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58" r:id="rId3"/>
    <p:sldId id="256"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9144000" cy="5143500" type="screen16x9"/>
  <p:notesSz cx="6858000" cy="9144000"/>
  <p:custDataLst>
    <p:tags r:id="rId26"/>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2637"/>
    <a:srgbClr val="D0EAEB"/>
    <a:srgbClr val="E7E9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21" d="100"/>
          <a:sy n="121" d="100"/>
        </p:scale>
        <p:origin x="534"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0EF706-4691-48B6-A3D2-3DAACAFCF627}" type="datetimeFigureOut">
              <a:rPr lang="zh-CN" altLang="en-US" smtClean="0"/>
              <a:t>2020/3/21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9C9F57-AF30-4763-92E2-DA60A279812B}" type="slidenum">
              <a:rPr lang="zh-CN" altLang="en-US" smtClean="0"/>
              <a:t>‹#›</a:t>
            </a:fld>
            <a:endParaRPr lang="zh-CN" altLang="en-US"/>
          </a:p>
        </p:txBody>
      </p:sp>
    </p:spTree>
    <p:extLst>
      <p:ext uri="{BB962C8B-B14F-4D97-AF65-F5344CB8AC3E}">
        <p14:creationId xmlns:p14="http://schemas.microsoft.com/office/powerpoint/2010/main" val="3396998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1</a:t>
            </a:fld>
            <a:endParaRPr lang="zh-CN" altLang="en-US"/>
          </a:p>
        </p:txBody>
      </p:sp>
    </p:spTree>
    <p:extLst>
      <p:ext uri="{BB962C8B-B14F-4D97-AF65-F5344CB8AC3E}">
        <p14:creationId xmlns:p14="http://schemas.microsoft.com/office/powerpoint/2010/main" val="1900957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2</a:t>
            </a:fld>
            <a:endParaRPr lang="zh-CN" altLang="en-US"/>
          </a:p>
        </p:txBody>
      </p:sp>
    </p:spTree>
    <p:extLst>
      <p:ext uri="{BB962C8B-B14F-4D97-AF65-F5344CB8AC3E}">
        <p14:creationId xmlns:p14="http://schemas.microsoft.com/office/powerpoint/2010/main" val="3939702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3</a:t>
            </a:fld>
            <a:endParaRPr lang="zh-CN" altLang="en-US"/>
          </a:p>
        </p:txBody>
      </p:sp>
    </p:spTree>
    <p:extLst>
      <p:ext uri="{BB962C8B-B14F-4D97-AF65-F5344CB8AC3E}">
        <p14:creationId xmlns:p14="http://schemas.microsoft.com/office/powerpoint/2010/main" val="2707645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4</a:t>
            </a:fld>
            <a:endParaRPr lang="zh-CN" altLang="en-US"/>
          </a:p>
        </p:txBody>
      </p:sp>
    </p:spTree>
    <p:extLst>
      <p:ext uri="{BB962C8B-B14F-4D97-AF65-F5344CB8AC3E}">
        <p14:creationId xmlns:p14="http://schemas.microsoft.com/office/powerpoint/2010/main" val="4063065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5</a:t>
            </a:fld>
            <a:endParaRPr lang="zh-CN" altLang="en-US"/>
          </a:p>
        </p:txBody>
      </p:sp>
    </p:spTree>
    <p:extLst>
      <p:ext uri="{BB962C8B-B14F-4D97-AF65-F5344CB8AC3E}">
        <p14:creationId xmlns:p14="http://schemas.microsoft.com/office/powerpoint/2010/main" val="1142285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6</a:t>
            </a:fld>
            <a:endParaRPr lang="zh-CN" altLang="en-US"/>
          </a:p>
        </p:txBody>
      </p:sp>
    </p:spTree>
    <p:extLst>
      <p:ext uri="{BB962C8B-B14F-4D97-AF65-F5344CB8AC3E}">
        <p14:creationId xmlns:p14="http://schemas.microsoft.com/office/powerpoint/2010/main" val="3893634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7</a:t>
            </a:fld>
            <a:endParaRPr lang="zh-CN" altLang="en-US"/>
          </a:p>
        </p:txBody>
      </p:sp>
    </p:spTree>
    <p:extLst>
      <p:ext uri="{BB962C8B-B14F-4D97-AF65-F5344CB8AC3E}">
        <p14:creationId xmlns:p14="http://schemas.microsoft.com/office/powerpoint/2010/main" val="1458170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8</a:t>
            </a:fld>
            <a:endParaRPr lang="zh-CN" altLang="en-US"/>
          </a:p>
        </p:txBody>
      </p:sp>
    </p:spTree>
    <p:extLst>
      <p:ext uri="{BB962C8B-B14F-4D97-AF65-F5344CB8AC3E}">
        <p14:creationId xmlns:p14="http://schemas.microsoft.com/office/powerpoint/2010/main" val="3434301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9</a:t>
            </a:fld>
            <a:endParaRPr lang="zh-CN" altLang="en-US"/>
          </a:p>
        </p:txBody>
      </p:sp>
    </p:spTree>
    <p:extLst>
      <p:ext uri="{BB962C8B-B14F-4D97-AF65-F5344CB8AC3E}">
        <p14:creationId xmlns:p14="http://schemas.microsoft.com/office/powerpoint/2010/main" val="3998564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10</a:t>
            </a:fld>
            <a:endParaRPr lang="zh-CN" altLang="en-US"/>
          </a:p>
        </p:txBody>
      </p:sp>
    </p:spTree>
    <p:extLst>
      <p:ext uri="{BB962C8B-B14F-4D97-AF65-F5344CB8AC3E}">
        <p14:creationId xmlns:p14="http://schemas.microsoft.com/office/powerpoint/2010/main" val="378886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11</a:t>
            </a:fld>
            <a:endParaRPr lang="zh-CN" altLang="en-US"/>
          </a:p>
        </p:txBody>
      </p:sp>
    </p:spTree>
    <p:extLst>
      <p:ext uri="{BB962C8B-B14F-4D97-AF65-F5344CB8AC3E}">
        <p14:creationId xmlns:p14="http://schemas.microsoft.com/office/powerpoint/2010/main" val="1697432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12</a:t>
            </a:fld>
            <a:endParaRPr lang="zh-CN" altLang="en-US"/>
          </a:p>
        </p:txBody>
      </p:sp>
    </p:spTree>
    <p:extLst>
      <p:ext uri="{BB962C8B-B14F-4D97-AF65-F5344CB8AC3E}">
        <p14:creationId xmlns:p14="http://schemas.microsoft.com/office/powerpoint/2010/main" val="1649568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13</a:t>
            </a:fld>
            <a:endParaRPr lang="zh-CN" altLang="en-US"/>
          </a:p>
        </p:txBody>
      </p:sp>
    </p:spTree>
    <p:extLst>
      <p:ext uri="{BB962C8B-B14F-4D97-AF65-F5344CB8AC3E}">
        <p14:creationId xmlns:p14="http://schemas.microsoft.com/office/powerpoint/2010/main" val="2449232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14</a:t>
            </a:fld>
            <a:endParaRPr lang="zh-CN" altLang="en-US"/>
          </a:p>
        </p:txBody>
      </p:sp>
    </p:spTree>
    <p:extLst>
      <p:ext uri="{BB962C8B-B14F-4D97-AF65-F5344CB8AC3E}">
        <p14:creationId xmlns:p14="http://schemas.microsoft.com/office/powerpoint/2010/main" val="35971961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15</a:t>
            </a:fld>
            <a:endParaRPr lang="zh-CN" altLang="en-US"/>
          </a:p>
        </p:txBody>
      </p:sp>
    </p:spTree>
    <p:extLst>
      <p:ext uri="{BB962C8B-B14F-4D97-AF65-F5344CB8AC3E}">
        <p14:creationId xmlns:p14="http://schemas.microsoft.com/office/powerpoint/2010/main" val="2471887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16</a:t>
            </a:fld>
            <a:endParaRPr lang="zh-CN" altLang="en-US"/>
          </a:p>
        </p:txBody>
      </p:sp>
    </p:spTree>
    <p:extLst>
      <p:ext uri="{BB962C8B-B14F-4D97-AF65-F5344CB8AC3E}">
        <p14:creationId xmlns:p14="http://schemas.microsoft.com/office/powerpoint/2010/main" val="2569855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17</a:t>
            </a:fld>
            <a:endParaRPr lang="zh-CN" altLang="en-US"/>
          </a:p>
        </p:txBody>
      </p:sp>
    </p:spTree>
    <p:extLst>
      <p:ext uri="{BB962C8B-B14F-4D97-AF65-F5344CB8AC3E}">
        <p14:creationId xmlns:p14="http://schemas.microsoft.com/office/powerpoint/2010/main" val="432938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18</a:t>
            </a:fld>
            <a:endParaRPr lang="zh-CN" altLang="en-US"/>
          </a:p>
        </p:txBody>
      </p:sp>
    </p:spTree>
    <p:extLst>
      <p:ext uri="{BB962C8B-B14F-4D97-AF65-F5344CB8AC3E}">
        <p14:creationId xmlns:p14="http://schemas.microsoft.com/office/powerpoint/2010/main" val="221392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19</a:t>
            </a:fld>
            <a:endParaRPr lang="zh-CN" altLang="en-US"/>
          </a:p>
        </p:txBody>
      </p:sp>
    </p:spTree>
    <p:extLst>
      <p:ext uri="{BB962C8B-B14F-4D97-AF65-F5344CB8AC3E}">
        <p14:creationId xmlns:p14="http://schemas.microsoft.com/office/powerpoint/2010/main" val="4017195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20</a:t>
            </a:fld>
            <a:endParaRPr lang="zh-CN" altLang="en-US"/>
          </a:p>
        </p:txBody>
      </p:sp>
    </p:spTree>
    <p:extLst>
      <p:ext uri="{BB962C8B-B14F-4D97-AF65-F5344CB8AC3E}">
        <p14:creationId xmlns:p14="http://schemas.microsoft.com/office/powerpoint/2010/main" val="3369621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21</a:t>
            </a:fld>
            <a:endParaRPr lang="zh-CN" altLang="en-US"/>
          </a:p>
        </p:txBody>
      </p:sp>
    </p:spTree>
    <p:extLst>
      <p:ext uri="{BB962C8B-B14F-4D97-AF65-F5344CB8AC3E}">
        <p14:creationId xmlns:p14="http://schemas.microsoft.com/office/powerpoint/2010/main" val="3433429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22</a:t>
            </a:fld>
            <a:endParaRPr lang="zh-CN" altLang="en-US"/>
          </a:p>
        </p:txBody>
      </p:sp>
    </p:spTree>
    <p:extLst>
      <p:ext uri="{BB962C8B-B14F-4D97-AF65-F5344CB8AC3E}">
        <p14:creationId xmlns:p14="http://schemas.microsoft.com/office/powerpoint/2010/main" val="2065439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9C9F57-AF30-4763-92E2-DA60A279812B}" type="slidenum">
              <a:rPr lang="zh-CN" altLang="en-US" smtClean="0"/>
              <a:t>23</a:t>
            </a:fld>
            <a:endParaRPr lang="zh-CN" altLang="en-US"/>
          </a:p>
        </p:txBody>
      </p:sp>
    </p:spTree>
    <p:extLst>
      <p:ext uri="{BB962C8B-B14F-4D97-AF65-F5344CB8AC3E}">
        <p14:creationId xmlns:p14="http://schemas.microsoft.com/office/powerpoint/2010/main" val="309324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E7E9D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5388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32A0F16-6916-4D2A-80DE-F8779997B1B5}" type="datetimeFigureOut">
              <a:rPr lang="zh-CN" altLang="en-US" smtClean="0"/>
              <a:t>2020/3/21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2741997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832A0F16-6916-4D2A-80DE-F8779997B1B5}" type="datetimeFigureOut">
              <a:rPr lang="zh-CN" altLang="en-US" smtClean="0"/>
              <a:t>2020/3/21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2563175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832A0F16-6916-4D2A-80DE-F8779997B1B5}" type="datetimeFigureOut">
              <a:rPr lang="zh-CN" altLang="en-US" smtClean="0"/>
              <a:t>2020/3/21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2164141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832A0F16-6916-4D2A-80DE-F8779997B1B5}" type="datetimeFigureOut">
              <a:rPr lang="zh-CN" altLang="en-US" smtClean="0"/>
              <a:t>2020/3/21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3359357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832A0F16-6916-4D2A-80DE-F8779997B1B5}" type="datetimeFigureOut">
              <a:rPr lang="zh-CN" altLang="en-US" smtClean="0"/>
              <a:t>2020/3/21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1112403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2A0F16-6916-4D2A-80DE-F8779997B1B5}" type="datetimeFigureOut">
              <a:rPr lang="zh-CN" altLang="en-US" smtClean="0"/>
              <a:t>2020/3/21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2622922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832A0F16-6916-4D2A-80DE-F8779997B1B5}" type="datetimeFigureOut">
              <a:rPr lang="zh-CN" altLang="en-US" smtClean="0"/>
              <a:t>2020/3/21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3816995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832A0F16-6916-4D2A-80DE-F8779997B1B5}" type="datetimeFigureOut">
              <a:rPr lang="zh-CN" altLang="en-US" smtClean="0"/>
              <a:t>2020/3/21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4130550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32A0F16-6916-4D2A-80DE-F8779997B1B5}" type="datetimeFigureOut">
              <a:rPr lang="zh-CN" altLang="en-US" smtClean="0"/>
              <a:t>2020/3/21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2372876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32A0F16-6916-4D2A-80DE-F8779997B1B5}" type="datetimeFigureOut">
              <a:rPr lang="zh-CN" altLang="en-US" smtClean="0"/>
              <a:t>2020/3/21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111279D-F577-4331-9171-05FD587B124B}" type="slidenum">
              <a:rPr lang="zh-CN" altLang="en-US" smtClean="0"/>
              <a:t>‹#›</a:t>
            </a:fld>
            <a:endParaRPr lang="zh-CN" altLang="en-US"/>
          </a:p>
        </p:txBody>
      </p:sp>
      <p:sp>
        <p:nvSpPr>
          <p:cNvPr id="8" name="矩形 7"/>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1416005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32A0F16-6916-4D2A-80DE-F8779997B1B5}" type="datetimeFigureOut">
              <a:rPr lang="zh-CN" altLang="en-US" smtClean="0"/>
              <a:t>2020/3/21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111279D-F577-4331-9171-05FD587B124B}" type="slidenum">
              <a:rPr lang="zh-CN" altLang="en-US" smtClean="0"/>
              <a:t>‹#›</a:t>
            </a:fld>
            <a:endParaRPr lang="zh-CN" altLang="en-US"/>
          </a:p>
        </p:txBody>
      </p:sp>
    </p:spTree>
    <p:extLst>
      <p:ext uri="{BB962C8B-B14F-4D97-AF65-F5344CB8AC3E}">
        <p14:creationId xmlns:p14="http://schemas.microsoft.com/office/powerpoint/2010/main" val="2235702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www.rapidesign.cn/" TargetMode="External"/><Relationship Id="rId7"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image" Target="../media/image20.gi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椭圆 1"/>
          <p:cNvSpPr/>
          <p:nvPr/>
        </p:nvSpPr>
        <p:spPr>
          <a:xfrm>
            <a:off x="2415779" y="442913"/>
            <a:ext cx="4294584" cy="4294585"/>
          </a:xfrm>
          <a:prstGeom prst="ellipse">
            <a:avLst/>
          </a:prstGeom>
          <a:solidFill>
            <a:srgbClr val="263346">
              <a:alpha val="68999"/>
            </a:srgbClr>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 name="椭圆 10"/>
          <p:cNvSpPr/>
          <p:nvPr/>
        </p:nvSpPr>
        <p:spPr>
          <a:xfrm>
            <a:off x="2520554" y="547688"/>
            <a:ext cx="4085034" cy="4085035"/>
          </a:xfrm>
          <a:prstGeom prst="ellipse">
            <a:avLst/>
          </a:prstGeom>
          <a:noFill/>
          <a:ln w="88900" cap="flat" cmpd="sng">
            <a:solidFill>
              <a:srgbClr val="D0EAEB"/>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12"/>
          <p:cNvSpPr/>
          <p:nvPr/>
        </p:nvSpPr>
        <p:spPr>
          <a:xfrm>
            <a:off x="2706261" y="2939653"/>
            <a:ext cx="3770584" cy="415498"/>
          </a:xfrm>
          <a:prstGeom prst="rect">
            <a:avLst/>
          </a:prstGeom>
          <a:noFill/>
          <a:ln w="9525">
            <a:noFill/>
          </a:ln>
        </p:spPr>
        <p:txBody>
          <a:bodyPr wrap="none">
            <a:spAutoFit/>
          </a:bodyPr>
          <a:lstStyle/>
          <a:p>
            <a:pPr lvl="0">
              <a:lnSpc>
                <a:spcPct val="100000"/>
              </a:lnSpc>
            </a:pPr>
            <a:r>
              <a:rPr lang="zh-CN" altLang="en-US" sz="2100" b="1" dirty="0">
                <a:solidFill>
                  <a:schemeClr val="bg1"/>
                </a:solidFill>
                <a:latin typeface="华文宋体" pitchFamily="2" charset="-122"/>
                <a:ea typeface="华文宋体" pitchFamily="2" charset="-122"/>
                <a:sym typeface="华文宋体" pitchFamily="2" charset="-122"/>
              </a:rPr>
              <a:t>苹果公司产品英语介绍</a:t>
            </a:r>
            <a:r>
              <a:rPr lang="en-US" altLang="zh-CN" sz="2100" b="1" dirty="0" err="1">
                <a:solidFill>
                  <a:schemeClr val="bg1"/>
                </a:solidFill>
                <a:latin typeface="华文宋体" pitchFamily="2" charset="-122"/>
                <a:ea typeface="华文宋体" pitchFamily="2" charset="-122"/>
                <a:sym typeface="华文宋体" pitchFamily="2" charset="-122"/>
              </a:rPr>
              <a:t>ppt</a:t>
            </a:r>
            <a:r>
              <a:rPr lang="zh-CN" altLang="en-US" sz="2100" b="1" dirty="0">
                <a:solidFill>
                  <a:schemeClr val="bg1"/>
                </a:solidFill>
                <a:latin typeface="华文宋体" pitchFamily="2" charset="-122"/>
                <a:ea typeface="华文宋体" pitchFamily="2" charset="-122"/>
                <a:sym typeface="华文宋体" pitchFamily="2" charset="-122"/>
              </a:rPr>
              <a:t>模板</a:t>
            </a:r>
            <a:endParaRPr lang="zh-CN" altLang="en-US" sz="2100" b="1" dirty="0">
              <a:solidFill>
                <a:schemeClr val="bg1"/>
              </a:solidFill>
              <a:latin typeface="华文宋体" pitchFamily="2" charset="-122"/>
              <a:ea typeface="华文宋体" pitchFamily="2" charset="-122"/>
              <a:sym typeface="华文宋体" pitchFamily="2" charset="-122"/>
            </a:endParaRPr>
          </a:p>
        </p:txBody>
      </p:sp>
      <p:sp>
        <p:nvSpPr>
          <p:cNvPr id="5" name="直接连接符 21"/>
          <p:cNvSpPr/>
          <p:nvPr/>
        </p:nvSpPr>
        <p:spPr>
          <a:xfrm>
            <a:off x="2943225" y="2569369"/>
            <a:ext cx="3239691" cy="0"/>
          </a:xfrm>
          <a:prstGeom prst="line">
            <a:avLst/>
          </a:prstGeom>
          <a:ln w="6350" cap="flat" cmpd="sng">
            <a:solidFill>
              <a:srgbClr val="FFFFFF">
                <a:alpha val="59000"/>
              </a:srgbClr>
            </a:solidFill>
            <a:prstDash val="solid"/>
            <a:miter/>
            <a:headEnd type="none" w="med" len="med"/>
            <a:tailEnd type="none" w="med" len="med"/>
          </a:ln>
        </p:spPr>
      </p:sp>
      <p:sp>
        <p:nvSpPr>
          <p:cNvPr id="6" name="文本框 23"/>
          <p:cNvSpPr/>
          <p:nvPr/>
        </p:nvSpPr>
        <p:spPr>
          <a:xfrm>
            <a:off x="3425428" y="1135856"/>
            <a:ext cx="2616422" cy="1477328"/>
          </a:xfrm>
          <a:prstGeom prst="rect">
            <a:avLst/>
          </a:prstGeom>
          <a:noFill/>
          <a:ln w="9525">
            <a:noFill/>
          </a:ln>
        </p:spPr>
        <p:txBody>
          <a:bodyPr wrap="none">
            <a:spAutoFit/>
          </a:bodyPr>
          <a:lstStyle/>
          <a:p>
            <a:pPr lvl="0">
              <a:lnSpc>
                <a:spcPct val="100000"/>
              </a:lnSpc>
            </a:pPr>
            <a:r>
              <a:rPr lang="en-US" altLang="x-none" sz="9000" dirty="0" smtClean="0">
                <a:solidFill>
                  <a:schemeClr val="bg1"/>
                </a:solidFill>
                <a:latin typeface="华文宋体" pitchFamily="2" charset="-122"/>
                <a:ea typeface="华文宋体" pitchFamily="2" charset="-122"/>
                <a:sym typeface="华文宋体" pitchFamily="2" charset="-122"/>
              </a:rPr>
              <a:t>201X</a:t>
            </a:r>
            <a:endParaRPr lang="zh-CN" altLang="en-US" sz="9000" dirty="0">
              <a:solidFill>
                <a:schemeClr val="bg1"/>
              </a:solidFill>
              <a:latin typeface="华文宋体" pitchFamily="2" charset="-122"/>
              <a:ea typeface="华文宋体" pitchFamily="2" charset="-122"/>
              <a:sym typeface="华文宋体" pitchFamily="2" charset="-122"/>
            </a:endParaRPr>
          </a:p>
        </p:txBody>
      </p:sp>
      <p:sp>
        <p:nvSpPr>
          <p:cNvPr id="7" name="文本框 24"/>
          <p:cNvSpPr/>
          <p:nvPr/>
        </p:nvSpPr>
        <p:spPr>
          <a:xfrm>
            <a:off x="3365897" y="3586162"/>
            <a:ext cx="2451312" cy="784830"/>
          </a:xfrm>
          <a:prstGeom prst="rect">
            <a:avLst/>
          </a:prstGeom>
          <a:noFill/>
          <a:ln w="9525">
            <a:noFill/>
          </a:ln>
        </p:spPr>
        <p:txBody>
          <a:bodyPr wrap="none">
            <a:spAutoFit/>
          </a:bodyPr>
          <a:lstStyle/>
          <a:p>
            <a:pPr lvl="0">
              <a:lnSpc>
                <a:spcPct val="100000"/>
              </a:lnSpc>
            </a:pPr>
            <a:r>
              <a:rPr lang="en-US" altLang="x-none" sz="900" dirty="0">
                <a:solidFill>
                  <a:schemeClr val="bg1"/>
                </a:solidFill>
                <a:latin typeface="华文宋体" pitchFamily="2" charset="-122"/>
                <a:ea typeface="华文宋体" pitchFamily="2" charset="-122"/>
                <a:sym typeface="华文宋体" pitchFamily="2" charset="-122"/>
              </a:rPr>
              <a:t>Click here to add you to the center of the narrative</a:t>
            </a:r>
            <a:endParaRPr lang="zh-CN" altLang="en-US" sz="900" dirty="0">
              <a:solidFill>
                <a:schemeClr val="bg1"/>
              </a:solidFill>
              <a:latin typeface="华文宋体" pitchFamily="2" charset="-122"/>
              <a:ea typeface="华文宋体" pitchFamily="2" charset="-122"/>
              <a:sym typeface="华文宋体" pitchFamily="2" charset="-122"/>
            </a:endParaRPr>
          </a:p>
          <a:p>
            <a:pPr lvl="0">
              <a:lnSpc>
                <a:spcPct val="100000"/>
              </a:lnSpc>
            </a:pPr>
            <a:r>
              <a:rPr lang="en-US" altLang="x-none" sz="900" dirty="0">
                <a:solidFill>
                  <a:schemeClr val="bg1"/>
                </a:solidFill>
                <a:latin typeface="华文宋体" pitchFamily="2" charset="-122"/>
                <a:ea typeface="华文宋体" pitchFamily="2" charset="-122"/>
                <a:sym typeface="华文宋体" pitchFamily="2" charset="-122"/>
              </a:rPr>
              <a:t>    thought  Click here to add you to the center </a:t>
            </a:r>
          </a:p>
          <a:p>
            <a:pPr lvl="0">
              <a:lnSpc>
                <a:spcPct val="100000"/>
              </a:lnSpc>
            </a:pPr>
            <a:r>
              <a:rPr lang="en-US" altLang="x-none" sz="900" dirty="0">
                <a:solidFill>
                  <a:schemeClr val="bg1"/>
                </a:solidFill>
                <a:latin typeface="华文宋体" pitchFamily="2" charset="-122"/>
                <a:ea typeface="华文宋体" pitchFamily="2" charset="-122"/>
                <a:sym typeface="华文宋体" pitchFamily="2" charset="-122"/>
              </a:rPr>
              <a:t>                   of the  narrative thought</a:t>
            </a:r>
            <a:endParaRPr lang="en-US" altLang="x-none" sz="1200" dirty="0">
              <a:solidFill>
                <a:schemeClr val="bg1"/>
              </a:solidFill>
              <a:latin typeface="华文宋体" pitchFamily="2" charset="-122"/>
              <a:ea typeface="华文宋体" pitchFamily="2" charset="-122"/>
              <a:sym typeface="华文宋体" pitchFamily="2" charset="-122"/>
            </a:endParaRPr>
          </a:p>
          <a:p>
            <a:pPr lvl="0">
              <a:lnSpc>
                <a:spcPct val="100000"/>
              </a:lnSpc>
            </a:pPr>
            <a:endParaRPr lang="zh-CN" altLang="en-US" sz="18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8" name="椭圆 25"/>
          <p:cNvSpPr/>
          <p:nvPr/>
        </p:nvSpPr>
        <p:spPr>
          <a:xfrm>
            <a:off x="2209800" y="223838"/>
            <a:ext cx="4733925" cy="4732735"/>
          </a:xfrm>
          <a:prstGeom prst="ellipse">
            <a:avLst/>
          </a:prstGeom>
          <a:noFill/>
          <a:ln w="6350" cap="flat" cmpd="sng">
            <a:solidFill>
              <a:srgbClr val="FFFFFF">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26"/>
          <p:cNvSpPr/>
          <p:nvPr/>
        </p:nvSpPr>
        <p:spPr>
          <a:xfrm>
            <a:off x="2007394" y="1"/>
            <a:ext cx="5128022" cy="5128022"/>
          </a:xfrm>
          <a:prstGeom prst="ellipse">
            <a:avLst/>
          </a:prstGeom>
          <a:noFill/>
          <a:ln w="6350" cap="flat" cmpd="sng">
            <a:solidFill>
              <a:srgbClr val="FFFFFF">
                <a:alpha val="39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27"/>
          <p:cNvSpPr/>
          <p:nvPr/>
        </p:nvSpPr>
        <p:spPr>
          <a:xfrm>
            <a:off x="1329929" y="-679846"/>
            <a:ext cx="6478190" cy="6478190"/>
          </a:xfrm>
          <a:prstGeom prst="ellipse">
            <a:avLst/>
          </a:prstGeom>
          <a:noFill/>
          <a:ln w="6350" cap="flat" cmpd="sng">
            <a:solidFill>
              <a:srgbClr val="FFFFFF">
                <a:alpha val="28999"/>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pic>
        <p:nvPicPr>
          <p:cNvPr id="11" name="Time Will Tell.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4781" y="0"/>
            <a:ext cx="336542" cy="336420"/>
          </a:xfrm>
          <a:prstGeom prst="rect">
            <a:avLst/>
          </a:prstGeom>
        </p:spPr>
      </p:pic>
    </p:spTree>
    <p:extLst>
      <p:ext uri="{BB962C8B-B14F-4D97-AF65-F5344CB8AC3E}">
        <p14:creationId xmlns:p14="http://schemas.microsoft.com/office/powerpoint/2010/main" val="2822980875"/>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1)">
                                      <p:cBhvr>
                                        <p:cTn id="16" dur="2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38" presetClass="entr" presetSubtype="0" accel="50000" fill="hold" grpId="0" nodeType="clickEffect">
                                  <p:stCondLst>
                                    <p:cond delay="0"/>
                                  </p:stCondLst>
                                  <p:iterate type="lt">
                                    <p:tmPct val="50000"/>
                                  </p:iterate>
                                  <p:childTnLst>
                                    <p:set>
                                      <p:cBhvr>
                                        <p:cTn id="41" dur="1" fill="hold">
                                          <p:stCondLst>
                                            <p:cond delay="0"/>
                                          </p:stCondLst>
                                        </p:cTn>
                                        <p:tgtEl>
                                          <p:spTgt spid="6"/>
                                        </p:tgtEl>
                                        <p:attrNameLst>
                                          <p:attrName>style.visibility</p:attrName>
                                        </p:attrNameLst>
                                      </p:cBhvr>
                                      <p:to>
                                        <p:strVal val="visible"/>
                                      </p:to>
                                    </p:set>
                                    <p:set>
                                      <p:cBhvr>
                                        <p:cTn id="42" dur="455" fill="hold">
                                          <p:stCondLst>
                                            <p:cond delay="0"/>
                                          </p:stCondLst>
                                        </p:cTn>
                                        <p:tgtEl>
                                          <p:spTgt spid="6"/>
                                        </p:tgtEl>
                                        <p:attrNameLst>
                                          <p:attrName>style.rotation</p:attrName>
                                        </p:attrNameLst>
                                      </p:cBhvr>
                                      <p:to>
                                        <p:strVal val="-45.0"/>
                                      </p:to>
                                    </p:set>
                                    <p:anim calcmode="lin" valueType="num">
                                      <p:cBhvr>
                                        <p:cTn id="43"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44"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45"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46"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barn(inVertical)">
                                      <p:cBhvr>
                                        <p:cTn id="51" dur="500"/>
                                        <p:tgtEl>
                                          <p:spTgt spid="5"/>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fade">
                                      <p:cBhvr>
                                        <p:cTn id="56" dur="1000"/>
                                        <p:tgtEl>
                                          <p:spTgt spid="4"/>
                                        </p:tgtEl>
                                      </p:cBhvr>
                                    </p:animEffect>
                                    <p:anim calcmode="lin" valueType="num">
                                      <p:cBhvr>
                                        <p:cTn id="57" dur="1000" fill="hold"/>
                                        <p:tgtEl>
                                          <p:spTgt spid="4"/>
                                        </p:tgtEl>
                                        <p:attrNameLst>
                                          <p:attrName>ppt_x</p:attrName>
                                        </p:attrNameLst>
                                      </p:cBhvr>
                                      <p:tavLst>
                                        <p:tav tm="0">
                                          <p:val>
                                            <p:strVal val="#ppt_x"/>
                                          </p:val>
                                        </p:tav>
                                        <p:tav tm="100000">
                                          <p:val>
                                            <p:strVal val="#ppt_x"/>
                                          </p:val>
                                        </p:tav>
                                      </p:tavLst>
                                    </p:anim>
                                    <p:anim calcmode="lin" valueType="num">
                                      <p:cBhvr>
                                        <p:cTn id="5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iterate type="lt">
                                    <p:tmPct val="10000"/>
                                  </p:iterate>
                                  <p:childTnLst>
                                    <p:set>
                                      <p:cBhvr>
                                        <p:cTn id="62" dur="1" fill="hold">
                                          <p:stCondLst>
                                            <p:cond delay="0"/>
                                          </p:stCondLst>
                                        </p:cTn>
                                        <p:tgtEl>
                                          <p:spTgt spid="7"/>
                                        </p:tgtEl>
                                        <p:attrNameLst>
                                          <p:attrName>style.visibility</p:attrName>
                                        </p:attrNameLst>
                                      </p:cBhvr>
                                      <p:to>
                                        <p:strVal val="visible"/>
                                      </p:to>
                                    </p:set>
                                    <p:animEffect transition="in" filter="barn(inVertical)">
                                      <p:cBhvr>
                                        <p:cTn id="6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4" repeatCount="indefinite" fill="remove" display="0">
                  <p:stCondLst>
                    <p:cond delay="indefinite"/>
                  </p:stCondLst>
                  <p:endCondLst>
                    <p:cond evt="onStopAudio" delay="0">
                      <p:tgtEl>
                        <p:sldTgt/>
                      </p:tgtEl>
                    </p:cond>
                  </p:endCondLst>
                </p:cTn>
                <p:tgtEl>
                  <p:spTgt spid="11"/>
                </p:tgtEl>
              </p:cMediaNode>
            </p:audio>
          </p:childTnLst>
        </p:cTn>
      </p:par>
    </p:tnLst>
    <p:bldLst>
      <p:bldP spid="2" grpId="0" animBg="1"/>
      <p:bldP spid="3" grpId="0" animBg="1"/>
      <p:bldP spid="4" grpId="0"/>
      <p:bldP spid="6" grpId="0"/>
      <p:bldP spid="7" grpId="0"/>
      <p:bldP spid="8" grpId="0" animBg="1"/>
      <p:bldP spid="9"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5707"/>
            <a:ext cx="9144000" cy="5132085"/>
          </a:xfrm>
          <a:prstGeom prst="rect">
            <a:avLst/>
          </a:prstGeom>
        </p:spPr>
      </p:pic>
      <p:sp>
        <p:nvSpPr>
          <p:cNvPr id="4" name="任意多边形 14"/>
          <p:cNvSpPr/>
          <p:nvPr/>
        </p:nvSpPr>
        <p:spPr>
          <a:xfrm flipH="1">
            <a:off x="6550819" y="1"/>
            <a:ext cx="2594372" cy="5164931"/>
          </a:xfrm>
          <a:custGeom>
            <a:avLst/>
            <a:gdLst>
              <a:gd name="txL" fmla="*/ 0 w 2891118"/>
              <a:gd name="txT" fmla="*/ 0 h 5755342"/>
              <a:gd name="txR" fmla="*/ 2891118 w 2891118"/>
              <a:gd name="txB" fmla="*/ 5755342 h 5755342"/>
            </a:gdLst>
            <a:ahLst/>
            <a:cxnLst>
              <a:cxn ang="0">
                <a:pos x="13447" y="0"/>
              </a:cxn>
              <a:cxn ang="0">
                <a:pos x="2891118" y="2877671"/>
              </a:cxn>
              <a:cxn ang="0">
                <a:pos x="13447" y="5755342"/>
              </a:cxn>
              <a:cxn ang="0">
                <a:pos x="0" y="5755002"/>
              </a:cxn>
              <a:cxn ang="0">
                <a:pos x="0" y="340"/>
              </a:cxn>
            </a:cxnLst>
            <a:rect l="txL" t="txT" r="txR" b="txB"/>
            <a:pathLst>
              <a:path w="2891118" h="5755342">
                <a:moveTo>
                  <a:pt x="13447" y="0"/>
                </a:moveTo>
                <a:cubicBezTo>
                  <a:pt x="1602741" y="0"/>
                  <a:pt x="2891118" y="1288377"/>
                  <a:pt x="2891118" y="2877671"/>
                </a:cubicBezTo>
                <a:cubicBezTo>
                  <a:pt x="2891118" y="4466965"/>
                  <a:pt x="1602741" y="5755342"/>
                  <a:pt x="13447" y="5755342"/>
                </a:cubicBezTo>
                <a:lnTo>
                  <a:pt x="0" y="5755002"/>
                </a:lnTo>
                <a:lnTo>
                  <a:pt x="0" y="340"/>
                </a:lnTo>
                <a:close/>
              </a:path>
            </a:pathLst>
          </a:custGeom>
          <a:solidFill>
            <a:srgbClr val="D0EAEB"/>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5" name="组合 15"/>
          <p:cNvGrpSpPr/>
          <p:nvPr/>
        </p:nvGrpSpPr>
        <p:grpSpPr>
          <a:xfrm flipH="1">
            <a:off x="7260432" y="2919413"/>
            <a:ext cx="402431" cy="456010"/>
            <a:chOff x="0" y="0"/>
            <a:chExt cx="406393" cy="459645"/>
          </a:xfrm>
        </p:grpSpPr>
        <p:sp>
          <p:nvSpPr>
            <p:cNvPr id="6" name="Freeform 148"/>
            <p:cNvSpPr>
              <a:spLocks noEditPoints="1"/>
            </p:cNvSpPr>
            <p:nvPr/>
          </p:nvSpPr>
          <p:spPr>
            <a:xfrm>
              <a:off x="55120" y="0"/>
              <a:ext cx="351273" cy="456842"/>
            </a:xfrm>
            <a:custGeom>
              <a:avLst/>
              <a:gdLst>
                <a:gd name="txL" fmla="*/ 0 w 159"/>
                <a:gd name="txT" fmla="*/ 0 h 207"/>
                <a:gd name="txR" fmla="*/ 159 w 159"/>
                <a:gd name="txB" fmla="*/ 207 h 207"/>
              </a:gdLst>
              <a:ahLst/>
              <a:cxnLst>
                <a:cxn ang="0">
                  <a:pos x="157" y="185"/>
                </a:cxn>
                <a:cxn ang="0">
                  <a:pos x="89" y="79"/>
                </a:cxn>
                <a:cxn ang="0">
                  <a:pos x="92" y="24"/>
                </a:cxn>
                <a:cxn ang="0">
                  <a:pos x="42" y="4"/>
                </a:cxn>
                <a:cxn ang="0">
                  <a:pos x="70" y="48"/>
                </a:cxn>
                <a:cxn ang="0">
                  <a:pos x="37" y="69"/>
                </a:cxn>
                <a:cxn ang="0">
                  <a:pos x="10" y="27"/>
                </a:cxn>
                <a:cxn ang="0">
                  <a:pos x="10" y="77"/>
                </a:cxn>
                <a:cxn ang="0">
                  <a:pos x="62" y="96"/>
                </a:cxn>
                <a:cxn ang="0">
                  <a:pos x="130" y="202"/>
                </a:cxn>
                <a:cxn ang="0">
                  <a:pos x="143" y="205"/>
                </a:cxn>
                <a:cxn ang="0">
                  <a:pos x="154" y="197"/>
                </a:cxn>
                <a:cxn ang="0">
                  <a:pos x="157" y="185"/>
                </a:cxn>
                <a:cxn ang="0">
                  <a:pos x="144" y="193"/>
                </a:cxn>
                <a:cxn ang="0">
                  <a:pos x="134" y="191"/>
                </a:cxn>
                <a:cxn ang="0">
                  <a:pos x="137" y="182"/>
                </a:cxn>
                <a:cxn ang="0">
                  <a:pos x="146" y="184"/>
                </a:cxn>
                <a:cxn ang="0">
                  <a:pos x="144" y="193"/>
                </a:cxn>
              </a:cxnLst>
              <a:rect l="txL" t="txT" r="txR" b="tx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7" name="Freeform 149"/>
            <p:cNvSpPr>
              <a:spLocks noEditPoints="1"/>
            </p:cNvSpPr>
            <p:nvPr/>
          </p:nvSpPr>
          <p:spPr>
            <a:xfrm>
              <a:off x="0" y="231691"/>
              <a:ext cx="231691" cy="227954"/>
            </a:xfrm>
            <a:custGeom>
              <a:avLst/>
              <a:gdLst>
                <a:gd name="txL" fmla="*/ 0 w 105"/>
                <a:gd name="txT" fmla="*/ 0 h 103"/>
                <a:gd name="txR" fmla="*/ 105 w 105"/>
                <a:gd name="txB" fmla="*/ 103 h 103"/>
              </a:gdLst>
              <a:ahLst/>
              <a:cxnLst>
                <a:cxn ang="0">
                  <a:pos x="91" y="26"/>
                </a:cxn>
                <a:cxn ang="0">
                  <a:pos x="97" y="20"/>
                </a:cxn>
                <a:cxn ang="0">
                  <a:pos x="84" y="7"/>
                </a:cxn>
                <a:cxn ang="0">
                  <a:pos x="78" y="13"/>
                </a:cxn>
                <a:cxn ang="0">
                  <a:pos x="62" y="7"/>
                </a:cxn>
                <a:cxn ang="0">
                  <a:pos x="62" y="0"/>
                </a:cxn>
                <a:cxn ang="0">
                  <a:pos x="43" y="0"/>
                </a:cxn>
                <a:cxn ang="0">
                  <a:pos x="43" y="7"/>
                </a:cxn>
                <a:cxn ang="0">
                  <a:pos x="28" y="13"/>
                </a:cxn>
                <a:cxn ang="0">
                  <a:pos x="22" y="7"/>
                </a:cxn>
                <a:cxn ang="0">
                  <a:pos x="8" y="20"/>
                </a:cxn>
                <a:cxn ang="0">
                  <a:pos x="15" y="27"/>
                </a:cxn>
                <a:cxn ang="0">
                  <a:pos x="8" y="42"/>
                </a:cxn>
                <a:cxn ang="0">
                  <a:pos x="0" y="42"/>
                </a:cxn>
                <a:cxn ang="0">
                  <a:pos x="0" y="61"/>
                </a:cxn>
                <a:cxn ang="0">
                  <a:pos x="9" y="61"/>
                </a:cxn>
                <a:cxn ang="0">
                  <a:pos x="15" y="76"/>
                </a:cxn>
                <a:cxn ang="0">
                  <a:pos x="9" y="82"/>
                </a:cxn>
                <a:cxn ang="0">
                  <a:pos x="22" y="95"/>
                </a:cxn>
                <a:cxn ang="0">
                  <a:pos x="28" y="89"/>
                </a:cxn>
                <a:cxn ang="0">
                  <a:pos x="43" y="95"/>
                </a:cxn>
                <a:cxn ang="0">
                  <a:pos x="43" y="103"/>
                </a:cxn>
                <a:cxn ang="0">
                  <a:pos x="62" y="103"/>
                </a:cxn>
                <a:cxn ang="0">
                  <a:pos x="62" y="95"/>
                </a:cxn>
                <a:cxn ang="0">
                  <a:pos x="77" y="89"/>
                </a:cxn>
                <a:cxn ang="0">
                  <a:pos x="83" y="95"/>
                </a:cxn>
                <a:cxn ang="0">
                  <a:pos x="96" y="82"/>
                </a:cxn>
                <a:cxn ang="0">
                  <a:pos x="91" y="76"/>
                </a:cxn>
                <a:cxn ang="0">
                  <a:pos x="97" y="61"/>
                </a:cxn>
                <a:cxn ang="0">
                  <a:pos x="105" y="61"/>
                </a:cxn>
                <a:cxn ang="0">
                  <a:pos x="105" y="42"/>
                </a:cxn>
                <a:cxn ang="0">
                  <a:pos x="97" y="42"/>
                </a:cxn>
                <a:cxn ang="0">
                  <a:pos x="91" y="26"/>
                </a:cxn>
                <a:cxn ang="0">
                  <a:pos x="53" y="83"/>
                </a:cxn>
                <a:cxn ang="0">
                  <a:pos x="21" y="51"/>
                </a:cxn>
                <a:cxn ang="0">
                  <a:pos x="53" y="19"/>
                </a:cxn>
                <a:cxn ang="0">
                  <a:pos x="85" y="51"/>
                </a:cxn>
                <a:cxn ang="0">
                  <a:pos x="53" y="83"/>
                </a:cxn>
              </a:cxnLst>
              <a:rect l="txL" t="txT" r="txR" b="tx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8" name="Oval 150"/>
            <p:cNvSpPr/>
            <p:nvPr/>
          </p:nvSpPr>
          <p:spPr>
            <a:xfrm>
              <a:off x="97160" y="326983"/>
              <a:ext cx="37370" cy="37370"/>
            </a:xfrm>
            <a:prstGeom prst="ellipse">
              <a:avLst/>
            </a:pr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nvGrpSpPr>
          <p:cNvPr id="9" name="组合 19"/>
          <p:cNvGrpSpPr/>
          <p:nvPr/>
        </p:nvGrpSpPr>
        <p:grpSpPr>
          <a:xfrm flipH="1">
            <a:off x="7246144" y="1837135"/>
            <a:ext cx="378619" cy="422672"/>
            <a:chOff x="0" y="0"/>
            <a:chExt cx="402656" cy="450303"/>
          </a:xfrm>
        </p:grpSpPr>
        <p:sp>
          <p:nvSpPr>
            <p:cNvPr id="10" name="Freeform 108"/>
            <p:cNvSpPr>
              <a:spLocks noEditPoints="1"/>
            </p:cNvSpPr>
            <p:nvPr/>
          </p:nvSpPr>
          <p:spPr>
            <a:xfrm>
              <a:off x="69134" y="167228"/>
              <a:ext cx="56988" cy="57923"/>
            </a:xfrm>
            <a:custGeom>
              <a:avLst/>
              <a:gdLst>
                <a:gd name="txL" fmla="*/ 0 w 26"/>
                <a:gd name="txT" fmla="*/ 0 h 26"/>
                <a:gd name="txR" fmla="*/ 26 w 26"/>
                <a:gd name="txB" fmla="*/ 26 h 26"/>
              </a:gdLst>
              <a:ahLst/>
              <a:cxnLst>
                <a:cxn ang="0">
                  <a:pos x="13" y="0"/>
                </a:cxn>
                <a:cxn ang="0">
                  <a:pos x="0" y="13"/>
                </a:cxn>
                <a:cxn ang="0">
                  <a:pos x="13" y="26"/>
                </a:cxn>
                <a:cxn ang="0">
                  <a:pos x="26" y="13"/>
                </a:cxn>
                <a:cxn ang="0">
                  <a:pos x="13" y="0"/>
                </a:cxn>
                <a:cxn ang="0">
                  <a:pos x="13" y="23"/>
                </a:cxn>
                <a:cxn ang="0">
                  <a:pos x="3" y="13"/>
                </a:cxn>
                <a:cxn ang="0">
                  <a:pos x="13" y="3"/>
                </a:cxn>
                <a:cxn ang="0">
                  <a:pos x="23" y="13"/>
                </a:cxn>
                <a:cxn ang="0">
                  <a:pos x="13" y="23"/>
                </a:cxn>
              </a:cxnLst>
              <a:rect l="txL" t="txT" r="txR" b="tx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1" name="Freeform 109"/>
            <p:cNvSpPr>
              <a:spLocks noEditPoints="1"/>
            </p:cNvSpPr>
            <p:nvPr/>
          </p:nvSpPr>
          <p:spPr>
            <a:xfrm>
              <a:off x="197125" y="129859"/>
              <a:ext cx="48580" cy="48580"/>
            </a:xfrm>
            <a:custGeom>
              <a:avLst/>
              <a:gdLst>
                <a:gd name="txL" fmla="*/ 0 w 22"/>
                <a:gd name="txT" fmla="*/ 0 h 22"/>
                <a:gd name="txR" fmla="*/ 22 w 22"/>
                <a:gd name="txB" fmla="*/ 22 h 22"/>
              </a:gdLst>
              <a:ahLst/>
              <a:cxnLst>
                <a:cxn ang="0">
                  <a:pos x="11" y="0"/>
                </a:cxn>
                <a:cxn ang="0">
                  <a:pos x="0" y="11"/>
                </a:cxn>
                <a:cxn ang="0">
                  <a:pos x="11" y="22"/>
                </a:cxn>
                <a:cxn ang="0">
                  <a:pos x="22" y="11"/>
                </a:cxn>
                <a:cxn ang="0">
                  <a:pos x="11" y="0"/>
                </a:cxn>
                <a:cxn ang="0">
                  <a:pos x="11" y="17"/>
                </a:cxn>
                <a:cxn ang="0">
                  <a:pos x="5" y="11"/>
                </a:cxn>
                <a:cxn ang="0">
                  <a:pos x="11" y="5"/>
                </a:cxn>
                <a:cxn ang="0">
                  <a:pos x="17" y="11"/>
                </a:cxn>
                <a:cxn ang="0">
                  <a:pos x="11" y="17"/>
                </a:cxn>
              </a:cxnLst>
              <a:rect l="txL" t="txT" r="txR" b="tx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2" name="Freeform 110"/>
            <p:cNvSpPr>
              <a:spLocks noEditPoints="1"/>
            </p:cNvSpPr>
            <p:nvPr/>
          </p:nvSpPr>
          <p:spPr>
            <a:xfrm>
              <a:off x="82213" y="181242"/>
              <a:ext cx="30830" cy="30830"/>
            </a:xfrm>
            <a:custGeom>
              <a:avLst/>
              <a:gdLst>
                <a:gd name="txL" fmla="*/ 0 w 14"/>
                <a:gd name="txT" fmla="*/ 0 h 14"/>
                <a:gd name="txR" fmla="*/ 14 w 14"/>
                <a:gd name="txB" fmla="*/ 14 h 14"/>
              </a:gdLst>
              <a:ahLst/>
              <a:cxnLst>
                <a:cxn ang="0">
                  <a:pos x="7" y="0"/>
                </a:cxn>
                <a:cxn ang="0">
                  <a:pos x="0" y="7"/>
                </a:cxn>
                <a:cxn ang="0">
                  <a:pos x="7" y="14"/>
                </a:cxn>
                <a:cxn ang="0">
                  <a:pos x="14" y="7"/>
                </a:cxn>
                <a:cxn ang="0">
                  <a:pos x="7" y="0"/>
                </a:cxn>
                <a:cxn ang="0">
                  <a:pos x="7" y="10"/>
                </a:cxn>
                <a:cxn ang="0">
                  <a:pos x="4" y="7"/>
                </a:cxn>
                <a:cxn ang="0">
                  <a:pos x="7" y="3"/>
                </a:cxn>
                <a:cxn ang="0">
                  <a:pos x="11" y="7"/>
                </a:cxn>
                <a:cxn ang="0">
                  <a:pos x="7" y="10"/>
                </a:cxn>
              </a:cxnLst>
              <a:rect l="txL" t="txT" r="txR" b="tx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3" name="Freeform 111"/>
            <p:cNvSpPr>
              <a:spLocks noEditPoints="1"/>
            </p:cNvSpPr>
            <p:nvPr/>
          </p:nvSpPr>
          <p:spPr>
            <a:xfrm>
              <a:off x="172834" y="105568"/>
              <a:ext cx="97161" cy="97161"/>
            </a:xfrm>
            <a:custGeom>
              <a:avLst/>
              <a:gdLst>
                <a:gd name="txL" fmla="*/ 0 w 44"/>
                <a:gd name="txT" fmla="*/ 0 h 44"/>
                <a:gd name="txR" fmla="*/ 44 w 44"/>
                <a:gd name="txB" fmla="*/ 44 h 44"/>
              </a:gdLst>
              <a:ahLst/>
              <a:cxnLst>
                <a:cxn ang="0">
                  <a:pos x="22" y="0"/>
                </a:cxn>
                <a:cxn ang="0">
                  <a:pos x="0" y="22"/>
                </a:cxn>
                <a:cxn ang="0">
                  <a:pos x="22" y="44"/>
                </a:cxn>
                <a:cxn ang="0">
                  <a:pos x="44" y="22"/>
                </a:cxn>
                <a:cxn ang="0">
                  <a:pos x="22" y="0"/>
                </a:cxn>
                <a:cxn ang="0">
                  <a:pos x="22" y="39"/>
                </a:cxn>
                <a:cxn ang="0">
                  <a:pos x="5" y="22"/>
                </a:cxn>
                <a:cxn ang="0">
                  <a:pos x="22" y="6"/>
                </a:cxn>
                <a:cxn ang="0">
                  <a:pos x="39" y="22"/>
                </a:cxn>
                <a:cxn ang="0">
                  <a:pos x="22" y="39"/>
                </a:cxn>
              </a:cxnLst>
              <a:rect l="txL" t="txT" r="txR" b="tx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4" name="Freeform 112"/>
            <p:cNvSpPr>
              <a:spLocks noEditPoints="1"/>
            </p:cNvSpPr>
            <p:nvPr/>
          </p:nvSpPr>
          <p:spPr>
            <a:xfrm>
              <a:off x="0" y="0"/>
              <a:ext cx="402656" cy="450303"/>
            </a:xfrm>
            <a:custGeom>
              <a:avLst/>
              <a:gdLst>
                <a:gd name="txL" fmla="*/ 0 w 182"/>
                <a:gd name="txT" fmla="*/ 0 h 204"/>
                <a:gd name="txR" fmla="*/ 182 w 182"/>
                <a:gd name="txB" fmla="*/ 204 h 204"/>
              </a:gdLst>
              <a:ahLst/>
              <a:cxnLst>
                <a:cxn ang="0">
                  <a:pos x="157" y="96"/>
                </a:cxn>
                <a:cxn ang="0">
                  <a:pos x="153" y="48"/>
                </a:cxn>
                <a:cxn ang="0">
                  <a:pos x="78" y="0"/>
                </a:cxn>
                <a:cxn ang="0">
                  <a:pos x="1" y="79"/>
                </a:cxn>
                <a:cxn ang="0">
                  <a:pos x="0" y="204"/>
                </a:cxn>
                <a:cxn ang="0">
                  <a:pos x="113" y="176"/>
                </a:cxn>
                <a:cxn ang="0">
                  <a:pos x="147" y="176"/>
                </a:cxn>
                <a:cxn ang="0">
                  <a:pos x="147" y="176"/>
                </a:cxn>
                <a:cxn ang="0">
                  <a:pos x="156" y="151"/>
                </a:cxn>
                <a:cxn ang="0">
                  <a:pos x="146" y="145"/>
                </a:cxn>
                <a:cxn ang="0">
                  <a:pos x="156" y="140"/>
                </a:cxn>
                <a:cxn ang="0">
                  <a:pos x="155" y="138"/>
                </a:cxn>
                <a:cxn ang="0">
                  <a:pos x="170" y="111"/>
                </a:cxn>
                <a:cxn ang="0">
                  <a:pos x="62" y="93"/>
                </a:cxn>
                <a:cxn ang="0">
                  <a:pos x="62" y="102"/>
                </a:cxn>
                <a:cxn ang="0">
                  <a:pos x="54" y="105"/>
                </a:cxn>
                <a:cxn ang="0">
                  <a:pos x="48" y="110"/>
                </a:cxn>
                <a:cxn ang="0">
                  <a:pos x="40" y="107"/>
                </a:cxn>
                <a:cxn ang="0">
                  <a:pos x="32" y="107"/>
                </a:cxn>
                <a:cxn ang="0">
                  <a:pos x="28" y="99"/>
                </a:cxn>
                <a:cxn ang="0">
                  <a:pos x="22" y="93"/>
                </a:cxn>
                <a:cxn ang="0">
                  <a:pos x="26" y="85"/>
                </a:cxn>
                <a:cxn ang="0">
                  <a:pos x="26" y="76"/>
                </a:cxn>
                <a:cxn ang="0">
                  <a:pos x="34" y="73"/>
                </a:cxn>
                <a:cxn ang="0">
                  <a:pos x="40" y="68"/>
                </a:cxn>
                <a:cxn ang="0">
                  <a:pos x="48" y="71"/>
                </a:cxn>
                <a:cxn ang="0">
                  <a:pos x="57" y="71"/>
                </a:cxn>
                <a:cxn ang="0">
                  <a:pos x="60" y="79"/>
                </a:cxn>
                <a:cxn ang="0">
                  <a:pos x="66" y="85"/>
                </a:cxn>
                <a:cxn ang="0">
                  <a:pos x="136" y="77"/>
                </a:cxn>
                <a:cxn ang="0">
                  <a:pos x="126" y="87"/>
                </a:cxn>
                <a:cxn ang="0">
                  <a:pos x="121" y="100"/>
                </a:cxn>
                <a:cxn ang="0">
                  <a:pos x="107" y="100"/>
                </a:cxn>
                <a:cxn ang="0">
                  <a:pos x="94" y="105"/>
                </a:cxn>
                <a:cxn ang="0">
                  <a:pos x="83" y="96"/>
                </a:cxn>
                <a:cxn ang="0">
                  <a:pos x="70" y="91"/>
                </a:cxn>
                <a:cxn ang="0">
                  <a:pos x="70" y="77"/>
                </a:cxn>
                <a:cxn ang="0">
                  <a:pos x="64" y="64"/>
                </a:cxn>
                <a:cxn ang="0">
                  <a:pos x="74" y="53"/>
                </a:cxn>
                <a:cxn ang="0">
                  <a:pos x="79" y="40"/>
                </a:cxn>
                <a:cxn ang="0">
                  <a:pos x="94" y="40"/>
                </a:cxn>
                <a:cxn ang="0">
                  <a:pos x="107" y="35"/>
                </a:cxn>
                <a:cxn ang="0">
                  <a:pos x="117" y="44"/>
                </a:cxn>
                <a:cxn ang="0">
                  <a:pos x="130" y="49"/>
                </a:cxn>
                <a:cxn ang="0">
                  <a:pos x="130" y="64"/>
                </a:cxn>
                <a:cxn ang="0">
                  <a:pos x="136" y="77"/>
                </a:cxn>
              </a:cxnLst>
              <a:rect l="txL" t="txT" r="txR" b="tx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nvGrpSpPr>
          <p:cNvPr id="15" name="组合 33"/>
          <p:cNvGrpSpPr/>
          <p:nvPr/>
        </p:nvGrpSpPr>
        <p:grpSpPr>
          <a:xfrm flipH="1">
            <a:off x="7814072" y="4198144"/>
            <a:ext cx="327422" cy="323850"/>
            <a:chOff x="0" y="0"/>
            <a:chExt cx="453105" cy="448433"/>
          </a:xfrm>
        </p:grpSpPr>
        <p:sp>
          <p:nvSpPr>
            <p:cNvPr id="16" name="Freeform 136"/>
            <p:cNvSpPr/>
            <p:nvPr/>
          </p:nvSpPr>
          <p:spPr>
            <a:xfrm>
              <a:off x="0" y="251309"/>
              <a:ext cx="453105" cy="197124"/>
            </a:xfrm>
            <a:custGeom>
              <a:avLst/>
              <a:gdLst>
                <a:gd name="txL" fmla="*/ 0 w 205"/>
                <a:gd name="txT" fmla="*/ 0 h 89"/>
                <a:gd name="txR" fmla="*/ 205 w 205"/>
                <a:gd name="txB" fmla="*/ 89 h 89"/>
              </a:gdLst>
              <a:ahLst/>
              <a:cxnLst>
                <a:cxn ang="0">
                  <a:pos x="103" y="19"/>
                </a:cxn>
                <a:cxn ang="0">
                  <a:pos x="47" y="0"/>
                </a:cxn>
                <a:cxn ang="0">
                  <a:pos x="0" y="0"/>
                </a:cxn>
                <a:cxn ang="0">
                  <a:pos x="0" y="67"/>
                </a:cxn>
                <a:cxn ang="0">
                  <a:pos x="22" y="89"/>
                </a:cxn>
                <a:cxn ang="0">
                  <a:pos x="183" y="89"/>
                </a:cxn>
                <a:cxn ang="0">
                  <a:pos x="205" y="67"/>
                </a:cxn>
                <a:cxn ang="0">
                  <a:pos x="205" y="0"/>
                </a:cxn>
                <a:cxn ang="0">
                  <a:pos x="158" y="0"/>
                </a:cxn>
                <a:cxn ang="0">
                  <a:pos x="103" y="19"/>
                </a:cxn>
              </a:cxnLst>
              <a:rect l="txL" t="txT" r="txR" b="tx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7" name="Freeform 137"/>
            <p:cNvSpPr>
              <a:spLocks noEditPoints="1"/>
            </p:cNvSpPr>
            <p:nvPr/>
          </p:nvSpPr>
          <p:spPr>
            <a:xfrm>
              <a:off x="0" y="0"/>
              <a:ext cx="453105" cy="260652"/>
            </a:xfrm>
            <a:custGeom>
              <a:avLst/>
              <a:gdLst>
                <a:gd name="txL" fmla="*/ 0 w 205"/>
                <a:gd name="txT" fmla="*/ 0 h 118"/>
                <a:gd name="txR" fmla="*/ 205 w 205"/>
                <a:gd name="txB" fmla="*/ 118 h 118"/>
              </a:gdLst>
              <a:ahLst/>
              <a:cxnLst>
                <a:cxn ang="0">
                  <a:pos x="183" y="42"/>
                </a:cxn>
                <a:cxn ang="0">
                  <a:pos x="180" y="42"/>
                </a:cxn>
                <a:cxn ang="0">
                  <a:pos x="154" y="42"/>
                </a:cxn>
                <a:cxn ang="0">
                  <a:pos x="154" y="22"/>
                </a:cxn>
                <a:cxn ang="0">
                  <a:pos x="132" y="0"/>
                </a:cxn>
                <a:cxn ang="0">
                  <a:pos x="73" y="0"/>
                </a:cxn>
                <a:cxn ang="0">
                  <a:pos x="51" y="22"/>
                </a:cxn>
                <a:cxn ang="0">
                  <a:pos x="51" y="42"/>
                </a:cxn>
                <a:cxn ang="0">
                  <a:pos x="25" y="42"/>
                </a:cxn>
                <a:cxn ang="0">
                  <a:pos x="22" y="42"/>
                </a:cxn>
                <a:cxn ang="0">
                  <a:pos x="0" y="64"/>
                </a:cxn>
                <a:cxn ang="0">
                  <a:pos x="0" y="101"/>
                </a:cxn>
                <a:cxn ang="0">
                  <a:pos x="54" y="101"/>
                </a:cxn>
                <a:cxn ang="0">
                  <a:pos x="103" y="118"/>
                </a:cxn>
                <a:cxn ang="0">
                  <a:pos x="151" y="101"/>
                </a:cxn>
                <a:cxn ang="0">
                  <a:pos x="205" y="101"/>
                </a:cxn>
                <a:cxn ang="0">
                  <a:pos x="205" y="64"/>
                </a:cxn>
                <a:cxn ang="0">
                  <a:pos x="183" y="42"/>
                </a:cxn>
                <a:cxn ang="0">
                  <a:pos x="67" y="26"/>
                </a:cxn>
                <a:cxn ang="0">
                  <a:pos x="67" y="22"/>
                </a:cxn>
                <a:cxn ang="0">
                  <a:pos x="73" y="17"/>
                </a:cxn>
                <a:cxn ang="0">
                  <a:pos x="132" y="17"/>
                </a:cxn>
                <a:cxn ang="0">
                  <a:pos x="138" y="22"/>
                </a:cxn>
                <a:cxn ang="0">
                  <a:pos x="138" y="26"/>
                </a:cxn>
                <a:cxn ang="0">
                  <a:pos x="138" y="42"/>
                </a:cxn>
                <a:cxn ang="0">
                  <a:pos x="67" y="42"/>
                </a:cxn>
                <a:cxn ang="0">
                  <a:pos x="67" y="26"/>
                </a:cxn>
                <a:cxn ang="0">
                  <a:pos x="101" y="101"/>
                </a:cxn>
                <a:cxn ang="0">
                  <a:pos x="85" y="86"/>
                </a:cxn>
                <a:cxn ang="0">
                  <a:pos x="101" y="70"/>
                </a:cxn>
                <a:cxn ang="0">
                  <a:pos x="117" y="86"/>
                </a:cxn>
                <a:cxn ang="0">
                  <a:pos x="101" y="101"/>
                </a:cxn>
              </a:cxnLst>
              <a:rect l="txL" t="txT" r="txR" b="tx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nvGrpSpPr>
          <p:cNvPr id="18" name="组合 36"/>
          <p:cNvGrpSpPr/>
          <p:nvPr/>
        </p:nvGrpSpPr>
        <p:grpSpPr>
          <a:xfrm flipH="1">
            <a:off x="7785498" y="657225"/>
            <a:ext cx="388144" cy="416719"/>
            <a:chOff x="0" y="0"/>
            <a:chExt cx="466184" cy="501686"/>
          </a:xfrm>
        </p:grpSpPr>
        <p:sp>
          <p:nvSpPr>
            <p:cNvPr id="19" name="Freeform 154"/>
            <p:cNvSpPr/>
            <p:nvPr/>
          </p:nvSpPr>
          <p:spPr>
            <a:xfrm>
              <a:off x="141070" y="426012"/>
              <a:ext cx="50449" cy="46712"/>
            </a:xfrm>
            <a:custGeom>
              <a:avLst/>
              <a:gdLst>
                <a:gd name="txL" fmla="*/ 0 w 23"/>
                <a:gd name="txT" fmla="*/ 0 h 21"/>
                <a:gd name="txR" fmla="*/ 23 w 23"/>
                <a:gd name="txB" fmla="*/ 21 h 21"/>
              </a:gdLst>
              <a:ahLst/>
              <a:cxnLst>
                <a:cxn ang="0">
                  <a:pos x="16" y="0"/>
                </a:cxn>
                <a:cxn ang="0">
                  <a:pos x="16" y="4"/>
                </a:cxn>
                <a:cxn ang="0">
                  <a:pos x="19" y="11"/>
                </a:cxn>
                <a:cxn ang="0">
                  <a:pos x="10" y="17"/>
                </a:cxn>
                <a:cxn ang="0">
                  <a:pos x="4" y="9"/>
                </a:cxn>
                <a:cxn ang="0">
                  <a:pos x="6" y="5"/>
                </a:cxn>
                <a:cxn ang="0">
                  <a:pos x="6" y="0"/>
                </a:cxn>
                <a:cxn ang="0">
                  <a:pos x="0" y="10"/>
                </a:cxn>
                <a:cxn ang="0">
                  <a:pos x="11" y="21"/>
                </a:cxn>
                <a:cxn ang="0">
                  <a:pos x="23" y="10"/>
                </a:cxn>
                <a:cxn ang="0">
                  <a:pos x="16" y="0"/>
                </a:cxn>
              </a:cxnLst>
              <a:rect l="txL" t="txT" r="txR" b="tx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0" name="Rectangle 155"/>
            <p:cNvSpPr/>
            <p:nvPr/>
          </p:nvSpPr>
          <p:spPr>
            <a:xfrm>
              <a:off x="160689" y="419472"/>
              <a:ext cx="9342" cy="32698"/>
            </a:xfrm>
            <a:prstGeom prst="rect">
              <a:avLst/>
            </a:pr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1" name="Freeform 156"/>
            <p:cNvSpPr>
              <a:spLocks noEditPoints="1"/>
            </p:cNvSpPr>
            <p:nvPr/>
          </p:nvSpPr>
          <p:spPr>
            <a:xfrm>
              <a:off x="39238" y="81278"/>
              <a:ext cx="260652" cy="260652"/>
            </a:xfrm>
            <a:custGeom>
              <a:avLst/>
              <a:gdLst>
                <a:gd name="txL" fmla="*/ 0 w 118"/>
                <a:gd name="txT" fmla="*/ 0 h 118"/>
                <a:gd name="txR" fmla="*/ 118 w 118"/>
                <a:gd name="txB" fmla="*/ 118 h 118"/>
              </a:gdLst>
              <a:ahLst/>
              <a:cxnLst>
                <a:cxn ang="0">
                  <a:pos x="24" y="19"/>
                </a:cxn>
                <a:cxn ang="0">
                  <a:pos x="19" y="94"/>
                </a:cxn>
                <a:cxn ang="0">
                  <a:pos x="94" y="99"/>
                </a:cxn>
                <a:cxn ang="0">
                  <a:pos x="99" y="24"/>
                </a:cxn>
                <a:cxn ang="0">
                  <a:pos x="24" y="19"/>
                </a:cxn>
                <a:cxn ang="0">
                  <a:pos x="64" y="84"/>
                </a:cxn>
                <a:cxn ang="0">
                  <a:pos x="64" y="93"/>
                </a:cxn>
                <a:cxn ang="0">
                  <a:pos x="56" y="93"/>
                </a:cxn>
                <a:cxn ang="0">
                  <a:pos x="56" y="85"/>
                </a:cxn>
                <a:cxn ang="0">
                  <a:pos x="41" y="81"/>
                </a:cxn>
                <a:cxn ang="0">
                  <a:pos x="43" y="71"/>
                </a:cxn>
                <a:cxn ang="0">
                  <a:pos x="58" y="75"/>
                </a:cxn>
                <a:cxn ang="0">
                  <a:pos x="66" y="70"/>
                </a:cxn>
                <a:cxn ang="0">
                  <a:pos x="57" y="62"/>
                </a:cxn>
                <a:cxn ang="0">
                  <a:pos x="41" y="46"/>
                </a:cxn>
                <a:cxn ang="0">
                  <a:pos x="56" y="31"/>
                </a:cxn>
                <a:cxn ang="0">
                  <a:pos x="56" y="23"/>
                </a:cxn>
                <a:cxn ang="0">
                  <a:pos x="64" y="23"/>
                </a:cxn>
                <a:cxn ang="0">
                  <a:pos x="64" y="30"/>
                </a:cxn>
                <a:cxn ang="0">
                  <a:pos x="77" y="33"/>
                </a:cxn>
                <a:cxn ang="0">
                  <a:pos x="74" y="43"/>
                </a:cxn>
                <a:cxn ang="0">
                  <a:pos x="62" y="40"/>
                </a:cxn>
                <a:cxn ang="0">
                  <a:pos x="55" y="45"/>
                </a:cxn>
                <a:cxn ang="0">
                  <a:pos x="65" y="52"/>
                </a:cxn>
                <a:cxn ang="0">
                  <a:pos x="79" y="69"/>
                </a:cxn>
                <a:cxn ang="0">
                  <a:pos x="64" y="84"/>
                </a:cxn>
              </a:cxnLst>
              <a:rect l="txL" t="txT" r="txR" b="tx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2" name="Freeform 157"/>
            <p:cNvSpPr>
              <a:spLocks noEditPoints="1"/>
            </p:cNvSpPr>
            <p:nvPr/>
          </p:nvSpPr>
          <p:spPr>
            <a:xfrm>
              <a:off x="0" y="0"/>
              <a:ext cx="338194" cy="501686"/>
            </a:xfrm>
            <a:custGeom>
              <a:avLst/>
              <a:gdLst>
                <a:gd name="txL" fmla="*/ 0 w 153"/>
                <a:gd name="txT" fmla="*/ 0 h 227"/>
                <a:gd name="txR" fmla="*/ 153 w 153"/>
                <a:gd name="txB" fmla="*/ 227 h 227"/>
              </a:gdLst>
              <a:ahLst/>
              <a:cxnLst>
                <a:cxn ang="0">
                  <a:pos x="138" y="177"/>
                </a:cxn>
                <a:cxn ang="0">
                  <a:pos x="16" y="177"/>
                </a:cxn>
                <a:cxn ang="0">
                  <a:pos x="16" y="16"/>
                </a:cxn>
                <a:cxn ang="0">
                  <a:pos x="138" y="16"/>
                </a:cxn>
                <a:cxn ang="0">
                  <a:pos x="138" y="103"/>
                </a:cxn>
                <a:cxn ang="0">
                  <a:pos x="139" y="102"/>
                </a:cxn>
                <a:cxn ang="0">
                  <a:pos x="153" y="94"/>
                </a:cxn>
                <a:cxn ang="0">
                  <a:pos x="153" y="13"/>
                </a:cxn>
                <a:cxn ang="0">
                  <a:pos x="141" y="0"/>
                </a:cxn>
                <a:cxn ang="0">
                  <a:pos x="12" y="0"/>
                </a:cxn>
                <a:cxn ang="0">
                  <a:pos x="0" y="13"/>
                </a:cxn>
                <a:cxn ang="0">
                  <a:pos x="0" y="215"/>
                </a:cxn>
                <a:cxn ang="0">
                  <a:pos x="12" y="227"/>
                </a:cxn>
                <a:cxn ang="0">
                  <a:pos x="141" y="227"/>
                </a:cxn>
                <a:cxn ang="0">
                  <a:pos x="153" y="215"/>
                </a:cxn>
                <a:cxn ang="0">
                  <a:pos x="153" y="176"/>
                </a:cxn>
                <a:cxn ang="0">
                  <a:pos x="138" y="166"/>
                </a:cxn>
                <a:cxn ang="0">
                  <a:pos x="138" y="177"/>
                </a:cxn>
                <a:cxn ang="0">
                  <a:pos x="75" y="221"/>
                </a:cxn>
                <a:cxn ang="0">
                  <a:pos x="56" y="201"/>
                </a:cxn>
                <a:cxn ang="0">
                  <a:pos x="75" y="182"/>
                </a:cxn>
                <a:cxn ang="0">
                  <a:pos x="95" y="201"/>
                </a:cxn>
                <a:cxn ang="0">
                  <a:pos x="75" y="221"/>
                </a:cxn>
              </a:cxnLst>
              <a:rect l="txL" t="txT" r="txR" b="tx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3" name="Freeform 158"/>
            <p:cNvSpPr>
              <a:spLocks noEditPoints="1"/>
            </p:cNvSpPr>
            <p:nvPr/>
          </p:nvSpPr>
          <p:spPr>
            <a:xfrm>
              <a:off x="275600" y="202729"/>
              <a:ext cx="190584" cy="190584"/>
            </a:xfrm>
            <a:custGeom>
              <a:avLst/>
              <a:gdLst>
                <a:gd name="txL" fmla="*/ 0 w 86"/>
                <a:gd name="txT" fmla="*/ 0 h 86"/>
                <a:gd name="txR" fmla="*/ 86 w 86"/>
                <a:gd name="txB" fmla="*/ 86 h 86"/>
              </a:gdLst>
              <a:ahLst/>
              <a:cxnLst>
                <a:cxn ang="0">
                  <a:pos x="72" y="17"/>
                </a:cxn>
                <a:cxn ang="0">
                  <a:pos x="18" y="14"/>
                </a:cxn>
                <a:cxn ang="0">
                  <a:pos x="14" y="68"/>
                </a:cxn>
                <a:cxn ang="0">
                  <a:pos x="69" y="72"/>
                </a:cxn>
                <a:cxn ang="0">
                  <a:pos x="72" y="17"/>
                </a:cxn>
                <a:cxn ang="0">
                  <a:pos x="46" y="63"/>
                </a:cxn>
                <a:cxn ang="0">
                  <a:pos x="46" y="70"/>
                </a:cxn>
                <a:cxn ang="0">
                  <a:pos x="40" y="70"/>
                </a:cxn>
                <a:cxn ang="0">
                  <a:pos x="40" y="64"/>
                </a:cxn>
                <a:cxn ang="0">
                  <a:pos x="28" y="61"/>
                </a:cxn>
                <a:cxn ang="0">
                  <a:pos x="30" y="53"/>
                </a:cxn>
                <a:cxn ang="0">
                  <a:pos x="41" y="56"/>
                </a:cxn>
                <a:cxn ang="0">
                  <a:pos x="48" y="52"/>
                </a:cxn>
                <a:cxn ang="0">
                  <a:pos x="41" y="46"/>
                </a:cxn>
                <a:cxn ang="0">
                  <a:pos x="29" y="34"/>
                </a:cxn>
                <a:cxn ang="0">
                  <a:pos x="40" y="22"/>
                </a:cxn>
                <a:cxn ang="0">
                  <a:pos x="40" y="15"/>
                </a:cxn>
                <a:cxn ang="0">
                  <a:pos x="47" y="15"/>
                </a:cxn>
                <a:cxn ang="0">
                  <a:pos x="47" y="21"/>
                </a:cxn>
                <a:cxn ang="0">
                  <a:pos x="56" y="23"/>
                </a:cxn>
                <a:cxn ang="0">
                  <a:pos x="54" y="31"/>
                </a:cxn>
                <a:cxn ang="0">
                  <a:pos x="45" y="29"/>
                </a:cxn>
                <a:cxn ang="0">
                  <a:pos x="39" y="32"/>
                </a:cxn>
                <a:cxn ang="0">
                  <a:pos x="47" y="38"/>
                </a:cxn>
                <a:cxn ang="0">
                  <a:pos x="58" y="51"/>
                </a:cxn>
                <a:cxn ang="0">
                  <a:pos x="46" y="63"/>
                </a:cxn>
              </a:cxnLst>
              <a:rect l="txL" t="txT" r="txR" b="tx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2F2637"/>
            </a:solidFill>
            <a:ln w="9525">
              <a:noFill/>
            </a:ln>
          </p:spPr>
          <p:txBody>
            <a:bodyPr vert="horz" wrap="square" anchor="t"/>
            <a:lstStyle/>
            <a:p>
              <a:pPr lvl="0">
                <a:lnSpc>
                  <a:spcPct val="100000"/>
                </a:lnSpc>
              </a:pPr>
              <a:endParaRPr sz="1013">
                <a:solidFill>
                  <a:srgbClr val="000000"/>
                </a:solidFill>
                <a:latin typeface="Calibri" panose="020F0502020204030204" charset="0"/>
                <a:ea typeface="宋体" panose="02010600030101010101" pitchFamily="2" charset="-122"/>
                <a:sym typeface="宋体" panose="02010600030101010101" pitchFamily="2" charset="-122"/>
              </a:endParaRPr>
            </a:p>
          </p:txBody>
        </p:sp>
      </p:grpSp>
      <p:sp>
        <p:nvSpPr>
          <p:cNvPr id="24" name="文本框 42"/>
          <p:cNvSpPr/>
          <p:nvPr/>
        </p:nvSpPr>
        <p:spPr>
          <a:xfrm>
            <a:off x="3308748" y="865585"/>
            <a:ext cx="1800493" cy="415498"/>
          </a:xfrm>
          <a:prstGeom prst="rect">
            <a:avLst/>
          </a:prstGeom>
          <a:noFill/>
          <a:ln w="9525">
            <a:noFill/>
          </a:ln>
        </p:spPr>
        <p:txBody>
          <a:bodyPr wrap="none">
            <a:spAutoFit/>
          </a:bodyPr>
          <a:lstStyle/>
          <a:p>
            <a:pPr lvl="0">
              <a:lnSpc>
                <a:spcPct val="100000"/>
              </a:lnSpc>
            </a:pPr>
            <a:r>
              <a:rPr lang="zh-CN" altLang="en-US" sz="2100" b="1" dirty="0">
                <a:solidFill>
                  <a:schemeClr val="bg1"/>
                </a:solidFill>
                <a:latin typeface="华文宋体" pitchFamily="2" charset="-122"/>
                <a:ea typeface="华文宋体" pitchFamily="2" charset="-122"/>
                <a:sym typeface="华文宋体" pitchFamily="2" charset="-122"/>
              </a:rPr>
              <a:t>单击添加标题</a:t>
            </a:r>
          </a:p>
        </p:txBody>
      </p:sp>
      <p:sp>
        <p:nvSpPr>
          <p:cNvPr id="25" name="文本框 43"/>
          <p:cNvSpPr/>
          <p:nvPr/>
        </p:nvSpPr>
        <p:spPr>
          <a:xfrm>
            <a:off x="2871788" y="1839516"/>
            <a:ext cx="1800493" cy="415498"/>
          </a:xfrm>
          <a:prstGeom prst="rect">
            <a:avLst/>
          </a:prstGeom>
          <a:noFill/>
          <a:ln w="9525">
            <a:noFill/>
          </a:ln>
        </p:spPr>
        <p:txBody>
          <a:bodyPr wrap="none">
            <a:spAutoFit/>
          </a:bodyPr>
          <a:lstStyle/>
          <a:p>
            <a:pPr lvl="0">
              <a:lnSpc>
                <a:spcPct val="100000"/>
              </a:lnSpc>
            </a:pPr>
            <a:r>
              <a:rPr lang="zh-CN" altLang="en-US" sz="2100" b="1" dirty="0">
                <a:solidFill>
                  <a:schemeClr val="bg1"/>
                </a:solidFill>
                <a:latin typeface="华文宋体" pitchFamily="2" charset="-122"/>
                <a:ea typeface="华文宋体" pitchFamily="2" charset="-122"/>
                <a:sym typeface="华文宋体" pitchFamily="2" charset="-122"/>
              </a:rPr>
              <a:t>单击添加标题</a:t>
            </a:r>
          </a:p>
        </p:txBody>
      </p:sp>
      <p:sp>
        <p:nvSpPr>
          <p:cNvPr id="26" name="文本框 44"/>
          <p:cNvSpPr/>
          <p:nvPr/>
        </p:nvSpPr>
        <p:spPr>
          <a:xfrm>
            <a:off x="3090863" y="2802731"/>
            <a:ext cx="1800493" cy="415498"/>
          </a:xfrm>
          <a:prstGeom prst="rect">
            <a:avLst/>
          </a:prstGeom>
          <a:noFill/>
          <a:ln w="9525">
            <a:noFill/>
          </a:ln>
        </p:spPr>
        <p:txBody>
          <a:bodyPr wrap="none">
            <a:spAutoFit/>
          </a:bodyPr>
          <a:lstStyle/>
          <a:p>
            <a:pPr lvl="0">
              <a:lnSpc>
                <a:spcPct val="100000"/>
              </a:lnSpc>
            </a:pPr>
            <a:r>
              <a:rPr lang="zh-CN" altLang="en-US" sz="2100" b="1" dirty="0">
                <a:solidFill>
                  <a:schemeClr val="bg1"/>
                </a:solidFill>
                <a:latin typeface="华文宋体" pitchFamily="2" charset="-122"/>
                <a:ea typeface="华文宋体" pitchFamily="2" charset="-122"/>
                <a:sym typeface="华文宋体" pitchFamily="2" charset="-122"/>
              </a:rPr>
              <a:t>单击添加标题</a:t>
            </a:r>
          </a:p>
        </p:txBody>
      </p:sp>
      <p:sp>
        <p:nvSpPr>
          <p:cNvPr id="27" name="文本框 45"/>
          <p:cNvSpPr/>
          <p:nvPr/>
        </p:nvSpPr>
        <p:spPr>
          <a:xfrm>
            <a:off x="3369469" y="3900487"/>
            <a:ext cx="1800493" cy="415498"/>
          </a:xfrm>
          <a:prstGeom prst="rect">
            <a:avLst/>
          </a:prstGeom>
          <a:noFill/>
          <a:ln w="9525">
            <a:noFill/>
          </a:ln>
        </p:spPr>
        <p:txBody>
          <a:bodyPr wrap="none">
            <a:spAutoFit/>
          </a:bodyPr>
          <a:lstStyle/>
          <a:p>
            <a:pPr lvl="0">
              <a:lnSpc>
                <a:spcPct val="100000"/>
              </a:lnSpc>
            </a:pPr>
            <a:r>
              <a:rPr lang="zh-CN" altLang="en-US" sz="2100" b="1" dirty="0">
                <a:solidFill>
                  <a:schemeClr val="bg1"/>
                </a:solidFill>
                <a:latin typeface="华文宋体" pitchFamily="2" charset="-122"/>
                <a:ea typeface="华文宋体" pitchFamily="2" charset="-122"/>
                <a:sym typeface="华文宋体" pitchFamily="2" charset="-122"/>
              </a:rPr>
              <a:t>单击添加标题</a:t>
            </a:r>
          </a:p>
        </p:txBody>
      </p:sp>
      <p:sp>
        <p:nvSpPr>
          <p:cNvPr id="28" name="任意多边形 46"/>
          <p:cNvSpPr/>
          <p:nvPr/>
        </p:nvSpPr>
        <p:spPr>
          <a:xfrm>
            <a:off x="-19050" y="501254"/>
            <a:ext cx="1669256" cy="4170759"/>
          </a:xfrm>
          <a:custGeom>
            <a:avLst/>
            <a:gdLst>
              <a:gd name="txL" fmla="*/ 0 w 2227188"/>
              <a:gd name="txT" fmla="*/ 0 h 5561218"/>
              <a:gd name="txR" fmla="*/ 2227188 w 2227188"/>
              <a:gd name="txB" fmla="*/ 5561218 h 5561218"/>
            </a:gdLst>
            <a:ahLst/>
            <a:cxnLst>
              <a:cxn ang="0">
                <a:pos x="0" y="0"/>
              </a:cxn>
              <a:cxn ang="0">
                <a:pos x="223814" y="57549"/>
              </a:cxn>
              <a:cxn ang="0">
                <a:pos x="2227188" y="2780609"/>
              </a:cxn>
              <a:cxn ang="0">
                <a:pos x="223814" y="5503670"/>
              </a:cxn>
              <a:cxn ang="0">
                <a:pos x="0" y="5561218"/>
              </a:cxn>
            </a:cxnLst>
            <a:rect l="txL" t="txT" r="txR" b="txB"/>
            <a:pathLst>
              <a:path w="2227188" h="5561218">
                <a:moveTo>
                  <a:pt x="0" y="0"/>
                </a:moveTo>
                <a:lnTo>
                  <a:pt x="223814" y="57549"/>
                </a:lnTo>
                <a:cubicBezTo>
                  <a:pt x="1384468" y="418549"/>
                  <a:pt x="2227188" y="1501165"/>
                  <a:pt x="2227188" y="2780609"/>
                </a:cubicBezTo>
                <a:cubicBezTo>
                  <a:pt x="2227188" y="4060053"/>
                  <a:pt x="1384468" y="5142669"/>
                  <a:pt x="223814" y="5503670"/>
                </a:cubicBezTo>
                <a:lnTo>
                  <a:pt x="0" y="5561218"/>
                </a:lnTo>
                <a:close/>
              </a:path>
            </a:pathLst>
          </a:custGeom>
          <a:solidFill>
            <a:srgbClr val="D0EAEB"/>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9" name="文本框 47"/>
          <p:cNvSpPr/>
          <p:nvPr/>
        </p:nvSpPr>
        <p:spPr>
          <a:xfrm rot="5400000">
            <a:off x="-682311" y="2262873"/>
            <a:ext cx="2651688" cy="646331"/>
          </a:xfrm>
          <a:prstGeom prst="rect">
            <a:avLst/>
          </a:prstGeom>
          <a:noFill/>
          <a:ln w="9525">
            <a:noFill/>
          </a:ln>
        </p:spPr>
        <p:txBody>
          <a:bodyPr wrap="none">
            <a:spAutoFit/>
          </a:bodyPr>
          <a:lstStyle/>
          <a:p>
            <a:pPr lvl="0">
              <a:lnSpc>
                <a:spcPct val="100000"/>
              </a:lnSpc>
            </a:pPr>
            <a:r>
              <a:rPr lang="en-US" altLang="x-none" sz="3600" b="1" dirty="0">
                <a:solidFill>
                  <a:srgbClr val="262626"/>
                </a:solidFill>
                <a:latin typeface="华文宋体" pitchFamily="2" charset="-122"/>
                <a:ea typeface="华文宋体" pitchFamily="2" charset="-122"/>
                <a:sym typeface="华文宋体" pitchFamily="2" charset="-122"/>
              </a:rPr>
              <a:t>CONCENTS</a:t>
            </a:r>
            <a:endParaRPr lang="zh-CN" altLang="en-US" sz="3600" b="1" dirty="0">
              <a:solidFill>
                <a:srgbClr val="262626"/>
              </a:solidFill>
              <a:latin typeface="华文宋体" pitchFamily="2" charset="-122"/>
              <a:ea typeface="华文宋体" pitchFamily="2" charset="-122"/>
              <a:sym typeface="华文宋体" pitchFamily="2" charset="-122"/>
            </a:endParaRPr>
          </a:p>
        </p:txBody>
      </p:sp>
      <p:sp>
        <p:nvSpPr>
          <p:cNvPr id="30" name="直接连接符 48"/>
          <p:cNvSpPr/>
          <p:nvPr/>
        </p:nvSpPr>
        <p:spPr>
          <a:xfrm>
            <a:off x="7371160" y="1264444"/>
            <a:ext cx="1507331" cy="0"/>
          </a:xfrm>
          <a:prstGeom prst="line">
            <a:avLst/>
          </a:prstGeom>
          <a:ln w="6350" cap="flat" cmpd="sng">
            <a:solidFill>
              <a:srgbClr val="262626">
                <a:alpha val="50000"/>
              </a:srgbClr>
            </a:solidFill>
            <a:prstDash val="solid"/>
            <a:miter/>
            <a:headEnd type="none" w="med" len="med"/>
            <a:tailEnd type="none" w="med" len="med"/>
          </a:ln>
        </p:spPr>
      </p:sp>
      <p:sp>
        <p:nvSpPr>
          <p:cNvPr id="31" name="直接连接符 49"/>
          <p:cNvSpPr/>
          <p:nvPr/>
        </p:nvSpPr>
        <p:spPr>
          <a:xfrm>
            <a:off x="7371160" y="3857625"/>
            <a:ext cx="1507331" cy="0"/>
          </a:xfrm>
          <a:prstGeom prst="line">
            <a:avLst/>
          </a:prstGeom>
          <a:ln w="6350" cap="flat" cmpd="sng">
            <a:solidFill>
              <a:srgbClr val="262626">
                <a:alpha val="50000"/>
              </a:srgbClr>
            </a:solidFill>
            <a:prstDash val="solid"/>
            <a:miter/>
            <a:headEnd type="none" w="med" len="med"/>
            <a:tailEnd type="none" w="med" len="med"/>
          </a:ln>
        </p:spPr>
      </p:sp>
      <p:sp>
        <p:nvSpPr>
          <p:cNvPr id="32" name="直接连接符 50"/>
          <p:cNvSpPr/>
          <p:nvPr/>
        </p:nvSpPr>
        <p:spPr>
          <a:xfrm>
            <a:off x="6910388" y="2574131"/>
            <a:ext cx="1889522" cy="1191"/>
          </a:xfrm>
          <a:prstGeom prst="line">
            <a:avLst/>
          </a:prstGeom>
          <a:ln w="6350" cap="flat" cmpd="sng">
            <a:solidFill>
              <a:srgbClr val="262626">
                <a:alpha val="50000"/>
              </a:srgbClr>
            </a:solidFill>
            <a:prstDash val="solid"/>
            <a:miter/>
            <a:headEnd type="none" w="med" len="med"/>
            <a:tailEnd type="none" w="med" len="med"/>
          </a:ln>
        </p:spPr>
      </p:sp>
    </p:spTree>
    <p:extLst>
      <p:ext uri="{BB962C8B-B14F-4D97-AF65-F5344CB8AC3E}">
        <p14:creationId xmlns:p14="http://schemas.microsoft.com/office/powerpoint/2010/main" val="297302496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barn(inVertical)">
                                      <p:cBhvr>
                                        <p:cTn id="24" dur="500"/>
                                        <p:tgtEl>
                                          <p:spTgt spid="30"/>
                                        </p:tgtEl>
                                      </p:cBhvr>
                                    </p:animEffect>
                                  </p:childTnLst>
                                </p:cTn>
                              </p:par>
                              <p:par>
                                <p:cTn id="25" presetID="16" presetClass="entr" presetSubtype="21"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barn(inVertical)">
                                      <p:cBhvr>
                                        <p:cTn id="27" dur="500"/>
                                        <p:tgtEl>
                                          <p:spTgt spid="32"/>
                                        </p:tgtEl>
                                      </p:cBhvr>
                                    </p:animEffect>
                                  </p:childTnLst>
                                </p:cTn>
                              </p:par>
                              <p:par>
                                <p:cTn id="28" presetID="16" presetClass="entr" presetSubtype="21"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barn(inVertical)">
                                      <p:cBhvr>
                                        <p:cTn id="30" dur="500"/>
                                        <p:tgtEl>
                                          <p:spTgt spid="3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1" presetClass="entr" presetSubtype="0" fill="hold" grpId="0" nodeType="clickEffect">
                                  <p:stCondLst>
                                    <p:cond delay="0"/>
                                  </p:stCondLst>
                                  <p:iterate type="lt">
                                    <p:tmPct val="10000"/>
                                  </p:iterate>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4"/>
                                        </p:tgtEl>
                                        <p:attrNameLst>
                                          <p:attrName>ppt_y</p:attrName>
                                        </p:attrNameLst>
                                      </p:cBhvr>
                                      <p:tavLst>
                                        <p:tav tm="0">
                                          <p:val>
                                            <p:strVal val="#ppt_y"/>
                                          </p:val>
                                        </p:tav>
                                        <p:tav tm="100000">
                                          <p:val>
                                            <p:strVal val="#ppt_y"/>
                                          </p:val>
                                        </p:tav>
                                      </p:tavLst>
                                    </p:anim>
                                    <p:anim calcmode="lin" valueType="num">
                                      <p:cBhvr>
                                        <p:cTn id="55"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4"/>
                                        </p:tgtEl>
                                      </p:cBhvr>
                                    </p:animEffect>
                                  </p:childTnLst>
                                </p:cTn>
                              </p:par>
                              <p:par>
                                <p:cTn id="58" presetID="41" presetClass="entr" presetSubtype="0" fill="hold" grpId="0" nodeType="withEffect">
                                  <p:stCondLst>
                                    <p:cond delay="0"/>
                                  </p:stCondLst>
                                  <p:iterate type="lt">
                                    <p:tmPct val="10000"/>
                                  </p:iterate>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25"/>
                                        </p:tgtEl>
                                        <p:attrNameLst>
                                          <p:attrName>ppt_y</p:attrName>
                                        </p:attrNameLst>
                                      </p:cBhvr>
                                      <p:tavLst>
                                        <p:tav tm="0">
                                          <p:val>
                                            <p:strVal val="#ppt_y"/>
                                          </p:val>
                                        </p:tav>
                                        <p:tav tm="100000">
                                          <p:val>
                                            <p:strVal val="#ppt_y"/>
                                          </p:val>
                                        </p:tav>
                                      </p:tavLst>
                                    </p:anim>
                                    <p:anim calcmode="lin" valueType="num">
                                      <p:cBhvr>
                                        <p:cTn id="62"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25"/>
                                        </p:tgtEl>
                                      </p:cBhvr>
                                    </p:animEffect>
                                  </p:childTnLst>
                                </p:cTn>
                              </p:par>
                              <p:par>
                                <p:cTn id="65" presetID="41" presetClass="entr" presetSubtype="0" fill="hold" grpId="0" nodeType="withEffect">
                                  <p:stCondLst>
                                    <p:cond delay="0"/>
                                  </p:stCondLst>
                                  <p:iterate type="lt">
                                    <p:tmPct val="10000"/>
                                  </p:iterate>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26"/>
                                        </p:tgtEl>
                                        <p:attrNameLst>
                                          <p:attrName>ppt_y</p:attrName>
                                        </p:attrNameLst>
                                      </p:cBhvr>
                                      <p:tavLst>
                                        <p:tav tm="0">
                                          <p:val>
                                            <p:strVal val="#ppt_y"/>
                                          </p:val>
                                        </p:tav>
                                        <p:tav tm="100000">
                                          <p:val>
                                            <p:strVal val="#ppt_y"/>
                                          </p:val>
                                        </p:tav>
                                      </p:tavLst>
                                    </p:anim>
                                    <p:anim calcmode="lin" valueType="num">
                                      <p:cBhvr>
                                        <p:cTn id="69"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26"/>
                                        </p:tgtEl>
                                      </p:cBhvr>
                                    </p:animEffect>
                                  </p:childTnLst>
                                </p:cTn>
                              </p:par>
                              <p:par>
                                <p:cTn id="72" presetID="41" presetClass="entr" presetSubtype="0" fill="hold" grpId="0" nodeType="withEffect">
                                  <p:stCondLst>
                                    <p:cond delay="0"/>
                                  </p:stCondLst>
                                  <p:iterate type="lt">
                                    <p:tmPct val="10000"/>
                                  </p:iterate>
                                  <p:childTnLst>
                                    <p:set>
                                      <p:cBhvr>
                                        <p:cTn id="73" dur="1" fill="hold">
                                          <p:stCondLst>
                                            <p:cond delay="0"/>
                                          </p:stCondLst>
                                        </p:cTn>
                                        <p:tgtEl>
                                          <p:spTgt spid="27"/>
                                        </p:tgtEl>
                                        <p:attrNameLst>
                                          <p:attrName>style.visibility</p:attrName>
                                        </p:attrNameLst>
                                      </p:cBhvr>
                                      <p:to>
                                        <p:strVal val="visible"/>
                                      </p:to>
                                    </p:set>
                                    <p:anim calcmode="lin" valueType="num">
                                      <p:cBhvr>
                                        <p:cTn id="74"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27"/>
                                        </p:tgtEl>
                                        <p:attrNameLst>
                                          <p:attrName>ppt_y</p:attrName>
                                        </p:attrNameLst>
                                      </p:cBhvr>
                                      <p:tavLst>
                                        <p:tav tm="0">
                                          <p:val>
                                            <p:strVal val="#ppt_y"/>
                                          </p:val>
                                        </p:tav>
                                        <p:tav tm="100000">
                                          <p:val>
                                            <p:strVal val="#ppt_y"/>
                                          </p:val>
                                        </p:tav>
                                      </p:tavLst>
                                    </p:anim>
                                    <p:anim calcmode="lin" valueType="num">
                                      <p:cBhvr>
                                        <p:cTn id="76"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 grpId="0"/>
      <p:bldP spid="25" grpId="0"/>
      <p:bldP spid="26" grpId="0"/>
      <p:bldP spid="27" grpId="0"/>
      <p:bldP spid="28" grpId="0" animBg="1"/>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51"/>
          <p:cNvSpPr/>
          <p:nvPr/>
        </p:nvSpPr>
        <p:spPr>
          <a:xfrm>
            <a:off x="792957" y="1465660"/>
            <a:ext cx="2726531" cy="2726531"/>
          </a:xfrm>
          <a:prstGeom prst="ellipse">
            <a:avLst/>
          </a:prstGeom>
          <a:blipFill rotWithShape="1">
            <a:blip r:embed="rId3" cstate="screen">
              <a:extLst>
                <a:ext uri="{28A0092B-C50C-407E-A947-70E740481C1C}">
                  <a14:useLocalDpi xmlns:a14="http://schemas.microsoft.com/office/drawing/2010/main"/>
                </a:ext>
              </a:extLst>
            </a:blip>
            <a:stretch>
              <a:fillRect/>
            </a:stretch>
          </a:blip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 name="椭圆 52"/>
          <p:cNvSpPr/>
          <p:nvPr/>
        </p:nvSpPr>
        <p:spPr>
          <a:xfrm>
            <a:off x="2902744" y="4189810"/>
            <a:ext cx="692944" cy="692944"/>
          </a:xfrm>
          <a:prstGeom prst="ellipse">
            <a:avLst/>
          </a:prstGeom>
          <a:solidFill>
            <a:srgbClr val="2F2637"/>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 name="椭圆 53"/>
          <p:cNvSpPr/>
          <p:nvPr/>
        </p:nvSpPr>
        <p:spPr>
          <a:xfrm>
            <a:off x="2574132" y="859632"/>
            <a:ext cx="473869" cy="473869"/>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7" name="文本框 54"/>
          <p:cNvSpPr/>
          <p:nvPr/>
        </p:nvSpPr>
        <p:spPr>
          <a:xfrm>
            <a:off x="4538663" y="2562225"/>
            <a:ext cx="3775393" cy="523220"/>
          </a:xfrm>
          <a:prstGeom prst="rect">
            <a:avLst/>
          </a:prstGeom>
          <a:noFill/>
          <a:ln w="9525">
            <a:noFill/>
          </a:ln>
        </p:spPr>
        <p:txBody>
          <a:bodyPr wrap="none">
            <a:spAutoFit/>
          </a:bodyPr>
          <a:lstStyle/>
          <a:p>
            <a:pPr lvl="0">
              <a:lnSpc>
                <a:spcPct val="100000"/>
              </a:lnSpc>
            </a:pPr>
            <a:r>
              <a:rPr lang="zh-CN" altLang="en-US" sz="2800" dirty="0" smtClean="0">
                <a:solidFill>
                  <a:srgbClr val="262626"/>
                </a:solidFill>
                <a:latin typeface="华文宋体" pitchFamily="2" charset="-122"/>
                <a:ea typeface="华文宋体" pitchFamily="2" charset="-122"/>
                <a:sym typeface="华文宋体" pitchFamily="2" charset="-122"/>
              </a:rPr>
              <a:t>单击此处添加您的标题</a:t>
            </a:r>
            <a:endParaRPr lang="en-US" altLang="x-none" sz="2800" dirty="0">
              <a:solidFill>
                <a:srgbClr val="262626"/>
              </a:solidFill>
              <a:latin typeface="华文宋体" pitchFamily="2" charset="-122"/>
              <a:ea typeface="华文宋体" pitchFamily="2" charset="-122"/>
              <a:sym typeface="华文宋体" pitchFamily="2" charset="-122"/>
            </a:endParaRPr>
          </a:p>
        </p:txBody>
      </p:sp>
      <p:sp>
        <p:nvSpPr>
          <p:cNvPr id="8" name="文本框 55"/>
          <p:cNvSpPr/>
          <p:nvPr/>
        </p:nvSpPr>
        <p:spPr>
          <a:xfrm>
            <a:off x="5110163" y="3128963"/>
            <a:ext cx="2999539" cy="946413"/>
          </a:xfrm>
          <a:prstGeom prst="rect">
            <a:avLst/>
          </a:prstGeom>
          <a:noFill/>
          <a:ln w="9525">
            <a:noFill/>
          </a:ln>
        </p:spPr>
        <p:txBody>
          <a:bodyPr wrap="none">
            <a:spAutoFit/>
          </a:bodyPr>
          <a:lstStyle/>
          <a:p>
            <a:pPr lvl="0">
              <a:lnSpc>
                <a:spcPct val="100000"/>
              </a:lnSpc>
            </a:pPr>
            <a:r>
              <a:rPr lang="en-US" altLang="x-none" sz="2400" b="1" dirty="0">
                <a:solidFill>
                  <a:schemeClr val="bg1"/>
                </a:solidFill>
                <a:latin typeface="华文宋体" pitchFamily="2" charset="-122"/>
                <a:ea typeface="华文宋体" pitchFamily="2" charset="-122"/>
                <a:sym typeface="华文宋体" pitchFamily="2" charset="-122"/>
              </a:rPr>
              <a:t>          </a:t>
            </a:r>
            <a:endParaRPr lang="zh-CN" altLang="en-US" sz="2400" b="1" dirty="0">
              <a:solidFill>
                <a:schemeClr val="bg1"/>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Click here to add  you to the  center of the  narrative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Thought  Click here to add   you to the  center of the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                             narrative thought</a:t>
            </a:r>
            <a:endParaRPr lang="en-US" altLang="x-none" sz="1200" dirty="0">
              <a:solidFill>
                <a:srgbClr val="262626"/>
              </a:solidFill>
              <a:latin typeface="华文宋体" pitchFamily="2" charset="-122"/>
              <a:ea typeface="华文宋体" pitchFamily="2" charset="-122"/>
              <a:sym typeface="华文宋体" pitchFamily="2" charset="-122"/>
            </a:endParaRPr>
          </a:p>
        </p:txBody>
      </p:sp>
      <p:sp>
        <p:nvSpPr>
          <p:cNvPr id="9" name="直接连接符 56"/>
          <p:cNvSpPr/>
          <p:nvPr/>
        </p:nvSpPr>
        <p:spPr>
          <a:xfrm rot="5400000">
            <a:off x="6459142" y="1858566"/>
            <a:ext cx="1190" cy="2700338"/>
          </a:xfrm>
          <a:prstGeom prst="line">
            <a:avLst/>
          </a:prstGeom>
          <a:ln w="12700" cap="flat" cmpd="sng">
            <a:solidFill>
              <a:srgbClr val="2F2637"/>
            </a:solidFill>
            <a:prstDash val="solid"/>
            <a:miter/>
            <a:headEnd type="none" w="med" len="med"/>
            <a:tailEnd type="none" w="med" len="med"/>
          </a:ln>
        </p:spPr>
      </p:sp>
      <p:grpSp>
        <p:nvGrpSpPr>
          <p:cNvPr id="10" name="组合 9"/>
          <p:cNvGrpSpPr/>
          <p:nvPr/>
        </p:nvGrpSpPr>
        <p:grpSpPr>
          <a:xfrm>
            <a:off x="4405313" y="1465660"/>
            <a:ext cx="759619" cy="759619"/>
            <a:chOff x="5873750" y="1954213"/>
            <a:chExt cx="1012825" cy="1012825"/>
          </a:xfrm>
        </p:grpSpPr>
        <p:sp>
          <p:nvSpPr>
            <p:cNvPr id="11" name="椭圆 58"/>
            <p:cNvSpPr/>
            <p:nvPr/>
          </p:nvSpPr>
          <p:spPr>
            <a:xfrm>
              <a:off x="5873750" y="1954213"/>
              <a:ext cx="1012825" cy="1012825"/>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12" name="组合 59"/>
            <p:cNvGrpSpPr/>
            <p:nvPr/>
          </p:nvGrpSpPr>
          <p:grpSpPr>
            <a:xfrm>
              <a:off x="6149975" y="2284413"/>
              <a:ext cx="498475" cy="477837"/>
              <a:chOff x="0" y="0"/>
              <a:chExt cx="2438400" cy="2332038"/>
            </a:xfrm>
          </p:grpSpPr>
          <p:sp>
            <p:nvSpPr>
              <p:cNvPr id="13" name="Freeform 25"/>
              <p:cNvSpPr/>
              <p:nvPr/>
            </p:nvSpPr>
            <p:spPr>
              <a:xfrm>
                <a:off x="893763" y="1676400"/>
                <a:ext cx="655638" cy="655638"/>
              </a:xfrm>
              <a:custGeom>
                <a:avLst/>
                <a:gdLst>
                  <a:gd name="txL" fmla="*/ 0 w 413"/>
                  <a:gd name="txT" fmla="*/ 0 h 413"/>
                  <a:gd name="txR" fmla="*/ 413 w 413"/>
                  <a:gd name="txB" fmla="*/ 413 h 413"/>
                </a:gdLst>
                <a:ahLst/>
                <a:cxnLst>
                  <a:cxn ang="0">
                    <a:pos x="206" y="413"/>
                  </a:cxn>
                  <a:cxn ang="0">
                    <a:pos x="0" y="0"/>
                  </a:cxn>
                  <a:cxn ang="0">
                    <a:pos x="413" y="0"/>
                  </a:cxn>
                  <a:cxn ang="0">
                    <a:pos x="206" y="413"/>
                  </a:cxn>
                </a:cxnLst>
                <a:rect l="txL" t="txT" r="txR" b="txB"/>
                <a:pathLst>
                  <a:path w="413" h="413">
                    <a:moveTo>
                      <a:pt x="206" y="413"/>
                    </a:moveTo>
                    <a:lnTo>
                      <a:pt x="0" y="0"/>
                    </a:lnTo>
                    <a:lnTo>
                      <a:pt x="413" y="0"/>
                    </a:lnTo>
                    <a:lnTo>
                      <a:pt x="206" y="413"/>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4" name="任意多边形 61"/>
              <p:cNvSpPr/>
              <p:nvPr/>
            </p:nvSpPr>
            <p:spPr>
              <a:xfrm>
                <a:off x="0" y="0"/>
                <a:ext cx="2438400" cy="1774825"/>
              </a:xfrm>
              <a:custGeom>
                <a:avLst/>
                <a:gdLst>
                  <a:gd name="txL" fmla="*/ 0 w 2438400"/>
                  <a:gd name="txT" fmla="*/ 0 h 1774825"/>
                  <a:gd name="txR" fmla="*/ 2438400 w 2438400"/>
                  <a:gd name="txB" fmla="*/ 1774825 h 1774825"/>
                </a:gdLst>
                <a:ahLst/>
                <a:cxnLst>
                  <a:cxn ang="0">
                    <a:pos x="290196" y="0"/>
                  </a:cxn>
                  <a:cxn ang="0">
                    <a:pos x="2151973" y="0"/>
                  </a:cxn>
                  <a:cxn ang="0">
                    <a:pos x="2438400" y="286384"/>
                  </a:cxn>
                  <a:cxn ang="0">
                    <a:pos x="2438400" y="1484673"/>
                  </a:cxn>
                  <a:cxn ang="0">
                    <a:pos x="2151973" y="1774825"/>
                  </a:cxn>
                  <a:cxn ang="0">
                    <a:pos x="290196" y="1774825"/>
                  </a:cxn>
                  <a:cxn ang="0">
                    <a:pos x="0" y="1484673"/>
                  </a:cxn>
                  <a:cxn ang="0">
                    <a:pos x="0" y="286384"/>
                  </a:cxn>
                  <a:cxn ang="0">
                    <a:pos x="290196" y="0"/>
                  </a:cxn>
                  <a:cxn ang="0">
                    <a:pos x="471488" y="425450"/>
                  </a:cxn>
                  <a:cxn ang="0">
                    <a:pos x="471488" y="598488"/>
                  </a:cxn>
                  <a:cxn ang="0">
                    <a:pos x="1971676" y="598488"/>
                  </a:cxn>
                  <a:cxn ang="0">
                    <a:pos x="1971676" y="425450"/>
                  </a:cxn>
                  <a:cxn ang="0">
                    <a:pos x="471488" y="425450"/>
                  </a:cxn>
                  <a:cxn ang="0">
                    <a:pos x="471488" y="801688"/>
                  </a:cxn>
                  <a:cxn ang="0">
                    <a:pos x="471488" y="971551"/>
                  </a:cxn>
                  <a:cxn ang="0">
                    <a:pos x="1971676" y="971551"/>
                  </a:cxn>
                  <a:cxn ang="0">
                    <a:pos x="1971676" y="801688"/>
                  </a:cxn>
                  <a:cxn ang="0">
                    <a:pos x="471488" y="801688"/>
                  </a:cxn>
                  <a:cxn ang="0">
                    <a:pos x="471488" y="1174750"/>
                  </a:cxn>
                  <a:cxn ang="0">
                    <a:pos x="471488" y="1347788"/>
                  </a:cxn>
                  <a:cxn ang="0">
                    <a:pos x="1971676" y="1347788"/>
                  </a:cxn>
                  <a:cxn ang="0">
                    <a:pos x="1971676" y="1174750"/>
                  </a:cxn>
                  <a:cxn ang="0">
                    <a:pos x="471488" y="1174750"/>
                  </a:cxn>
                </a:cxnLst>
                <a:rect l="txL" t="txT" r="txR" b="tx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sp>
        <p:nvSpPr>
          <p:cNvPr id="15" name="椭圆 14"/>
          <p:cNvSpPr/>
          <p:nvPr/>
        </p:nvSpPr>
        <p:spPr>
          <a:xfrm>
            <a:off x="792957" y="1465660"/>
            <a:ext cx="2726531" cy="2726531"/>
          </a:xfrm>
          <a:prstGeom prst="ellipse">
            <a:avLst/>
          </a:prstGeom>
          <a:solidFill>
            <a:srgbClr val="2F2637">
              <a:alpha val="50000"/>
            </a:srgbClr>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6" name="椭圆 15"/>
          <p:cNvSpPr/>
          <p:nvPr/>
        </p:nvSpPr>
        <p:spPr>
          <a:xfrm>
            <a:off x="925116" y="1595437"/>
            <a:ext cx="2462213" cy="2462213"/>
          </a:xfrm>
          <a:prstGeom prst="ellipse">
            <a:avLst/>
          </a:prstGeom>
          <a:noFill/>
          <a:ln w="63500" cap="flat" cmpd="sng">
            <a:solidFill>
              <a:srgbClr val="D0EAEB"/>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 name="文本框 57"/>
          <p:cNvSpPr/>
          <p:nvPr/>
        </p:nvSpPr>
        <p:spPr>
          <a:xfrm>
            <a:off x="1478756" y="2001441"/>
            <a:ext cx="1431802" cy="1685077"/>
          </a:xfrm>
          <a:prstGeom prst="rect">
            <a:avLst/>
          </a:prstGeom>
          <a:noFill/>
          <a:ln w="9525">
            <a:noFill/>
          </a:ln>
        </p:spPr>
        <p:txBody>
          <a:bodyPr wrap="none">
            <a:spAutoFit/>
          </a:bodyPr>
          <a:lstStyle/>
          <a:p>
            <a:pPr lvl="0">
              <a:lnSpc>
                <a:spcPct val="100000"/>
              </a:lnSpc>
            </a:pPr>
            <a:r>
              <a:rPr lang="en-US" altLang="x-none" sz="10350" b="1" dirty="0">
                <a:solidFill>
                  <a:srgbClr val="FDFDFD"/>
                </a:solidFill>
                <a:latin typeface="华文宋体" pitchFamily="2" charset="-122"/>
                <a:ea typeface="华文宋体" pitchFamily="2" charset="-122"/>
                <a:sym typeface="华文宋体" pitchFamily="2" charset="-122"/>
              </a:rPr>
              <a:t>01</a:t>
            </a:r>
            <a:endParaRPr lang="zh-CN" altLang="en-US" sz="10350" b="1" dirty="0">
              <a:solidFill>
                <a:srgbClr val="FDFDFD"/>
              </a:solidFill>
              <a:latin typeface="华文宋体" pitchFamily="2" charset="-122"/>
              <a:ea typeface="华文宋体" pitchFamily="2" charset="-122"/>
              <a:sym typeface="华文宋体" pitchFamily="2" charset="-122"/>
            </a:endParaRPr>
          </a:p>
        </p:txBody>
      </p:sp>
    </p:spTree>
    <p:extLst>
      <p:ext uri="{BB962C8B-B14F-4D97-AF65-F5344CB8AC3E}">
        <p14:creationId xmlns:p14="http://schemas.microsoft.com/office/powerpoint/2010/main" val="136171506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
                                        </p:tgtEl>
                                        <p:attrNameLst>
                                          <p:attrName>ppt_y</p:attrName>
                                        </p:attrNameLst>
                                      </p:cBhvr>
                                      <p:tavLst>
                                        <p:tav tm="0">
                                          <p:val>
                                            <p:strVal val="#ppt_y"/>
                                          </p:val>
                                        </p:tav>
                                        <p:tav tm="100000">
                                          <p:val>
                                            <p:strVal val="#ppt_y"/>
                                          </p:val>
                                        </p:tav>
                                      </p:tavLst>
                                    </p:anim>
                                    <p:anim calcmode="lin" valueType="num">
                                      <p:cBhvr>
                                        <p:cTn id="4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barn(inVertical)">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iterate type="lt">
                                    <p:tmPct val="10000"/>
                                  </p:iterate>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16" grpId="0" animBg="1"/>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12" name="组合 11"/>
          <p:cNvGrpSpPr/>
          <p:nvPr/>
        </p:nvGrpSpPr>
        <p:grpSpPr>
          <a:xfrm>
            <a:off x="801437" y="3659721"/>
            <a:ext cx="1418020" cy="378346"/>
            <a:chOff x="1280133" y="2641600"/>
            <a:chExt cx="1773057" cy="473075"/>
          </a:xfrm>
          <a:solidFill>
            <a:srgbClr val="2F2637"/>
          </a:solidFill>
        </p:grpSpPr>
        <p:sp>
          <p:nvSpPr>
            <p:cNvPr id="13" name="圆角矩形 12"/>
            <p:cNvSpPr/>
            <p:nvPr/>
          </p:nvSpPr>
          <p:spPr>
            <a:xfrm>
              <a:off x="1280133" y="2641600"/>
              <a:ext cx="1773057" cy="38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TextBox 13"/>
            <p:cNvSpPr txBox="1"/>
            <p:nvPr/>
          </p:nvSpPr>
          <p:spPr>
            <a:xfrm>
              <a:off x="1674115" y="2728049"/>
              <a:ext cx="985093" cy="230902"/>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smtClean="0"/>
                <a:t>职务名称</a:t>
              </a:r>
              <a:endParaRPr lang="zh-CN" altLang="en-US" sz="1200" dirty="0"/>
            </a:p>
          </p:txBody>
        </p:sp>
        <p:sp>
          <p:nvSpPr>
            <p:cNvPr id="15" name="等腰三角形 14"/>
            <p:cNvSpPr/>
            <p:nvPr/>
          </p:nvSpPr>
          <p:spPr>
            <a:xfrm flipV="1">
              <a:off x="2057344" y="2975421"/>
              <a:ext cx="218634" cy="13925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6" name="椭圆 8"/>
          <p:cNvSpPr/>
          <p:nvPr/>
        </p:nvSpPr>
        <p:spPr>
          <a:xfrm>
            <a:off x="801437" y="1525592"/>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9"/>
          <p:cNvSpPr txBox="1"/>
          <p:nvPr/>
        </p:nvSpPr>
        <p:spPr>
          <a:xfrm>
            <a:off x="790367" y="4151620"/>
            <a:ext cx="1440160" cy="615553"/>
          </a:xfrm>
          <a:prstGeom prst="rect">
            <a:avLst/>
          </a:prstGeom>
          <a:noFill/>
        </p:spPr>
        <p:txBody>
          <a:bodyPr wrap="square" lIns="0" tIns="0" rIns="0" bIns="0" rtlCol="0">
            <a:spAutoFit/>
          </a:bodyPr>
          <a:lstStyle/>
          <a:p>
            <a:pPr algn="just">
              <a:lnSpc>
                <a:spcPts val="1200"/>
              </a:lnSpc>
            </a:pPr>
            <a:r>
              <a:rPr lang="zh-CN" altLang="en-US" sz="900" dirty="0" smtClean="0">
                <a:solidFill>
                  <a:schemeClr val="tx1">
                    <a:lumMod val="75000"/>
                    <a:lumOff val="25000"/>
                  </a:schemeClr>
                </a:solidFill>
                <a:latin typeface="微软雅黑" pitchFamily="34" charset="-122"/>
                <a:ea typeface="微软雅黑" pitchFamily="34" charset="-122"/>
              </a:rPr>
              <a:t>点击输入简要文字</a:t>
            </a:r>
            <a:r>
              <a:rPr lang="zh-CN" altLang="en-US" sz="900" dirty="0">
                <a:solidFill>
                  <a:schemeClr val="tx1">
                    <a:lumMod val="75000"/>
                    <a:lumOff val="25000"/>
                  </a:schemeClr>
                </a:solidFill>
                <a:latin typeface="微软雅黑" pitchFamily="34" charset="-122"/>
                <a:ea typeface="微软雅黑" pitchFamily="34" charset="-122"/>
              </a:rPr>
              <a:t>介绍</a:t>
            </a:r>
            <a:r>
              <a:rPr lang="zh-CN" altLang="en-US" sz="9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900" dirty="0" smtClean="0">
                <a:solidFill>
                  <a:schemeClr val="tx1">
                    <a:lumMod val="75000"/>
                    <a:lumOff val="25000"/>
                  </a:schemeClr>
                </a:solidFill>
                <a:latin typeface="微软雅黑" pitchFamily="34" charset="-122"/>
                <a:ea typeface="微软雅黑" pitchFamily="34" charset="-122"/>
              </a:rPr>
              <a:t>……</a:t>
            </a:r>
            <a:r>
              <a:rPr lang="zh-CN" altLang="en-US" sz="900" dirty="0" smtClean="0">
                <a:solidFill>
                  <a:schemeClr val="tx1">
                    <a:lumMod val="75000"/>
                    <a:lumOff val="25000"/>
                  </a:schemeClr>
                </a:solidFill>
                <a:latin typeface="微软雅黑" pitchFamily="34" charset="-122"/>
                <a:ea typeface="微软雅黑" pitchFamily="34" charset="-122"/>
              </a:rPr>
              <a:t>。</a:t>
            </a:r>
            <a:endParaRPr lang="en-US" altLang="zh-CN" sz="900" dirty="0" smtClean="0">
              <a:solidFill>
                <a:schemeClr val="tx1">
                  <a:lumMod val="75000"/>
                  <a:lumOff val="25000"/>
                </a:schemeClr>
              </a:solidFill>
              <a:latin typeface="微软雅黑" pitchFamily="34" charset="-122"/>
              <a:ea typeface="微软雅黑" pitchFamily="34" charset="-122"/>
            </a:endParaRPr>
          </a:p>
        </p:txBody>
      </p:sp>
      <p:grpSp>
        <p:nvGrpSpPr>
          <p:cNvPr id="18" name="组合 17"/>
          <p:cNvGrpSpPr/>
          <p:nvPr/>
        </p:nvGrpSpPr>
        <p:grpSpPr>
          <a:xfrm>
            <a:off x="2818929" y="3659721"/>
            <a:ext cx="1418020" cy="378346"/>
            <a:chOff x="1280133" y="2641600"/>
            <a:chExt cx="1773057" cy="473075"/>
          </a:xfrm>
          <a:solidFill>
            <a:srgbClr val="2F2637"/>
          </a:solidFill>
        </p:grpSpPr>
        <p:sp>
          <p:nvSpPr>
            <p:cNvPr id="19" name="圆角矩形 18"/>
            <p:cNvSpPr/>
            <p:nvPr/>
          </p:nvSpPr>
          <p:spPr>
            <a:xfrm>
              <a:off x="1280133" y="2641600"/>
              <a:ext cx="1773057" cy="38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TextBox 46"/>
            <p:cNvSpPr txBox="1"/>
            <p:nvPr/>
          </p:nvSpPr>
          <p:spPr>
            <a:xfrm>
              <a:off x="1674115" y="2728049"/>
              <a:ext cx="985093" cy="230902"/>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a:t>职务名称</a:t>
              </a:r>
            </a:p>
          </p:txBody>
        </p:sp>
        <p:sp>
          <p:nvSpPr>
            <p:cNvPr id="21" name="等腰三角形 20"/>
            <p:cNvSpPr/>
            <p:nvPr/>
          </p:nvSpPr>
          <p:spPr>
            <a:xfrm flipV="1">
              <a:off x="2057344" y="2975421"/>
              <a:ext cx="218634" cy="13925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2" name="椭圆 8"/>
          <p:cNvSpPr/>
          <p:nvPr/>
        </p:nvSpPr>
        <p:spPr>
          <a:xfrm>
            <a:off x="2818929" y="1525592"/>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44"/>
          <p:cNvSpPr txBox="1"/>
          <p:nvPr/>
        </p:nvSpPr>
        <p:spPr>
          <a:xfrm>
            <a:off x="2807859" y="4151620"/>
            <a:ext cx="1440160" cy="615553"/>
          </a:xfrm>
          <a:prstGeom prst="rect">
            <a:avLst/>
          </a:prstGeom>
          <a:noFill/>
        </p:spPr>
        <p:txBody>
          <a:bodyPr wrap="square" lIns="0" tIns="0" rIns="0" bIns="0" rtlCol="0">
            <a:spAutoFit/>
          </a:bodyPr>
          <a:lstStyle/>
          <a:p>
            <a:pPr algn="just">
              <a:lnSpc>
                <a:spcPts val="1200"/>
              </a:lnSpc>
            </a:pPr>
            <a:r>
              <a:rPr lang="zh-CN" altLang="en-US" sz="900" dirty="0" smtClean="0">
                <a:solidFill>
                  <a:schemeClr val="tx1">
                    <a:lumMod val="75000"/>
                    <a:lumOff val="25000"/>
                  </a:schemeClr>
                </a:solidFill>
                <a:latin typeface="微软雅黑" pitchFamily="34" charset="-122"/>
                <a:ea typeface="微软雅黑" pitchFamily="34" charset="-122"/>
              </a:rPr>
              <a:t>点击输入简要文字</a:t>
            </a:r>
            <a:r>
              <a:rPr lang="zh-CN" altLang="en-US" sz="900" dirty="0">
                <a:solidFill>
                  <a:schemeClr val="tx1">
                    <a:lumMod val="75000"/>
                    <a:lumOff val="25000"/>
                  </a:schemeClr>
                </a:solidFill>
                <a:latin typeface="微软雅黑" pitchFamily="34" charset="-122"/>
                <a:ea typeface="微软雅黑" pitchFamily="34" charset="-122"/>
              </a:rPr>
              <a:t>介绍</a:t>
            </a:r>
            <a:r>
              <a:rPr lang="zh-CN" altLang="en-US" sz="9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900" dirty="0" smtClean="0">
                <a:solidFill>
                  <a:schemeClr val="tx1">
                    <a:lumMod val="75000"/>
                    <a:lumOff val="25000"/>
                  </a:schemeClr>
                </a:solidFill>
                <a:latin typeface="微软雅黑" pitchFamily="34" charset="-122"/>
                <a:ea typeface="微软雅黑" pitchFamily="34" charset="-122"/>
              </a:rPr>
              <a:t>……</a:t>
            </a:r>
            <a:r>
              <a:rPr lang="zh-CN" altLang="en-US" sz="900" dirty="0" smtClean="0">
                <a:solidFill>
                  <a:schemeClr val="tx1">
                    <a:lumMod val="75000"/>
                    <a:lumOff val="25000"/>
                  </a:schemeClr>
                </a:solidFill>
                <a:latin typeface="微软雅黑" pitchFamily="34" charset="-122"/>
                <a:ea typeface="微软雅黑" pitchFamily="34" charset="-122"/>
              </a:rPr>
              <a:t>。</a:t>
            </a:r>
            <a:endParaRPr lang="en-US" altLang="zh-CN" sz="900" dirty="0" smtClean="0">
              <a:solidFill>
                <a:schemeClr val="tx1">
                  <a:lumMod val="75000"/>
                  <a:lumOff val="25000"/>
                </a:schemeClr>
              </a:solidFill>
              <a:latin typeface="微软雅黑" pitchFamily="34" charset="-122"/>
              <a:ea typeface="微软雅黑" pitchFamily="34" charset="-122"/>
            </a:endParaRPr>
          </a:p>
        </p:txBody>
      </p:sp>
      <p:grpSp>
        <p:nvGrpSpPr>
          <p:cNvPr id="24" name="组合 23"/>
          <p:cNvGrpSpPr/>
          <p:nvPr/>
        </p:nvGrpSpPr>
        <p:grpSpPr>
          <a:xfrm>
            <a:off x="4836421" y="3659721"/>
            <a:ext cx="1418020" cy="378346"/>
            <a:chOff x="1280133" y="2641600"/>
            <a:chExt cx="1773057" cy="473075"/>
          </a:xfrm>
          <a:solidFill>
            <a:srgbClr val="2F2637"/>
          </a:solidFill>
        </p:grpSpPr>
        <p:sp>
          <p:nvSpPr>
            <p:cNvPr id="25" name="圆角矩形 24"/>
            <p:cNvSpPr/>
            <p:nvPr/>
          </p:nvSpPr>
          <p:spPr>
            <a:xfrm>
              <a:off x="1280133" y="2641600"/>
              <a:ext cx="1773057" cy="38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TextBox 53"/>
            <p:cNvSpPr txBox="1"/>
            <p:nvPr/>
          </p:nvSpPr>
          <p:spPr>
            <a:xfrm>
              <a:off x="1674115" y="2728049"/>
              <a:ext cx="985093" cy="230902"/>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a:t>职务名称</a:t>
              </a:r>
            </a:p>
          </p:txBody>
        </p:sp>
        <p:sp>
          <p:nvSpPr>
            <p:cNvPr id="27" name="等腰三角形 26"/>
            <p:cNvSpPr/>
            <p:nvPr/>
          </p:nvSpPr>
          <p:spPr>
            <a:xfrm flipV="1">
              <a:off x="2057344" y="2975421"/>
              <a:ext cx="218634" cy="13925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8" name="椭圆 8"/>
          <p:cNvSpPr/>
          <p:nvPr/>
        </p:nvSpPr>
        <p:spPr>
          <a:xfrm>
            <a:off x="4836421" y="1525592"/>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51"/>
          <p:cNvSpPr txBox="1"/>
          <p:nvPr/>
        </p:nvSpPr>
        <p:spPr>
          <a:xfrm>
            <a:off x="4825351" y="4151620"/>
            <a:ext cx="1440160" cy="615553"/>
          </a:xfrm>
          <a:prstGeom prst="rect">
            <a:avLst/>
          </a:prstGeom>
          <a:noFill/>
        </p:spPr>
        <p:txBody>
          <a:bodyPr wrap="square" lIns="0" tIns="0" rIns="0" bIns="0" rtlCol="0">
            <a:spAutoFit/>
          </a:bodyPr>
          <a:lstStyle/>
          <a:p>
            <a:pPr algn="just">
              <a:lnSpc>
                <a:spcPts val="1200"/>
              </a:lnSpc>
            </a:pPr>
            <a:r>
              <a:rPr lang="zh-CN" altLang="en-US" sz="900" dirty="0" smtClean="0">
                <a:solidFill>
                  <a:schemeClr val="tx1">
                    <a:lumMod val="75000"/>
                    <a:lumOff val="25000"/>
                  </a:schemeClr>
                </a:solidFill>
                <a:latin typeface="微软雅黑" pitchFamily="34" charset="-122"/>
                <a:ea typeface="微软雅黑" pitchFamily="34" charset="-122"/>
              </a:rPr>
              <a:t>点击输入简要文字</a:t>
            </a:r>
            <a:r>
              <a:rPr lang="zh-CN" altLang="en-US" sz="900" dirty="0">
                <a:solidFill>
                  <a:schemeClr val="tx1">
                    <a:lumMod val="75000"/>
                    <a:lumOff val="25000"/>
                  </a:schemeClr>
                </a:solidFill>
                <a:latin typeface="微软雅黑" pitchFamily="34" charset="-122"/>
                <a:ea typeface="微软雅黑" pitchFamily="34" charset="-122"/>
              </a:rPr>
              <a:t>介绍</a:t>
            </a:r>
            <a:r>
              <a:rPr lang="zh-CN" altLang="en-US" sz="9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900" dirty="0" smtClean="0">
                <a:solidFill>
                  <a:schemeClr val="tx1">
                    <a:lumMod val="75000"/>
                    <a:lumOff val="25000"/>
                  </a:schemeClr>
                </a:solidFill>
                <a:latin typeface="微软雅黑" pitchFamily="34" charset="-122"/>
                <a:ea typeface="微软雅黑" pitchFamily="34" charset="-122"/>
              </a:rPr>
              <a:t>……</a:t>
            </a:r>
            <a:r>
              <a:rPr lang="zh-CN" altLang="en-US" sz="900" dirty="0" smtClean="0">
                <a:solidFill>
                  <a:schemeClr val="tx1">
                    <a:lumMod val="75000"/>
                    <a:lumOff val="25000"/>
                  </a:schemeClr>
                </a:solidFill>
                <a:latin typeface="微软雅黑" pitchFamily="34" charset="-122"/>
                <a:ea typeface="微软雅黑" pitchFamily="34" charset="-122"/>
              </a:rPr>
              <a:t>。</a:t>
            </a:r>
            <a:endParaRPr lang="en-US" altLang="zh-CN" sz="900" dirty="0" smtClean="0">
              <a:solidFill>
                <a:schemeClr val="tx1">
                  <a:lumMod val="75000"/>
                  <a:lumOff val="25000"/>
                </a:schemeClr>
              </a:solidFill>
              <a:latin typeface="微软雅黑" pitchFamily="34" charset="-122"/>
              <a:ea typeface="微软雅黑" pitchFamily="34" charset="-122"/>
            </a:endParaRPr>
          </a:p>
        </p:txBody>
      </p:sp>
      <p:grpSp>
        <p:nvGrpSpPr>
          <p:cNvPr id="30" name="组合 29"/>
          <p:cNvGrpSpPr/>
          <p:nvPr/>
        </p:nvGrpSpPr>
        <p:grpSpPr>
          <a:xfrm>
            <a:off x="6853913" y="3659721"/>
            <a:ext cx="1418020" cy="378346"/>
            <a:chOff x="1280133" y="2641600"/>
            <a:chExt cx="1773057" cy="473075"/>
          </a:xfrm>
          <a:solidFill>
            <a:srgbClr val="2F2637"/>
          </a:solidFill>
        </p:grpSpPr>
        <p:sp>
          <p:nvSpPr>
            <p:cNvPr id="31" name="圆角矩形 30"/>
            <p:cNvSpPr/>
            <p:nvPr/>
          </p:nvSpPr>
          <p:spPr>
            <a:xfrm>
              <a:off x="1280133" y="2641600"/>
              <a:ext cx="1773057" cy="38834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TextBox 60"/>
            <p:cNvSpPr txBox="1"/>
            <p:nvPr/>
          </p:nvSpPr>
          <p:spPr>
            <a:xfrm>
              <a:off x="1674115" y="2728049"/>
              <a:ext cx="985093" cy="230902"/>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a:t>职务名称</a:t>
              </a:r>
            </a:p>
          </p:txBody>
        </p:sp>
        <p:sp>
          <p:nvSpPr>
            <p:cNvPr id="33" name="等腰三角形 32"/>
            <p:cNvSpPr/>
            <p:nvPr/>
          </p:nvSpPr>
          <p:spPr>
            <a:xfrm flipV="1">
              <a:off x="2057344" y="2975421"/>
              <a:ext cx="218634" cy="13925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4" name="椭圆 8"/>
          <p:cNvSpPr/>
          <p:nvPr/>
        </p:nvSpPr>
        <p:spPr>
          <a:xfrm>
            <a:off x="6853913" y="1525592"/>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58"/>
          <p:cNvSpPr txBox="1"/>
          <p:nvPr/>
        </p:nvSpPr>
        <p:spPr>
          <a:xfrm>
            <a:off x="6842843" y="4151620"/>
            <a:ext cx="1440160" cy="615553"/>
          </a:xfrm>
          <a:prstGeom prst="rect">
            <a:avLst/>
          </a:prstGeom>
          <a:noFill/>
        </p:spPr>
        <p:txBody>
          <a:bodyPr wrap="square" lIns="0" tIns="0" rIns="0" bIns="0" rtlCol="0">
            <a:spAutoFit/>
          </a:bodyPr>
          <a:lstStyle/>
          <a:p>
            <a:pPr algn="just">
              <a:lnSpc>
                <a:spcPts val="1200"/>
              </a:lnSpc>
            </a:pPr>
            <a:r>
              <a:rPr lang="zh-CN" altLang="en-US" sz="900" dirty="0" smtClean="0">
                <a:solidFill>
                  <a:schemeClr val="tx1">
                    <a:lumMod val="75000"/>
                    <a:lumOff val="25000"/>
                  </a:schemeClr>
                </a:solidFill>
                <a:latin typeface="微软雅黑" pitchFamily="34" charset="-122"/>
                <a:ea typeface="微软雅黑" pitchFamily="34" charset="-122"/>
              </a:rPr>
              <a:t>点击输入简要文字</a:t>
            </a:r>
            <a:r>
              <a:rPr lang="zh-CN" altLang="en-US" sz="900" dirty="0">
                <a:solidFill>
                  <a:schemeClr val="tx1">
                    <a:lumMod val="75000"/>
                    <a:lumOff val="25000"/>
                  </a:schemeClr>
                </a:solidFill>
                <a:latin typeface="微软雅黑" pitchFamily="34" charset="-122"/>
                <a:ea typeface="微软雅黑" pitchFamily="34" charset="-122"/>
              </a:rPr>
              <a:t>介绍</a:t>
            </a:r>
            <a:r>
              <a:rPr lang="zh-CN" altLang="en-US" sz="9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900" dirty="0" smtClean="0">
                <a:solidFill>
                  <a:schemeClr val="tx1">
                    <a:lumMod val="75000"/>
                    <a:lumOff val="25000"/>
                  </a:schemeClr>
                </a:solidFill>
                <a:latin typeface="微软雅黑" pitchFamily="34" charset="-122"/>
                <a:ea typeface="微软雅黑" pitchFamily="34" charset="-122"/>
              </a:rPr>
              <a:t>……</a:t>
            </a:r>
            <a:r>
              <a:rPr lang="zh-CN" altLang="en-US" sz="900" dirty="0" smtClean="0">
                <a:solidFill>
                  <a:schemeClr val="tx1">
                    <a:lumMod val="75000"/>
                    <a:lumOff val="25000"/>
                  </a:schemeClr>
                </a:solidFill>
                <a:latin typeface="微软雅黑" pitchFamily="34" charset="-122"/>
                <a:ea typeface="微软雅黑" pitchFamily="34" charset="-122"/>
              </a:rPr>
              <a:t>。</a:t>
            </a:r>
            <a:endParaRPr lang="en-US" altLang="zh-CN" sz="900" dirty="0" smtClean="0">
              <a:solidFill>
                <a:schemeClr val="tx1">
                  <a:lumMod val="75000"/>
                  <a:lumOff val="25000"/>
                </a:schemeClr>
              </a:solidFill>
              <a:latin typeface="微软雅黑" pitchFamily="34" charset="-122"/>
              <a:ea typeface="微软雅黑" pitchFamily="34" charset="-122"/>
            </a:endParaRPr>
          </a:p>
        </p:txBody>
      </p:sp>
      <p:sp>
        <p:nvSpPr>
          <p:cNvPr id="36" name="椭圆 8"/>
          <p:cNvSpPr/>
          <p:nvPr/>
        </p:nvSpPr>
        <p:spPr>
          <a:xfrm>
            <a:off x="731375" y="1449641"/>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8"/>
          <p:cNvSpPr/>
          <p:nvPr/>
        </p:nvSpPr>
        <p:spPr>
          <a:xfrm>
            <a:off x="2748867" y="1449641"/>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8"/>
          <p:cNvSpPr/>
          <p:nvPr/>
        </p:nvSpPr>
        <p:spPr>
          <a:xfrm>
            <a:off x="4766359" y="1449641"/>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8"/>
          <p:cNvSpPr/>
          <p:nvPr/>
        </p:nvSpPr>
        <p:spPr>
          <a:xfrm>
            <a:off x="6783850" y="1449641"/>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a:spLocks noChangeArrowheads="1"/>
          </p:cNvSpPr>
          <p:nvPr/>
        </p:nvSpPr>
        <p:spPr bwMode="auto">
          <a:xfrm>
            <a:off x="997486" y="3226235"/>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solidFill>
                  <a:schemeClr val="tx1">
                    <a:lumMod val="75000"/>
                    <a:lumOff val="25000"/>
                  </a:schemeClr>
                </a:solidFill>
                <a:latin typeface="微软雅黑" pitchFamily="34" charset="-122"/>
                <a:ea typeface="微软雅黑" pitchFamily="34" charset="-122"/>
                <a:cs typeface="+mj-cs"/>
              </a:rPr>
              <a:t>姓名</a:t>
            </a:r>
            <a:endParaRPr lang="en-US" altLang="zh-CN" sz="1600" b="1" cap="all" dirty="0">
              <a:solidFill>
                <a:schemeClr val="tx1">
                  <a:lumMod val="75000"/>
                  <a:lumOff val="25000"/>
                </a:schemeClr>
              </a:solidFill>
              <a:latin typeface="微软雅黑" pitchFamily="34" charset="-122"/>
              <a:ea typeface="微软雅黑" pitchFamily="34" charset="-122"/>
              <a:cs typeface="+mj-cs"/>
            </a:endParaRPr>
          </a:p>
        </p:txBody>
      </p:sp>
      <p:sp>
        <p:nvSpPr>
          <p:cNvPr id="41" name="矩形 40"/>
          <p:cNvSpPr>
            <a:spLocks noChangeArrowheads="1"/>
          </p:cNvSpPr>
          <p:nvPr/>
        </p:nvSpPr>
        <p:spPr bwMode="auto">
          <a:xfrm>
            <a:off x="3014978" y="3226235"/>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solidFill>
                  <a:schemeClr val="tx1">
                    <a:lumMod val="75000"/>
                    <a:lumOff val="25000"/>
                  </a:schemeClr>
                </a:solidFill>
                <a:latin typeface="微软雅黑" pitchFamily="34" charset="-122"/>
                <a:ea typeface="微软雅黑" pitchFamily="34" charset="-122"/>
                <a:cs typeface="+mj-cs"/>
              </a:rPr>
              <a:t>姓名</a:t>
            </a:r>
            <a:endParaRPr lang="en-US" altLang="zh-CN" sz="1600" b="1" cap="all" dirty="0">
              <a:solidFill>
                <a:schemeClr val="tx1">
                  <a:lumMod val="75000"/>
                  <a:lumOff val="25000"/>
                </a:schemeClr>
              </a:solidFill>
              <a:latin typeface="微软雅黑" pitchFamily="34" charset="-122"/>
              <a:ea typeface="微软雅黑" pitchFamily="34" charset="-122"/>
              <a:cs typeface="+mj-cs"/>
            </a:endParaRPr>
          </a:p>
        </p:txBody>
      </p:sp>
      <p:sp>
        <p:nvSpPr>
          <p:cNvPr id="42" name="矩形 41"/>
          <p:cNvSpPr>
            <a:spLocks noChangeArrowheads="1"/>
          </p:cNvSpPr>
          <p:nvPr/>
        </p:nvSpPr>
        <p:spPr bwMode="auto">
          <a:xfrm>
            <a:off x="5032470" y="3226235"/>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solidFill>
                  <a:schemeClr val="tx1">
                    <a:lumMod val="75000"/>
                    <a:lumOff val="25000"/>
                  </a:schemeClr>
                </a:solidFill>
                <a:latin typeface="微软雅黑" pitchFamily="34" charset="-122"/>
                <a:ea typeface="微软雅黑" pitchFamily="34" charset="-122"/>
                <a:cs typeface="+mj-cs"/>
              </a:rPr>
              <a:t>姓名</a:t>
            </a:r>
            <a:endParaRPr lang="en-US" altLang="zh-CN" sz="1600" b="1" cap="all" dirty="0">
              <a:solidFill>
                <a:schemeClr val="tx1">
                  <a:lumMod val="75000"/>
                  <a:lumOff val="25000"/>
                </a:schemeClr>
              </a:solidFill>
              <a:latin typeface="微软雅黑" pitchFamily="34" charset="-122"/>
              <a:ea typeface="微软雅黑" pitchFamily="34" charset="-122"/>
              <a:cs typeface="+mj-cs"/>
            </a:endParaRPr>
          </a:p>
        </p:txBody>
      </p:sp>
      <p:sp>
        <p:nvSpPr>
          <p:cNvPr id="43" name="矩形 42"/>
          <p:cNvSpPr>
            <a:spLocks noChangeArrowheads="1"/>
          </p:cNvSpPr>
          <p:nvPr/>
        </p:nvSpPr>
        <p:spPr bwMode="auto">
          <a:xfrm>
            <a:off x="7049962" y="3226235"/>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solidFill>
                  <a:schemeClr val="tx1">
                    <a:lumMod val="75000"/>
                    <a:lumOff val="25000"/>
                  </a:schemeClr>
                </a:solidFill>
                <a:latin typeface="微软雅黑" pitchFamily="34" charset="-122"/>
                <a:ea typeface="微软雅黑" pitchFamily="34" charset="-122"/>
                <a:cs typeface="+mj-cs"/>
              </a:rPr>
              <a:t>姓名</a:t>
            </a:r>
            <a:endParaRPr lang="en-US" altLang="zh-CN" sz="1600" b="1" cap="all" dirty="0">
              <a:solidFill>
                <a:schemeClr val="tx1">
                  <a:lumMod val="75000"/>
                  <a:lumOff val="25000"/>
                </a:schemeClr>
              </a:solidFill>
              <a:latin typeface="微软雅黑" pitchFamily="34" charset="-122"/>
              <a:ea typeface="微软雅黑" pitchFamily="34" charset="-122"/>
              <a:cs typeface="+mj-cs"/>
            </a:endParaRPr>
          </a:p>
        </p:txBody>
      </p:sp>
    </p:spTree>
    <p:extLst>
      <p:ext uri="{BB962C8B-B14F-4D97-AF65-F5344CB8AC3E}">
        <p14:creationId xmlns:p14="http://schemas.microsoft.com/office/powerpoint/2010/main" val="38226804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 presetClass="entr" presetSubtype="2"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1+#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1+#ppt_w/2"/>
                                          </p:val>
                                        </p:tav>
                                        <p:tav tm="100000">
                                          <p:val>
                                            <p:strVal val="#ppt_x"/>
                                          </p:val>
                                        </p:tav>
                                      </p:tavLst>
                                    </p:anim>
                                    <p:anim calcmode="lin" valueType="num">
                                      <p:cBhvr additive="base">
                                        <p:cTn id="33" dur="500" fill="hold"/>
                                        <p:tgtEl>
                                          <p:spTgt spid="36"/>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3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30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500" fill="hold"/>
                                        <p:tgtEl>
                                          <p:spTgt spid="37"/>
                                        </p:tgtEl>
                                        <p:attrNameLst>
                                          <p:attrName>ppt_x</p:attrName>
                                        </p:attrNameLst>
                                      </p:cBhvr>
                                      <p:tavLst>
                                        <p:tav tm="0">
                                          <p:val>
                                            <p:strVal val="1+#ppt_w/2"/>
                                          </p:val>
                                        </p:tav>
                                        <p:tav tm="100000">
                                          <p:val>
                                            <p:strVal val="#ppt_x"/>
                                          </p:val>
                                        </p:tav>
                                      </p:tavLst>
                                    </p:anim>
                                    <p:anim calcmode="lin" valueType="num">
                                      <p:cBhvr additive="base">
                                        <p:cTn id="41" dur="500" fill="hold"/>
                                        <p:tgtEl>
                                          <p:spTgt spid="37"/>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60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1+#ppt_w/2"/>
                                          </p:val>
                                        </p:tav>
                                        <p:tav tm="100000">
                                          <p:val>
                                            <p:strVal val="#ppt_x"/>
                                          </p:val>
                                        </p:tav>
                                      </p:tavLst>
                                    </p:anim>
                                    <p:anim calcmode="lin" valueType="num">
                                      <p:cBhvr additive="base">
                                        <p:cTn id="45" dur="500" fill="hold"/>
                                        <p:tgtEl>
                                          <p:spTgt spid="28"/>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60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fill="hold"/>
                                        <p:tgtEl>
                                          <p:spTgt spid="38"/>
                                        </p:tgtEl>
                                        <p:attrNameLst>
                                          <p:attrName>ppt_x</p:attrName>
                                        </p:attrNameLst>
                                      </p:cBhvr>
                                      <p:tavLst>
                                        <p:tav tm="0">
                                          <p:val>
                                            <p:strVal val="1+#ppt_w/2"/>
                                          </p:val>
                                        </p:tav>
                                        <p:tav tm="100000">
                                          <p:val>
                                            <p:strVal val="#ppt_x"/>
                                          </p:val>
                                        </p:tav>
                                      </p:tavLst>
                                    </p:anim>
                                    <p:anim calcmode="lin" valueType="num">
                                      <p:cBhvr additive="base">
                                        <p:cTn id="49" dur="500" fill="hold"/>
                                        <p:tgtEl>
                                          <p:spTgt spid="38"/>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900"/>
                                  </p:stCondLst>
                                  <p:childTnLst>
                                    <p:set>
                                      <p:cBhvr>
                                        <p:cTn id="51" dur="1" fill="hold">
                                          <p:stCondLst>
                                            <p:cond delay="0"/>
                                          </p:stCondLst>
                                        </p:cTn>
                                        <p:tgtEl>
                                          <p:spTgt spid="34"/>
                                        </p:tgtEl>
                                        <p:attrNameLst>
                                          <p:attrName>style.visibility</p:attrName>
                                        </p:attrNameLst>
                                      </p:cBhvr>
                                      <p:to>
                                        <p:strVal val="visible"/>
                                      </p:to>
                                    </p:set>
                                    <p:anim calcmode="lin" valueType="num">
                                      <p:cBhvr additive="base">
                                        <p:cTn id="52" dur="500" fill="hold"/>
                                        <p:tgtEl>
                                          <p:spTgt spid="34"/>
                                        </p:tgtEl>
                                        <p:attrNameLst>
                                          <p:attrName>ppt_x</p:attrName>
                                        </p:attrNameLst>
                                      </p:cBhvr>
                                      <p:tavLst>
                                        <p:tav tm="0">
                                          <p:val>
                                            <p:strVal val="1+#ppt_w/2"/>
                                          </p:val>
                                        </p:tav>
                                        <p:tav tm="100000">
                                          <p:val>
                                            <p:strVal val="#ppt_x"/>
                                          </p:val>
                                        </p:tav>
                                      </p:tavLst>
                                    </p:anim>
                                    <p:anim calcmode="lin" valueType="num">
                                      <p:cBhvr additive="base">
                                        <p:cTn id="53" dur="500" fill="hold"/>
                                        <p:tgtEl>
                                          <p:spTgt spid="34"/>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90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500" fill="hold"/>
                                        <p:tgtEl>
                                          <p:spTgt spid="39"/>
                                        </p:tgtEl>
                                        <p:attrNameLst>
                                          <p:attrName>ppt_x</p:attrName>
                                        </p:attrNameLst>
                                      </p:cBhvr>
                                      <p:tavLst>
                                        <p:tav tm="0">
                                          <p:val>
                                            <p:strVal val="1+#ppt_w/2"/>
                                          </p:val>
                                        </p:tav>
                                        <p:tav tm="100000">
                                          <p:val>
                                            <p:strVal val="#ppt_x"/>
                                          </p:val>
                                        </p:tav>
                                      </p:tavLst>
                                    </p:anim>
                                    <p:anim calcmode="lin" valueType="num">
                                      <p:cBhvr additive="base">
                                        <p:cTn id="57" dur="500" fill="hold"/>
                                        <p:tgtEl>
                                          <p:spTgt spid="39"/>
                                        </p:tgtEl>
                                        <p:attrNameLst>
                                          <p:attrName>ppt_y</p:attrName>
                                        </p:attrNameLst>
                                      </p:cBhvr>
                                      <p:tavLst>
                                        <p:tav tm="0">
                                          <p:val>
                                            <p:strVal val="#ppt_y"/>
                                          </p:val>
                                        </p:tav>
                                        <p:tav tm="100000">
                                          <p:val>
                                            <p:strVal val="#ppt_y"/>
                                          </p:val>
                                        </p:tav>
                                      </p:tavLst>
                                    </p:anim>
                                  </p:childTnLst>
                                </p:cTn>
                              </p:par>
                            </p:childTnLst>
                          </p:cTn>
                        </p:par>
                        <p:par>
                          <p:cTn id="58" fill="hold">
                            <p:stCondLst>
                              <p:cond delay="2400"/>
                            </p:stCondLst>
                            <p:childTnLst>
                              <p:par>
                                <p:cTn id="59" presetID="2" presetClass="entr" presetSubtype="4"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30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ppt_x"/>
                                          </p:val>
                                        </p:tav>
                                        <p:tav tm="100000">
                                          <p:val>
                                            <p:strVal val="#ppt_x"/>
                                          </p:val>
                                        </p:tav>
                                      </p:tavLst>
                                    </p:anim>
                                    <p:anim calcmode="lin" valueType="num">
                                      <p:cBhvr additive="base">
                                        <p:cTn id="70" dur="500" fill="hold"/>
                                        <p:tgtEl>
                                          <p:spTgt spid="1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30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60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ppt_x"/>
                                          </p:val>
                                        </p:tav>
                                        <p:tav tm="100000">
                                          <p:val>
                                            <p:strVal val="#ppt_x"/>
                                          </p:val>
                                        </p:tav>
                                      </p:tavLst>
                                    </p:anim>
                                    <p:anim calcmode="lin" valueType="num">
                                      <p:cBhvr additive="base">
                                        <p:cTn id="78" dur="500" fill="hold"/>
                                        <p:tgtEl>
                                          <p:spTgt spid="2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600"/>
                                  </p:stCondLst>
                                  <p:childTnLst>
                                    <p:set>
                                      <p:cBhvr>
                                        <p:cTn id="80" dur="1" fill="hold">
                                          <p:stCondLst>
                                            <p:cond delay="0"/>
                                          </p:stCondLst>
                                        </p:cTn>
                                        <p:tgtEl>
                                          <p:spTgt spid="29"/>
                                        </p:tgtEl>
                                        <p:attrNameLst>
                                          <p:attrName>style.visibility</p:attrName>
                                        </p:attrNameLst>
                                      </p:cBhvr>
                                      <p:to>
                                        <p:strVal val="visible"/>
                                      </p:to>
                                    </p:set>
                                    <p:anim calcmode="lin" valueType="num">
                                      <p:cBhvr additive="base">
                                        <p:cTn id="81" dur="500" fill="hold"/>
                                        <p:tgtEl>
                                          <p:spTgt spid="29"/>
                                        </p:tgtEl>
                                        <p:attrNameLst>
                                          <p:attrName>ppt_x</p:attrName>
                                        </p:attrNameLst>
                                      </p:cBhvr>
                                      <p:tavLst>
                                        <p:tav tm="0">
                                          <p:val>
                                            <p:strVal val="#ppt_x"/>
                                          </p:val>
                                        </p:tav>
                                        <p:tav tm="100000">
                                          <p:val>
                                            <p:strVal val="#ppt_x"/>
                                          </p:val>
                                        </p:tav>
                                      </p:tavLst>
                                    </p:anim>
                                    <p:anim calcmode="lin" valueType="num">
                                      <p:cBhvr additive="base">
                                        <p:cTn id="82" dur="500" fill="hold"/>
                                        <p:tgtEl>
                                          <p:spTgt spid="29"/>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900"/>
                                  </p:stCondLst>
                                  <p:childTnLst>
                                    <p:set>
                                      <p:cBhvr>
                                        <p:cTn id="84" dur="1" fill="hold">
                                          <p:stCondLst>
                                            <p:cond delay="0"/>
                                          </p:stCondLst>
                                        </p:cTn>
                                        <p:tgtEl>
                                          <p:spTgt spid="30"/>
                                        </p:tgtEl>
                                        <p:attrNameLst>
                                          <p:attrName>style.visibility</p:attrName>
                                        </p:attrNameLst>
                                      </p:cBhvr>
                                      <p:to>
                                        <p:strVal val="visible"/>
                                      </p:to>
                                    </p:set>
                                    <p:anim calcmode="lin" valueType="num">
                                      <p:cBhvr additive="base">
                                        <p:cTn id="85" dur="500" fill="hold"/>
                                        <p:tgtEl>
                                          <p:spTgt spid="30"/>
                                        </p:tgtEl>
                                        <p:attrNameLst>
                                          <p:attrName>ppt_x</p:attrName>
                                        </p:attrNameLst>
                                      </p:cBhvr>
                                      <p:tavLst>
                                        <p:tav tm="0">
                                          <p:val>
                                            <p:strVal val="#ppt_x"/>
                                          </p:val>
                                        </p:tav>
                                        <p:tav tm="100000">
                                          <p:val>
                                            <p:strVal val="#ppt_x"/>
                                          </p:val>
                                        </p:tav>
                                      </p:tavLst>
                                    </p:anim>
                                    <p:anim calcmode="lin" valueType="num">
                                      <p:cBhvr additive="base">
                                        <p:cTn id="86" dur="500" fill="hold"/>
                                        <p:tgtEl>
                                          <p:spTgt spid="30"/>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900"/>
                                  </p:stCondLst>
                                  <p:childTnLst>
                                    <p:set>
                                      <p:cBhvr>
                                        <p:cTn id="88" dur="1" fill="hold">
                                          <p:stCondLst>
                                            <p:cond delay="0"/>
                                          </p:stCondLst>
                                        </p:cTn>
                                        <p:tgtEl>
                                          <p:spTgt spid="35"/>
                                        </p:tgtEl>
                                        <p:attrNameLst>
                                          <p:attrName>style.visibility</p:attrName>
                                        </p:attrNameLst>
                                      </p:cBhvr>
                                      <p:to>
                                        <p:strVal val="visible"/>
                                      </p:to>
                                    </p:set>
                                    <p:anim calcmode="lin" valueType="num">
                                      <p:cBhvr additive="base">
                                        <p:cTn id="89" dur="500" fill="hold"/>
                                        <p:tgtEl>
                                          <p:spTgt spid="35"/>
                                        </p:tgtEl>
                                        <p:attrNameLst>
                                          <p:attrName>ppt_x</p:attrName>
                                        </p:attrNameLst>
                                      </p:cBhvr>
                                      <p:tavLst>
                                        <p:tav tm="0">
                                          <p:val>
                                            <p:strVal val="#ppt_x"/>
                                          </p:val>
                                        </p:tav>
                                        <p:tav tm="100000">
                                          <p:val>
                                            <p:strVal val="#ppt_x"/>
                                          </p:val>
                                        </p:tav>
                                      </p:tavLst>
                                    </p:anim>
                                    <p:anim calcmode="lin" valueType="num">
                                      <p:cBhvr additive="base">
                                        <p:cTn id="90" dur="500" fill="hold"/>
                                        <p:tgtEl>
                                          <p:spTgt spid="35"/>
                                        </p:tgtEl>
                                        <p:attrNameLst>
                                          <p:attrName>ppt_y</p:attrName>
                                        </p:attrNameLst>
                                      </p:cBhvr>
                                      <p:tavLst>
                                        <p:tav tm="0">
                                          <p:val>
                                            <p:strVal val="1+#ppt_h/2"/>
                                          </p:val>
                                        </p:tav>
                                        <p:tav tm="100000">
                                          <p:val>
                                            <p:strVal val="#ppt_y"/>
                                          </p:val>
                                        </p:tav>
                                      </p:tavLst>
                                    </p:anim>
                                  </p:childTnLst>
                                </p:cTn>
                              </p:par>
                            </p:childTnLst>
                          </p:cTn>
                        </p:par>
                        <p:par>
                          <p:cTn id="91" fill="hold">
                            <p:stCondLst>
                              <p:cond delay="3800"/>
                            </p:stCondLst>
                            <p:childTnLst>
                              <p:par>
                                <p:cTn id="92" presetID="2" presetClass="entr" presetSubtype="2" fill="hold" grpId="0" nodeType="afterEffect">
                                  <p:stCondLst>
                                    <p:cond delay="0"/>
                                  </p:stCondLst>
                                  <p:childTnLst>
                                    <p:set>
                                      <p:cBhvr>
                                        <p:cTn id="93" dur="1" fill="hold">
                                          <p:stCondLst>
                                            <p:cond delay="0"/>
                                          </p:stCondLst>
                                        </p:cTn>
                                        <p:tgtEl>
                                          <p:spTgt spid="40">
                                            <p:txEl>
                                              <p:pRg st="0" end="0"/>
                                            </p:txEl>
                                          </p:spTgt>
                                        </p:tgtEl>
                                        <p:attrNameLst>
                                          <p:attrName>style.visibility</p:attrName>
                                        </p:attrNameLst>
                                      </p:cBhvr>
                                      <p:to>
                                        <p:strVal val="visible"/>
                                      </p:to>
                                    </p:set>
                                    <p:anim calcmode="lin" valueType="num">
                                      <p:cBhvr additive="base">
                                        <p:cTn id="94" dur="100" fill="hold"/>
                                        <p:tgtEl>
                                          <p:spTgt spid="40">
                                            <p:txEl>
                                              <p:pRg st="0" end="0"/>
                                            </p:txEl>
                                          </p:spTgt>
                                        </p:tgtEl>
                                        <p:attrNameLst>
                                          <p:attrName>ppt_x</p:attrName>
                                        </p:attrNameLst>
                                      </p:cBhvr>
                                      <p:tavLst>
                                        <p:tav tm="0">
                                          <p:val>
                                            <p:strVal val="1+#ppt_w/2"/>
                                          </p:val>
                                        </p:tav>
                                        <p:tav tm="100000">
                                          <p:val>
                                            <p:strVal val="#ppt_x"/>
                                          </p:val>
                                        </p:tav>
                                      </p:tavLst>
                                    </p:anim>
                                    <p:anim calcmode="lin" valueType="num">
                                      <p:cBhvr additive="base">
                                        <p:cTn id="95" dur="100" fill="hold"/>
                                        <p:tgtEl>
                                          <p:spTgt spid="40">
                                            <p:txEl>
                                              <p:pRg st="0" end="0"/>
                                            </p:txEl>
                                          </p:spTgt>
                                        </p:tgtEl>
                                        <p:attrNameLst>
                                          <p:attrName>ppt_y</p:attrName>
                                        </p:attrNameLst>
                                      </p:cBhvr>
                                      <p:tavLst>
                                        <p:tav tm="0">
                                          <p:val>
                                            <p:strVal val="#ppt_y"/>
                                          </p:val>
                                        </p:tav>
                                        <p:tav tm="100000">
                                          <p:val>
                                            <p:strVal val="#ppt_y"/>
                                          </p:val>
                                        </p:tav>
                                      </p:tavLst>
                                    </p:anim>
                                  </p:childTnLst>
                                </p:cTn>
                              </p:par>
                            </p:childTnLst>
                          </p:cTn>
                        </p:par>
                        <p:par>
                          <p:cTn id="96" fill="hold">
                            <p:stCondLst>
                              <p:cond delay="3900"/>
                            </p:stCondLst>
                            <p:childTnLst>
                              <p:par>
                                <p:cTn id="97" presetID="2" presetClass="entr" presetSubtype="2" fill="hold" grpId="0" nodeType="afterEffect">
                                  <p:stCondLst>
                                    <p:cond delay="0"/>
                                  </p:stCondLst>
                                  <p:childTnLst>
                                    <p:set>
                                      <p:cBhvr>
                                        <p:cTn id="98" dur="1" fill="hold">
                                          <p:stCondLst>
                                            <p:cond delay="0"/>
                                          </p:stCondLst>
                                        </p:cTn>
                                        <p:tgtEl>
                                          <p:spTgt spid="41">
                                            <p:txEl>
                                              <p:pRg st="0" end="0"/>
                                            </p:txEl>
                                          </p:spTgt>
                                        </p:tgtEl>
                                        <p:attrNameLst>
                                          <p:attrName>style.visibility</p:attrName>
                                        </p:attrNameLst>
                                      </p:cBhvr>
                                      <p:to>
                                        <p:strVal val="visible"/>
                                      </p:to>
                                    </p:set>
                                    <p:anim calcmode="lin" valueType="num">
                                      <p:cBhvr additive="base">
                                        <p:cTn id="99" dur="100" fill="hold"/>
                                        <p:tgtEl>
                                          <p:spTgt spid="41">
                                            <p:txEl>
                                              <p:pRg st="0" end="0"/>
                                            </p:txEl>
                                          </p:spTgt>
                                        </p:tgtEl>
                                        <p:attrNameLst>
                                          <p:attrName>ppt_x</p:attrName>
                                        </p:attrNameLst>
                                      </p:cBhvr>
                                      <p:tavLst>
                                        <p:tav tm="0">
                                          <p:val>
                                            <p:strVal val="1+#ppt_w/2"/>
                                          </p:val>
                                        </p:tav>
                                        <p:tav tm="100000">
                                          <p:val>
                                            <p:strVal val="#ppt_x"/>
                                          </p:val>
                                        </p:tav>
                                      </p:tavLst>
                                    </p:anim>
                                    <p:anim calcmode="lin" valueType="num">
                                      <p:cBhvr additive="base">
                                        <p:cTn id="100" dur="100" fill="hold"/>
                                        <p:tgtEl>
                                          <p:spTgt spid="41">
                                            <p:txEl>
                                              <p:pRg st="0" end="0"/>
                                            </p:txEl>
                                          </p:spTgt>
                                        </p:tgtEl>
                                        <p:attrNameLst>
                                          <p:attrName>ppt_y</p:attrName>
                                        </p:attrNameLst>
                                      </p:cBhvr>
                                      <p:tavLst>
                                        <p:tav tm="0">
                                          <p:val>
                                            <p:strVal val="#ppt_y"/>
                                          </p:val>
                                        </p:tav>
                                        <p:tav tm="100000">
                                          <p:val>
                                            <p:strVal val="#ppt_y"/>
                                          </p:val>
                                        </p:tav>
                                      </p:tavLst>
                                    </p:anim>
                                  </p:childTnLst>
                                </p:cTn>
                              </p:par>
                            </p:childTnLst>
                          </p:cTn>
                        </p:par>
                        <p:par>
                          <p:cTn id="101" fill="hold">
                            <p:stCondLst>
                              <p:cond delay="4000"/>
                            </p:stCondLst>
                            <p:childTnLst>
                              <p:par>
                                <p:cTn id="102" presetID="2" presetClass="entr" presetSubtype="2" fill="hold" grpId="0" nodeType="afterEffect">
                                  <p:stCondLst>
                                    <p:cond delay="0"/>
                                  </p:stCondLst>
                                  <p:childTnLst>
                                    <p:set>
                                      <p:cBhvr>
                                        <p:cTn id="103" dur="1" fill="hold">
                                          <p:stCondLst>
                                            <p:cond delay="0"/>
                                          </p:stCondLst>
                                        </p:cTn>
                                        <p:tgtEl>
                                          <p:spTgt spid="42">
                                            <p:txEl>
                                              <p:pRg st="0" end="0"/>
                                            </p:txEl>
                                          </p:spTgt>
                                        </p:tgtEl>
                                        <p:attrNameLst>
                                          <p:attrName>style.visibility</p:attrName>
                                        </p:attrNameLst>
                                      </p:cBhvr>
                                      <p:to>
                                        <p:strVal val="visible"/>
                                      </p:to>
                                    </p:set>
                                    <p:anim calcmode="lin" valueType="num">
                                      <p:cBhvr additive="base">
                                        <p:cTn id="104" dur="100" fill="hold"/>
                                        <p:tgtEl>
                                          <p:spTgt spid="42">
                                            <p:txEl>
                                              <p:pRg st="0" end="0"/>
                                            </p:txEl>
                                          </p:spTgt>
                                        </p:tgtEl>
                                        <p:attrNameLst>
                                          <p:attrName>ppt_x</p:attrName>
                                        </p:attrNameLst>
                                      </p:cBhvr>
                                      <p:tavLst>
                                        <p:tav tm="0">
                                          <p:val>
                                            <p:strVal val="1+#ppt_w/2"/>
                                          </p:val>
                                        </p:tav>
                                        <p:tav tm="100000">
                                          <p:val>
                                            <p:strVal val="#ppt_x"/>
                                          </p:val>
                                        </p:tav>
                                      </p:tavLst>
                                    </p:anim>
                                    <p:anim calcmode="lin" valueType="num">
                                      <p:cBhvr additive="base">
                                        <p:cTn id="105" dur="100" fill="hold"/>
                                        <p:tgtEl>
                                          <p:spTgt spid="42">
                                            <p:txEl>
                                              <p:pRg st="0" end="0"/>
                                            </p:txEl>
                                          </p:spTgt>
                                        </p:tgtEl>
                                        <p:attrNameLst>
                                          <p:attrName>ppt_y</p:attrName>
                                        </p:attrNameLst>
                                      </p:cBhvr>
                                      <p:tavLst>
                                        <p:tav tm="0">
                                          <p:val>
                                            <p:strVal val="#ppt_y"/>
                                          </p:val>
                                        </p:tav>
                                        <p:tav tm="100000">
                                          <p:val>
                                            <p:strVal val="#ppt_y"/>
                                          </p:val>
                                        </p:tav>
                                      </p:tavLst>
                                    </p:anim>
                                  </p:childTnLst>
                                </p:cTn>
                              </p:par>
                            </p:childTnLst>
                          </p:cTn>
                        </p:par>
                        <p:par>
                          <p:cTn id="106" fill="hold">
                            <p:stCondLst>
                              <p:cond delay="4100"/>
                            </p:stCondLst>
                            <p:childTnLst>
                              <p:par>
                                <p:cTn id="107" presetID="2" presetClass="entr" presetSubtype="2" fill="hold" grpId="0" nodeType="afterEffect">
                                  <p:stCondLst>
                                    <p:cond delay="0"/>
                                  </p:stCondLst>
                                  <p:childTnLst>
                                    <p:set>
                                      <p:cBhvr>
                                        <p:cTn id="108" dur="1" fill="hold">
                                          <p:stCondLst>
                                            <p:cond delay="0"/>
                                          </p:stCondLst>
                                        </p:cTn>
                                        <p:tgtEl>
                                          <p:spTgt spid="43">
                                            <p:txEl>
                                              <p:pRg st="0" end="0"/>
                                            </p:txEl>
                                          </p:spTgt>
                                        </p:tgtEl>
                                        <p:attrNameLst>
                                          <p:attrName>style.visibility</p:attrName>
                                        </p:attrNameLst>
                                      </p:cBhvr>
                                      <p:to>
                                        <p:strVal val="visible"/>
                                      </p:to>
                                    </p:set>
                                    <p:anim calcmode="lin" valueType="num">
                                      <p:cBhvr additive="base">
                                        <p:cTn id="109" dur="100" fill="hold"/>
                                        <p:tgtEl>
                                          <p:spTgt spid="43">
                                            <p:txEl>
                                              <p:pRg st="0" end="0"/>
                                            </p:txEl>
                                          </p:spTgt>
                                        </p:tgtEl>
                                        <p:attrNameLst>
                                          <p:attrName>ppt_x</p:attrName>
                                        </p:attrNameLst>
                                      </p:cBhvr>
                                      <p:tavLst>
                                        <p:tav tm="0">
                                          <p:val>
                                            <p:strVal val="1+#ppt_w/2"/>
                                          </p:val>
                                        </p:tav>
                                        <p:tav tm="100000">
                                          <p:val>
                                            <p:strVal val="#ppt_x"/>
                                          </p:val>
                                        </p:tav>
                                      </p:tavLst>
                                    </p:anim>
                                    <p:anim calcmode="lin" valueType="num">
                                      <p:cBhvr additive="base">
                                        <p:cTn id="110" dur="1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animBg="1"/>
      <p:bldP spid="17" grpId="0"/>
      <p:bldP spid="22" grpId="0" animBg="1"/>
      <p:bldP spid="23" grpId="0"/>
      <p:bldP spid="28" grpId="0" animBg="1"/>
      <p:bldP spid="29" grpId="0"/>
      <p:bldP spid="34" grpId="0" animBg="1"/>
      <p:bldP spid="35" grpId="0"/>
      <p:bldP spid="36" grpId="0" animBg="1"/>
      <p:bldP spid="37" grpId="0" animBg="1"/>
      <p:bldP spid="38" grpId="0" animBg="1"/>
      <p:bldP spid="39" grpId="0" animBg="1"/>
      <p:bldP spid="40" grpId="0" build="p"/>
      <p:bldP spid="41" grpId="0" build="p"/>
      <p:bldP spid="42" grpId="0" build="p"/>
      <p:bldP spid="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下箭头 10"/>
          <p:cNvSpPr>
            <a:spLocks noChangeArrowheads="1"/>
          </p:cNvSpPr>
          <p:nvPr/>
        </p:nvSpPr>
        <p:spPr bwMode="auto">
          <a:xfrm>
            <a:off x="3634776" y="3088445"/>
            <a:ext cx="1940243" cy="2007394"/>
          </a:xfrm>
          <a:prstGeom prst="downArrow">
            <a:avLst>
              <a:gd name="adj1" fmla="val 50000"/>
              <a:gd name="adj2" fmla="val 49992"/>
            </a:avLst>
          </a:prstGeom>
          <a:solidFill>
            <a:srgbClr val="2F2637"/>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3" name="下箭头 11"/>
          <p:cNvSpPr>
            <a:spLocks noChangeArrowheads="1"/>
          </p:cNvSpPr>
          <p:nvPr/>
        </p:nvSpPr>
        <p:spPr bwMode="auto">
          <a:xfrm flipH="1" flipV="1">
            <a:off x="3636205" y="1135344"/>
            <a:ext cx="1940243" cy="1944528"/>
          </a:xfrm>
          <a:prstGeom prst="downArrow">
            <a:avLst>
              <a:gd name="adj1" fmla="val 50000"/>
              <a:gd name="adj2" fmla="val 50004"/>
            </a:avLst>
          </a:prstGeom>
          <a:solidFill>
            <a:srgbClr val="2F2637"/>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4" name="Freeform 14"/>
          <p:cNvSpPr>
            <a:spLocks noEditPoints="1" noChangeArrowheads="1"/>
          </p:cNvSpPr>
          <p:nvPr/>
        </p:nvSpPr>
        <p:spPr bwMode="auto">
          <a:xfrm>
            <a:off x="4372011" y="2375499"/>
            <a:ext cx="451485" cy="401478"/>
          </a:xfrm>
          <a:custGeom>
            <a:avLst/>
            <a:gdLst>
              <a:gd name="T0" fmla="*/ 2147483647 w 300"/>
              <a:gd name="T1" fmla="*/ 2147483647 h 266"/>
              <a:gd name="T2" fmla="*/ 2147483647 w 300"/>
              <a:gd name="T3" fmla="*/ 2147483647 h 266"/>
              <a:gd name="T4" fmla="*/ 2147483647 w 300"/>
              <a:gd name="T5" fmla="*/ 2147483647 h 266"/>
              <a:gd name="T6" fmla="*/ 2147483647 w 300"/>
              <a:gd name="T7" fmla="*/ 2147483647 h 266"/>
              <a:gd name="T8" fmla="*/ 0 w 300"/>
              <a:gd name="T9" fmla="*/ 2147483647 h 266"/>
              <a:gd name="T10" fmla="*/ 2147483647 w 300"/>
              <a:gd name="T11" fmla="*/ 0 h 266"/>
              <a:gd name="T12" fmla="*/ 2147483647 w 300"/>
              <a:gd name="T13" fmla="*/ 2147483647 h 266"/>
              <a:gd name="T14" fmla="*/ 2147483647 w 300"/>
              <a:gd name="T15" fmla="*/ 0 h 266"/>
              <a:gd name="T16" fmla="*/ 2147483647 w 300"/>
              <a:gd name="T17" fmla="*/ 2147483647 h 266"/>
              <a:gd name="T18" fmla="*/ 2147483647 w 300"/>
              <a:gd name="T19" fmla="*/ 2147483647 h 266"/>
              <a:gd name="T20" fmla="*/ 2147483647 w 300"/>
              <a:gd name="T21" fmla="*/ 2147483647 h 266"/>
              <a:gd name="T22" fmla="*/ 2147483647 w 300"/>
              <a:gd name="T23" fmla="*/ 2147483647 h 266"/>
              <a:gd name="T24" fmla="*/ 2147483647 w 300"/>
              <a:gd name="T25" fmla="*/ 2147483647 h 266"/>
              <a:gd name="T26" fmla="*/ 2147483647 w 300"/>
              <a:gd name="T27" fmla="*/ 2147483647 h 266"/>
              <a:gd name="T28" fmla="*/ 2147483647 w 300"/>
              <a:gd name="T29" fmla="*/ 2147483647 h 266"/>
              <a:gd name="T30" fmla="*/ 2147483647 w 300"/>
              <a:gd name="T31" fmla="*/ 2147483647 h 266"/>
              <a:gd name="T32" fmla="*/ 2147483647 w 300"/>
              <a:gd name="T33" fmla="*/ 2147483647 h 266"/>
              <a:gd name="T34" fmla="*/ 2147483647 w 300"/>
              <a:gd name="T35" fmla="*/ 2147483647 h 266"/>
              <a:gd name="T36" fmla="*/ 2147483647 w 300"/>
              <a:gd name="T37" fmla="*/ 2147483647 h 266"/>
              <a:gd name="T38" fmla="*/ 2147483647 w 300"/>
              <a:gd name="T39" fmla="*/ 2147483647 h 266"/>
              <a:gd name="T40" fmla="*/ 2147483647 w 300"/>
              <a:gd name="T41" fmla="*/ 2147483647 h 266"/>
              <a:gd name="T42" fmla="*/ 2147483647 w 300"/>
              <a:gd name="T43" fmla="*/ 2147483647 h 266"/>
              <a:gd name="T44" fmla="*/ 2147483647 w 300"/>
              <a:gd name="T45" fmla="*/ 2147483647 h 266"/>
              <a:gd name="T46" fmla="*/ 2147483647 w 300"/>
              <a:gd name="T47" fmla="*/ 2147483647 h 266"/>
              <a:gd name="T48" fmla="*/ 2147483647 w 300"/>
              <a:gd name="T49" fmla="*/ 2147483647 h 266"/>
              <a:gd name="T50" fmla="*/ 2147483647 w 300"/>
              <a:gd name="T51" fmla="*/ 2147483647 h 266"/>
              <a:gd name="T52" fmla="*/ 2147483647 w 300"/>
              <a:gd name="T53" fmla="*/ 2147483647 h 266"/>
              <a:gd name="T54" fmla="*/ 2147483647 w 300"/>
              <a:gd name="T55" fmla="*/ 2147483647 h 266"/>
              <a:gd name="T56" fmla="*/ 2147483647 w 300"/>
              <a:gd name="T57" fmla="*/ 2147483647 h 266"/>
              <a:gd name="T58" fmla="*/ 2147483647 w 300"/>
              <a:gd name="T59" fmla="*/ 2147483647 h 266"/>
              <a:gd name="T60" fmla="*/ 2147483647 w 300"/>
              <a:gd name="T61" fmla="*/ 2147483647 h 266"/>
              <a:gd name="T62" fmla="*/ 2147483647 w 300"/>
              <a:gd name="T63" fmla="*/ 2147483647 h 266"/>
              <a:gd name="T64" fmla="*/ 2147483647 w 300"/>
              <a:gd name="T65" fmla="*/ 2147483647 h 266"/>
              <a:gd name="T66" fmla="*/ 2147483647 w 300"/>
              <a:gd name="T67" fmla="*/ 2147483647 h 266"/>
              <a:gd name="T68" fmla="*/ 2147483647 w 300"/>
              <a:gd name="T69" fmla="*/ 2147483647 h 266"/>
              <a:gd name="T70" fmla="*/ 2147483647 w 300"/>
              <a:gd name="T71" fmla="*/ 2147483647 h 26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00"/>
              <a:gd name="T109" fmla="*/ 0 h 266"/>
              <a:gd name="T110" fmla="*/ 300 w 300"/>
              <a:gd name="T111" fmla="*/ 266 h 26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00" h="266">
                <a:moveTo>
                  <a:pt x="195" y="217"/>
                </a:moveTo>
                <a:cubicBezTo>
                  <a:pt x="195" y="221"/>
                  <a:pt x="195" y="224"/>
                  <a:pt x="196" y="227"/>
                </a:cubicBezTo>
                <a:cubicBezTo>
                  <a:pt x="170" y="250"/>
                  <a:pt x="149" y="266"/>
                  <a:pt x="149" y="266"/>
                </a:cubicBezTo>
                <a:cubicBezTo>
                  <a:pt x="149" y="266"/>
                  <a:pt x="32" y="176"/>
                  <a:pt x="8" y="116"/>
                </a:cubicBezTo>
                <a:cubicBezTo>
                  <a:pt x="4" y="106"/>
                  <a:pt x="0" y="90"/>
                  <a:pt x="0" y="78"/>
                </a:cubicBezTo>
                <a:cubicBezTo>
                  <a:pt x="0" y="35"/>
                  <a:pt x="35" y="0"/>
                  <a:pt x="78" y="0"/>
                </a:cubicBezTo>
                <a:cubicBezTo>
                  <a:pt x="110" y="0"/>
                  <a:pt x="138" y="20"/>
                  <a:pt x="150" y="48"/>
                </a:cubicBezTo>
                <a:cubicBezTo>
                  <a:pt x="162" y="20"/>
                  <a:pt x="190" y="0"/>
                  <a:pt x="222" y="0"/>
                </a:cubicBezTo>
                <a:cubicBezTo>
                  <a:pt x="265" y="0"/>
                  <a:pt x="300" y="35"/>
                  <a:pt x="300" y="78"/>
                </a:cubicBezTo>
                <a:cubicBezTo>
                  <a:pt x="300" y="91"/>
                  <a:pt x="296" y="106"/>
                  <a:pt x="292" y="116"/>
                </a:cubicBezTo>
                <a:cubicBezTo>
                  <a:pt x="287" y="130"/>
                  <a:pt x="275" y="146"/>
                  <a:pt x="262" y="162"/>
                </a:cubicBezTo>
                <a:cubicBezTo>
                  <a:pt x="258" y="161"/>
                  <a:pt x="255" y="161"/>
                  <a:pt x="251" y="161"/>
                </a:cubicBezTo>
                <a:cubicBezTo>
                  <a:pt x="220" y="161"/>
                  <a:pt x="195" y="186"/>
                  <a:pt x="195" y="217"/>
                </a:cubicBezTo>
                <a:close/>
                <a:moveTo>
                  <a:pt x="257" y="211"/>
                </a:moveTo>
                <a:cubicBezTo>
                  <a:pt x="275" y="211"/>
                  <a:pt x="275" y="211"/>
                  <a:pt x="275" y="211"/>
                </a:cubicBezTo>
                <a:cubicBezTo>
                  <a:pt x="275" y="223"/>
                  <a:pt x="275" y="223"/>
                  <a:pt x="275" y="223"/>
                </a:cubicBezTo>
                <a:cubicBezTo>
                  <a:pt x="257" y="223"/>
                  <a:pt x="257" y="223"/>
                  <a:pt x="257" y="223"/>
                </a:cubicBezTo>
                <a:cubicBezTo>
                  <a:pt x="257" y="241"/>
                  <a:pt x="257" y="241"/>
                  <a:pt x="257" y="241"/>
                </a:cubicBezTo>
                <a:cubicBezTo>
                  <a:pt x="245" y="241"/>
                  <a:pt x="245" y="241"/>
                  <a:pt x="245" y="241"/>
                </a:cubicBezTo>
                <a:cubicBezTo>
                  <a:pt x="245" y="223"/>
                  <a:pt x="245" y="223"/>
                  <a:pt x="245" y="223"/>
                </a:cubicBezTo>
                <a:cubicBezTo>
                  <a:pt x="227" y="223"/>
                  <a:pt x="227" y="223"/>
                  <a:pt x="227" y="223"/>
                </a:cubicBezTo>
                <a:cubicBezTo>
                  <a:pt x="227" y="211"/>
                  <a:pt x="227" y="211"/>
                  <a:pt x="227" y="211"/>
                </a:cubicBezTo>
                <a:cubicBezTo>
                  <a:pt x="245" y="211"/>
                  <a:pt x="245" y="211"/>
                  <a:pt x="245" y="211"/>
                </a:cubicBezTo>
                <a:cubicBezTo>
                  <a:pt x="245" y="193"/>
                  <a:pt x="245" y="193"/>
                  <a:pt x="245" y="193"/>
                </a:cubicBezTo>
                <a:cubicBezTo>
                  <a:pt x="257" y="193"/>
                  <a:pt x="257" y="193"/>
                  <a:pt x="257" y="193"/>
                </a:cubicBezTo>
                <a:lnTo>
                  <a:pt x="257" y="211"/>
                </a:lnTo>
                <a:close/>
                <a:moveTo>
                  <a:pt x="251" y="258"/>
                </a:moveTo>
                <a:cubicBezTo>
                  <a:pt x="229" y="258"/>
                  <a:pt x="210" y="240"/>
                  <a:pt x="210" y="217"/>
                </a:cubicBezTo>
                <a:cubicBezTo>
                  <a:pt x="210" y="194"/>
                  <a:pt x="229" y="176"/>
                  <a:pt x="251" y="176"/>
                </a:cubicBezTo>
                <a:cubicBezTo>
                  <a:pt x="274" y="176"/>
                  <a:pt x="293" y="194"/>
                  <a:pt x="293" y="217"/>
                </a:cubicBezTo>
                <a:cubicBezTo>
                  <a:pt x="293" y="240"/>
                  <a:pt x="274" y="258"/>
                  <a:pt x="251" y="258"/>
                </a:cubicBezTo>
                <a:close/>
                <a:moveTo>
                  <a:pt x="251" y="168"/>
                </a:moveTo>
                <a:cubicBezTo>
                  <a:pt x="224" y="168"/>
                  <a:pt x="203" y="190"/>
                  <a:pt x="203" y="217"/>
                </a:cubicBezTo>
                <a:cubicBezTo>
                  <a:pt x="203" y="244"/>
                  <a:pt x="224" y="266"/>
                  <a:pt x="251" y="266"/>
                </a:cubicBezTo>
                <a:cubicBezTo>
                  <a:pt x="278" y="266"/>
                  <a:pt x="300" y="244"/>
                  <a:pt x="300" y="217"/>
                </a:cubicBezTo>
                <a:cubicBezTo>
                  <a:pt x="300" y="190"/>
                  <a:pt x="278" y="168"/>
                  <a:pt x="251" y="168"/>
                </a:cubicBez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75549" tIns="37775" rIns="75549" bIns="37775"/>
          <a:lstStyle/>
          <a:p>
            <a:endParaRPr lang="zh-CN" altLang="en-US"/>
          </a:p>
        </p:txBody>
      </p:sp>
      <p:pic>
        <p:nvPicPr>
          <p:cNvPr id="15" name="Picture 3" descr="C:\Users\Jonahs\Dropbox\Projects SCOTT\MEET Windows Azure\source\Background\tile-icon-bigdata.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203418" y="3411342"/>
            <a:ext cx="788670" cy="78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4"/>
          <p:cNvSpPr>
            <a:spLocks noChangeArrowheads="1"/>
          </p:cNvSpPr>
          <p:nvPr/>
        </p:nvSpPr>
        <p:spPr bwMode="auto">
          <a:xfrm>
            <a:off x="4350580" y="1242500"/>
            <a:ext cx="510063"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52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    01</a:t>
            </a:r>
            <a:endParaRPr lang="zh-CN" altLang="en-US" sz="2520" b="1"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17" name="TextBox 15"/>
          <p:cNvSpPr>
            <a:spLocks noChangeArrowheads="1"/>
          </p:cNvSpPr>
          <p:nvPr/>
        </p:nvSpPr>
        <p:spPr bwMode="auto">
          <a:xfrm>
            <a:off x="4350580" y="4401467"/>
            <a:ext cx="510063"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520" b="1">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02</a:t>
            </a:r>
            <a:endParaRPr lang="zh-CN" altLang="en-US" sz="2520" b="1">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18" name="TextBox 16"/>
          <p:cNvSpPr>
            <a:spLocks noChangeArrowheads="1"/>
          </p:cNvSpPr>
          <p:nvPr/>
        </p:nvSpPr>
        <p:spPr bwMode="auto">
          <a:xfrm>
            <a:off x="960156" y="2106894"/>
            <a:ext cx="2541747"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080" dirty="0">
                <a:solidFill>
                  <a:srgbClr val="3F3F3F"/>
                </a:solidFill>
                <a:latin typeface="华文楷体" panose="02010600040101010101" pitchFamily="2" charset="-122"/>
                <a:ea typeface="华文楷体" panose="02010600040101010101" pitchFamily="2" charset="-122"/>
                <a:sym typeface="宋体" panose="02010600030101010101" pitchFamily="2" charset="-122"/>
              </a:rPr>
              <a:t>这里输入简单的文字概述这里输入简单文字概述简单的文字概述这里输入简单的文字概述这里输入简单</a:t>
            </a:r>
          </a:p>
        </p:txBody>
      </p:sp>
      <p:sp>
        <p:nvSpPr>
          <p:cNvPr id="19" name="矩形 17"/>
          <p:cNvSpPr>
            <a:spLocks noChangeArrowheads="1"/>
          </p:cNvSpPr>
          <p:nvPr/>
        </p:nvSpPr>
        <p:spPr bwMode="auto">
          <a:xfrm>
            <a:off x="974443" y="1782567"/>
            <a:ext cx="181879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20" name="TextBox 18"/>
          <p:cNvSpPr>
            <a:spLocks noChangeArrowheads="1"/>
          </p:cNvSpPr>
          <p:nvPr/>
        </p:nvSpPr>
        <p:spPr bwMode="auto">
          <a:xfrm>
            <a:off x="5899345" y="3724239"/>
            <a:ext cx="254174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1080">
                <a:solidFill>
                  <a:srgbClr val="3F3F3F"/>
                </a:solidFill>
                <a:latin typeface="华文楷体" panose="02010600040101010101" pitchFamily="2" charset="-122"/>
                <a:ea typeface="华文楷体" panose="02010600040101010101" pitchFamily="2" charset="-122"/>
                <a:sym typeface="宋体" panose="02010600030101010101" pitchFamily="2" charset="-122"/>
              </a:rPr>
              <a:t>这里输入简单的文字概述这里输入简单文字概述简单的文字概述这里输入简单的文字概述这里输入简单</a:t>
            </a:r>
          </a:p>
        </p:txBody>
      </p:sp>
      <p:sp>
        <p:nvSpPr>
          <p:cNvPr id="21" name="矩形 19"/>
          <p:cNvSpPr>
            <a:spLocks noChangeArrowheads="1"/>
          </p:cNvSpPr>
          <p:nvPr/>
        </p:nvSpPr>
        <p:spPr bwMode="auto">
          <a:xfrm>
            <a:off x="5915061" y="3399912"/>
            <a:ext cx="181737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Tree>
    <p:extLst>
      <p:ext uri="{BB962C8B-B14F-4D97-AF65-F5344CB8AC3E}">
        <p14:creationId xmlns:p14="http://schemas.microsoft.com/office/powerpoint/2010/main" val="10596845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4"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p:cBhvr>
                                        <p:cTn id="28" dur="500"/>
                                        <p:tgtEl>
                                          <p:spTgt spid="13"/>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p:cBhvr>
                                        <p:cTn id="31" dur="500"/>
                                        <p:tgtEl>
                                          <p:spTgt spid="12"/>
                                        </p:tgtEl>
                                      </p:cBhvr>
                                    </p:animEffect>
                                  </p:childTnLst>
                                </p:cTn>
                              </p:par>
                            </p:childTnLst>
                          </p:cTn>
                        </p:par>
                        <p:par>
                          <p:cTn id="32" fill="hold">
                            <p:stCondLst>
                              <p:cond delay="1500"/>
                            </p:stCondLst>
                            <p:childTnLst>
                              <p:par>
                                <p:cTn id="33" presetID="1"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par>
                          <p:cTn id="37" fill="hold">
                            <p:stCondLst>
                              <p:cond delay="1500"/>
                            </p:stCondLst>
                            <p:childTnLst>
                              <p:par>
                                <p:cTn id="38" presetID="2" presetClass="entr" presetSubtype="1"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ppt_x</p:attrName>
                                        </p:attrNameLst>
                                      </p:cBhvr>
                                      <p:tavLst>
                                        <p:tav tm="0">
                                          <p:val>
                                            <p:strVal val="#ppt_x"/>
                                          </p:val>
                                        </p:tav>
                                        <p:tav tm="100000">
                                          <p:val>
                                            <p:strVal val="#ppt_x"/>
                                          </p:val>
                                        </p:tav>
                                      </p:tavLst>
                                    </p:anim>
                                    <p:anim calcmode="lin" valueType="num">
                                      <p:cBhvr>
                                        <p:cTn id="41" dur="500" fill="hold"/>
                                        <p:tgtEl>
                                          <p:spTgt spid="16"/>
                                        </p:tgtEl>
                                        <p:attrNameLst>
                                          <p:attrName>ppt_y</p:attrName>
                                        </p:attrNameLst>
                                      </p:cBhvr>
                                      <p:tavLst>
                                        <p:tav tm="0">
                                          <p:val>
                                            <p:strVal val="0-#ppt_h/2"/>
                                          </p:val>
                                        </p:tav>
                                        <p:tav tm="100000">
                                          <p:val>
                                            <p:strVal val="#ppt_y"/>
                                          </p:val>
                                        </p:tav>
                                      </p:tavLst>
                                    </p:anim>
                                  </p:childTnLst>
                                </p:cTn>
                              </p:par>
                            </p:childTnLst>
                          </p:cTn>
                        </p:par>
                        <p:par>
                          <p:cTn id="42" fill="hold">
                            <p:stCondLst>
                              <p:cond delay="2000"/>
                            </p:stCondLst>
                            <p:childTnLst>
                              <p:par>
                                <p:cTn id="43" presetID="2" presetClass="entr" presetSubtype="1"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ppt_x</p:attrName>
                                        </p:attrNameLst>
                                      </p:cBhvr>
                                      <p:tavLst>
                                        <p:tav tm="0">
                                          <p:val>
                                            <p:strVal val="#ppt_x"/>
                                          </p:val>
                                        </p:tav>
                                        <p:tav tm="100000">
                                          <p:val>
                                            <p:strVal val="#ppt_x"/>
                                          </p:val>
                                        </p:tav>
                                      </p:tavLst>
                                    </p:anim>
                                    <p:anim calcmode="lin" valueType="num">
                                      <p:cBhvr>
                                        <p:cTn id="46" dur="500" fill="hold"/>
                                        <p:tgtEl>
                                          <p:spTgt spid="17"/>
                                        </p:tgtEl>
                                        <p:attrNameLst>
                                          <p:attrName>ppt_y</p:attrName>
                                        </p:attrNameLst>
                                      </p:cBhvr>
                                      <p:tavLst>
                                        <p:tav tm="0">
                                          <p:val>
                                            <p:strVal val="0-#ppt_h/2"/>
                                          </p:val>
                                        </p:tav>
                                        <p:tav tm="100000">
                                          <p:val>
                                            <p:strVal val="#ppt_y"/>
                                          </p:val>
                                        </p:tav>
                                      </p:tavLst>
                                    </p:anim>
                                  </p:childTnLst>
                                </p:cTn>
                              </p:par>
                            </p:childTnLst>
                          </p:cTn>
                        </p:par>
                        <p:par>
                          <p:cTn id="47" fill="hold">
                            <p:stCondLst>
                              <p:cond delay="2500"/>
                            </p:stCondLst>
                            <p:childTnLst>
                              <p:par>
                                <p:cTn id="48" presetID="42"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p:cBhvr>
                                        <p:cTn id="50" dur="1000"/>
                                        <p:tgtEl>
                                          <p:spTgt spid="19"/>
                                        </p:tgtEl>
                                      </p:cBhvr>
                                    </p:animEffect>
                                    <p:anim calcmode="lin" valueType="num">
                                      <p:cBhvr>
                                        <p:cTn id="51" dur="1000" fill="hold"/>
                                        <p:tgtEl>
                                          <p:spTgt spid="19"/>
                                        </p:tgtEl>
                                        <p:attrNameLst>
                                          <p:attrName>ppt_x</p:attrName>
                                        </p:attrNameLst>
                                      </p:cBhvr>
                                      <p:tavLst>
                                        <p:tav tm="0">
                                          <p:val>
                                            <p:strVal val="#ppt_x"/>
                                          </p:val>
                                        </p:tav>
                                        <p:tav tm="100000">
                                          <p:val>
                                            <p:strVal val="#ppt_x"/>
                                          </p:val>
                                        </p:tav>
                                      </p:tavLst>
                                    </p:anim>
                                    <p:anim calcmode="lin" valueType="num">
                                      <p:cBhvr>
                                        <p:cTn id="52" dur="1000" fill="hold"/>
                                        <p:tgtEl>
                                          <p:spTgt spid="1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42"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p:cBhvr>
                                        <p:cTn id="61" dur="1000"/>
                                        <p:tgtEl>
                                          <p:spTgt spid="21"/>
                                        </p:tgtEl>
                                      </p:cBhvr>
                                    </p:animEffect>
                                    <p:anim calcmode="lin" valueType="num">
                                      <p:cBhvr>
                                        <p:cTn id="62" dur="1000" fill="hold"/>
                                        <p:tgtEl>
                                          <p:spTgt spid="21"/>
                                        </p:tgtEl>
                                        <p:attrNameLst>
                                          <p:attrName>ppt_x</p:attrName>
                                        </p:attrNameLst>
                                      </p:cBhvr>
                                      <p:tavLst>
                                        <p:tav tm="0">
                                          <p:val>
                                            <p:strVal val="#ppt_x"/>
                                          </p:val>
                                        </p:tav>
                                        <p:tav tm="100000">
                                          <p:val>
                                            <p:strVal val="#ppt_x"/>
                                          </p:val>
                                        </p:tav>
                                      </p:tavLst>
                                    </p:anim>
                                    <p:anim calcmode="lin" valueType="num">
                                      <p:cBhvr>
                                        <p:cTn id="63" dur="1000" fill="hold"/>
                                        <p:tgtEl>
                                          <p:spTgt spid="2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p:cBhvr>
                                        <p:cTn id="66" dur="1000"/>
                                        <p:tgtEl>
                                          <p:spTgt spid="20"/>
                                        </p:tgtEl>
                                      </p:cBhvr>
                                    </p:animEffect>
                                    <p:anim calcmode="lin" valueType="num">
                                      <p:cBhvr>
                                        <p:cTn id="67" dur="1000" fill="hold"/>
                                        <p:tgtEl>
                                          <p:spTgt spid="20"/>
                                        </p:tgtEl>
                                        <p:attrNameLst>
                                          <p:attrName>ppt_x</p:attrName>
                                        </p:attrNameLst>
                                      </p:cBhvr>
                                      <p:tavLst>
                                        <p:tav tm="0">
                                          <p:val>
                                            <p:strVal val="#ppt_x"/>
                                          </p:val>
                                        </p:tav>
                                        <p:tav tm="100000">
                                          <p:val>
                                            <p:strVal val="#ppt_x"/>
                                          </p:val>
                                        </p:tav>
                                      </p:tavLst>
                                    </p:anim>
                                    <p:anim calcmode="lin" valueType="num">
                                      <p:cBhvr>
                                        <p:cTn id="6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bldLvl="0" animBg="1" autoUpdateAnimBg="0"/>
      <p:bldP spid="13" grpId="0" bldLvl="0" animBg="1" autoUpdateAnimBg="0"/>
      <p:bldP spid="14" grpId="0" animBg="1"/>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12" name="组合 72"/>
          <p:cNvGrpSpPr>
            <a:grpSpLocks/>
          </p:cNvGrpSpPr>
          <p:nvPr/>
        </p:nvGrpSpPr>
        <p:grpSpPr bwMode="auto">
          <a:xfrm>
            <a:off x="620316" y="1391841"/>
            <a:ext cx="2378869" cy="2513409"/>
            <a:chOff x="0" y="0"/>
            <a:chExt cx="3171825" cy="3351213"/>
          </a:xfrm>
        </p:grpSpPr>
        <p:sp>
          <p:nvSpPr>
            <p:cNvPr id="13" name="Freeform 34"/>
            <p:cNvSpPr>
              <a:spLocks/>
            </p:cNvSpPr>
            <p:nvPr/>
          </p:nvSpPr>
          <p:spPr bwMode="auto">
            <a:xfrm>
              <a:off x="1222375" y="2624138"/>
              <a:ext cx="727075" cy="727075"/>
            </a:xfrm>
            <a:custGeom>
              <a:avLst/>
              <a:gdLst>
                <a:gd name="T0" fmla="*/ 2147483647 w 458"/>
                <a:gd name="T1" fmla="*/ 2147483647 h 458"/>
                <a:gd name="T2" fmla="*/ 0 w 458"/>
                <a:gd name="T3" fmla="*/ 2147483647 h 458"/>
                <a:gd name="T4" fmla="*/ 2147483647 w 458"/>
                <a:gd name="T5" fmla="*/ 0 h 458"/>
                <a:gd name="T6" fmla="*/ 2147483647 w 458"/>
                <a:gd name="T7" fmla="*/ 2147483647 h 458"/>
                <a:gd name="T8" fmla="*/ 2147483647 w 458"/>
                <a:gd name="T9" fmla="*/ 2147483647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458">
                  <a:moveTo>
                    <a:pt x="229" y="458"/>
                  </a:moveTo>
                  <a:lnTo>
                    <a:pt x="0" y="228"/>
                  </a:lnTo>
                  <a:lnTo>
                    <a:pt x="229" y="0"/>
                  </a:lnTo>
                  <a:lnTo>
                    <a:pt x="458" y="228"/>
                  </a:lnTo>
                  <a:lnTo>
                    <a:pt x="229" y="458"/>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Rectangle 35"/>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15" name="Rectangle 36"/>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16" name="Rectangle 37"/>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17" name="Rectangle 38"/>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18" name="Rectangle 39"/>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19" name="Rectangle 40"/>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20" name="Freeform 41"/>
            <p:cNvSpPr>
              <a:spLocks/>
            </p:cNvSpPr>
            <p:nvPr/>
          </p:nvSpPr>
          <p:spPr bwMode="auto">
            <a:xfrm>
              <a:off x="1585913" y="130175"/>
              <a:ext cx="1120775" cy="1462088"/>
            </a:xfrm>
            <a:custGeom>
              <a:avLst/>
              <a:gdLst>
                <a:gd name="T0" fmla="*/ 2147483647 w 400"/>
                <a:gd name="T1" fmla="*/ 2147483647 h 521"/>
                <a:gd name="T2" fmla="*/ 2147483647 w 400"/>
                <a:gd name="T3" fmla="*/ 0 h 521"/>
                <a:gd name="T4" fmla="*/ 0 w 400"/>
                <a:gd name="T5" fmla="*/ 2147483647 h 521"/>
                <a:gd name="T6" fmla="*/ 2147483647 w 400"/>
                <a:gd name="T7" fmla="*/ 2147483647 h 5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521">
                  <a:moveTo>
                    <a:pt x="400" y="120"/>
                  </a:moveTo>
                  <a:cubicBezTo>
                    <a:pt x="350" y="70"/>
                    <a:pt x="290" y="29"/>
                    <a:pt x="224" y="0"/>
                  </a:cubicBezTo>
                  <a:cubicBezTo>
                    <a:pt x="0" y="521"/>
                    <a:pt x="0" y="521"/>
                    <a:pt x="0" y="521"/>
                  </a:cubicBezTo>
                  <a:lnTo>
                    <a:pt x="400" y="120"/>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42"/>
            <p:cNvSpPr>
              <a:spLocks/>
            </p:cNvSpPr>
            <p:nvPr/>
          </p:nvSpPr>
          <p:spPr bwMode="auto">
            <a:xfrm>
              <a:off x="1585913" y="3175"/>
              <a:ext cx="627063" cy="1589088"/>
            </a:xfrm>
            <a:custGeom>
              <a:avLst/>
              <a:gdLst>
                <a:gd name="T0" fmla="*/ 0 w 224"/>
                <a:gd name="T1" fmla="*/ 2147483647 h 566"/>
                <a:gd name="T2" fmla="*/ 0 w 224"/>
                <a:gd name="T3" fmla="*/ 2147483647 h 566"/>
                <a:gd name="T4" fmla="*/ 2147483647 w 224"/>
                <a:gd name="T5" fmla="*/ 2147483647 h 566"/>
                <a:gd name="T6" fmla="*/ 0 w 224"/>
                <a:gd name="T7" fmla="*/ 0 h 566"/>
                <a:gd name="T8" fmla="*/ 0 w 224"/>
                <a:gd name="T9" fmla="*/ 0 h 566"/>
                <a:gd name="T10" fmla="*/ 0 w 224"/>
                <a:gd name="T11" fmla="*/ 2147483647 h 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566">
                  <a:moveTo>
                    <a:pt x="0" y="566"/>
                  </a:moveTo>
                  <a:cubicBezTo>
                    <a:pt x="0" y="566"/>
                    <a:pt x="0" y="566"/>
                    <a:pt x="0" y="566"/>
                  </a:cubicBezTo>
                  <a:cubicBezTo>
                    <a:pt x="224" y="45"/>
                    <a:pt x="224" y="45"/>
                    <a:pt x="224" y="45"/>
                  </a:cubicBezTo>
                  <a:cubicBezTo>
                    <a:pt x="155" y="16"/>
                    <a:pt x="80" y="0"/>
                    <a:pt x="0" y="0"/>
                  </a:cubicBezTo>
                  <a:cubicBezTo>
                    <a:pt x="0" y="0"/>
                    <a:pt x="0" y="0"/>
                    <a:pt x="0" y="0"/>
                  </a:cubicBezTo>
                  <a:cubicBezTo>
                    <a:pt x="0" y="566"/>
                    <a:pt x="0" y="566"/>
                    <a:pt x="0" y="566"/>
                  </a:cubicBez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43"/>
            <p:cNvSpPr>
              <a:spLocks/>
            </p:cNvSpPr>
            <p:nvPr/>
          </p:nvSpPr>
          <p:spPr bwMode="auto">
            <a:xfrm>
              <a:off x="958850" y="466725"/>
              <a:ext cx="2212975" cy="2713038"/>
            </a:xfrm>
            <a:custGeom>
              <a:avLst/>
              <a:gdLst>
                <a:gd name="T0" fmla="*/ 2147483647 w 790"/>
                <a:gd name="T1" fmla="*/ 0 h 967"/>
                <a:gd name="T2" fmla="*/ 2147483647 w 790"/>
                <a:gd name="T3" fmla="*/ 2147483647 h 967"/>
                <a:gd name="T4" fmla="*/ 0 w 790"/>
                <a:gd name="T5" fmla="*/ 2147483647 h 967"/>
                <a:gd name="T6" fmla="*/ 2147483647 w 790"/>
                <a:gd name="T7" fmla="*/ 2147483647 h 967"/>
                <a:gd name="T8" fmla="*/ 2147483647 w 790"/>
                <a:gd name="T9" fmla="*/ 2147483647 h 967"/>
                <a:gd name="T10" fmla="*/ 2147483647 w 790"/>
                <a:gd name="T11" fmla="*/ 2147483647 h 967"/>
                <a:gd name="T12" fmla="*/ 2147483647 w 790"/>
                <a:gd name="T13" fmla="*/ 2147483647 h 967"/>
                <a:gd name="T14" fmla="*/ 2147483647 w 790"/>
                <a:gd name="T15" fmla="*/ 0 h 96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90" h="967">
                  <a:moveTo>
                    <a:pt x="624" y="0"/>
                  </a:moveTo>
                  <a:cubicBezTo>
                    <a:pt x="224" y="401"/>
                    <a:pt x="224" y="401"/>
                    <a:pt x="224" y="401"/>
                  </a:cubicBezTo>
                  <a:cubicBezTo>
                    <a:pt x="0" y="921"/>
                    <a:pt x="0" y="921"/>
                    <a:pt x="0" y="921"/>
                  </a:cubicBezTo>
                  <a:cubicBezTo>
                    <a:pt x="69" y="950"/>
                    <a:pt x="145" y="967"/>
                    <a:pt x="224" y="967"/>
                  </a:cubicBezTo>
                  <a:cubicBezTo>
                    <a:pt x="380" y="967"/>
                    <a:pt x="522" y="903"/>
                    <a:pt x="624" y="801"/>
                  </a:cubicBezTo>
                  <a:cubicBezTo>
                    <a:pt x="683" y="743"/>
                    <a:pt x="728" y="672"/>
                    <a:pt x="757" y="593"/>
                  </a:cubicBezTo>
                  <a:cubicBezTo>
                    <a:pt x="778" y="533"/>
                    <a:pt x="790" y="468"/>
                    <a:pt x="790" y="401"/>
                  </a:cubicBezTo>
                  <a:cubicBezTo>
                    <a:pt x="790" y="244"/>
                    <a:pt x="727" y="103"/>
                    <a:pt x="624" y="0"/>
                  </a:cubicBez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44"/>
            <p:cNvSpPr>
              <a:spLocks/>
            </p:cNvSpPr>
            <p:nvPr/>
          </p:nvSpPr>
          <p:spPr bwMode="auto">
            <a:xfrm>
              <a:off x="0" y="1592263"/>
              <a:ext cx="1585913" cy="1458913"/>
            </a:xfrm>
            <a:custGeom>
              <a:avLst/>
              <a:gdLst>
                <a:gd name="T0" fmla="*/ 2147483647 w 566"/>
                <a:gd name="T1" fmla="*/ 0 h 520"/>
                <a:gd name="T2" fmla="*/ 2147483647 w 566"/>
                <a:gd name="T3" fmla="*/ 0 h 520"/>
                <a:gd name="T4" fmla="*/ 0 w 566"/>
                <a:gd name="T5" fmla="*/ 0 h 520"/>
                <a:gd name="T6" fmla="*/ 2147483647 w 566"/>
                <a:gd name="T7" fmla="*/ 2147483647 h 520"/>
                <a:gd name="T8" fmla="*/ 2147483647 w 566"/>
                <a:gd name="T9" fmla="*/ 2147483647 h 520"/>
                <a:gd name="T10" fmla="*/ 2147483647 w 566"/>
                <a:gd name="T11" fmla="*/ 0 h 5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6" h="520">
                  <a:moveTo>
                    <a:pt x="566" y="0"/>
                  </a:moveTo>
                  <a:cubicBezTo>
                    <a:pt x="566" y="0"/>
                    <a:pt x="566" y="0"/>
                    <a:pt x="566" y="0"/>
                  </a:cubicBezTo>
                  <a:cubicBezTo>
                    <a:pt x="0" y="0"/>
                    <a:pt x="0" y="0"/>
                    <a:pt x="0" y="0"/>
                  </a:cubicBezTo>
                  <a:cubicBezTo>
                    <a:pt x="0" y="156"/>
                    <a:pt x="63" y="297"/>
                    <a:pt x="166" y="400"/>
                  </a:cubicBezTo>
                  <a:cubicBezTo>
                    <a:pt x="216" y="450"/>
                    <a:pt x="276" y="491"/>
                    <a:pt x="342" y="520"/>
                  </a:cubicBezTo>
                  <a:lnTo>
                    <a:pt x="566" y="0"/>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45"/>
            <p:cNvSpPr>
              <a:spLocks/>
            </p:cNvSpPr>
            <p:nvPr/>
          </p:nvSpPr>
          <p:spPr bwMode="auto">
            <a:xfrm>
              <a:off x="0" y="1049338"/>
              <a:ext cx="1585913" cy="542925"/>
            </a:xfrm>
            <a:custGeom>
              <a:avLst/>
              <a:gdLst>
                <a:gd name="T0" fmla="*/ 2147483647 w 566"/>
                <a:gd name="T1" fmla="*/ 2147483647 h 193"/>
                <a:gd name="T2" fmla="*/ 2147483647 w 566"/>
                <a:gd name="T3" fmla="*/ 0 h 193"/>
                <a:gd name="T4" fmla="*/ 0 w 566"/>
                <a:gd name="T5" fmla="*/ 2147483647 h 193"/>
                <a:gd name="T6" fmla="*/ 2147483647 w 566"/>
                <a:gd name="T7" fmla="*/ 2147483647 h 1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6" h="193">
                  <a:moveTo>
                    <a:pt x="566" y="193"/>
                  </a:moveTo>
                  <a:cubicBezTo>
                    <a:pt x="33" y="0"/>
                    <a:pt x="33" y="0"/>
                    <a:pt x="33" y="0"/>
                  </a:cubicBezTo>
                  <a:cubicBezTo>
                    <a:pt x="12" y="60"/>
                    <a:pt x="0" y="125"/>
                    <a:pt x="0" y="193"/>
                  </a:cubicBezTo>
                  <a:cubicBezTo>
                    <a:pt x="566" y="193"/>
                    <a:pt x="566" y="193"/>
                    <a:pt x="566" y="193"/>
                  </a:cubicBez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46"/>
            <p:cNvSpPr>
              <a:spLocks/>
            </p:cNvSpPr>
            <p:nvPr/>
          </p:nvSpPr>
          <p:spPr bwMode="auto">
            <a:xfrm>
              <a:off x="92075" y="0"/>
              <a:ext cx="1493838" cy="1592263"/>
            </a:xfrm>
            <a:custGeom>
              <a:avLst/>
              <a:gdLst>
                <a:gd name="T0" fmla="*/ 2147483647 w 533"/>
                <a:gd name="T1" fmla="*/ 2147483647 h 567"/>
                <a:gd name="T2" fmla="*/ 2147483647 w 533"/>
                <a:gd name="T3" fmla="*/ 2147483647 h 567"/>
                <a:gd name="T4" fmla="*/ 0 w 533"/>
                <a:gd name="T5" fmla="*/ 2147483647 h 567"/>
                <a:gd name="T6" fmla="*/ 2147483647 w 533"/>
                <a:gd name="T7" fmla="*/ 2147483647 h 567"/>
                <a:gd name="T8" fmla="*/ 2147483647 w 533"/>
                <a:gd name="T9" fmla="*/ 2147483647 h 567"/>
                <a:gd name="T10" fmla="*/ 2147483647 w 533"/>
                <a:gd name="T11" fmla="*/ 2147483647 h 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3" h="567">
                  <a:moveTo>
                    <a:pt x="533" y="1"/>
                  </a:moveTo>
                  <a:cubicBezTo>
                    <a:pt x="377" y="0"/>
                    <a:pt x="235" y="64"/>
                    <a:pt x="133" y="166"/>
                  </a:cubicBezTo>
                  <a:cubicBezTo>
                    <a:pt x="75" y="225"/>
                    <a:pt x="29" y="295"/>
                    <a:pt x="0" y="374"/>
                  </a:cubicBezTo>
                  <a:cubicBezTo>
                    <a:pt x="533" y="567"/>
                    <a:pt x="533" y="567"/>
                    <a:pt x="533" y="567"/>
                  </a:cubicBezTo>
                  <a:cubicBezTo>
                    <a:pt x="533" y="567"/>
                    <a:pt x="533" y="567"/>
                    <a:pt x="533" y="567"/>
                  </a:cubicBezTo>
                  <a:lnTo>
                    <a:pt x="533" y="1"/>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Rectangle 47"/>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27" name="Freeform 48"/>
            <p:cNvSpPr>
              <a:spLocks/>
            </p:cNvSpPr>
            <p:nvPr/>
          </p:nvSpPr>
          <p:spPr bwMode="auto">
            <a:xfrm>
              <a:off x="465138" y="469900"/>
              <a:ext cx="2241550" cy="2244725"/>
            </a:xfrm>
            <a:custGeom>
              <a:avLst/>
              <a:gdLst>
                <a:gd name="T0" fmla="*/ 2147483647 w 800"/>
                <a:gd name="T1" fmla="*/ 2147483647 h 800"/>
                <a:gd name="T2" fmla="*/ 0 w 800"/>
                <a:gd name="T3" fmla="*/ 2147483647 h 800"/>
                <a:gd name="T4" fmla="*/ 2147483647 w 800"/>
                <a:gd name="T5" fmla="*/ 0 h 800"/>
                <a:gd name="T6" fmla="*/ 2147483647 w 800"/>
                <a:gd name="T7" fmla="*/ 2147483647 h 800"/>
                <a:gd name="T8" fmla="*/ 2147483647 w 800"/>
                <a:gd name="T9" fmla="*/ 2147483647 h 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 h="800">
                  <a:moveTo>
                    <a:pt x="400" y="800"/>
                  </a:moveTo>
                  <a:cubicBezTo>
                    <a:pt x="179" y="800"/>
                    <a:pt x="0" y="620"/>
                    <a:pt x="0" y="400"/>
                  </a:cubicBezTo>
                  <a:cubicBezTo>
                    <a:pt x="0" y="179"/>
                    <a:pt x="179" y="0"/>
                    <a:pt x="400" y="0"/>
                  </a:cubicBezTo>
                  <a:cubicBezTo>
                    <a:pt x="621" y="0"/>
                    <a:pt x="800" y="179"/>
                    <a:pt x="800" y="400"/>
                  </a:cubicBezTo>
                  <a:cubicBezTo>
                    <a:pt x="800" y="621"/>
                    <a:pt x="621" y="800"/>
                    <a:pt x="400" y="8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文本框 69"/>
            <p:cNvSpPr txBox="1">
              <a:spLocks noChangeArrowheads="1"/>
            </p:cNvSpPr>
            <p:nvPr/>
          </p:nvSpPr>
          <p:spPr bwMode="auto">
            <a:xfrm>
              <a:off x="909768" y="1187000"/>
              <a:ext cx="1412875" cy="178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4050">
                  <a:solidFill>
                    <a:srgbClr val="465766"/>
                  </a:solidFill>
                </a:rPr>
                <a:t>45%</a:t>
              </a:r>
              <a:endParaRPr lang="zh-CN" altLang="en-US" sz="4050">
                <a:solidFill>
                  <a:srgbClr val="465766"/>
                </a:solidFill>
              </a:endParaRPr>
            </a:p>
          </p:txBody>
        </p:sp>
      </p:grpSp>
      <p:grpSp>
        <p:nvGrpSpPr>
          <p:cNvPr id="29" name="组合 73"/>
          <p:cNvGrpSpPr>
            <a:grpSpLocks/>
          </p:cNvGrpSpPr>
          <p:nvPr/>
        </p:nvGrpSpPr>
        <p:grpSpPr bwMode="auto">
          <a:xfrm>
            <a:off x="3339704" y="1391841"/>
            <a:ext cx="2378869" cy="2513409"/>
            <a:chOff x="0" y="0"/>
            <a:chExt cx="3171825" cy="3351213"/>
          </a:xfrm>
        </p:grpSpPr>
        <p:sp>
          <p:nvSpPr>
            <p:cNvPr id="30" name="Freeform 5"/>
            <p:cNvSpPr>
              <a:spLocks/>
            </p:cNvSpPr>
            <p:nvPr/>
          </p:nvSpPr>
          <p:spPr bwMode="auto">
            <a:xfrm>
              <a:off x="1222375" y="2624138"/>
              <a:ext cx="727075" cy="727075"/>
            </a:xfrm>
            <a:custGeom>
              <a:avLst/>
              <a:gdLst>
                <a:gd name="T0" fmla="*/ 2147483647 w 458"/>
                <a:gd name="T1" fmla="*/ 2147483647 h 458"/>
                <a:gd name="T2" fmla="*/ 0 w 458"/>
                <a:gd name="T3" fmla="*/ 2147483647 h 458"/>
                <a:gd name="T4" fmla="*/ 2147483647 w 458"/>
                <a:gd name="T5" fmla="*/ 0 h 458"/>
                <a:gd name="T6" fmla="*/ 2147483647 w 458"/>
                <a:gd name="T7" fmla="*/ 2147483647 h 458"/>
                <a:gd name="T8" fmla="*/ 2147483647 w 458"/>
                <a:gd name="T9" fmla="*/ 2147483647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458">
                  <a:moveTo>
                    <a:pt x="229" y="458"/>
                  </a:moveTo>
                  <a:lnTo>
                    <a:pt x="0" y="228"/>
                  </a:lnTo>
                  <a:lnTo>
                    <a:pt x="229" y="0"/>
                  </a:lnTo>
                  <a:lnTo>
                    <a:pt x="458" y="228"/>
                  </a:lnTo>
                  <a:lnTo>
                    <a:pt x="229" y="458"/>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Rectangle 6"/>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2" name="Rectangle 7"/>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3" name="Rectangle 8"/>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4" name="Rectangle 9"/>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5" name="Rectangle 10"/>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6" name="Rectangle 11"/>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37" name="Freeform 12"/>
            <p:cNvSpPr>
              <a:spLocks/>
            </p:cNvSpPr>
            <p:nvPr/>
          </p:nvSpPr>
          <p:spPr bwMode="auto">
            <a:xfrm>
              <a:off x="1585913" y="130175"/>
              <a:ext cx="1120775" cy="1462088"/>
            </a:xfrm>
            <a:custGeom>
              <a:avLst/>
              <a:gdLst>
                <a:gd name="T0" fmla="*/ 2147483647 w 400"/>
                <a:gd name="T1" fmla="*/ 2147483647 h 521"/>
                <a:gd name="T2" fmla="*/ 2147483647 w 400"/>
                <a:gd name="T3" fmla="*/ 0 h 521"/>
                <a:gd name="T4" fmla="*/ 0 w 400"/>
                <a:gd name="T5" fmla="*/ 2147483647 h 521"/>
                <a:gd name="T6" fmla="*/ 2147483647 w 400"/>
                <a:gd name="T7" fmla="*/ 2147483647 h 5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521">
                  <a:moveTo>
                    <a:pt x="400" y="120"/>
                  </a:moveTo>
                  <a:cubicBezTo>
                    <a:pt x="350" y="70"/>
                    <a:pt x="290" y="29"/>
                    <a:pt x="224" y="0"/>
                  </a:cubicBezTo>
                  <a:cubicBezTo>
                    <a:pt x="0" y="521"/>
                    <a:pt x="0" y="521"/>
                    <a:pt x="0" y="521"/>
                  </a:cubicBezTo>
                  <a:lnTo>
                    <a:pt x="400" y="120"/>
                  </a:ln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13"/>
            <p:cNvSpPr>
              <a:spLocks/>
            </p:cNvSpPr>
            <p:nvPr/>
          </p:nvSpPr>
          <p:spPr bwMode="auto">
            <a:xfrm>
              <a:off x="1585913" y="3175"/>
              <a:ext cx="627063" cy="1589088"/>
            </a:xfrm>
            <a:custGeom>
              <a:avLst/>
              <a:gdLst>
                <a:gd name="T0" fmla="*/ 0 w 224"/>
                <a:gd name="T1" fmla="*/ 2147483647 h 566"/>
                <a:gd name="T2" fmla="*/ 0 w 224"/>
                <a:gd name="T3" fmla="*/ 2147483647 h 566"/>
                <a:gd name="T4" fmla="*/ 2147483647 w 224"/>
                <a:gd name="T5" fmla="*/ 2147483647 h 566"/>
                <a:gd name="T6" fmla="*/ 0 w 224"/>
                <a:gd name="T7" fmla="*/ 0 h 566"/>
                <a:gd name="T8" fmla="*/ 0 w 224"/>
                <a:gd name="T9" fmla="*/ 0 h 566"/>
                <a:gd name="T10" fmla="*/ 0 w 224"/>
                <a:gd name="T11" fmla="*/ 2147483647 h 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566">
                  <a:moveTo>
                    <a:pt x="0" y="566"/>
                  </a:moveTo>
                  <a:cubicBezTo>
                    <a:pt x="0" y="566"/>
                    <a:pt x="0" y="566"/>
                    <a:pt x="0" y="566"/>
                  </a:cubicBezTo>
                  <a:cubicBezTo>
                    <a:pt x="224" y="45"/>
                    <a:pt x="224" y="45"/>
                    <a:pt x="224" y="45"/>
                  </a:cubicBezTo>
                  <a:cubicBezTo>
                    <a:pt x="155" y="16"/>
                    <a:pt x="80" y="0"/>
                    <a:pt x="0" y="0"/>
                  </a:cubicBezTo>
                  <a:cubicBezTo>
                    <a:pt x="0" y="0"/>
                    <a:pt x="0" y="0"/>
                    <a:pt x="0" y="0"/>
                  </a:cubicBezTo>
                  <a:cubicBezTo>
                    <a:pt x="0" y="566"/>
                    <a:pt x="0" y="566"/>
                    <a:pt x="0" y="566"/>
                  </a:cubicBez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14"/>
            <p:cNvSpPr>
              <a:spLocks/>
            </p:cNvSpPr>
            <p:nvPr/>
          </p:nvSpPr>
          <p:spPr bwMode="auto">
            <a:xfrm>
              <a:off x="0" y="466725"/>
              <a:ext cx="3171825" cy="2713038"/>
            </a:xfrm>
            <a:custGeom>
              <a:avLst/>
              <a:gdLst>
                <a:gd name="T0" fmla="*/ 2147483647 w 1132"/>
                <a:gd name="T1" fmla="*/ 0 h 967"/>
                <a:gd name="T2" fmla="*/ 2147483647 w 1132"/>
                <a:gd name="T3" fmla="*/ 2147483647 h 967"/>
                <a:gd name="T4" fmla="*/ 0 w 1132"/>
                <a:gd name="T5" fmla="*/ 2147483647 h 967"/>
                <a:gd name="T6" fmla="*/ 2147483647 w 1132"/>
                <a:gd name="T7" fmla="*/ 2147483647 h 967"/>
                <a:gd name="T8" fmla="*/ 2147483647 w 1132"/>
                <a:gd name="T9" fmla="*/ 2147483647 h 967"/>
                <a:gd name="T10" fmla="*/ 2147483647 w 1132"/>
                <a:gd name="T11" fmla="*/ 2147483647 h 967"/>
                <a:gd name="T12" fmla="*/ 2147483647 w 1132"/>
                <a:gd name="T13" fmla="*/ 2147483647 h 967"/>
                <a:gd name="T14" fmla="*/ 2147483647 w 1132"/>
                <a:gd name="T15" fmla="*/ 2147483647 h 967"/>
                <a:gd name="T16" fmla="*/ 2147483647 w 1132"/>
                <a:gd name="T17" fmla="*/ 2147483647 h 967"/>
                <a:gd name="T18" fmla="*/ 2147483647 w 1132"/>
                <a:gd name="T19" fmla="*/ 0 h 9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32" h="967">
                  <a:moveTo>
                    <a:pt x="966" y="0"/>
                  </a:moveTo>
                  <a:cubicBezTo>
                    <a:pt x="566" y="401"/>
                    <a:pt x="566" y="401"/>
                    <a:pt x="566" y="401"/>
                  </a:cubicBezTo>
                  <a:cubicBezTo>
                    <a:pt x="0" y="401"/>
                    <a:pt x="0" y="401"/>
                    <a:pt x="0" y="401"/>
                  </a:cubicBezTo>
                  <a:cubicBezTo>
                    <a:pt x="0" y="557"/>
                    <a:pt x="63" y="698"/>
                    <a:pt x="166" y="801"/>
                  </a:cubicBezTo>
                  <a:cubicBezTo>
                    <a:pt x="216" y="851"/>
                    <a:pt x="276" y="892"/>
                    <a:pt x="342" y="921"/>
                  </a:cubicBezTo>
                  <a:cubicBezTo>
                    <a:pt x="411" y="950"/>
                    <a:pt x="487" y="967"/>
                    <a:pt x="566" y="967"/>
                  </a:cubicBezTo>
                  <a:cubicBezTo>
                    <a:pt x="722" y="967"/>
                    <a:pt x="864" y="903"/>
                    <a:pt x="966" y="801"/>
                  </a:cubicBezTo>
                  <a:cubicBezTo>
                    <a:pt x="1025" y="743"/>
                    <a:pt x="1070" y="672"/>
                    <a:pt x="1099" y="593"/>
                  </a:cubicBezTo>
                  <a:cubicBezTo>
                    <a:pt x="1120" y="533"/>
                    <a:pt x="1132" y="468"/>
                    <a:pt x="1132" y="401"/>
                  </a:cubicBezTo>
                  <a:cubicBezTo>
                    <a:pt x="1132" y="244"/>
                    <a:pt x="1069" y="103"/>
                    <a:pt x="966" y="0"/>
                  </a:cubicBez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15"/>
            <p:cNvSpPr>
              <a:spLocks/>
            </p:cNvSpPr>
            <p:nvPr/>
          </p:nvSpPr>
          <p:spPr bwMode="auto">
            <a:xfrm>
              <a:off x="0" y="1049338"/>
              <a:ext cx="1585913" cy="542925"/>
            </a:xfrm>
            <a:custGeom>
              <a:avLst/>
              <a:gdLst>
                <a:gd name="T0" fmla="*/ 2147483647 w 566"/>
                <a:gd name="T1" fmla="*/ 2147483647 h 193"/>
                <a:gd name="T2" fmla="*/ 2147483647 w 566"/>
                <a:gd name="T3" fmla="*/ 0 h 193"/>
                <a:gd name="T4" fmla="*/ 0 w 566"/>
                <a:gd name="T5" fmla="*/ 2147483647 h 193"/>
                <a:gd name="T6" fmla="*/ 2147483647 w 566"/>
                <a:gd name="T7" fmla="*/ 2147483647 h 1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6" h="193">
                  <a:moveTo>
                    <a:pt x="566" y="193"/>
                  </a:moveTo>
                  <a:cubicBezTo>
                    <a:pt x="33" y="0"/>
                    <a:pt x="33" y="0"/>
                    <a:pt x="33" y="0"/>
                  </a:cubicBezTo>
                  <a:cubicBezTo>
                    <a:pt x="12" y="60"/>
                    <a:pt x="0" y="125"/>
                    <a:pt x="0" y="193"/>
                  </a:cubicBezTo>
                  <a:cubicBezTo>
                    <a:pt x="566" y="193"/>
                    <a:pt x="566" y="193"/>
                    <a:pt x="566" y="193"/>
                  </a:cubicBez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16"/>
            <p:cNvSpPr>
              <a:spLocks/>
            </p:cNvSpPr>
            <p:nvPr/>
          </p:nvSpPr>
          <p:spPr bwMode="auto">
            <a:xfrm>
              <a:off x="92075" y="0"/>
              <a:ext cx="1493838" cy="1592263"/>
            </a:xfrm>
            <a:custGeom>
              <a:avLst/>
              <a:gdLst>
                <a:gd name="T0" fmla="*/ 2147483647 w 533"/>
                <a:gd name="T1" fmla="*/ 2147483647 h 567"/>
                <a:gd name="T2" fmla="*/ 2147483647 w 533"/>
                <a:gd name="T3" fmla="*/ 2147483647 h 567"/>
                <a:gd name="T4" fmla="*/ 0 w 533"/>
                <a:gd name="T5" fmla="*/ 2147483647 h 567"/>
                <a:gd name="T6" fmla="*/ 2147483647 w 533"/>
                <a:gd name="T7" fmla="*/ 2147483647 h 567"/>
                <a:gd name="T8" fmla="*/ 2147483647 w 533"/>
                <a:gd name="T9" fmla="*/ 2147483647 h 567"/>
                <a:gd name="T10" fmla="*/ 2147483647 w 533"/>
                <a:gd name="T11" fmla="*/ 2147483647 h 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3" h="567">
                  <a:moveTo>
                    <a:pt x="533" y="1"/>
                  </a:moveTo>
                  <a:cubicBezTo>
                    <a:pt x="377" y="0"/>
                    <a:pt x="235" y="64"/>
                    <a:pt x="133" y="166"/>
                  </a:cubicBezTo>
                  <a:cubicBezTo>
                    <a:pt x="74" y="225"/>
                    <a:pt x="29" y="295"/>
                    <a:pt x="0" y="374"/>
                  </a:cubicBezTo>
                  <a:cubicBezTo>
                    <a:pt x="533" y="567"/>
                    <a:pt x="533" y="567"/>
                    <a:pt x="533" y="567"/>
                  </a:cubicBezTo>
                  <a:cubicBezTo>
                    <a:pt x="533" y="567"/>
                    <a:pt x="533" y="567"/>
                    <a:pt x="533" y="567"/>
                  </a:cubicBezTo>
                  <a:lnTo>
                    <a:pt x="533" y="1"/>
                  </a:ln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Rectangle 17"/>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43" name="Freeform 18"/>
            <p:cNvSpPr>
              <a:spLocks/>
            </p:cNvSpPr>
            <p:nvPr/>
          </p:nvSpPr>
          <p:spPr bwMode="auto">
            <a:xfrm>
              <a:off x="465138" y="469900"/>
              <a:ext cx="2241550" cy="2244725"/>
            </a:xfrm>
            <a:custGeom>
              <a:avLst/>
              <a:gdLst>
                <a:gd name="T0" fmla="*/ 2147483647 w 800"/>
                <a:gd name="T1" fmla="*/ 2147483647 h 800"/>
                <a:gd name="T2" fmla="*/ 0 w 800"/>
                <a:gd name="T3" fmla="*/ 2147483647 h 800"/>
                <a:gd name="T4" fmla="*/ 2147483647 w 800"/>
                <a:gd name="T5" fmla="*/ 0 h 800"/>
                <a:gd name="T6" fmla="*/ 2147483647 w 800"/>
                <a:gd name="T7" fmla="*/ 2147483647 h 800"/>
                <a:gd name="T8" fmla="*/ 2147483647 w 800"/>
                <a:gd name="T9" fmla="*/ 2147483647 h 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 h="800">
                  <a:moveTo>
                    <a:pt x="400" y="800"/>
                  </a:moveTo>
                  <a:cubicBezTo>
                    <a:pt x="179" y="800"/>
                    <a:pt x="0" y="620"/>
                    <a:pt x="0" y="400"/>
                  </a:cubicBezTo>
                  <a:cubicBezTo>
                    <a:pt x="0" y="179"/>
                    <a:pt x="179" y="0"/>
                    <a:pt x="400" y="0"/>
                  </a:cubicBezTo>
                  <a:cubicBezTo>
                    <a:pt x="621" y="0"/>
                    <a:pt x="800" y="179"/>
                    <a:pt x="800" y="400"/>
                  </a:cubicBezTo>
                  <a:cubicBezTo>
                    <a:pt x="800" y="621"/>
                    <a:pt x="621" y="800"/>
                    <a:pt x="400" y="8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文本框 70"/>
            <p:cNvSpPr txBox="1">
              <a:spLocks noChangeArrowheads="1"/>
            </p:cNvSpPr>
            <p:nvPr/>
          </p:nvSpPr>
          <p:spPr bwMode="auto">
            <a:xfrm>
              <a:off x="977101" y="1163808"/>
              <a:ext cx="1412875" cy="178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4050">
                  <a:solidFill>
                    <a:srgbClr val="465766"/>
                  </a:solidFill>
                </a:rPr>
                <a:t>55%</a:t>
              </a:r>
              <a:endParaRPr lang="zh-CN" altLang="en-US" sz="4050">
                <a:solidFill>
                  <a:srgbClr val="465766"/>
                </a:solidFill>
              </a:endParaRPr>
            </a:p>
          </p:txBody>
        </p:sp>
      </p:grpSp>
      <p:grpSp>
        <p:nvGrpSpPr>
          <p:cNvPr id="45" name="组合 74"/>
          <p:cNvGrpSpPr>
            <a:grpSpLocks/>
          </p:cNvGrpSpPr>
          <p:nvPr/>
        </p:nvGrpSpPr>
        <p:grpSpPr bwMode="auto">
          <a:xfrm>
            <a:off x="6059091" y="1391841"/>
            <a:ext cx="2378869" cy="2513409"/>
            <a:chOff x="0" y="0"/>
            <a:chExt cx="3171826" cy="3351213"/>
          </a:xfrm>
        </p:grpSpPr>
        <p:sp>
          <p:nvSpPr>
            <p:cNvPr id="46" name="Freeform 19"/>
            <p:cNvSpPr>
              <a:spLocks/>
            </p:cNvSpPr>
            <p:nvPr/>
          </p:nvSpPr>
          <p:spPr bwMode="auto">
            <a:xfrm>
              <a:off x="1222375" y="2624138"/>
              <a:ext cx="727075" cy="727075"/>
            </a:xfrm>
            <a:custGeom>
              <a:avLst/>
              <a:gdLst>
                <a:gd name="T0" fmla="*/ 2147483647 w 458"/>
                <a:gd name="T1" fmla="*/ 2147483647 h 458"/>
                <a:gd name="T2" fmla="*/ 0 w 458"/>
                <a:gd name="T3" fmla="*/ 2147483647 h 458"/>
                <a:gd name="T4" fmla="*/ 2147483647 w 458"/>
                <a:gd name="T5" fmla="*/ 0 h 458"/>
                <a:gd name="T6" fmla="*/ 2147483647 w 458"/>
                <a:gd name="T7" fmla="*/ 2147483647 h 458"/>
                <a:gd name="T8" fmla="*/ 2147483647 w 458"/>
                <a:gd name="T9" fmla="*/ 2147483647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458">
                  <a:moveTo>
                    <a:pt x="229" y="458"/>
                  </a:moveTo>
                  <a:lnTo>
                    <a:pt x="0" y="228"/>
                  </a:lnTo>
                  <a:lnTo>
                    <a:pt x="229" y="0"/>
                  </a:lnTo>
                  <a:lnTo>
                    <a:pt x="458" y="228"/>
                  </a:lnTo>
                  <a:lnTo>
                    <a:pt x="229" y="458"/>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 name="Rectangle 20"/>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48" name="Freeform 21"/>
            <p:cNvSpPr>
              <a:spLocks/>
            </p:cNvSpPr>
            <p:nvPr/>
          </p:nvSpPr>
          <p:spPr bwMode="auto">
            <a:xfrm>
              <a:off x="1585913" y="466725"/>
              <a:ext cx="1585913" cy="2247900"/>
            </a:xfrm>
            <a:custGeom>
              <a:avLst/>
              <a:gdLst>
                <a:gd name="T0" fmla="*/ 2147483647 w 566"/>
                <a:gd name="T1" fmla="*/ 2147483647 h 801"/>
                <a:gd name="T2" fmla="*/ 2147483647 w 566"/>
                <a:gd name="T3" fmla="*/ 2147483647 h 801"/>
                <a:gd name="T4" fmla="*/ 2147483647 w 566"/>
                <a:gd name="T5" fmla="*/ 2147483647 h 801"/>
                <a:gd name="T6" fmla="*/ 2147483647 w 566"/>
                <a:gd name="T7" fmla="*/ 0 h 801"/>
                <a:gd name="T8" fmla="*/ 0 w 566"/>
                <a:gd name="T9" fmla="*/ 2147483647 h 801"/>
                <a:gd name="T10" fmla="*/ 0 w 566"/>
                <a:gd name="T11" fmla="*/ 2147483647 h 801"/>
                <a:gd name="T12" fmla="*/ 0 w 566"/>
                <a:gd name="T13" fmla="*/ 2147483647 h 801"/>
                <a:gd name="T14" fmla="*/ 2147483647 w 566"/>
                <a:gd name="T15" fmla="*/ 2147483647 h 8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6" h="801">
                  <a:moveTo>
                    <a:pt x="400" y="801"/>
                  </a:moveTo>
                  <a:cubicBezTo>
                    <a:pt x="458" y="743"/>
                    <a:pt x="504" y="672"/>
                    <a:pt x="533" y="593"/>
                  </a:cubicBezTo>
                  <a:cubicBezTo>
                    <a:pt x="554" y="533"/>
                    <a:pt x="566" y="468"/>
                    <a:pt x="566" y="401"/>
                  </a:cubicBezTo>
                  <a:cubicBezTo>
                    <a:pt x="566" y="244"/>
                    <a:pt x="503" y="103"/>
                    <a:pt x="400" y="0"/>
                  </a:cubicBezTo>
                  <a:cubicBezTo>
                    <a:pt x="0" y="401"/>
                    <a:pt x="0" y="401"/>
                    <a:pt x="0" y="401"/>
                  </a:cubicBezTo>
                  <a:cubicBezTo>
                    <a:pt x="0" y="401"/>
                    <a:pt x="0" y="401"/>
                    <a:pt x="0" y="401"/>
                  </a:cubicBezTo>
                  <a:cubicBezTo>
                    <a:pt x="0" y="401"/>
                    <a:pt x="0" y="401"/>
                    <a:pt x="0" y="401"/>
                  </a:cubicBezTo>
                  <a:lnTo>
                    <a:pt x="400" y="801"/>
                  </a:ln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Rectangle 22"/>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50" name="Rectangle 23"/>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51" name="Rectangle 24"/>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52" name="Rectangle 25"/>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53" name="Rectangle 26"/>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54" name="Freeform 27"/>
            <p:cNvSpPr>
              <a:spLocks/>
            </p:cNvSpPr>
            <p:nvPr/>
          </p:nvSpPr>
          <p:spPr bwMode="auto">
            <a:xfrm>
              <a:off x="1585913" y="130175"/>
              <a:ext cx="1120775" cy="1462088"/>
            </a:xfrm>
            <a:custGeom>
              <a:avLst/>
              <a:gdLst>
                <a:gd name="T0" fmla="*/ 2147483647 w 400"/>
                <a:gd name="T1" fmla="*/ 2147483647 h 521"/>
                <a:gd name="T2" fmla="*/ 2147483647 w 400"/>
                <a:gd name="T3" fmla="*/ 0 h 521"/>
                <a:gd name="T4" fmla="*/ 0 w 400"/>
                <a:gd name="T5" fmla="*/ 2147483647 h 521"/>
                <a:gd name="T6" fmla="*/ 2147483647 w 400"/>
                <a:gd name="T7" fmla="*/ 2147483647 h 5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521">
                  <a:moveTo>
                    <a:pt x="400" y="120"/>
                  </a:moveTo>
                  <a:cubicBezTo>
                    <a:pt x="350" y="70"/>
                    <a:pt x="290" y="29"/>
                    <a:pt x="224" y="0"/>
                  </a:cubicBezTo>
                  <a:cubicBezTo>
                    <a:pt x="0" y="521"/>
                    <a:pt x="0" y="521"/>
                    <a:pt x="0" y="521"/>
                  </a:cubicBezTo>
                  <a:lnTo>
                    <a:pt x="400" y="120"/>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28"/>
            <p:cNvSpPr>
              <a:spLocks/>
            </p:cNvSpPr>
            <p:nvPr/>
          </p:nvSpPr>
          <p:spPr bwMode="auto">
            <a:xfrm>
              <a:off x="1585913" y="3175"/>
              <a:ext cx="627063" cy="1589088"/>
            </a:xfrm>
            <a:custGeom>
              <a:avLst/>
              <a:gdLst>
                <a:gd name="T0" fmla="*/ 0 w 224"/>
                <a:gd name="T1" fmla="*/ 2147483647 h 566"/>
                <a:gd name="T2" fmla="*/ 0 w 224"/>
                <a:gd name="T3" fmla="*/ 2147483647 h 566"/>
                <a:gd name="T4" fmla="*/ 2147483647 w 224"/>
                <a:gd name="T5" fmla="*/ 2147483647 h 566"/>
                <a:gd name="T6" fmla="*/ 0 w 224"/>
                <a:gd name="T7" fmla="*/ 0 h 566"/>
                <a:gd name="T8" fmla="*/ 0 w 224"/>
                <a:gd name="T9" fmla="*/ 0 h 566"/>
                <a:gd name="T10" fmla="*/ 0 w 224"/>
                <a:gd name="T11" fmla="*/ 2147483647 h 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566">
                  <a:moveTo>
                    <a:pt x="0" y="566"/>
                  </a:moveTo>
                  <a:cubicBezTo>
                    <a:pt x="0" y="566"/>
                    <a:pt x="0" y="566"/>
                    <a:pt x="0" y="566"/>
                  </a:cubicBezTo>
                  <a:cubicBezTo>
                    <a:pt x="224" y="45"/>
                    <a:pt x="224" y="45"/>
                    <a:pt x="224" y="45"/>
                  </a:cubicBezTo>
                  <a:cubicBezTo>
                    <a:pt x="155" y="16"/>
                    <a:pt x="79" y="0"/>
                    <a:pt x="0" y="0"/>
                  </a:cubicBezTo>
                  <a:cubicBezTo>
                    <a:pt x="0" y="0"/>
                    <a:pt x="0" y="0"/>
                    <a:pt x="0" y="0"/>
                  </a:cubicBezTo>
                  <a:cubicBezTo>
                    <a:pt x="0" y="566"/>
                    <a:pt x="0" y="566"/>
                    <a:pt x="0" y="566"/>
                  </a:cubicBez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29"/>
            <p:cNvSpPr>
              <a:spLocks/>
            </p:cNvSpPr>
            <p:nvPr/>
          </p:nvSpPr>
          <p:spPr bwMode="auto">
            <a:xfrm>
              <a:off x="0" y="1592263"/>
              <a:ext cx="2706688" cy="1587500"/>
            </a:xfrm>
            <a:custGeom>
              <a:avLst/>
              <a:gdLst>
                <a:gd name="T0" fmla="*/ 2147483647 w 966"/>
                <a:gd name="T1" fmla="*/ 0 h 566"/>
                <a:gd name="T2" fmla="*/ 0 w 966"/>
                <a:gd name="T3" fmla="*/ 0 h 566"/>
                <a:gd name="T4" fmla="*/ 2147483647 w 966"/>
                <a:gd name="T5" fmla="*/ 2147483647 h 566"/>
                <a:gd name="T6" fmla="*/ 2147483647 w 966"/>
                <a:gd name="T7" fmla="*/ 2147483647 h 566"/>
                <a:gd name="T8" fmla="*/ 2147483647 w 966"/>
                <a:gd name="T9" fmla="*/ 2147483647 h 566"/>
                <a:gd name="T10" fmla="*/ 2147483647 w 966"/>
                <a:gd name="T11" fmla="*/ 2147483647 h 566"/>
                <a:gd name="T12" fmla="*/ 2147483647 w 966"/>
                <a:gd name="T13" fmla="*/ 0 h 5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66" h="566">
                  <a:moveTo>
                    <a:pt x="566" y="0"/>
                  </a:moveTo>
                  <a:cubicBezTo>
                    <a:pt x="0" y="0"/>
                    <a:pt x="0" y="0"/>
                    <a:pt x="0" y="0"/>
                  </a:cubicBezTo>
                  <a:cubicBezTo>
                    <a:pt x="0" y="156"/>
                    <a:pt x="63" y="297"/>
                    <a:pt x="166" y="400"/>
                  </a:cubicBezTo>
                  <a:cubicBezTo>
                    <a:pt x="216" y="450"/>
                    <a:pt x="276" y="491"/>
                    <a:pt x="342" y="520"/>
                  </a:cubicBezTo>
                  <a:cubicBezTo>
                    <a:pt x="411" y="549"/>
                    <a:pt x="486" y="566"/>
                    <a:pt x="566" y="566"/>
                  </a:cubicBezTo>
                  <a:cubicBezTo>
                    <a:pt x="722" y="566"/>
                    <a:pt x="864" y="502"/>
                    <a:pt x="966" y="400"/>
                  </a:cubicBezTo>
                  <a:lnTo>
                    <a:pt x="566" y="0"/>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30"/>
            <p:cNvSpPr>
              <a:spLocks/>
            </p:cNvSpPr>
            <p:nvPr/>
          </p:nvSpPr>
          <p:spPr bwMode="auto">
            <a:xfrm>
              <a:off x="0" y="1049338"/>
              <a:ext cx="1585913" cy="542925"/>
            </a:xfrm>
            <a:custGeom>
              <a:avLst/>
              <a:gdLst>
                <a:gd name="T0" fmla="*/ 2147483647 w 566"/>
                <a:gd name="T1" fmla="*/ 2147483647 h 193"/>
                <a:gd name="T2" fmla="*/ 2147483647 w 566"/>
                <a:gd name="T3" fmla="*/ 0 h 193"/>
                <a:gd name="T4" fmla="*/ 0 w 566"/>
                <a:gd name="T5" fmla="*/ 2147483647 h 193"/>
                <a:gd name="T6" fmla="*/ 2147483647 w 566"/>
                <a:gd name="T7" fmla="*/ 2147483647 h 1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6" h="193">
                  <a:moveTo>
                    <a:pt x="566" y="193"/>
                  </a:moveTo>
                  <a:cubicBezTo>
                    <a:pt x="33" y="0"/>
                    <a:pt x="33" y="0"/>
                    <a:pt x="33" y="0"/>
                  </a:cubicBezTo>
                  <a:cubicBezTo>
                    <a:pt x="12" y="60"/>
                    <a:pt x="0" y="125"/>
                    <a:pt x="0" y="193"/>
                  </a:cubicBezTo>
                  <a:cubicBezTo>
                    <a:pt x="566" y="193"/>
                    <a:pt x="566" y="193"/>
                    <a:pt x="566" y="193"/>
                  </a:cubicBezTo>
                  <a:close/>
                </a:path>
              </a:pathLst>
            </a:custGeom>
            <a:solidFill>
              <a:srgbClr val="C4C7C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31"/>
            <p:cNvSpPr>
              <a:spLocks/>
            </p:cNvSpPr>
            <p:nvPr/>
          </p:nvSpPr>
          <p:spPr bwMode="auto">
            <a:xfrm>
              <a:off x="92075" y="0"/>
              <a:ext cx="1493838" cy="1592263"/>
            </a:xfrm>
            <a:custGeom>
              <a:avLst/>
              <a:gdLst>
                <a:gd name="T0" fmla="*/ 2147483647 w 533"/>
                <a:gd name="T1" fmla="*/ 2147483647 h 567"/>
                <a:gd name="T2" fmla="*/ 2147483647 w 533"/>
                <a:gd name="T3" fmla="*/ 2147483647 h 567"/>
                <a:gd name="T4" fmla="*/ 0 w 533"/>
                <a:gd name="T5" fmla="*/ 2147483647 h 567"/>
                <a:gd name="T6" fmla="*/ 2147483647 w 533"/>
                <a:gd name="T7" fmla="*/ 2147483647 h 567"/>
                <a:gd name="T8" fmla="*/ 2147483647 w 533"/>
                <a:gd name="T9" fmla="*/ 2147483647 h 567"/>
                <a:gd name="T10" fmla="*/ 2147483647 w 533"/>
                <a:gd name="T11" fmla="*/ 2147483647 h 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3" h="567">
                  <a:moveTo>
                    <a:pt x="533" y="1"/>
                  </a:moveTo>
                  <a:cubicBezTo>
                    <a:pt x="377" y="0"/>
                    <a:pt x="235" y="64"/>
                    <a:pt x="133" y="166"/>
                  </a:cubicBezTo>
                  <a:cubicBezTo>
                    <a:pt x="74" y="225"/>
                    <a:pt x="29" y="295"/>
                    <a:pt x="0" y="374"/>
                  </a:cubicBezTo>
                  <a:cubicBezTo>
                    <a:pt x="533" y="567"/>
                    <a:pt x="533" y="567"/>
                    <a:pt x="533" y="567"/>
                  </a:cubicBezTo>
                  <a:cubicBezTo>
                    <a:pt x="533" y="567"/>
                    <a:pt x="533" y="567"/>
                    <a:pt x="533" y="567"/>
                  </a:cubicBezTo>
                  <a:lnTo>
                    <a:pt x="533" y="1"/>
                  </a:lnTo>
                  <a:close/>
                </a:path>
              </a:pathLst>
            </a:custGeom>
            <a:solidFill>
              <a:srgbClr val="2F26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Rectangle 32"/>
            <p:cNvSpPr>
              <a:spLocks noChangeArrowheads="1"/>
            </p:cNvSpPr>
            <p:nvPr/>
          </p:nvSpPr>
          <p:spPr bwMode="auto">
            <a:xfrm>
              <a:off x="1585913" y="1592263"/>
              <a:ext cx="1588" cy="1588"/>
            </a:xfrm>
            <a:prstGeom prst="rect">
              <a:avLst/>
            </a:prstGeom>
            <a:solidFill>
              <a:srgbClr val="FDC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60" name="Freeform 33"/>
            <p:cNvSpPr>
              <a:spLocks/>
            </p:cNvSpPr>
            <p:nvPr/>
          </p:nvSpPr>
          <p:spPr bwMode="auto">
            <a:xfrm>
              <a:off x="465138" y="469900"/>
              <a:ext cx="2241550" cy="2244725"/>
            </a:xfrm>
            <a:custGeom>
              <a:avLst/>
              <a:gdLst>
                <a:gd name="T0" fmla="*/ 2147483647 w 800"/>
                <a:gd name="T1" fmla="*/ 2147483647 h 800"/>
                <a:gd name="T2" fmla="*/ 0 w 800"/>
                <a:gd name="T3" fmla="*/ 2147483647 h 800"/>
                <a:gd name="T4" fmla="*/ 2147483647 w 800"/>
                <a:gd name="T5" fmla="*/ 0 h 800"/>
                <a:gd name="T6" fmla="*/ 2147483647 w 800"/>
                <a:gd name="T7" fmla="*/ 2147483647 h 800"/>
                <a:gd name="T8" fmla="*/ 2147483647 w 800"/>
                <a:gd name="T9" fmla="*/ 2147483647 h 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 h="800">
                  <a:moveTo>
                    <a:pt x="400" y="800"/>
                  </a:moveTo>
                  <a:cubicBezTo>
                    <a:pt x="179" y="800"/>
                    <a:pt x="0" y="620"/>
                    <a:pt x="0" y="400"/>
                  </a:cubicBezTo>
                  <a:cubicBezTo>
                    <a:pt x="0" y="179"/>
                    <a:pt x="179" y="0"/>
                    <a:pt x="400" y="0"/>
                  </a:cubicBezTo>
                  <a:cubicBezTo>
                    <a:pt x="621" y="0"/>
                    <a:pt x="800" y="179"/>
                    <a:pt x="800" y="400"/>
                  </a:cubicBezTo>
                  <a:cubicBezTo>
                    <a:pt x="800" y="621"/>
                    <a:pt x="621" y="800"/>
                    <a:pt x="400" y="8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文本框 71"/>
            <p:cNvSpPr txBox="1">
              <a:spLocks noChangeArrowheads="1"/>
            </p:cNvSpPr>
            <p:nvPr/>
          </p:nvSpPr>
          <p:spPr bwMode="auto">
            <a:xfrm>
              <a:off x="946698" y="1129010"/>
              <a:ext cx="1412875" cy="178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en-US" altLang="zh-CN" sz="4050">
                  <a:solidFill>
                    <a:srgbClr val="465766"/>
                  </a:solidFill>
                </a:rPr>
                <a:t>33%</a:t>
              </a:r>
              <a:endParaRPr lang="zh-CN" altLang="en-US" sz="4050">
                <a:solidFill>
                  <a:srgbClr val="465766"/>
                </a:solidFill>
              </a:endParaRPr>
            </a:p>
          </p:txBody>
        </p:sp>
      </p:grpSp>
      <p:sp>
        <p:nvSpPr>
          <p:cNvPr id="62" name="文本框 75"/>
          <p:cNvSpPr txBox="1">
            <a:spLocks noChangeArrowheads="1"/>
          </p:cNvSpPr>
          <p:nvPr/>
        </p:nvSpPr>
        <p:spPr bwMode="auto">
          <a:xfrm>
            <a:off x="1360885" y="3962400"/>
            <a:ext cx="8977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rgbClr val="465766"/>
                </a:solidFill>
                <a:latin typeface="方正兰亭纤黑_GBK" pitchFamily="2" charset="-122"/>
                <a:ea typeface="方正兰亭纤黑_GBK" pitchFamily="2" charset="-122"/>
              </a:rPr>
              <a:t>标题内容</a:t>
            </a:r>
          </a:p>
        </p:txBody>
      </p:sp>
      <p:sp>
        <p:nvSpPr>
          <p:cNvPr id="63" name="文本框 76"/>
          <p:cNvSpPr txBox="1">
            <a:spLocks noChangeArrowheads="1"/>
          </p:cNvSpPr>
          <p:nvPr/>
        </p:nvSpPr>
        <p:spPr bwMode="auto">
          <a:xfrm>
            <a:off x="969169" y="4299347"/>
            <a:ext cx="190381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50">
                <a:solidFill>
                  <a:srgbClr val="465766"/>
                </a:solidFill>
                <a:latin typeface="方正兰亭纤黑_GBK" pitchFamily="2" charset="-122"/>
                <a:ea typeface="方正兰亭纤黑_GBK" pitchFamily="2" charset="-122"/>
              </a:rPr>
              <a:t>数据内容说明，数据内容说明，数据内容说明，数据内容说明，</a:t>
            </a:r>
          </a:p>
        </p:txBody>
      </p:sp>
      <p:sp>
        <p:nvSpPr>
          <p:cNvPr id="64" name="文本框 77"/>
          <p:cNvSpPr txBox="1">
            <a:spLocks noChangeArrowheads="1"/>
          </p:cNvSpPr>
          <p:nvPr/>
        </p:nvSpPr>
        <p:spPr bwMode="auto">
          <a:xfrm>
            <a:off x="4073129" y="3962400"/>
            <a:ext cx="8977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rgbClr val="465766"/>
                </a:solidFill>
                <a:latin typeface="方正兰亭纤黑_GBK" pitchFamily="2" charset="-122"/>
                <a:ea typeface="方正兰亭纤黑_GBK" pitchFamily="2" charset="-122"/>
              </a:rPr>
              <a:t>标题内容</a:t>
            </a:r>
          </a:p>
        </p:txBody>
      </p:sp>
      <p:sp>
        <p:nvSpPr>
          <p:cNvPr id="65" name="文本框 78"/>
          <p:cNvSpPr txBox="1">
            <a:spLocks noChangeArrowheads="1"/>
          </p:cNvSpPr>
          <p:nvPr/>
        </p:nvSpPr>
        <p:spPr bwMode="auto">
          <a:xfrm>
            <a:off x="3681413" y="4299347"/>
            <a:ext cx="190261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50">
                <a:solidFill>
                  <a:srgbClr val="465766"/>
                </a:solidFill>
                <a:latin typeface="方正兰亭纤黑_GBK" pitchFamily="2" charset="-122"/>
                <a:ea typeface="方正兰亭纤黑_GBK" pitchFamily="2" charset="-122"/>
              </a:rPr>
              <a:t>数据内容说明，数据内容说明，数据内容说明，数据内容说明，</a:t>
            </a:r>
          </a:p>
        </p:txBody>
      </p:sp>
      <p:sp>
        <p:nvSpPr>
          <p:cNvPr id="66" name="文本框 79"/>
          <p:cNvSpPr txBox="1">
            <a:spLocks noChangeArrowheads="1"/>
          </p:cNvSpPr>
          <p:nvPr/>
        </p:nvSpPr>
        <p:spPr bwMode="auto">
          <a:xfrm>
            <a:off x="6785373" y="3962400"/>
            <a:ext cx="8977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rgbClr val="465766"/>
                </a:solidFill>
                <a:latin typeface="方正兰亭纤黑_GBK" pitchFamily="2" charset="-122"/>
                <a:ea typeface="方正兰亭纤黑_GBK" pitchFamily="2" charset="-122"/>
              </a:rPr>
              <a:t>标题内容</a:t>
            </a:r>
          </a:p>
        </p:txBody>
      </p:sp>
      <p:sp>
        <p:nvSpPr>
          <p:cNvPr id="67" name="文本框 80"/>
          <p:cNvSpPr txBox="1">
            <a:spLocks noChangeArrowheads="1"/>
          </p:cNvSpPr>
          <p:nvPr/>
        </p:nvSpPr>
        <p:spPr bwMode="auto">
          <a:xfrm>
            <a:off x="6393657" y="4299347"/>
            <a:ext cx="190261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50">
                <a:solidFill>
                  <a:srgbClr val="465766"/>
                </a:solidFill>
                <a:latin typeface="方正兰亭纤黑_GBK" pitchFamily="2" charset="-122"/>
                <a:ea typeface="方正兰亭纤黑_GBK" pitchFamily="2" charset="-122"/>
              </a:rPr>
              <a:t>数据内容说明，数据内容说明，数据内容说明，数据内容说明，</a:t>
            </a:r>
          </a:p>
        </p:txBody>
      </p:sp>
    </p:spTree>
    <p:extLst>
      <p:ext uri="{BB962C8B-B14F-4D97-AF65-F5344CB8AC3E}">
        <p14:creationId xmlns:p14="http://schemas.microsoft.com/office/powerpoint/2010/main" val="3219991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1000"/>
                                        <p:tgtEl>
                                          <p:spTgt spid="62"/>
                                        </p:tgtEl>
                                      </p:cBhvr>
                                    </p:animEffect>
                                    <p:anim calcmode="lin" valueType="num">
                                      <p:cBhvr>
                                        <p:cTn id="33" dur="1000" fill="hold"/>
                                        <p:tgtEl>
                                          <p:spTgt spid="62"/>
                                        </p:tgtEl>
                                        <p:attrNameLst>
                                          <p:attrName>ppt_x</p:attrName>
                                        </p:attrNameLst>
                                      </p:cBhvr>
                                      <p:tavLst>
                                        <p:tav tm="0">
                                          <p:val>
                                            <p:strVal val="#ppt_x"/>
                                          </p:val>
                                        </p:tav>
                                        <p:tav tm="100000">
                                          <p:val>
                                            <p:strVal val="#ppt_x"/>
                                          </p:val>
                                        </p:tav>
                                      </p:tavLst>
                                    </p:anim>
                                    <p:anim calcmode="lin" valueType="num">
                                      <p:cBhvr>
                                        <p:cTn id="34" dur="1000" fill="hold"/>
                                        <p:tgtEl>
                                          <p:spTgt spid="6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1000"/>
                                        <p:tgtEl>
                                          <p:spTgt spid="63"/>
                                        </p:tgtEl>
                                      </p:cBhvr>
                                    </p:animEffect>
                                    <p:anim calcmode="lin" valueType="num">
                                      <p:cBhvr>
                                        <p:cTn id="38" dur="1000" fill="hold"/>
                                        <p:tgtEl>
                                          <p:spTgt spid="63"/>
                                        </p:tgtEl>
                                        <p:attrNameLst>
                                          <p:attrName>ppt_x</p:attrName>
                                        </p:attrNameLst>
                                      </p:cBhvr>
                                      <p:tavLst>
                                        <p:tav tm="0">
                                          <p:val>
                                            <p:strVal val="#ppt_x"/>
                                          </p:val>
                                        </p:tav>
                                        <p:tav tm="100000">
                                          <p:val>
                                            <p:strVal val="#ppt_x"/>
                                          </p:val>
                                        </p:tav>
                                      </p:tavLst>
                                    </p:anim>
                                    <p:anim calcmode="lin" valueType="num">
                                      <p:cBhvr>
                                        <p:cTn id="39" dur="1000" fill="hold"/>
                                        <p:tgtEl>
                                          <p:spTgt spid="63"/>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10" presetClass="entr" presetSubtype="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fade">
                                      <p:cBhvr>
                                        <p:cTn id="48" dur="1000"/>
                                        <p:tgtEl>
                                          <p:spTgt spid="64"/>
                                        </p:tgtEl>
                                      </p:cBhvr>
                                    </p:animEffect>
                                    <p:anim calcmode="lin" valueType="num">
                                      <p:cBhvr>
                                        <p:cTn id="49" dur="1000" fill="hold"/>
                                        <p:tgtEl>
                                          <p:spTgt spid="64"/>
                                        </p:tgtEl>
                                        <p:attrNameLst>
                                          <p:attrName>ppt_x</p:attrName>
                                        </p:attrNameLst>
                                      </p:cBhvr>
                                      <p:tavLst>
                                        <p:tav tm="0">
                                          <p:val>
                                            <p:strVal val="#ppt_x"/>
                                          </p:val>
                                        </p:tav>
                                        <p:tav tm="100000">
                                          <p:val>
                                            <p:strVal val="#ppt_x"/>
                                          </p:val>
                                        </p:tav>
                                      </p:tavLst>
                                    </p:anim>
                                    <p:anim calcmode="lin" valueType="num">
                                      <p:cBhvr>
                                        <p:cTn id="50" dur="1000" fill="hold"/>
                                        <p:tgtEl>
                                          <p:spTgt spid="64"/>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fade">
                                      <p:cBhvr>
                                        <p:cTn id="53" dur="1000"/>
                                        <p:tgtEl>
                                          <p:spTgt spid="65"/>
                                        </p:tgtEl>
                                      </p:cBhvr>
                                    </p:animEffect>
                                    <p:anim calcmode="lin" valueType="num">
                                      <p:cBhvr>
                                        <p:cTn id="54" dur="1000" fill="hold"/>
                                        <p:tgtEl>
                                          <p:spTgt spid="65"/>
                                        </p:tgtEl>
                                        <p:attrNameLst>
                                          <p:attrName>ppt_x</p:attrName>
                                        </p:attrNameLst>
                                      </p:cBhvr>
                                      <p:tavLst>
                                        <p:tav tm="0">
                                          <p:val>
                                            <p:strVal val="#ppt_x"/>
                                          </p:val>
                                        </p:tav>
                                        <p:tav tm="100000">
                                          <p:val>
                                            <p:strVal val="#ppt_x"/>
                                          </p:val>
                                        </p:tav>
                                      </p:tavLst>
                                    </p:anim>
                                    <p:anim calcmode="lin" valueType="num">
                                      <p:cBhvr>
                                        <p:cTn id="55" dur="1000" fill="hold"/>
                                        <p:tgtEl>
                                          <p:spTgt spid="65"/>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10" presetClass="entr" presetSubtype="0" fill="hold"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p:cTn id="59" dur="500" fill="hold"/>
                                        <p:tgtEl>
                                          <p:spTgt spid="45"/>
                                        </p:tgtEl>
                                        <p:attrNameLst>
                                          <p:attrName>ppt_w</p:attrName>
                                        </p:attrNameLst>
                                      </p:cBhvr>
                                      <p:tavLst>
                                        <p:tav tm="0">
                                          <p:val>
                                            <p:fltVal val="0"/>
                                          </p:val>
                                        </p:tav>
                                        <p:tav tm="100000">
                                          <p:val>
                                            <p:strVal val="#ppt_w"/>
                                          </p:val>
                                        </p:tav>
                                      </p:tavLst>
                                    </p:anim>
                                    <p:anim calcmode="lin" valueType="num">
                                      <p:cBhvr>
                                        <p:cTn id="60" dur="500" fill="hold"/>
                                        <p:tgtEl>
                                          <p:spTgt spid="45"/>
                                        </p:tgtEl>
                                        <p:attrNameLst>
                                          <p:attrName>ppt_h</p:attrName>
                                        </p:attrNameLst>
                                      </p:cBhvr>
                                      <p:tavLst>
                                        <p:tav tm="0">
                                          <p:val>
                                            <p:fltVal val="0"/>
                                          </p:val>
                                        </p:tav>
                                        <p:tav tm="100000">
                                          <p:val>
                                            <p:strVal val="#ppt_h"/>
                                          </p:val>
                                        </p:tav>
                                      </p:tavLst>
                                    </p:anim>
                                    <p:animEffect transition="in" filter="fade">
                                      <p:cBhvr>
                                        <p:cTn id="61" dur="500"/>
                                        <p:tgtEl>
                                          <p:spTgt spid="45"/>
                                        </p:tgtEl>
                                      </p:cBhvr>
                                    </p:animEffect>
                                  </p:childTnLst>
                                </p:cTn>
                              </p:par>
                              <p:par>
                                <p:cTn id="62" presetID="42" presetClass="entr" presetSubtype="0" fill="hold" grpId="0" nodeType="with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fade">
                                      <p:cBhvr>
                                        <p:cTn id="64" dur="1000"/>
                                        <p:tgtEl>
                                          <p:spTgt spid="66"/>
                                        </p:tgtEl>
                                      </p:cBhvr>
                                    </p:animEffect>
                                    <p:anim calcmode="lin" valueType="num">
                                      <p:cBhvr>
                                        <p:cTn id="65" dur="1000" fill="hold"/>
                                        <p:tgtEl>
                                          <p:spTgt spid="66"/>
                                        </p:tgtEl>
                                        <p:attrNameLst>
                                          <p:attrName>ppt_x</p:attrName>
                                        </p:attrNameLst>
                                      </p:cBhvr>
                                      <p:tavLst>
                                        <p:tav tm="0">
                                          <p:val>
                                            <p:strVal val="#ppt_x"/>
                                          </p:val>
                                        </p:tav>
                                        <p:tav tm="100000">
                                          <p:val>
                                            <p:strVal val="#ppt_x"/>
                                          </p:val>
                                        </p:tav>
                                      </p:tavLst>
                                    </p:anim>
                                    <p:anim calcmode="lin" valueType="num">
                                      <p:cBhvr>
                                        <p:cTn id="66" dur="1000" fill="hold"/>
                                        <p:tgtEl>
                                          <p:spTgt spid="6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67"/>
                                        </p:tgtEl>
                                        <p:attrNameLst>
                                          <p:attrName>style.visibility</p:attrName>
                                        </p:attrNameLst>
                                      </p:cBhvr>
                                      <p:to>
                                        <p:strVal val="visible"/>
                                      </p:to>
                                    </p:set>
                                    <p:animEffect transition="in" filter="fade">
                                      <p:cBhvr>
                                        <p:cTn id="69" dur="1000"/>
                                        <p:tgtEl>
                                          <p:spTgt spid="67"/>
                                        </p:tgtEl>
                                      </p:cBhvr>
                                    </p:animEffect>
                                    <p:anim calcmode="lin" valueType="num">
                                      <p:cBhvr>
                                        <p:cTn id="70" dur="1000" fill="hold"/>
                                        <p:tgtEl>
                                          <p:spTgt spid="67"/>
                                        </p:tgtEl>
                                        <p:attrNameLst>
                                          <p:attrName>ppt_x</p:attrName>
                                        </p:attrNameLst>
                                      </p:cBhvr>
                                      <p:tavLst>
                                        <p:tav tm="0">
                                          <p:val>
                                            <p:strVal val="#ppt_x"/>
                                          </p:val>
                                        </p:tav>
                                        <p:tav tm="100000">
                                          <p:val>
                                            <p:strVal val="#ppt_x"/>
                                          </p:val>
                                        </p:tav>
                                      </p:tavLst>
                                    </p:anim>
                                    <p:anim calcmode="lin" valueType="num">
                                      <p:cBhvr>
                                        <p:cTn id="71"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2" grpId="0" autoUpdateAnimBg="0"/>
      <p:bldP spid="63" grpId="0" autoUpdateAnimBg="0"/>
      <p:bldP spid="64" grpId="0" autoUpdateAnimBg="0"/>
      <p:bldP spid="65" grpId="0" autoUpdateAnimBg="0"/>
      <p:bldP spid="66" grpId="0" autoUpdateAnimBg="0"/>
      <p:bldP spid="67"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12" name="Group 66"/>
          <p:cNvGrpSpPr>
            <a:grpSpLocks/>
          </p:cNvGrpSpPr>
          <p:nvPr/>
        </p:nvGrpSpPr>
        <p:grpSpPr bwMode="auto">
          <a:xfrm>
            <a:off x="382904" y="1250835"/>
            <a:ext cx="4453517" cy="3745706"/>
            <a:chOff x="720" y="839"/>
            <a:chExt cx="3740" cy="3146"/>
          </a:xfrm>
          <a:solidFill>
            <a:srgbClr val="2F2637"/>
          </a:solidFill>
        </p:grpSpPr>
        <p:sp>
          <p:nvSpPr>
            <p:cNvPr id="13"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headEnd/>
              <a:tailEnd/>
            </a:ln>
          </p:spPr>
          <p:txBody>
            <a:bodyPr/>
            <a:lstStyle/>
            <a:p>
              <a:endParaRPr lang="zh-CN" altLang="en-US"/>
            </a:p>
          </p:txBody>
        </p:sp>
        <p:sp>
          <p:nvSpPr>
            <p:cNvPr id="14"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headEnd/>
              <a:tailEnd/>
            </a:ln>
          </p:spPr>
          <p:txBody>
            <a:bodyPr/>
            <a:lstStyle/>
            <a:p>
              <a:endParaRPr lang="zh-CN" altLang="en-US"/>
            </a:p>
          </p:txBody>
        </p:sp>
        <p:sp>
          <p:nvSpPr>
            <p:cNvPr id="15"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headEnd/>
              <a:tailEnd/>
            </a:ln>
          </p:spPr>
          <p:txBody>
            <a:bodyPr/>
            <a:lstStyle/>
            <a:p>
              <a:endParaRPr lang="zh-CN" altLang="en-US"/>
            </a:p>
          </p:txBody>
        </p:sp>
        <p:sp>
          <p:nvSpPr>
            <p:cNvPr id="16"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headEnd/>
              <a:tailEnd/>
            </a:ln>
          </p:spPr>
          <p:txBody>
            <a:bodyPr/>
            <a:lstStyle/>
            <a:p>
              <a:endParaRPr lang="zh-CN" altLang="en-US"/>
            </a:p>
          </p:txBody>
        </p:sp>
        <p:sp>
          <p:nvSpPr>
            <p:cNvPr id="17"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headEnd/>
              <a:tailEnd/>
            </a:ln>
          </p:spPr>
          <p:txBody>
            <a:bodyPr/>
            <a:lstStyle/>
            <a:p>
              <a:endParaRPr lang="zh-CN" altLang="en-US"/>
            </a:p>
          </p:txBody>
        </p:sp>
        <p:sp>
          <p:nvSpPr>
            <p:cNvPr id="18"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headEnd/>
              <a:tailEnd/>
            </a:ln>
          </p:spPr>
          <p:txBody>
            <a:bodyPr/>
            <a:lstStyle/>
            <a:p>
              <a:endParaRPr lang="zh-CN" altLang="en-US"/>
            </a:p>
          </p:txBody>
        </p:sp>
        <p:sp>
          <p:nvSpPr>
            <p:cNvPr id="19"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headEnd/>
              <a:tailEnd/>
            </a:ln>
          </p:spPr>
          <p:txBody>
            <a:bodyPr/>
            <a:lstStyle/>
            <a:p>
              <a:endParaRPr lang="zh-CN" altLang="en-US"/>
            </a:p>
          </p:txBody>
        </p:sp>
        <p:sp>
          <p:nvSpPr>
            <p:cNvPr id="20"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headEnd/>
              <a:tailEnd/>
            </a:ln>
          </p:spPr>
          <p:txBody>
            <a:bodyPr/>
            <a:lstStyle/>
            <a:p>
              <a:endParaRPr lang="zh-CN" altLang="en-US"/>
            </a:p>
          </p:txBody>
        </p:sp>
        <p:sp>
          <p:nvSpPr>
            <p:cNvPr id="21"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headEnd/>
              <a:tailEnd/>
            </a:ln>
          </p:spPr>
          <p:txBody>
            <a:bodyPr/>
            <a:lstStyle/>
            <a:p>
              <a:endParaRPr lang="zh-CN" altLang="en-US"/>
            </a:p>
          </p:txBody>
        </p:sp>
        <p:sp>
          <p:nvSpPr>
            <p:cNvPr id="22"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headEnd/>
              <a:tailEnd/>
            </a:ln>
          </p:spPr>
          <p:txBody>
            <a:bodyPr/>
            <a:lstStyle/>
            <a:p>
              <a:endParaRPr lang="zh-CN" altLang="en-US"/>
            </a:p>
          </p:txBody>
        </p:sp>
        <p:sp>
          <p:nvSpPr>
            <p:cNvPr id="23"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headEnd/>
              <a:tailEnd/>
            </a:ln>
          </p:spPr>
          <p:txBody>
            <a:bodyPr/>
            <a:lstStyle/>
            <a:p>
              <a:endParaRPr lang="zh-CN" altLang="en-US"/>
            </a:p>
          </p:txBody>
        </p:sp>
        <p:sp>
          <p:nvSpPr>
            <p:cNvPr id="24"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headEnd/>
              <a:tailEnd/>
            </a:ln>
          </p:spPr>
          <p:txBody>
            <a:bodyPr/>
            <a:lstStyle/>
            <a:p>
              <a:endParaRPr lang="zh-CN" altLang="en-US"/>
            </a:p>
          </p:txBody>
        </p:sp>
        <p:sp>
          <p:nvSpPr>
            <p:cNvPr id="25"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headEnd/>
              <a:tailEnd/>
            </a:ln>
          </p:spPr>
          <p:txBody>
            <a:bodyPr/>
            <a:lstStyle/>
            <a:p>
              <a:endParaRPr lang="zh-CN" altLang="en-US"/>
            </a:p>
          </p:txBody>
        </p:sp>
        <p:sp>
          <p:nvSpPr>
            <p:cNvPr id="26"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headEnd/>
              <a:tailEnd/>
            </a:ln>
          </p:spPr>
          <p:txBody>
            <a:bodyPr/>
            <a:lstStyle/>
            <a:p>
              <a:endParaRPr lang="zh-CN" altLang="en-US"/>
            </a:p>
          </p:txBody>
        </p:sp>
        <p:sp>
          <p:nvSpPr>
            <p:cNvPr id="27"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headEnd/>
              <a:tailEnd/>
            </a:ln>
          </p:spPr>
          <p:txBody>
            <a:bodyPr/>
            <a:lstStyle/>
            <a:p>
              <a:endParaRPr lang="zh-CN" altLang="en-US"/>
            </a:p>
          </p:txBody>
        </p:sp>
        <p:sp>
          <p:nvSpPr>
            <p:cNvPr id="28"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headEnd/>
              <a:tailEnd/>
            </a:ln>
          </p:spPr>
          <p:txBody>
            <a:bodyPr/>
            <a:lstStyle/>
            <a:p>
              <a:endParaRPr lang="zh-CN" altLang="en-US"/>
            </a:p>
          </p:txBody>
        </p:sp>
        <p:sp>
          <p:nvSpPr>
            <p:cNvPr id="29"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headEnd/>
              <a:tailEnd/>
            </a:ln>
          </p:spPr>
          <p:txBody>
            <a:bodyPr/>
            <a:lstStyle/>
            <a:p>
              <a:endParaRPr lang="zh-CN" altLang="en-US"/>
            </a:p>
          </p:txBody>
        </p:sp>
        <p:sp>
          <p:nvSpPr>
            <p:cNvPr id="30"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headEnd/>
              <a:tailEnd/>
            </a:ln>
          </p:spPr>
          <p:txBody>
            <a:bodyPr/>
            <a:lstStyle/>
            <a:p>
              <a:endParaRPr lang="zh-CN" altLang="en-US"/>
            </a:p>
          </p:txBody>
        </p:sp>
        <p:sp>
          <p:nvSpPr>
            <p:cNvPr id="31"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headEnd/>
              <a:tailEnd/>
            </a:ln>
          </p:spPr>
          <p:txBody>
            <a:bodyPr/>
            <a:lstStyle/>
            <a:p>
              <a:endParaRPr lang="zh-CN" altLang="en-US"/>
            </a:p>
          </p:txBody>
        </p:sp>
        <p:sp>
          <p:nvSpPr>
            <p:cNvPr id="32"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headEnd/>
              <a:tailEnd/>
            </a:ln>
          </p:spPr>
          <p:txBody>
            <a:bodyPr/>
            <a:lstStyle/>
            <a:p>
              <a:endParaRPr lang="zh-CN" altLang="en-US"/>
            </a:p>
          </p:txBody>
        </p:sp>
        <p:sp>
          <p:nvSpPr>
            <p:cNvPr id="3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headEnd/>
              <a:tailEnd/>
            </a:ln>
          </p:spPr>
          <p:txBody>
            <a:bodyPr/>
            <a:lstStyle/>
            <a:p>
              <a:endParaRPr lang="zh-CN" altLang="en-US"/>
            </a:p>
          </p:txBody>
        </p:sp>
        <p:sp>
          <p:nvSpPr>
            <p:cNvPr id="3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headEnd/>
              <a:tailEnd/>
            </a:ln>
          </p:spPr>
          <p:txBody>
            <a:bodyPr/>
            <a:lstStyle/>
            <a:p>
              <a:endParaRPr lang="zh-CN" altLang="en-US"/>
            </a:p>
          </p:txBody>
        </p:sp>
        <p:sp>
          <p:nvSpPr>
            <p:cNvPr id="3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headEnd/>
              <a:tailEnd/>
            </a:ln>
          </p:spPr>
          <p:txBody>
            <a:bodyPr/>
            <a:lstStyle/>
            <a:p>
              <a:endParaRPr lang="zh-CN" altLang="en-US"/>
            </a:p>
          </p:txBody>
        </p:sp>
        <p:sp>
          <p:nvSpPr>
            <p:cNvPr id="3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headEnd/>
              <a:tailEnd/>
            </a:ln>
          </p:spPr>
          <p:txBody>
            <a:bodyPr/>
            <a:lstStyle/>
            <a:p>
              <a:endParaRPr lang="zh-CN" altLang="en-US"/>
            </a:p>
          </p:txBody>
        </p:sp>
        <p:sp>
          <p:nvSpPr>
            <p:cNvPr id="3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headEnd/>
              <a:tailEnd/>
            </a:ln>
          </p:spPr>
          <p:txBody>
            <a:bodyPr/>
            <a:lstStyle/>
            <a:p>
              <a:endParaRPr lang="zh-CN" altLang="en-US"/>
            </a:p>
          </p:txBody>
        </p:sp>
        <p:sp>
          <p:nvSpPr>
            <p:cNvPr id="3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headEnd/>
              <a:tailEnd/>
            </a:ln>
          </p:spPr>
          <p:txBody>
            <a:bodyPr/>
            <a:lstStyle/>
            <a:p>
              <a:endParaRPr lang="zh-CN" altLang="en-US"/>
            </a:p>
          </p:txBody>
        </p:sp>
        <p:sp>
          <p:nvSpPr>
            <p:cNvPr id="3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headEnd/>
              <a:tailEnd/>
            </a:ln>
          </p:spPr>
          <p:txBody>
            <a:bodyPr/>
            <a:lstStyle/>
            <a:p>
              <a:endParaRPr lang="zh-CN" altLang="en-US"/>
            </a:p>
          </p:txBody>
        </p:sp>
        <p:sp>
          <p:nvSpPr>
            <p:cNvPr id="4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headEnd/>
              <a:tailEnd/>
            </a:ln>
          </p:spPr>
          <p:txBody>
            <a:bodyPr/>
            <a:lstStyle/>
            <a:p>
              <a:endParaRPr lang="zh-CN" altLang="en-US"/>
            </a:p>
          </p:txBody>
        </p:sp>
        <p:sp>
          <p:nvSpPr>
            <p:cNvPr id="4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headEnd/>
              <a:tailEnd/>
            </a:ln>
          </p:spPr>
          <p:txBody>
            <a:bodyPr/>
            <a:lstStyle/>
            <a:p>
              <a:endParaRPr lang="zh-CN" altLang="en-US"/>
            </a:p>
          </p:txBody>
        </p:sp>
        <p:sp>
          <p:nvSpPr>
            <p:cNvPr id="4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headEnd/>
              <a:tailEnd/>
            </a:ln>
          </p:spPr>
          <p:txBody>
            <a:bodyPr/>
            <a:lstStyle/>
            <a:p>
              <a:endParaRPr lang="zh-CN" altLang="en-US"/>
            </a:p>
          </p:txBody>
        </p:sp>
        <p:sp>
          <p:nvSpPr>
            <p:cNvPr id="4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headEnd/>
              <a:tailEnd/>
            </a:ln>
          </p:spPr>
          <p:txBody>
            <a:bodyPr/>
            <a:lstStyle/>
            <a:p>
              <a:endParaRPr lang="zh-CN" altLang="en-US"/>
            </a:p>
          </p:txBody>
        </p:sp>
        <p:sp>
          <p:nvSpPr>
            <p:cNvPr id="4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headEnd/>
              <a:tailEnd/>
            </a:ln>
          </p:spPr>
          <p:txBody>
            <a:bodyPr/>
            <a:lstStyle/>
            <a:p>
              <a:endParaRPr lang="zh-CN" altLang="en-US"/>
            </a:p>
          </p:txBody>
        </p:sp>
        <p:sp>
          <p:nvSpPr>
            <p:cNvPr id="4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headEnd/>
              <a:tailEnd/>
            </a:ln>
          </p:spPr>
          <p:txBody>
            <a:bodyPr/>
            <a:lstStyle/>
            <a:p>
              <a:endParaRPr lang="zh-CN" altLang="en-US"/>
            </a:p>
          </p:txBody>
        </p:sp>
        <p:sp>
          <p:nvSpPr>
            <p:cNvPr id="4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headEnd/>
              <a:tailEnd/>
            </a:ln>
          </p:spPr>
          <p:txBody>
            <a:bodyPr/>
            <a:lstStyle/>
            <a:p>
              <a:endParaRPr lang="zh-CN" altLang="en-US"/>
            </a:p>
          </p:txBody>
        </p:sp>
        <p:sp>
          <p:nvSpPr>
            <p:cNvPr id="4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headEnd/>
              <a:tailEnd/>
            </a:ln>
          </p:spPr>
          <p:txBody>
            <a:bodyPr/>
            <a:lstStyle/>
            <a:p>
              <a:endParaRPr lang="zh-CN" altLang="en-US"/>
            </a:p>
          </p:txBody>
        </p:sp>
        <p:sp>
          <p:nvSpPr>
            <p:cNvPr id="4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headEnd/>
              <a:tailEnd/>
            </a:ln>
          </p:spPr>
          <p:txBody>
            <a:bodyPr/>
            <a:lstStyle/>
            <a:p>
              <a:endParaRPr lang="zh-CN" altLang="en-US"/>
            </a:p>
          </p:txBody>
        </p:sp>
        <p:sp>
          <p:nvSpPr>
            <p:cNvPr id="4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headEnd/>
              <a:tailEnd/>
            </a:ln>
          </p:spPr>
          <p:txBody>
            <a:bodyPr/>
            <a:lstStyle/>
            <a:p>
              <a:endParaRPr lang="zh-CN" altLang="en-US"/>
            </a:p>
          </p:txBody>
        </p:sp>
        <p:sp>
          <p:nvSpPr>
            <p:cNvPr id="5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headEnd/>
              <a:tailEnd/>
            </a:ln>
          </p:spPr>
          <p:txBody>
            <a:bodyPr/>
            <a:lstStyle/>
            <a:p>
              <a:endParaRPr lang="zh-CN" altLang="en-US"/>
            </a:p>
          </p:txBody>
        </p:sp>
        <p:sp>
          <p:nvSpPr>
            <p:cNvPr id="5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headEnd/>
              <a:tailEnd/>
            </a:ln>
          </p:spPr>
          <p:txBody>
            <a:bodyPr/>
            <a:lstStyle/>
            <a:p>
              <a:endParaRPr lang="zh-CN" altLang="en-US"/>
            </a:p>
          </p:txBody>
        </p:sp>
        <p:sp>
          <p:nvSpPr>
            <p:cNvPr id="5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headEnd/>
              <a:tailEnd/>
            </a:ln>
          </p:spPr>
          <p:txBody>
            <a:bodyPr/>
            <a:lstStyle/>
            <a:p>
              <a:endParaRPr lang="zh-CN" altLang="en-US"/>
            </a:p>
          </p:txBody>
        </p:sp>
        <p:sp>
          <p:nvSpPr>
            <p:cNvPr id="5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headEnd/>
              <a:tailEnd/>
            </a:ln>
          </p:spPr>
          <p:txBody>
            <a:bodyPr/>
            <a:lstStyle/>
            <a:p>
              <a:endParaRPr lang="zh-CN" altLang="en-US"/>
            </a:p>
          </p:txBody>
        </p:sp>
        <p:sp>
          <p:nvSpPr>
            <p:cNvPr id="5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headEnd/>
              <a:tailEnd/>
            </a:ln>
          </p:spPr>
          <p:txBody>
            <a:bodyPr/>
            <a:lstStyle/>
            <a:p>
              <a:endParaRPr lang="zh-CN" altLang="en-US"/>
            </a:p>
          </p:txBody>
        </p:sp>
        <p:sp>
          <p:nvSpPr>
            <p:cNvPr id="5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headEnd/>
              <a:tailEnd/>
            </a:ln>
          </p:spPr>
          <p:txBody>
            <a:bodyPr/>
            <a:lstStyle/>
            <a:p>
              <a:endParaRPr lang="zh-CN" altLang="en-US"/>
            </a:p>
          </p:txBody>
        </p:sp>
        <p:sp>
          <p:nvSpPr>
            <p:cNvPr id="5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headEnd/>
              <a:tailEnd/>
            </a:ln>
          </p:spPr>
          <p:txBody>
            <a:bodyPr/>
            <a:lstStyle/>
            <a:p>
              <a:endParaRPr lang="zh-CN" altLang="en-US"/>
            </a:p>
          </p:txBody>
        </p:sp>
        <p:sp>
          <p:nvSpPr>
            <p:cNvPr id="5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headEnd/>
              <a:tailEnd/>
            </a:ln>
          </p:spPr>
          <p:txBody>
            <a:bodyPr/>
            <a:lstStyle/>
            <a:p>
              <a:endParaRPr lang="zh-CN" altLang="en-US"/>
            </a:p>
          </p:txBody>
        </p:sp>
        <p:sp>
          <p:nvSpPr>
            <p:cNvPr id="5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headEnd/>
              <a:tailEnd/>
            </a:ln>
          </p:spPr>
          <p:txBody>
            <a:bodyPr/>
            <a:lstStyle/>
            <a:p>
              <a:endParaRPr lang="zh-CN" altLang="en-US"/>
            </a:p>
          </p:txBody>
        </p:sp>
        <p:sp>
          <p:nvSpPr>
            <p:cNvPr id="5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headEnd/>
              <a:tailEnd/>
            </a:ln>
          </p:spPr>
          <p:txBody>
            <a:bodyPr/>
            <a:lstStyle/>
            <a:p>
              <a:endParaRPr lang="zh-CN" altLang="en-US"/>
            </a:p>
          </p:txBody>
        </p:sp>
        <p:sp>
          <p:nvSpPr>
            <p:cNvPr id="6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headEnd/>
              <a:tailEnd/>
            </a:ln>
          </p:spPr>
          <p:txBody>
            <a:bodyPr/>
            <a:lstStyle/>
            <a:p>
              <a:endParaRPr lang="zh-CN" altLang="en-US"/>
            </a:p>
          </p:txBody>
        </p:sp>
        <p:sp>
          <p:nvSpPr>
            <p:cNvPr id="6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headEnd/>
              <a:tailEnd/>
            </a:ln>
          </p:spPr>
          <p:txBody>
            <a:bodyPr/>
            <a:lstStyle/>
            <a:p>
              <a:endParaRPr lang="zh-CN" altLang="en-US"/>
            </a:p>
          </p:txBody>
        </p:sp>
        <p:sp>
          <p:nvSpPr>
            <p:cNvPr id="6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headEnd/>
              <a:tailEnd/>
            </a:ln>
          </p:spPr>
          <p:txBody>
            <a:bodyPr/>
            <a:lstStyle/>
            <a:p>
              <a:endParaRPr lang="zh-CN" altLang="en-US"/>
            </a:p>
          </p:txBody>
        </p:sp>
        <p:sp>
          <p:nvSpPr>
            <p:cNvPr id="6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headEnd/>
              <a:tailEnd/>
            </a:ln>
          </p:spPr>
          <p:txBody>
            <a:bodyPr/>
            <a:lstStyle/>
            <a:p>
              <a:endParaRPr lang="zh-CN" altLang="en-US"/>
            </a:p>
          </p:txBody>
        </p:sp>
        <p:sp>
          <p:nvSpPr>
            <p:cNvPr id="6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headEnd/>
              <a:tailEnd/>
            </a:ln>
          </p:spPr>
          <p:txBody>
            <a:bodyPr/>
            <a:lstStyle/>
            <a:p>
              <a:endParaRPr lang="zh-CN" altLang="en-US"/>
            </a:p>
          </p:txBody>
        </p:sp>
        <p:sp>
          <p:nvSpPr>
            <p:cNvPr id="6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headEnd/>
              <a:tailEnd/>
            </a:ln>
          </p:spPr>
          <p:txBody>
            <a:bodyPr/>
            <a:lstStyle/>
            <a:p>
              <a:endParaRPr lang="zh-CN" altLang="en-US"/>
            </a:p>
          </p:txBody>
        </p:sp>
        <p:sp>
          <p:nvSpPr>
            <p:cNvPr id="6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headEnd/>
              <a:tailEnd/>
            </a:ln>
          </p:spPr>
          <p:txBody>
            <a:bodyPr/>
            <a:lstStyle/>
            <a:p>
              <a:endParaRPr lang="zh-CN" altLang="en-US"/>
            </a:p>
          </p:txBody>
        </p:sp>
        <p:sp>
          <p:nvSpPr>
            <p:cNvPr id="6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headEnd/>
              <a:tailEnd/>
            </a:ln>
          </p:spPr>
          <p:txBody>
            <a:bodyPr/>
            <a:lstStyle/>
            <a:p>
              <a:endParaRPr lang="zh-CN" altLang="en-US"/>
            </a:p>
          </p:txBody>
        </p:sp>
        <p:sp>
          <p:nvSpPr>
            <p:cNvPr id="6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headEnd/>
              <a:tailEnd/>
            </a:ln>
          </p:spPr>
          <p:txBody>
            <a:bodyPr/>
            <a:lstStyle/>
            <a:p>
              <a:endParaRPr lang="zh-CN" altLang="en-US"/>
            </a:p>
          </p:txBody>
        </p:sp>
        <p:sp>
          <p:nvSpPr>
            <p:cNvPr id="6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headEnd/>
              <a:tailEnd/>
            </a:ln>
          </p:spPr>
          <p:txBody>
            <a:bodyPr/>
            <a:lstStyle/>
            <a:p>
              <a:endParaRPr lang="zh-CN" altLang="en-US"/>
            </a:p>
          </p:txBody>
        </p:sp>
        <p:sp>
          <p:nvSpPr>
            <p:cNvPr id="7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headEnd/>
              <a:tailEnd/>
            </a:ln>
          </p:spPr>
          <p:txBody>
            <a:bodyPr/>
            <a:lstStyle/>
            <a:p>
              <a:endParaRPr lang="zh-CN" altLang="en-US"/>
            </a:p>
          </p:txBody>
        </p:sp>
        <p:sp>
          <p:nvSpPr>
            <p:cNvPr id="7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headEnd/>
              <a:tailEnd/>
            </a:ln>
          </p:spPr>
          <p:txBody>
            <a:bodyPr/>
            <a:lstStyle/>
            <a:p>
              <a:endParaRPr lang="zh-CN" altLang="en-US"/>
            </a:p>
          </p:txBody>
        </p:sp>
        <p:sp>
          <p:nvSpPr>
            <p:cNvPr id="7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headEnd/>
              <a:tailEnd/>
            </a:ln>
          </p:spPr>
          <p:txBody>
            <a:bodyPr/>
            <a:lstStyle/>
            <a:p>
              <a:endParaRPr lang="zh-CN" altLang="en-US"/>
            </a:p>
          </p:txBody>
        </p:sp>
        <p:sp>
          <p:nvSpPr>
            <p:cNvPr id="7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headEnd/>
              <a:tailEnd/>
            </a:ln>
          </p:spPr>
          <p:txBody>
            <a:bodyPr/>
            <a:lstStyle/>
            <a:p>
              <a:endParaRPr lang="zh-CN" altLang="en-US"/>
            </a:p>
          </p:txBody>
        </p:sp>
        <p:sp>
          <p:nvSpPr>
            <p:cNvPr id="7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headEnd/>
              <a:tailEnd/>
            </a:ln>
          </p:spPr>
          <p:txBody>
            <a:bodyPr/>
            <a:lstStyle/>
            <a:p>
              <a:endParaRPr lang="zh-CN" altLang="en-US"/>
            </a:p>
          </p:txBody>
        </p:sp>
      </p:grpSp>
      <p:sp>
        <p:nvSpPr>
          <p:cNvPr id="75" name="Freeform 78"/>
          <p:cNvSpPr>
            <a:spLocks/>
          </p:cNvSpPr>
          <p:nvPr/>
        </p:nvSpPr>
        <p:spPr bwMode="gray">
          <a:xfrm>
            <a:off x="3321749" y="4203584"/>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C4C7CB"/>
          </a:solidFill>
          <a:ln w="6350">
            <a:solidFill>
              <a:srgbClr val="FFFFFF"/>
            </a:solidFill>
            <a:prstDash val="solid"/>
            <a:round/>
            <a:headEnd/>
            <a:tailEnd/>
          </a:ln>
        </p:spPr>
        <p:txBody>
          <a:bodyPr lIns="68567" tIns="34284" rIns="68567" bIns="34284"/>
          <a:lstStyle/>
          <a:p>
            <a:endParaRPr lang="zh-CN" altLang="en-US"/>
          </a:p>
        </p:txBody>
      </p:sp>
      <p:sp>
        <p:nvSpPr>
          <p:cNvPr id="76" name="Freeform 92"/>
          <p:cNvSpPr>
            <a:spLocks/>
          </p:cNvSpPr>
          <p:nvPr/>
        </p:nvSpPr>
        <p:spPr bwMode="gray">
          <a:xfrm>
            <a:off x="3634925" y="2879610"/>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C4C7CB"/>
          </a:solidFill>
          <a:ln w="6350">
            <a:solidFill>
              <a:srgbClr val="FFFFFF"/>
            </a:solidFill>
            <a:prstDash val="solid"/>
            <a:round/>
            <a:headEnd/>
            <a:tailEnd/>
          </a:ln>
        </p:spPr>
        <p:txBody>
          <a:bodyPr lIns="68567" tIns="34284" rIns="68567" bIns="34284"/>
          <a:lstStyle/>
          <a:p>
            <a:endParaRPr lang="zh-CN" altLang="en-US"/>
          </a:p>
        </p:txBody>
      </p:sp>
      <p:sp>
        <p:nvSpPr>
          <p:cNvPr id="77" name="Freeform 100"/>
          <p:cNvSpPr>
            <a:spLocks/>
          </p:cNvSpPr>
          <p:nvPr/>
        </p:nvSpPr>
        <p:spPr bwMode="gray">
          <a:xfrm>
            <a:off x="3863555" y="2274772"/>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C4C7CB"/>
          </a:solidFill>
          <a:ln w="6350">
            <a:solidFill>
              <a:srgbClr val="FFFFFF"/>
            </a:solidFill>
            <a:prstDash val="solid"/>
            <a:round/>
            <a:headEnd/>
            <a:tailEnd/>
          </a:ln>
        </p:spPr>
        <p:txBody>
          <a:bodyPr lIns="68567" tIns="34284" rIns="68567" bIns="34284"/>
          <a:lstStyle/>
          <a:p>
            <a:endParaRPr lang="zh-CN" altLang="en-US"/>
          </a:p>
        </p:txBody>
      </p:sp>
      <p:sp>
        <p:nvSpPr>
          <p:cNvPr id="78" name="Freeform 82"/>
          <p:cNvSpPr>
            <a:spLocks/>
          </p:cNvSpPr>
          <p:nvPr/>
        </p:nvSpPr>
        <p:spPr bwMode="gray">
          <a:xfrm>
            <a:off x="3988680" y="3558265"/>
            <a:ext cx="336991"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C4C7CB"/>
          </a:solidFill>
          <a:ln w="6350">
            <a:solidFill>
              <a:srgbClr val="FFFFFF"/>
            </a:solidFill>
            <a:prstDash val="solid"/>
            <a:round/>
            <a:headEnd/>
            <a:tailEnd/>
          </a:ln>
        </p:spPr>
        <p:txBody>
          <a:bodyPr lIns="68567" tIns="34284" rIns="68567" bIns="34284"/>
          <a:lstStyle/>
          <a:p>
            <a:endParaRPr lang="zh-CN" altLang="en-US"/>
          </a:p>
        </p:txBody>
      </p:sp>
      <p:cxnSp>
        <p:nvCxnSpPr>
          <p:cNvPr id="79" name="直接连接符 78"/>
          <p:cNvCxnSpPr/>
          <p:nvPr/>
        </p:nvCxnSpPr>
        <p:spPr>
          <a:xfrm>
            <a:off x="4313923" y="2595647"/>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4503257" y="2781979"/>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4153811" y="2977775"/>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4343146" y="3164108"/>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V="1">
            <a:off x="4266038" y="3661851"/>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4503257" y="3661851"/>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3771865" y="4525649"/>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3961198" y="4711982"/>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5014816" y="2476261"/>
            <a:ext cx="1061803" cy="253904"/>
          </a:xfrm>
          <a:prstGeom prst="rect">
            <a:avLst/>
          </a:prstGeom>
        </p:spPr>
        <p:txBody>
          <a:bodyPr wrap="none" lIns="68567" tIns="34284" rIns="68567" bIns="34284">
            <a:spAutoFit/>
          </a:bodyPr>
          <a:lstStyle/>
          <a:p>
            <a:r>
              <a:rPr lang="zh-CN" altLang="en-US" sz="12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88" name="矩形 87"/>
          <p:cNvSpPr/>
          <p:nvPr/>
        </p:nvSpPr>
        <p:spPr>
          <a:xfrm>
            <a:off x="5014816" y="2908042"/>
            <a:ext cx="1061803" cy="253904"/>
          </a:xfrm>
          <a:prstGeom prst="rect">
            <a:avLst/>
          </a:prstGeom>
        </p:spPr>
        <p:txBody>
          <a:bodyPr wrap="none" lIns="68567" tIns="34284" rIns="68567" bIns="34284">
            <a:spAutoFit/>
          </a:bodyPr>
          <a:lstStyle/>
          <a:p>
            <a:r>
              <a:rPr lang="zh-CN" altLang="en-US" sz="12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89" name="矩形 88"/>
          <p:cNvSpPr/>
          <p:nvPr/>
        </p:nvSpPr>
        <p:spPr>
          <a:xfrm>
            <a:off x="5014816" y="3407121"/>
            <a:ext cx="1061803" cy="253904"/>
          </a:xfrm>
          <a:prstGeom prst="rect">
            <a:avLst/>
          </a:prstGeom>
        </p:spPr>
        <p:txBody>
          <a:bodyPr wrap="none" lIns="68567" tIns="34284" rIns="68567" bIns="34284">
            <a:spAutoFit/>
          </a:bodyPr>
          <a:lstStyle/>
          <a:p>
            <a:r>
              <a:rPr lang="zh-CN" altLang="en-US" sz="12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200">
              <a:solidFill>
                <a:schemeClr val="tx1">
                  <a:lumMod val="85000"/>
                  <a:lumOff val="15000"/>
                </a:schemeClr>
              </a:solidFill>
              <a:latin typeface="微软雅黑" pitchFamily="34" charset="-122"/>
              <a:ea typeface="微软雅黑" pitchFamily="34" charset="-122"/>
            </a:endParaRPr>
          </a:p>
        </p:txBody>
      </p:sp>
      <p:sp>
        <p:nvSpPr>
          <p:cNvPr id="90" name="矩形 89"/>
          <p:cNvSpPr/>
          <p:nvPr/>
        </p:nvSpPr>
        <p:spPr>
          <a:xfrm>
            <a:off x="4980863" y="4404598"/>
            <a:ext cx="1061803" cy="253904"/>
          </a:xfrm>
          <a:prstGeom prst="rect">
            <a:avLst/>
          </a:prstGeom>
        </p:spPr>
        <p:txBody>
          <a:bodyPr wrap="none" lIns="68567" tIns="34284" rIns="68567" bIns="34284">
            <a:spAutoFit/>
          </a:bodyPr>
          <a:lstStyle/>
          <a:p>
            <a:r>
              <a:rPr lang="zh-CN" altLang="en-US" sz="12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200" dirty="0">
              <a:solidFill>
                <a:schemeClr val="tx1">
                  <a:lumMod val="85000"/>
                  <a:lumOff val="15000"/>
                </a:schemeClr>
              </a:solidFill>
              <a:latin typeface="微软雅黑" pitchFamily="34" charset="-122"/>
              <a:ea typeface="微软雅黑" pitchFamily="34" charset="-122"/>
            </a:endParaRPr>
          </a:p>
        </p:txBody>
      </p:sp>
      <p:sp>
        <p:nvSpPr>
          <p:cNvPr id="91" name="矩形标注 90"/>
          <p:cNvSpPr/>
          <p:nvPr/>
        </p:nvSpPr>
        <p:spPr>
          <a:xfrm>
            <a:off x="6594404" y="2100579"/>
            <a:ext cx="1957258" cy="2630982"/>
          </a:xfrm>
          <a:prstGeom prst="wedgeRectCallout">
            <a:avLst>
              <a:gd name="adj1" fmla="val -72333"/>
              <a:gd name="adj2" fmla="val 19715"/>
            </a:avLst>
          </a:prstGeom>
          <a:solidFill>
            <a:srgbClr val="C4C7CB"/>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92" name="TextBox 86"/>
          <p:cNvSpPr txBox="1"/>
          <p:nvPr/>
        </p:nvSpPr>
        <p:spPr>
          <a:xfrm>
            <a:off x="6768459" y="2279101"/>
            <a:ext cx="1656184" cy="2269840"/>
          </a:xfrm>
          <a:prstGeom prst="rect">
            <a:avLst/>
          </a:prstGeom>
          <a:noFill/>
        </p:spPr>
        <p:txBody>
          <a:bodyPr wrap="square" lIns="68567" tIns="34284" rIns="68567" bIns="34284" rtlCol="0">
            <a:spAutoFit/>
          </a:bodyPr>
          <a:lstStyle/>
          <a:p>
            <a:pPr algn="just">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tx1">
                  <a:lumMod val="75000"/>
                  <a:lumOff val="25000"/>
                </a:schemeClr>
              </a:solidFill>
              <a:latin typeface="微软雅黑" pitchFamily="34" charset="-122"/>
              <a:ea typeface="微软雅黑" pitchFamily="34" charset="-122"/>
            </a:endParaRPr>
          </a:p>
          <a:p>
            <a:pPr algn="just">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0184684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 presetClass="entr" presetSubtype="8" accel="58000" fill="hold" nodeType="afterEffect" p14:presetBounceEnd="58000">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14:bounceEnd="58000">
                                          <p:cBhvr additive="base">
                                            <p:cTn id="28" dur="1000" fill="hold"/>
                                            <p:tgtEl>
                                              <p:spTgt spid="12"/>
                                            </p:tgtEl>
                                            <p:attrNameLst>
                                              <p:attrName>ppt_x</p:attrName>
                                            </p:attrNameLst>
                                          </p:cBhvr>
                                          <p:tavLst>
                                            <p:tav tm="0">
                                              <p:val>
                                                <p:strVal val="0-#ppt_w/2"/>
                                              </p:val>
                                            </p:tav>
                                            <p:tav tm="100000">
                                              <p:val>
                                                <p:strVal val="#ppt_x"/>
                                              </p:val>
                                            </p:tav>
                                          </p:tavLst>
                                        </p:anim>
                                        <p:anim calcmode="lin" valueType="num" p14:bounceEnd="58000">
                                          <p:cBhvr additive="base">
                                            <p:cTn id="29" dur="1000" fill="hold"/>
                                            <p:tgtEl>
                                              <p:spTgt spid="12"/>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100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par>
                                    <p:cTn id="33" presetID="10" presetClass="entr" presetSubtype="0" fill="hold" grpId="0" nodeType="withEffect">
                                      <p:stCondLst>
                                        <p:cond delay="130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500"/>
                                            <p:tgtEl>
                                              <p:spTgt spid="77"/>
                                            </p:tgtEl>
                                          </p:cBhvr>
                                        </p:animEffect>
                                      </p:childTnLst>
                                    </p:cTn>
                                  </p:par>
                                  <p:par>
                                    <p:cTn id="36" presetID="10" presetClass="entr" presetSubtype="0" fill="hold" grpId="0" nodeType="withEffect">
                                      <p:stCondLst>
                                        <p:cond delay="1800"/>
                                      </p:stCondLst>
                                      <p:childTnLst>
                                        <p:set>
                                          <p:cBhvr>
                                            <p:cTn id="37" dur="1" fill="hold">
                                              <p:stCondLst>
                                                <p:cond delay="0"/>
                                              </p:stCondLst>
                                            </p:cTn>
                                            <p:tgtEl>
                                              <p:spTgt spid="78"/>
                                            </p:tgtEl>
                                            <p:attrNameLst>
                                              <p:attrName>style.visibility</p:attrName>
                                            </p:attrNameLst>
                                          </p:cBhvr>
                                          <p:to>
                                            <p:strVal val="visible"/>
                                          </p:to>
                                        </p:set>
                                        <p:animEffect transition="in" filter="fade">
                                          <p:cBhvr>
                                            <p:cTn id="38" dur="500"/>
                                            <p:tgtEl>
                                              <p:spTgt spid="78"/>
                                            </p:tgtEl>
                                          </p:cBhvr>
                                        </p:animEffect>
                                      </p:childTnLst>
                                    </p:cTn>
                                  </p:par>
                                  <p:par>
                                    <p:cTn id="39" presetID="10" presetClass="entr" presetSubtype="0" fill="hold" grpId="0" nodeType="withEffect">
                                      <p:stCondLst>
                                        <p:cond delay="1500"/>
                                      </p:stCondLst>
                                      <p:childTnLst>
                                        <p:set>
                                          <p:cBhvr>
                                            <p:cTn id="40" dur="1" fill="hold">
                                              <p:stCondLst>
                                                <p:cond delay="0"/>
                                              </p:stCondLst>
                                            </p:cTn>
                                            <p:tgtEl>
                                              <p:spTgt spid="75"/>
                                            </p:tgtEl>
                                            <p:attrNameLst>
                                              <p:attrName>style.visibility</p:attrName>
                                            </p:attrNameLst>
                                          </p:cBhvr>
                                          <p:to>
                                            <p:strVal val="visible"/>
                                          </p:to>
                                        </p:set>
                                        <p:animEffect transition="in" filter="fade">
                                          <p:cBhvr>
                                            <p:cTn id="41" dur="500"/>
                                            <p:tgtEl>
                                              <p:spTgt spid="75"/>
                                            </p:tgtEl>
                                          </p:cBhvr>
                                        </p:animEffect>
                                      </p:childTnLst>
                                    </p:cTn>
                                  </p:par>
                                </p:childTnLst>
                              </p:cTn>
                            </p:par>
                            <p:par>
                              <p:cTn id="42" fill="hold">
                                <p:stCondLst>
                                  <p:cond delay="3300"/>
                                </p:stCondLst>
                                <p:childTnLst>
                                  <p:par>
                                    <p:cTn id="43" presetID="10" presetClass="entr" presetSubtype="0" fill="hold" nodeType="after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500"/>
                                            <p:tgtEl>
                                              <p:spTgt spid="79"/>
                                            </p:tgtEl>
                                          </p:cBhvr>
                                        </p:animEffect>
                                      </p:childTnLst>
                                    </p:cTn>
                                  </p:par>
                                  <p:par>
                                    <p:cTn id="46" presetID="10" presetClass="entr" presetSubtype="0" fill="hold"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0"/>
                                            <p:tgtEl>
                                              <p:spTgt spid="81"/>
                                            </p:tgtEl>
                                          </p:cBhvr>
                                        </p:animEffect>
                                      </p:childTnLst>
                                    </p:cTn>
                                  </p:par>
                                  <p:par>
                                    <p:cTn id="52" presetID="10" presetClass="entr" presetSubtype="0"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500"/>
                                            <p:tgtEl>
                                              <p:spTgt spid="82"/>
                                            </p:tgtEl>
                                          </p:cBhvr>
                                        </p:animEffect>
                                      </p:childTnLst>
                                    </p:cTn>
                                  </p:par>
                                  <p:par>
                                    <p:cTn id="55" presetID="10" presetClass="entr" presetSubtype="0"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fade">
                                          <p:cBhvr>
                                            <p:cTn id="57" dur="500"/>
                                            <p:tgtEl>
                                              <p:spTgt spid="83"/>
                                            </p:tgtEl>
                                          </p:cBhvr>
                                        </p:animEffect>
                                      </p:childTnLst>
                                    </p:cTn>
                                  </p:par>
                                  <p:par>
                                    <p:cTn id="58" presetID="10" presetClass="entr" presetSubtype="0"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fade">
                                          <p:cBhvr>
                                            <p:cTn id="60" dur="500"/>
                                            <p:tgtEl>
                                              <p:spTgt spid="84"/>
                                            </p:tgtEl>
                                          </p:cBhvr>
                                        </p:animEffect>
                                      </p:childTnLst>
                                    </p:cTn>
                                  </p:par>
                                  <p:par>
                                    <p:cTn id="61" presetID="10" presetClass="entr" presetSubtype="0"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childTnLst>
                                    </p:cTn>
                                  </p:par>
                                  <p:par>
                                    <p:cTn id="64" presetID="10" presetClass="entr" presetSubtype="0"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500"/>
                                            <p:tgtEl>
                                              <p:spTgt spid="8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fade">
                                          <p:cBhvr>
                                            <p:cTn id="69" dur="500"/>
                                            <p:tgtEl>
                                              <p:spTgt spid="9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fade">
                                          <p:cBhvr>
                                            <p:cTn id="72" dur="500"/>
                                            <p:tgtEl>
                                              <p:spTgt spid="8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fade">
                                          <p:cBhvr>
                                            <p:cTn id="75" dur="500"/>
                                            <p:tgtEl>
                                              <p:spTgt spid="8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500"/>
                                            <p:tgtEl>
                                              <p:spTgt spid="87"/>
                                            </p:tgtEl>
                                          </p:cBhvr>
                                        </p:animEffect>
                                      </p:childTnLst>
                                    </p:cTn>
                                  </p:par>
                                </p:childTnLst>
                              </p:cTn>
                            </p:par>
                            <p:par>
                              <p:cTn id="79" fill="hold">
                                <p:stCondLst>
                                  <p:cond delay="3800"/>
                                </p:stCondLst>
                                <p:childTnLst>
                                  <p:par>
                                    <p:cTn id="80" presetID="22" presetClass="entr" presetSubtype="8" fill="hold" grpId="0" nodeType="afterEffect">
                                      <p:stCondLst>
                                        <p:cond delay="0"/>
                                      </p:stCondLst>
                                      <p:childTnLst>
                                        <p:set>
                                          <p:cBhvr>
                                            <p:cTn id="81" dur="1" fill="hold">
                                              <p:stCondLst>
                                                <p:cond delay="0"/>
                                              </p:stCondLst>
                                            </p:cTn>
                                            <p:tgtEl>
                                              <p:spTgt spid="91"/>
                                            </p:tgtEl>
                                            <p:attrNameLst>
                                              <p:attrName>style.visibility</p:attrName>
                                            </p:attrNameLst>
                                          </p:cBhvr>
                                          <p:to>
                                            <p:strVal val="visible"/>
                                          </p:to>
                                        </p:set>
                                        <p:animEffect transition="in" filter="wipe(left)">
                                          <p:cBhvr>
                                            <p:cTn id="82" dur="500"/>
                                            <p:tgtEl>
                                              <p:spTgt spid="91"/>
                                            </p:tgtEl>
                                          </p:cBhvr>
                                        </p:animEffect>
                                      </p:childTnLst>
                                    </p:cTn>
                                  </p:par>
                                </p:childTnLst>
                              </p:cTn>
                            </p:par>
                            <p:par>
                              <p:cTn id="83" fill="hold">
                                <p:stCondLst>
                                  <p:cond delay="4300"/>
                                </p:stCondLst>
                                <p:childTnLst>
                                  <p:par>
                                    <p:cTn id="84" presetID="22" presetClass="entr" presetSubtype="8" fill="hold" grpId="0" nodeType="afterEffect">
                                      <p:stCondLst>
                                        <p:cond delay="0"/>
                                      </p:stCondLst>
                                      <p:iterate type="lt">
                                        <p:tmPct val="30000"/>
                                      </p:iterate>
                                      <p:childTnLst>
                                        <p:set>
                                          <p:cBhvr>
                                            <p:cTn id="85" dur="1" fill="hold">
                                              <p:stCondLst>
                                                <p:cond delay="0"/>
                                              </p:stCondLst>
                                            </p:cTn>
                                            <p:tgtEl>
                                              <p:spTgt spid="92"/>
                                            </p:tgtEl>
                                            <p:attrNameLst>
                                              <p:attrName>style.visibility</p:attrName>
                                            </p:attrNameLst>
                                          </p:cBhvr>
                                          <p:to>
                                            <p:strVal val="visible"/>
                                          </p:to>
                                        </p:set>
                                        <p:animEffect transition="in" filter="wipe(left)">
                                          <p:cBhvr>
                                            <p:cTn id="86" dur="100"/>
                                            <p:tgtEl>
                                              <p:spTgt spid="92"/>
                                            </p:tgtEl>
                                          </p:cBhvr>
                                        </p:animEffect>
                                      </p:childTnLst>
                                    </p:cTn>
                                  </p:par>
                                  <p:par>
                                    <p:cTn id="87" presetID="36" presetClass="emph" presetSubtype="0" fill="hold" grpId="1" nodeType="withEffect">
                                      <p:stCondLst>
                                        <p:cond delay="0"/>
                                      </p:stCondLst>
                                      <p:iterate type="lt">
                                        <p:tmPct val="30000"/>
                                      </p:iterate>
                                      <p:childTnLst>
                                        <p:animScale>
                                          <p:cBhvr>
                                            <p:cTn id="88" dur="50" autoRev="1" fill="hold">
                                              <p:stCondLst>
                                                <p:cond delay="0"/>
                                              </p:stCondLst>
                                            </p:cTn>
                                            <p:tgtEl>
                                              <p:spTgt spid="92"/>
                                            </p:tgtEl>
                                          </p:cBhvr>
                                          <p:to x="80000" y="100000"/>
                                        </p:animScale>
                                        <p:anim by="(#ppt_w*0.10)" calcmode="lin" valueType="num">
                                          <p:cBhvr>
                                            <p:cTn id="89" dur="50" autoRev="1" fill="hold">
                                              <p:stCondLst>
                                                <p:cond delay="0"/>
                                              </p:stCondLst>
                                            </p:cTn>
                                            <p:tgtEl>
                                              <p:spTgt spid="92"/>
                                            </p:tgtEl>
                                            <p:attrNameLst>
                                              <p:attrName>ppt_x</p:attrName>
                                            </p:attrNameLst>
                                          </p:cBhvr>
                                        </p:anim>
                                        <p:anim by="(-#ppt_w*0.10)" calcmode="lin" valueType="num">
                                          <p:cBhvr>
                                            <p:cTn id="90" dur="50" autoRev="1" fill="hold">
                                              <p:stCondLst>
                                                <p:cond delay="0"/>
                                              </p:stCondLst>
                                            </p:cTn>
                                            <p:tgtEl>
                                              <p:spTgt spid="92"/>
                                            </p:tgtEl>
                                            <p:attrNameLst>
                                              <p:attrName>ppt_y</p:attrName>
                                            </p:attrNameLst>
                                          </p:cBhvr>
                                        </p:anim>
                                        <p:animRot by="-480000">
                                          <p:cBhvr>
                                            <p:cTn id="91" dur="50" autoRev="1" fill="hold">
                                              <p:stCondLst>
                                                <p:cond delay="0"/>
                                              </p:stCondLst>
                                            </p:cTn>
                                            <p:tgtEl>
                                              <p:spTgt spid="9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5" grpId="0" animBg="1"/>
          <p:bldP spid="76" grpId="0" animBg="1"/>
          <p:bldP spid="77" grpId="0" animBg="1"/>
          <p:bldP spid="78" grpId="0" animBg="1"/>
          <p:bldP spid="87" grpId="0"/>
          <p:bldP spid="88" grpId="0"/>
          <p:bldP spid="89" grpId="0"/>
          <p:bldP spid="90" grpId="0"/>
          <p:bldP spid="91" grpId="0" animBg="1"/>
          <p:bldP spid="92" grpId="0"/>
          <p:bldP spid="92" grpId="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 presetClass="entr" presetSubtype="8" accel="58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000" fill="hold"/>
                                            <p:tgtEl>
                                              <p:spTgt spid="12"/>
                                            </p:tgtEl>
                                            <p:attrNameLst>
                                              <p:attrName>ppt_x</p:attrName>
                                            </p:attrNameLst>
                                          </p:cBhvr>
                                          <p:tavLst>
                                            <p:tav tm="0">
                                              <p:val>
                                                <p:strVal val="0-#ppt_w/2"/>
                                              </p:val>
                                            </p:tav>
                                            <p:tav tm="100000">
                                              <p:val>
                                                <p:strVal val="#ppt_x"/>
                                              </p:val>
                                            </p:tav>
                                          </p:tavLst>
                                        </p:anim>
                                        <p:anim calcmode="lin" valueType="num">
                                          <p:cBhvr additive="base">
                                            <p:cTn id="29" dur="1000" fill="hold"/>
                                            <p:tgtEl>
                                              <p:spTgt spid="12"/>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100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par>
                                    <p:cTn id="33" presetID="10" presetClass="entr" presetSubtype="0" fill="hold" grpId="0" nodeType="withEffect">
                                      <p:stCondLst>
                                        <p:cond delay="130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500"/>
                                            <p:tgtEl>
                                              <p:spTgt spid="77"/>
                                            </p:tgtEl>
                                          </p:cBhvr>
                                        </p:animEffect>
                                      </p:childTnLst>
                                    </p:cTn>
                                  </p:par>
                                  <p:par>
                                    <p:cTn id="36" presetID="10" presetClass="entr" presetSubtype="0" fill="hold" grpId="0" nodeType="withEffect">
                                      <p:stCondLst>
                                        <p:cond delay="1800"/>
                                      </p:stCondLst>
                                      <p:childTnLst>
                                        <p:set>
                                          <p:cBhvr>
                                            <p:cTn id="37" dur="1" fill="hold">
                                              <p:stCondLst>
                                                <p:cond delay="0"/>
                                              </p:stCondLst>
                                            </p:cTn>
                                            <p:tgtEl>
                                              <p:spTgt spid="78"/>
                                            </p:tgtEl>
                                            <p:attrNameLst>
                                              <p:attrName>style.visibility</p:attrName>
                                            </p:attrNameLst>
                                          </p:cBhvr>
                                          <p:to>
                                            <p:strVal val="visible"/>
                                          </p:to>
                                        </p:set>
                                        <p:animEffect transition="in" filter="fade">
                                          <p:cBhvr>
                                            <p:cTn id="38" dur="500"/>
                                            <p:tgtEl>
                                              <p:spTgt spid="78"/>
                                            </p:tgtEl>
                                          </p:cBhvr>
                                        </p:animEffect>
                                      </p:childTnLst>
                                    </p:cTn>
                                  </p:par>
                                  <p:par>
                                    <p:cTn id="39" presetID="10" presetClass="entr" presetSubtype="0" fill="hold" grpId="0" nodeType="withEffect">
                                      <p:stCondLst>
                                        <p:cond delay="1500"/>
                                      </p:stCondLst>
                                      <p:childTnLst>
                                        <p:set>
                                          <p:cBhvr>
                                            <p:cTn id="40" dur="1" fill="hold">
                                              <p:stCondLst>
                                                <p:cond delay="0"/>
                                              </p:stCondLst>
                                            </p:cTn>
                                            <p:tgtEl>
                                              <p:spTgt spid="75"/>
                                            </p:tgtEl>
                                            <p:attrNameLst>
                                              <p:attrName>style.visibility</p:attrName>
                                            </p:attrNameLst>
                                          </p:cBhvr>
                                          <p:to>
                                            <p:strVal val="visible"/>
                                          </p:to>
                                        </p:set>
                                        <p:animEffect transition="in" filter="fade">
                                          <p:cBhvr>
                                            <p:cTn id="41" dur="500"/>
                                            <p:tgtEl>
                                              <p:spTgt spid="75"/>
                                            </p:tgtEl>
                                          </p:cBhvr>
                                        </p:animEffect>
                                      </p:childTnLst>
                                    </p:cTn>
                                  </p:par>
                                </p:childTnLst>
                              </p:cTn>
                            </p:par>
                            <p:par>
                              <p:cTn id="42" fill="hold">
                                <p:stCondLst>
                                  <p:cond delay="3300"/>
                                </p:stCondLst>
                                <p:childTnLst>
                                  <p:par>
                                    <p:cTn id="43" presetID="10" presetClass="entr" presetSubtype="0" fill="hold" nodeType="after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500"/>
                                            <p:tgtEl>
                                              <p:spTgt spid="79"/>
                                            </p:tgtEl>
                                          </p:cBhvr>
                                        </p:animEffect>
                                      </p:childTnLst>
                                    </p:cTn>
                                  </p:par>
                                  <p:par>
                                    <p:cTn id="46" presetID="10" presetClass="entr" presetSubtype="0" fill="hold"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0"/>
                                            <p:tgtEl>
                                              <p:spTgt spid="81"/>
                                            </p:tgtEl>
                                          </p:cBhvr>
                                        </p:animEffect>
                                      </p:childTnLst>
                                    </p:cTn>
                                  </p:par>
                                  <p:par>
                                    <p:cTn id="52" presetID="10" presetClass="entr" presetSubtype="0" fill="hold"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fade">
                                          <p:cBhvr>
                                            <p:cTn id="54" dur="500"/>
                                            <p:tgtEl>
                                              <p:spTgt spid="82"/>
                                            </p:tgtEl>
                                          </p:cBhvr>
                                        </p:animEffect>
                                      </p:childTnLst>
                                    </p:cTn>
                                  </p:par>
                                  <p:par>
                                    <p:cTn id="55" presetID="10" presetClass="entr" presetSubtype="0"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fade">
                                          <p:cBhvr>
                                            <p:cTn id="57" dur="500"/>
                                            <p:tgtEl>
                                              <p:spTgt spid="83"/>
                                            </p:tgtEl>
                                          </p:cBhvr>
                                        </p:animEffect>
                                      </p:childTnLst>
                                    </p:cTn>
                                  </p:par>
                                  <p:par>
                                    <p:cTn id="58" presetID="10" presetClass="entr" presetSubtype="0" fill="hold" nodeType="with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fade">
                                          <p:cBhvr>
                                            <p:cTn id="60" dur="500"/>
                                            <p:tgtEl>
                                              <p:spTgt spid="84"/>
                                            </p:tgtEl>
                                          </p:cBhvr>
                                        </p:animEffect>
                                      </p:childTnLst>
                                    </p:cTn>
                                  </p:par>
                                  <p:par>
                                    <p:cTn id="61" presetID="10" presetClass="entr" presetSubtype="0"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childTnLst>
                                    </p:cTn>
                                  </p:par>
                                  <p:par>
                                    <p:cTn id="64" presetID="10" presetClass="entr" presetSubtype="0"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500"/>
                                            <p:tgtEl>
                                              <p:spTgt spid="8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fade">
                                          <p:cBhvr>
                                            <p:cTn id="69" dur="500"/>
                                            <p:tgtEl>
                                              <p:spTgt spid="9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9"/>
                                            </p:tgtEl>
                                            <p:attrNameLst>
                                              <p:attrName>style.visibility</p:attrName>
                                            </p:attrNameLst>
                                          </p:cBhvr>
                                          <p:to>
                                            <p:strVal val="visible"/>
                                          </p:to>
                                        </p:set>
                                        <p:animEffect transition="in" filter="fade">
                                          <p:cBhvr>
                                            <p:cTn id="72" dur="500"/>
                                            <p:tgtEl>
                                              <p:spTgt spid="8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fade">
                                          <p:cBhvr>
                                            <p:cTn id="75" dur="500"/>
                                            <p:tgtEl>
                                              <p:spTgt spid="8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500"/>
                                            <p:tgtEl>
                                              <p:spTgt spid="87"/>
                                            </p:tgtEl>
                                          </p:cBhvr>
                                        </p:animEffect>
                                      </p:childTnLst>
                                    </p:cTn>
                                  </p:par>
                                </p:childTnLst>
                              </p:cTn>
                            </p:par>
                            <p:par>
                              <p:cTn id="79" fill="hold">
                                <p:stCondLst>
                                  <p:cond delay="3800"/>
                                </p:stCondLst>
                                <p:childTnLst>
                                  <p:par>
                                    <p:cTn id="80" presetID="22" presetClass="entr" presetSubtype="8" fill="hold" grpId="0" nodeType="afterEffect">
                                      <p:stCondLst>
                                        <p:cond delay="0"/>
                                      </p:stCondLst>
                                      <p:childTnLst>
                                        <p:set>
                                          <p:cBhvr>
                                            <p:cTn id="81" dur="1" fill="hold">
                                              <p:stCondLst>
                                                <p:cond delay="0"/>
                                              </p:stCondLst>
                                            </p:cTn>
                                            <p:tgtEl>
                                              <p:spTgt spid="91"/>
                                            </p:tgtEl>
                                            <p:attrNameLst>
                                              <p:attrName>style.visibility</p:attrName>
                                            </p:attrNameLst>
                                          </p:cBhvr>
                                          <p:to>
                                            <p:strVal val="visible"/>
                                          </p:to>
                                        </p:set>
                                        <p:animEffect transition="in" filter="wipe(left)">
                                          <p:cBhvr>
                                            <p:cTn id="82" dur="500"/>
                                            <p:tgtEl>
                                              <p:spTgt spid="91"/>
                                            </p:tgtEl>
                                          </p:cBhvr>
                                        </p:animEffect>
                                      </p:childTnLst>
                                    </p:cTn>
                                  </p:par>
                                </p:childTnLst>
                              </p:cTn>
                            </p:par>
                            <p:par>
                              <p:cTn id="83" fill="hold">
                                <p:stCondLst>
                                  <p:cond delay="4300"/>
                                </p:stCondLst>
                                <p:childTnLst>
                                  <p:par>
                                    <p:cTn id="84" presetID="22" presetClass="entr" presetSubtype="8" fill="hold" grpId="0" nodeType="afterEffect">
                                      <p:stCondLst>
                                        <p:cond delay="0"/>
                                      </p:stCondLst>
                                      <p:iterate type="lt">
                                        <p:tmPct val="30000"/>
                                      </p:iterate>
                                      <p:childTnLst>
                                        <p:set>
                                          <p:cBhvr>
                                            <p:cTn id="85" dur="1" fill="hold">
                                              <p:stCondLst>
                                                <p:cond delay="0"/>
                                              </p:stCondLst>
                                            </p:cTn>
                                            <p:tgtEl>
                                              <p:spTgt spid="92"/>
                                            </p:tgtEl>
                                            <p:attrNameLst>
                                              <p:attrName>style.visibility</p:attrName>
                                            </p:attrNameLst>
                                          </p:cBhvr>
                                          <p:to>
                                            <p:strVal val="visible"/>
                                          </p:to>
                                        </p:set>
                                        <p:animEffect transition="in" filter="wipe(left)">
                                          <p:cBhvr>
                                            <p:cTn id="86" dur="100"/>
                                            <p:tgtEl>
                                              <p:spTgt spid="92"/>
                                            </p:tgtEl>
                                          </p:cBhvr>
                                        </p:animEffect>
                                      </p:childTnLst>
                                    </p:cTn>
                                  </p:par>
                                  <p:par>
                                    <p:cTn id="87" presetID="36" presetClass="emph" presetSubtype="0" fill="hold" grpId="1" nodeType="withEffect">
                                      <p:stCondLst>
                                        <p:cond delay="0"/>
                                      </p:stCondLst>
                                      <p:iterate type="lt">
                                        <p:tmPct val="30000"/>
                                      </p:iterate>
                                      <p:childTnLst>
                                        <p:animScale>
                                          <p:cBhvr>
                                            <p:cTn id="88" dur="50" autoRev="1" fill="hold">
                                              <p:stCondLst>
                                                <p:cond delay="0"/>
                                              </p:stCondLst>
                                            </p:cTn>
                                            <p:tgtEl>
                                              <p:spTgt spid="92"/>
                                            </p:tgtEl>
                                          </p:cBhvr>
                                          <p:to x="80000" y="100000"/>
                                        </p:animScale>
                                        <p:anim by="(#ppt_w*0.10)" calcmode="lin" valueType="num">
                                          <p:cBhvr>
                                            <p:cTn id="89" dur="50" autoRev="1" fill="hold">
                                              <p:stCondLst>
                                                <p:cond delay="0"/>
                                              </p:stCondLst>
                                            </p:cTn>
                                            <p:tgtEl>
                                              <p:spTgt spid="92"/>
                                            </p:tgtEl>
                                            <p:attrNameLst>
                                              <p:attrName>ppt_x</p:attrName>
                                            </p:attrNameLst>
                                          </p:cBhvr>
                                        </p:anim>
                                        <p:anim by="(-#ppt_w*0.10)" calcmode="lin" valueType="num">
                                          <p:cBhvr>
                                            <p:cTn id="90" dur="50" autoRev="1" fill="hold">
                                              <p:stCondLst>
                                                <p:cond delay="0"/>
                                              </p:stCondLst>
                                            </p:cTn>
                                            <p:tgtEl>
                                              <p:spTgt spid="92"/>
                                            </p:tgtEl>
                                            <p:attrNameLst>
                                              <p:attrName>ppt_y</p:attrName>
                                            </p:attrNameLst>
                                          </p:cBhvr>
                                        </p:anim>
                                        <p:animRot by="-480000">
                                          <p:cBhvr>
                                            <p:cTn id="91" dur="50" autoRev="1" fill="hold">
                                              <p:stCondLst>
                                                <p:cond delay="0"/>
                                              </p:stCondLst>
                                            </p:cTn>
                                            <p:tgtEl>
                                              <p:spTgt spid="9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5" grpId="0" animBg="1"/>
          <p:bldP spid="76" grpId="0" animBg="1"/>
          <p:bldP spid="77" grpId="0" animBg="1"/>
          <p:bldP spid="78" grpId="0" animBg="1"/>
          <p:bldP spid="87" grpId="0"/>
          <p:bldP spid="88" grpId="0"/>
          <p:bldP spid="89" grpId="0"/>
          <p:bldP spid="90" grpId="0"/>
          <p:bldP spid="91" grpId="0" animBg="1"/>
          <p:bldP spid="92" grpId="0"/>
          <p:bldP spid="92" grpId="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51"/>
          <p:cNvSpPr/>
          <p:nvPr/>
        </p:nvSpPr>
        <p:spPr>
          <a:xfrm>
            <a:off x="792957" y="1465660"/>
            <a:ext cx="2726531" cy="2726531"/>
          </a:xfrm>
          <a:prstGeom prst="ellipse">
            <a:avLst/>
          </a:prstGeom>
          <a:blipFill rotWithShape="1">
            <a:blip r:embed="rId3" cstate="screen">
              <a:extLst>
                <a:ext uri="{28A0092B-C50C-407E-A947-70E740481C1C}">
                  <a14:useLocalDpi xmlns:a14="http://schemas.microsoft.com/office/drawing/2010/main"/>
                </a:ext>
              </a:extLst>
            </a:blip>
            <a:stretch>
              <a:fillRect/>
            </a:stretch>
          </a:blip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 name="椭圆 52"/>
          <p:cNvSpPr/>
          <p:nvPr/>
        </p:nvSpPr>
        <p:spPr>
          <a:xfrm>
            <a:off x="2902744" y="4189810"/>
            <a:ext cx="692944" cy="692944"/>
          </a:xfrm>
          <a:prstGeom prst="ellipse">
            <a:avLst/>
          </a:prstGeom>
          <a:solidFill>
            <a:srgbClr val="2F2637"/>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 name="椭圆 53"/>
          <p:cNvSpPr/>
          <p:nvPr/>
        </p:nvSpPr>
        <p:spPr>
          <a:xfrm>
            <a:off x="2574132" y="859632"/>
            <a:ext cx="473869" cy="473869"/>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7" name="文本框 54"/>
          <p:cNvSpPr/>
          <p:nvPr/>
        </p:nvSpPr>
        <p:spPr>
          <a:xfrm>
            <a:off x="4538663" y="2562225"/>
            <a:ext cx="3775393" cy="523220"/>
          </a:xfrm>
          <a:prstGeom prst="rect">
            <a:avLst/>
          </a:prstGeom>
          <a:noFill/>
          <a:ln w="9525">
            <a:noFill/>
          </a:ln>
        </p:spPr>
        <p:txBody>
          <a:bodyPr wrap="none">
            <a:spAutoFit/>
          </a:bodyPr>
          <a:lstStyle/>
          <a:p>
            <a:pPr lvl="0">
              <a:lnSpc>
                <a:spcPct val="100000"/>
              </a:lnSpc>
            </a:pPr>
            <a:r>
              <a:rPr lang="zh-CN" altLang="en-US" sz="2800" dirty="0" smtClean="0">
                <a:solidFill>
                  <a:srgbClr val="262626"/>
                </a:solidFill>
                <a:latin typeface="华文宋体" pitchFamily="2" charset="-122"/>
                <a:ea typeface="华文宋体" pitchFamily="2" charset="-122"/>
                <a:sym typeface="华文宋体" pitchFamily="2" charset="-122"/>
              </a:rPr>
              <a:t>单击此处添加您的标题</a:t>
            </a:r>
            <a:endParaRPr lang="en-US" altLang="x-none" sz="2800" dirty="0">
              <a:solidFill>
                <a:srgbClr val="262626"/>
              </a:solidFill>
              <a:latin typeface="华文宋体" pitchFamily="2" charset="-122"/>
              <a:ea typeface="华文宋体" pitchFamily="2" charset="-122"/>
              <a:sym typeface="华文宋体" pitchFamily="2" charset="-122"/>
            </a:endParaRPr>
          </a:p>
        </p:txBody>
      </p:sp>
      <p:sp>
        <p:nvSpPr>
          <p:cNvPr id="8" name="文本框 55"/>
          <p:cNvSpPr/>
          <p:nvPr/>
        </p:nvSpPr>
        <p:spPr>
          <a:xfrm>
            <a:off x="5110163" y="3128963"/>
            <a:ext cx="2999539" cy="946413"/>
          </a:xfrm>
          <a:prstGeom prst="rect">
            <a:avLst/>
          </a:prstGeom>
          <a:noFill/>
          <a:ln w="9525">
            <a:noFill/>
          </a:ln>
        </p:spPr>
        <p:txBody>
          <a:bodyPr wrap="none">
            <a:spAutoFit/>
          </a:bodyPr>
          <a:lstStyle/>
          <a:p>
            <a:pPr lvl="0">
              <a:lnSpc>
                <a:spcPct val="100000"/>
              </a:lnSpc>
            </a:pPr>
            <a:r>
              <a:rPr lang="en-US" altLang="x-none" sz="2400" b="1" dirty="0">
                <a:solidFill>
                  <a:schemeClr val="bg1"/>
                </a:solidFill>
                <a:latin typeface="华文宋体" pitchFamily="2" charset="-122"/>
                <a:ea typeface="华文宋体" pitchFamily="2" charset="-122"/>
                <a:sym typeface="华文宋体" pitchFamily="2" charset="-122"/>
              </a:rPr>
              <a:t>          </a:t>
            </a:r>
            <a:endParaRPr lang="zh-CN" altLang="en-US" sz="2400" b="1" dirty="0">
              <a:solidFill>
                <a:schemeClr val="bg1"/>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Click here to add  you to the  center of the  narrative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Thought  Click here to add   you to the  center of the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                             narrative thought</a:t>
            </a:r>
            <a:endParaRPr lang="en-US" altLang="x-none" sz="1200" dirty="0">
              <a:solidFill>
                <a:srgbClr val="262626"/>
              </a:solidFill>
              <a:latin typeface="华文宋体" pitchFamily="2" charset="-122"/>
              <a:ea typeface="华文宋体" pitchFamily="2" charset="-122"/>
              <a:sym typeface="华文宋体" pitchFamily="2" charset="-122"/>
            </a:endParaRPr>
          </a:p>
        </p:txBody>
      </p:sp>
      <p:sp>
        <p:nvSpPr>
          <p:cNvPr id="9" name="直接连接符 56"/>
          <p:cNvSpPr/>
          <p:nvPr/>
        </p:nvSpPr>
        <p:spPr>
          <a:xfrm rot="5400000">
            <a:off x="6459142" y="1858566"/>
            <a:ext cx="1190" cy="2700338"/>
          </a:xfrm>
          <a:prstGeom prst="line">
            <a:avLst/>
          </a:prstGeom>
          <a:ln w="12700" cap="flat" cmpd="sng">
            <a:solidFill>
              <a:srgbClr val="2F2637"/>
            </a:solidFill>
            <a:prstDash val="solid"/>
            <a:miter/>
            <a:headEnd type="none" w="med" len="med"/>
            <a:tailEnd type="none" w="med" len="med"/>
          </a:ln>
        </p:spPr>
      </p:sp>
      <p:grpSp>
        <p:nvGrpSpPr>
          <p:cNvPr id="10" name="组合 9"/>
          <p:cNvGrpSpPr/>
          <p:nvPr/>
        </p:nvGrpSpPr>
        <p:grpSpPr>
          <a:xfrm>
            <a:off x="4405313" y="1465660"/>
            <a:ext cx="759619" cy="759619"/>
            <a:chOff x="5873750" y="1954213"/>
            <a:chExt cx="1012825" cy="1012825"/>
          </a:xfrm>
        </p:grpSpPr>
        <p:sp>
          <p:nvSpPr>
            <p:cNvPr id="11" name="椭圆 58"/>
            <p:cNvSpPr/>
            <p:nvPr/>
          </p:nvSpPr>
          <p:spPr>
            <a:xfrm>
              <a:off x="5873750" y="1954213"/>
              <a:ext cx="1012825" cy="1012825"/>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12" name="组合 59"/>
            <p:cNvGrpSpPr/>
            <p:nvPr/>
          </p:nvGrpSpPr>
          <p:grpSpPr>
            <a:xfrm>
              <a:off x="6149975" y="2284413"/>
              <a:ext cx="498475" cy="477837"/>
              <a:chOff x="0" y="0"/>
              <a:chExt cx="2438400" cy="2332038"/>
            </a:xfrm>
          </p:grpSpPr>
          <p:sp>
            <p:nvSpPr>
              <p:cNvPr id="13" name="Freeform 25"/>
              <p:cNvSpPr/>
              <p:nvPr/>
            </p:nvSpPr>
            <p:spPr>
              <a:xfrm>
                <a:off x="893763" y="1676400"/>
                <a:ext cx="655638" cy="655638"/>
              </a:xfrm>
              <a:custGeom>
                <a:avLst/>
                <a:gdLst>
                  <a:gd name="txL" fmla="*/ 0 w 413"/>
                  <a:gd name="txT" fmla="*/ 0 h 413"/>
                  <a:gd name="txR" fmla="*/ 413 w 413"/>
                  <a:gd name="txB" fmla="*/ 413 h 413"/>
                </a:gdLst>
                <a:ahLst/>
                <a:cxnLst>
                  <a:cxn ang="0">
                    <a:pos x="206" y="413"/>
                  </a:cxn>
                  <a:cxn ang="0">
                    <a:pos x="0" y="0"/>
                  </a:cxn>
                  <a:cxn ang="0">
                    <a:pos x="413" y="0"/>
                  </a:cxn>
                  <a:cxn ang="0">
                    <a:pos x="206" y="413"/>
                  </a:cxn>
                </a:cxnLst>
                <a:rect l="txL" t="txT" r="txR" b="txB"/>
                <a:pathLst>
                  <a:path w="413" h="413">
                    <a:moveTo>
                      <a:pt x="206" y="413"/>
                    </a:moveTo>
                    <a:lnTo>
                      <a:pt x="0" y="0"/>
                    </a:lnTo>
                    <a:lnTo>
                      <a:pt x="413" y="0"/>
                    </a:lnTo>
                    <a:lnTo>
                      <a:pt x="206" y="413"/>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4" name="任意多边形 61"/>
              <p:cNvSpPr/>
              <p:nvPr/>
            </p:nvSpPr>
            <p:spPr>
              <a:xfrm>
                <a:off x="0" y="0"/>
                <a:ext cx="2438400" cy="1774825"/>
              </a:xfrm>
              <a:custGeom>
                <a:avLst/>
                <a:gdLst>
                  <a:gd name="txL" fmla="*/ 0 w 2438400"/>
                  <a:gd name="txT" fmla="*/ 0 h 1774825"/>
                  <a:gd name="txR" fmla="*/ 2438400 w 2438400"/>
                  <a:gd name="txB" fmla="*/ 1774825 h 1774825"/>
                </a:gdLst>
                <a:ahLst/>
                <a:cxnLst>
                  <a:cxn ang="0">
                    <a:pos x="290196" y="0"/>
                  </a:cxn>
                  <a:cxn ang="0">
                    <a:pos x="2151973" y="0"/>
                  </a:cxn>
                  <a:cxn ang="0">
                    <a:pos x="2438400" y="286384"/>
                  </a:cxn>
                  <a:cxn ang="0">
                    <a:pos x="2438400" y="1484673"/>
                  </a:cxn>
                  <a:cxn ang="0">
                    <a:pos x="2151973" y="1774825"/>
                  </a:cxn>
                  <a:cxn ang="0">
                    <a:pos x="290196" y="1774825"/>
                  </a:cxn>
                  <a:cxn ang="0">
                    <a:pos x="0" y="1484673"/>
                  </a:cxn>
                  <a:cxn ang="0">
                    <a:pos x="0" y="286384"/>
                  </a:cxn>
                  <a:cxn ang="0">
                    <a:pos x="290196" y="0"/>
                  </a:cxn>
                  <a:cxn ang="0">
                    <a:pos x="471488" y="425450"/>
                  </a:cxn>
                  <a:cxn ang="0">
                    <a:pos x="471488" y="598488"/>
                  </a:cxn>
                  <a:cxn ang="0">
                    <a:pos x="1971676" y="598488"/>
                  </a:cxn>
                  <a:cxn ang="0">
                    <a:pos x="1971676" y="425450"/>
                  </a:cxn>
                  <a:cxn ang="0">
                    <a:pos x="471488" y="425450"/>
                  </a:cxn>
                  <a:cxn ang="0">
                    <a:pos x="471488" y="801688"/>
                  </a:cxn>
                  <a:cxn ang="0">
                    <a:pos x="471488" y="971551"/>
                  </a:cxn>
                  <a:cxn ang="0">
                    <a:pos x="1971676" y="971551"/>
                  </a:cxn>
                  <a:cxn ang="0">
                    <a:pos x="1971676" y="801688"/>
                  </a:cxn>
                  <a:cxn ang="0">
                    <a:pos x="471488" y="801688"/>
                  </a:cxn>
                  <a:cxn ang="0">
                    <a:pos x="471488" y="1174750"/>
                  </a:cxn>
                  <a:cxn ang="0">
                    <a:pos x="471488" y="1347788"/>
                  </a:cxn>
                  <a:cxn ang="0">
                    <a:pos x="1971676" y="1347788"/>
                  </a:cxn>
                  <a:cxn ang="0">
                    <a:pos x="1971676" y="1174750"/>
                  </a:cxn>
                  <a:cxn ang="0">
                    <a:pos x="471488" y="1174750"/>
                  </a:cxn>
                </a:cxnLst>
                <a:rect l="txL" t="txT" r="txR" b="tx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sp>
        <p:nvSpPr>
          <p:cNvPr id="15" name="椭圆 14"/>
          <p:cNvSpPr/>
          <p:nvPr/>
        </p:nvSpPr>
        <p:spPr>
          <a:xfrm>
            <a:off x="792957" y="1465660"/>
            <a:ext cx="2726531" cy="2726531"/>
          </a:xfrm>
          <a:prstGeom prst="ellipse">
            <a:avLst/>
          </a:prstGeom>
          <a:solidFill>
            <a:srgbClr val="2F2637">
              <a:alpha val="50000"/>
            </a:srgbClr>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6" name="椭圆 15"/>
          <p:cNvSpPr/>
          <p:nvPr/>
        </p:nvSpPr>
        <p:spPr>
          <a:xfrm>
            <a:off x="925116" y="1595437"/>
            <a:ext cx="2462213" cy="2462213"/>
          </a:xfrm>
          <a:prstGeom prst="ellipse">
            <a:avLst/>
          </a:prstGeom>
          <a:noFill/>
          <a:ln w="63500" cap="flat" cmpd="sng">
            <a:solidFill>
              <a:srgbClr val="D0EAEB"/>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 name="文本框 57"/>
          <p:cNvSpPr/>
          <p:nvPr/>
        </p:nvSpPr>
        <p:spPr>
          <a:xfrm>
            <a:off x="1478756" y="2001441"/>
            <a:ext cx="1431802" cy="1685077"/>
          </a:xfrm>
          <a:prstGeom prst="rect">
            <a:avLst/>
          </a:prstGeom>
          <a:noFill/>
          <a:ln w="9525">
            <a:noFill/>
          </a:ln>
        </p:spPr>
        <p:txBody>
          <a:bodyPr wrap="none">
            <a:spAutoFit/>
          </a:bodyPr>
          <a:lstStyle/>
          <a:p>
            <a:pPr lvl="0">
              <a:lnSpc>
                <a:spcPct val="100000"/>
              </a:lnSpc>
            </a:pPr>
            <a:r>
              <a:rPr lang="en-US" altLang="x-none" sz="10350" b="1" dirty="0" smtClean="0">
                <a:solidFill>
                  <a:srgbClr val="FDFDFD"/>
                </a:solidFill>
                <a:latin typeface="华文宋体" pitchFamily="2" charset="-122"/>
                <a:ea typeface="华文宋体" pitchFamily="2" charset="-122"/>
                <a:sym typeface="华文宋体" pitchFamily="2" charset="-122"/>
              </a:rPr>
              <a:t>02</a:t>
            </a:r>
            <a:endParaRPr lang="zh-CN" altLang="en-US" sz="10350" b="1" dirty="0">
              <a:solidFill>
                <a:srgbClr val="FDFDFD"/>
              </a:solidFill>
              <a:latin typeface="华文宋体" pitchFamily="2" charset="-122"/>
              <a:ea typeface="华文宋体" pitchFamily="2" charset="-122"/>
              <a:sym typeface="华文宋体" pitchFamily="2" charset="-122"/>
            </a:endParaRPr>
          </a:p>
        </p:txBody>
      </p:sp>
    </p:spTree>
    <p:extLst>
      <p:ext uri="{BB962C8B-B14F-4D97-AF65-F5344CB8AC3E}">
        <p14:creationId xmlns:p14="http://schemas.microsoft.com/office/powerpoint/2010/main" val="278465808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
                                        </p:tgtEl>
                                        <p:attrNameLst>
                                          <p:attrName>ppt_y</p:attrName>
                                        </p:attrNameLst>
                                      </p:cBhvr>
                                      <p:tavLst>
                                        <p:tav tm="0">
                                          <p:val>
                                            <p:strVal val="#ppt_y"/>
                                          </p:val>
                                        </p:tav>
                                        <p:tav tm="100000">
                                          <p:val>
                                            <p:strVal val="#ppt_y"/>
                                          </p:val>
                                        </p:tav>
                                      </p:tavLst>
                                    </p:anim>
                                    <p:anim calcmode="lin" valueType="num">
                                      <p:cBhvr>
                                        <p:cTn id="4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barn(inVertical)">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iterate type="lt">
                                    <p:tmPct val="10000"/>
                                  </p:iterate>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16" grpId="0" animBg="1"/>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矩形 11"/>
          <p:cNvSpPr/>
          <p:nvPr/>
        </p:nvSpPr>
        <p:spPr>
          <a:xfrm>
            <a:off x="567779" y="1176418"/>
            <a:ext cx="8015096" cy="646323"/>
          </a:xfrm>
          <a:prstGeom prst="rect">
            <a:avLst/>
          </a:prstGeom>
        </p:spPr>
        <p:txBody>
          <a:bodyPr wrap="square" lIns="91431" tIns="45716" rIns="91431" bIns="45716">
            <a:spAutoFit/>
          </a:bodyPr>
          <a:lstStyle/>
          <a:p>
            <a:pPr>
              <a:lnSpc>
                <a:spcPct val="150000"/>
              </a:lnSpc>
              <a:spcBef>
                <a:spcPts val="600"/>
              </a:spcBef>
              <a:spcAft>
                <a:spcPts val="600"/>
              </a:spcAft>
              <a:defRPr/>
            </a:pPr>
            <a:r>
              <a:rPr lang="zh-CN" altLang="en-US" sz="12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13" name="图片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7797" y="2106430"/>
            <a:ext cx="5302830" cy="2419988"/>
          </a:xfrm>
          <a:prstGeom prst="rect">
            <a:avLst/>
          </a:prstGeom>
        </p:spPr>
      </p:pic>
      <p:grpSp>
        <p:nvGrpSpPr>
          <p:cNvPr id="14" name="组合 13"/>
          <p:cNvGrpSpPr/>
          <p:nvPr/>
        </p:nvGrpSpPr>
        <p:grpSpPr>
          <a:xfrm>
            <a:off x="6120051" y="2139702"/>
            <a:ext cx="414462" cy="414516"/>
            <a:chOff x="3543574" y="4265651"/>
            <a:chExt cx="414516" cy="414516"/>
          </a:xfrm>
        </p:grpSpPr>
        <p:sp>
          <p:nvSpPr>
            <p:cNvPr id="15" name="椭圆 14"/>
            <p:cNvSpPr/>
            <p:nvPr/>
          </p:nvSpPr>
          <p:spPr>
            <a:xfrm>
              <a:off x="3543574" y="4265651"/>
              <a:ext cx="414516" cy="414516"/>
            </a:xfrm>
            <a:prstGeom prst="ellipse">
              <a:avLst/>
            </a:prstGeom>
            <a:solidFill>
              <a:srgbClr val="2F2637"/>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13">
                <a:solidFill>
                  <a:schemeClr val="tx1">
                    <a:lumMod val="50000"/>
                    <a:lumOff val="50000"/>
                  </a:schemeClr>
                </a:solidFill>
                <a:latin typeface="Calibri"/>
                <a:ea typeface="宋体" panose="02010600030101010101" pitchFamily="2" charset="-122"/>
              </a:endParaRPr>
            </a:p>
          </p:txBody>
        </p:sp>
        <p:grpSp>
          <p:nvGrpSpPr>
            <p:cNvPr id="16" name="组合 15"/>
            <p:cNvGrpSpPr/>
            <p:nvPr/>
          </p:nvGrpSpPr>
          <p:grpSpPr>
            <a:xfrm>
              <a:off x="3629640" y="4325788"/>
              <a:ext cx="259976" cy="261734"/>
              <a:chOff x="5042691" y="2273922"/>
              <a:chExt cx="702937" cy="707690"/>
            </a:xfrm>
            <a:solidFill>
              <a:schemeClr val="bg1"/>
            </a:solidFill>
          </p:grpSpPr>
          <p:sp>
            <p:nvSpPr>
              <p:cNvPr id="1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18"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grpSp>
      </p:grpSp>
      <p:grpSp>
        <p:nvGrpSpPr>
          <p:cNvPr id="19" name="组合 18"/>
          <p:cNvGrpSpPr/>
          <p:nvPr/>
        </p:nvGrpSpPr>
        <p:grpSpPr>
          <a:xfrm>
            <a:off x="6120051" y="2805306"/>
            <a:ext cx="414462" cy="414516"/>
            <a:chOff x="4102125" y="4265651"/>
            <a:chExt cx="414516" cy="414516"/>
          </a:xfrm>
        </p:grpSpPr>
        <p:sp>
          <p:nvSpPr>
            <p:cNvPr id="20" name="椭圆 19"/>
            <p:cNvSpPr/>
            <p:nvPr/>
          </p:nvSpPr>
          <p:spPr>
            <a:xfrm>
              <a:off x="4102125" y="4265651"/>
              <a:ext cx="414516" cy="414516"/>
            </a:xfrm>
            <a:prstGeom prst="ellipse">
              <a:avLst/>
            </a:prstGeom>
            <a:solidFill>
              <a:srgbClr val="2F2637"/>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13">
                <a:solidFill>
                  <a:schemeClr val="tx1">
                    <a:lumMod val="50000"/>
                    <a:lumOff val="50000"/>
                  </a:schemeClr>
                </a:solidFill>
                <a:latin typeface="Calibri"/>
                <a:ea typeface="宋体" panose="02010600030101010101" pitchFamily="2" charset="-122"/>
              </a:endParaRPr>
            </a:p>
          </p:txBody>
        </p:sp>
        <p:grpSp>
          <p:nvGrpSpPr>
            <p:cNvPr id="21" name="组合 20"/>
            <p:cNvGrpSpPr/>
            <p:nvPr/>
          </p:nvGrpSpPr>
          <p:grpSpPr>
            <a:xfrm>
              <a:off x="4199233" y="4358783"/>
              <a:ext cx="238761" cy="198211"/>
              <a:chOff x="3132963" y="3140191"/>
              <a:chExt cx="645573" cy="535933"/>
            </a:xfrm>
            <a:solidFill>
              <a:schemeClr val="bg1"/>
            </a:solidFill>
          </p:grpSpPr>
          <p:sp>
            <p:nvSpPr>
              <p:cNvPr id="22"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23"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24"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25"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26"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27"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grpSp>
      </p:grpSp>
      <p:grpSp>
        <p:nvGrpSpPr>
          <p:cNvPr id="28" name="组合 27"/>
          <p:cNvGrpSpPr/>
          <p:nvPr/>
        </p:nvGrpSpPr>
        <p:grpSpPr>
          <a:xfrm>
            <a:off x="6120051" y="4101450"/>
            <a:ext cx="414462" cy="414516"/>
            <a:chOff x="5181486" y="4265651"/>
            <a:chExt cx="414516" cy="414516"/>
          </a:xfrm>
        </p:grpSpPr>
        <p:sp>
          <p:nvSpPr>
            <p:cNvPr id="29" name="椭圆 28"/>
            <p:cNvSpPr/>
            <p:nvPr/>
          </p:nvSpPr>
          <p:spPr>
            <a:xfrm>
              <a:off x="5181486" y="4265651"/>
              <a:ext cx="414516" cy="414516"/>
            </a:xfrm>
            <a:prstGeom prst="ellipse">
              <a:avLst/>
            </a:prstGeom>
            <a:solidFill>
              <a:srgbClr val="2F2637"/>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13">
                <a:solidFill>
                  <a:schemeClr val="tx1">
                    <a:lumMod val="50000"/>
                    <a:lumOff val="50000"/>
                  </a:schemeClr>
                </a:solidFill>
                <a:latin typeface="Calibri"/>
                <a:ea typeface="宋体" panose="02010600030101010101" pitchFamily="2" charset="-122"/>
              </a:endParaRPr>
            </a:p>
          </p:txBody>
        </p:sp>
        <p:grpSp>
          <p:nvGrpSpPr>
            <p:cNvPr id="30" name="组合 29"/>
            <p:cNvGrpSpPr/>
            <p:nvPr/>
          </p:nvGrpSpPr>
          <p:grpSpPr>
            <a:xfrm>
              <a:off x="5287222" y="4375239"/>
              <a:ext cx="253419" cy="172633"/>
              <a:chOff x="4895160" y="4287159"/>
              <a:chExt cx="571418" cy="389258"/>
            </a:xfrm>
            <a:solidFill>
              <a:schemeClr val="bg1"/>
            </a:solidFill>
          </p:grpSpPr>
          <p:sp>
            <p:nvSpPr>
              <p:cNvPr id="31"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2"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3"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4"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5"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6"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7"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8"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39"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grpSp>
      </p:grpSp>
      <p:grpSp>
        <p:nvGrpSpPr>
          <p:cNvPr id="40" name="组合 39"/>
          <p:cNvGrpSpPr/>
          <p:nvPr/>
        </p:nvGrpSpPr>
        <p:grpSpPr>
          <a:xfrm>
            <a:off x="6120051" y="3453378"/>
            <a:ext cx="414462" cy="414516"/>
            <a:chOff x="4626437" y="4265651"/>
            <a:chExt cx="414516" cy="414516"/>
          </a:xfrm>
        </p:grpSpPr>
        <p:sp>
          <p:nvSpPr>
            <p:cNvPr id="41" name="椭圆 40"/>
            <p:cNvSpPr/>
            <p:nvPr/>
          </p:nvSpPr>
          <p:spPr>
            <a:xfrm>
              <a:off x="4626437" y="4265651"/>
              <a:ext cx="414516" cy="414516"/>
            </a:xfrm>
            <a:prstGeom prst="ellipse">
              <a:avLst/>
            </a:prstGeom>
            <a:solidFill>
              <a:srgbClr val="2F2637"/>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13">
                <a:solidFill>
                  <a:schemeClr val="tx1">
                    <a:lumMod val="50000"/>
                    <a:lumOff val="50000"/>
                  </a:schemeClr>
                </a:solidFill>
                <a:latin typeface="Calibri"/>
                <a:ea typeface="宋体" panose="02010600030101010101" pitchFamily="2" charset="-122"/>
              </a:endParaRPr>
            </a:p>
          </p:txBody>
        </p:sp>
        <p:grpSp>
          <p:nvGrpSpPr>
            <p:cNvPr id="42" name="组合 41"/>
            <p:cNvGrpSpPr/>
            <p:nvPr/>
          </p:nvGrpSpPr>
          <p:grpSpPr>
            <a:xfrm>
              <a:off x="4710891" y="4356960"/>
              <a:ext cx="232896" cy="199705"/>
              <a:chOff x="3546346" y="2339026"/>
              <a:chExt cx="897787" cy="769842"/>
            </a:xfrm>
            <a:solidFill>
              <a:schemeClr val="bg1"/>
            </a:solidFill>
          </p:grpSpPr>
          <p:sp>
            <p:nvSpPr>
              <p:cNvPr id="43"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44"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45"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46"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47"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48"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sp>
            <p:nvSpPr>
              <p:cNvPr id="49"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ndParaRPr>
              </a:p>
            </p:txBody>
          </p:sp>
        </p:grpSp>
      </p:grpSp>
      <p:sp>
        <p:nvSpPr>
          <p:cNvPr id="50" name="Content Placeholder 2"/>
          <p:cNvSpPr txBox="1">
            <a:spLocks/>
          </p:cNvSpPr>
          <p:nvPr/>
        </p:nvSpPr>
        <p:spPr>
          <a:xfrm>
            <a:off x="6700800" y="2126181"/>
            <a:ext cx="1975123" cy="432048"/>
          </a:xfrm>
          <a:prstGeom prst="rect">
            <a:avLst/>
          </a:prstGeom>
        </p:spPr>
        <p:txBody>
          <a:bodyPr vert="horz" lIns="91431" tIns="45716" rIns="91431"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125"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a:t>
            </a:r>
            <a:endParaRPr lang="en-US" altLang="zh-CN" sz="1125" dirty="0">
              <a:solidFill>
                <a:schemeClr val="tx1">
                  <a:lumMod val="50000"/>
                  <a:lumOff val="50000"/>
                </a:schemeClr>
              </a:solidFill>
              <a:latin typeface="微软雅黑" pitchFamily="34" charset="-122"/>
              <a:ea typeface="微软雅黑" panose="020B0503020204020204" pitchFamily="34" charset="-122"/>
            </a:endParaRPr>
          </a:p>
        </p:txBody>
      </p:sp>
      <p:sp>
        <p:nvSpPr>
          <p:cNvPr id="51" name="Content Placeholder 2"/>
          <p:cNvSpPr txBox="1">
            <a:spLocks/>
          </p:cNvSpPr>
          <p:nvPr/>
        </p:nvSpPr>
        <p:spPr>
          <a:xfrm>
            <a:off x="6700800" y="2763774"/>
            <a:ext cx="1975123" cy="432048"/>
          </a:xfrm>
          <a:prstGeom prst="rect">
            <a:avLst/>
          </a:prstGeom>
        </p:spPr>
        <p:txBody>
          <a:bodyPr vert="horz" lIns="91431" tIns="45716" rIns="91431"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125"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a:t>
            </a:r>
            <a:endParaRPr lang="en-US" altLang="zh-CN" sz="1125" dirty="0">
              <a:solidFill>
                <a:schemeClr val="tx1">
                  <a:lumMod val="50000"/>
                  <a:lumOff val="50000"/>
                </a:schemeClr>
              </a:solidFill>
              <a:latin typeface="微软雅黑" pitchFamily="34" charset="-122"/>
              <a:ea typeface="微软雅黑" panose="020B0503020204020204" pitchFamily="34" charset="-122"/>
            </a:endParaRPr>
          </a:p>
        </p:txBody>
      </p:sp>
      <p:sp>
        <p:nvSpPr>
          <p:cNvPr id="52" name="Content Placeholder 2"/>
          <p:cNvSpPr txBox="1">
            <a:spLocks/>
          </p:cNvSpPr>
          <p:nvPr/>
        </p:nvSpPr>
        <p:spPr>
          <a:xfrm>
            <a:off x="6700800" y="3439857"/>
            <a:ext cx="1975123" cy="432048"/>
          </a:xfrm>
          <a:prstGeom prst="rect">
            <a:avLst/>
          </a:prstGeom>
        </p:spPr>
        <p:txBody>
          <a:bodyPr vert="horz" lIns="91431" tIns="45716" rIns="91431"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125"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a:t>
            </a:r>
            <a:endParaRPr lang="en-US" altLang="zh-CN" sz="1125" dirty="0">
              <a:solidFill>
                <a:schemeClr val="tx1">
                  <a:lumMod val="50000"/>
                  <a:lumOff val="50000"/>
                </a:schemeClr>
              </a:solidFill>
              <a:latin typeface="微软雅黑" pitchFamily="34" charset="-122"/>
              <a:ea typeface="微软雅黑" panose="020B0503020204020204" pitchFamily="34" charset="-122"/>
            </a:endParaRPr>
          </a:p>
        </p:txBody>
      </p:sp>
      <p:sp>
        <p:nvSpPr>
          <p:cNvPr id="53" name="Content Placeholder 2"/>
          <p:cNvSpPr txBox="1">
            <a:spLocks/>
          </p:cNvSpPr>
          <p:nvPr/>
        </p:nvSpPr>
        <p:spPr>
          <a:xfrm>
            <a:off x="6700800" y="4083918"/>
            <a:ext cx="1975123" cy="432048"/>
          </a:xfrm>
          <a:prstGeom prst="rect">
            <a:avLst/>
          </a:prstGeom>
        </p:spPr>
        <p:txBody>
          <a:bodyPr vert="horz" lIns="91431" tIns="45716" rIns="91431"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125"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a:t>
            </a:r>
            <a:endParaRPr lang="en-US" altLang="zh-CN" sz="1125" dirty="0">
              <a:solidFill>
                <a:schemeClr val="tx1">
                  <a:lumMod val="50000"/>
                  <a:lumOff val="50000"/>
                </a:schemeClr>
              </a:solidFill>
              <a:latin typeface="微软雅黑" pitchFamily="34" charset="-122"/>
              <a:ea typeface="微软雅黑" panose="020B0503020204020204" pitchFamily="34" charset="-122"/>
            </a:endParaRPr>
          </a:p>
        </p:txBody>
      </p:sp>
    </p:spTree>
    <p:extLst>
      <p:ext uri="{BB962C8B-B14F-4D97-AF65-F5344CB8AC3E}">
        <p14:creationId xmlns:p14="http://schemas.microsoft.com/office/powerpoint/2010/main" val="139334132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iterate type="lt">
                                    <p:tmPct val="8000"/>
                                  </p:iterate>
                                  <p:childTnLst>
                                    <p:set>
                                      <p:cBhvr>
                                        <p:cTn id="27" dur="1" fill="hold">
                                          <p:stCondLst>
                                            <p:cond delay="0"/>
                                          </p:stCondLst>
                                        </p:cTn>
                                        <p:tgtEl>
                                          <p:spTgt spid="12"/>
                                        </p:tgtEl>
                                        <p:attrNameLst>
                                          <p:attrName>style.visibility</p:attrName>
                                        </p:attrNameLst>
                                      </p:cBhvr>
                                      <p:to>
                                        <p:strVal val="visible"/>
                                      </p:to>
                                    </p:set>
                                    <p:animEffect transition="in" filter="wipe(left)">
                                      <p:cBhvr>
                                        <p:cTn id="28" dur="300"/>
                                        <p:tgtEl>
                                          <p:spTgt spid="12"/>
                                        </p:tgtEl>
                                      </p:cBhvr>
                                    </p:animEffect>
                                  </p:childTnLst>
                                </p:cTn>
                              </p:par>
                            </p:childTnLst>
                          </p:cTn>
                        </p:par>
                        <p:par>
                          <p:cTn id="29" fill="hold">
                            <p:stCondLst>
                              <p:cond delay="3580"/>
                            </p:stCondLst>
                            <p:childTnLst>
                              <p:par>
                                <p:cTn id="30" presetID="2" presetClass="entr" presetSubtype="8"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4080"/>
                            </p:stCondLst>
                            <p:childTnLst>
                              <p:par>
                                <p:cTn id="35" presetID="53" presetClass="entr" presetSubtype="16"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nodeType="withEffect">
                                  <p:stCondLst>
                                    <p:cond delay="30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6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nodeType="withEffect">
                                  <p:stCondLst>
                                    <p:cond delay="9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childTnLst>
                          </p:cTn>
                        </p:par>
                        <p:par>
                          <p:cTn id="55" fill="hold">
                            <p:stCondLst>
                              <p:cond delay="5480"/>
                            </p:stCondLst>
                            <p:childTnLst>
                              <p:par>
                                <p:cTn id="56" presetID="2" presetClass="entr" presetSubtype="2" fill="hold" grpId="0" nodeType="after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additive="base">
                                        <p:cTn id="58" dur="500" fill="hold"/>
                                        <p:tgtEl>
                                          <p:spTgt spid="50"/>
                                        </p:tgtEl>
                                        <p:attrNameLst>
                                          <p:attrName>ppt_x</p:attrName>
                                        </p:attrNameLst>
                                      </p:cBhvr>
                                      <p:tavLst>
                                        <p:tav tm="0">
                                          <p:val>
                                            <p:strVal val="1+#ppt_w/2"/>
                                          </p:val>
                                        </p:tav>
                                        <p:tav tm="100000">
                                          <p:val>
                                            <p:strVal val="#ppt_x"/>
                                          </p:val>
                                        </p:tav>
                                      </p:tavLst>
                                    </p:anim>
                                    <p:anim calcmode="lin" valueType="num">
                                      <p:cBhvr additive="base">
                                        <p:cTn id="59" dur="500" fill="hold"/>
                                        <p:tgtEl>
                                          <p:spTgt spid="50"/>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500" fill="hold"/>
                                        <p:tgtEl>
                                          <p:spTgt spid="51"/>
                                        </p:tgtEl>
                                        <p:attrNameLst>
                                          <p:attrName>ppt_x</p:attrName>
                                        </p:attrNameLst>
                                      </p:cBhvr>
                                      <p:tavLst>
                                        <p:tav tm="0">
                                          <p:val>
                                            <p:strVal val="1+#ppt_w/2"/>
                                          </p:val>
                                        </p:tav>
                                        <p:tav tm="100000">
                                          <p:val>
                                            <p:strVal val="#ppt_x"/>
                                          </p:val>
                                        </p:tav>
                                      </p:tavLst>
                                    </p:anim>
                                    <p:anim calcmode="lin" valueType="num">
                                      <p:cBhvr additive="base">
                                        <p:cTn id="63" dur="500" fill="hold"/>
                                        <p:tgtEl>
                                          <p:spTgt spid="51"/>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500" fill="hold"/>
                                        <p:tgtEl>
                                          <p:spTgt spid="52"/>
                                        </p:tgtEl>
                                        <p:attrNameLst>
                                          <p:attrName>ppt_x</p:attrName>
                                        </p:attrNameLst>
                                      </p:cBhvr>
                                      <p:tavLst>
                                        <p:tav tm="0">
                                          <p:val>
                                            <p:strVal val="1+#ppt_w/2"/>
                                          </p:val>
                                        </p:tav>
                                        <p:tav tm="100000">
                                          <p:val>
                                            <p:strVal val="#ppt_x"/>
                                          </p:val>
                                        </p:tav>
                                      </p:tavLst>
                                    </p:anim>
                                    <p:anim calcmode="lin" valueType="num">
                                      <p:cBhvr additive="base">
                                        <p:cTn id="67" dur="500" fill="hold"/>
                                        <p:tgtEl>
                                          <p:spTgt spid="52"/>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fill="hold"/>
                                        <p:tgtEl>
                                          <p:spTgt spid="53"/>
                                        </p:tgtEl>
                                        <p:attrNameLst>
                                          <p:attrName>ppt_x</p:attrName>
                                        </p:attrNameLst>
                                      </p:cBhvr>
                                      <p:tavLst>
                                        <p:tav tm="0">
                                          <p:val>
                                            <p:strVal val="1+#ppt_w/2"/>
                                          </p:val>
                                        </p:tav>
                                        <p:tav tm="100000">
                                          <p:val>
                                            <p:strVal val="#ppt_x"/>
                                          </p:val>
                                        </p:tav>
                                      </p:tavLst>
                                    </p:anim>
                                    <p:anim calcmode="lin" valueType="num">
                                      <p:cBhvr additive="base">
                                        <p:cTn id="71"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50" grpId="0"/>
      <p:bldP spid="51" grpId="0"/>
      <p:bldP spid="52"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右箭头 11"/>
          <p:cNvSpPr>
            <a:spLocks noChangeArrowheads="1"/>
          </p:cNvSpPr>
          <p:nvPr/>
        </p:nvSpPr>
        <p:spPr bwMode="auto">
          <a:xfrm>
            <a:off x="5860767" y="2448645"/>
            <a:ext cx="1870932" cy="1133032"/>
          </a:xfrm>
          <a:prstGeom prst="rightArrow">
            <a:avLst>
              <a:gd name="adj1" fmla="val 69093"/>
              <a:gd name="adj2" fmla="val 44439"/>
            </a:avLst>
          </a:prstGeom>
          <a:solidFill>
            <a:srgbClr val="2F2637"/>
          </a:solidFill>
          <a:ln>
            <a:noFill/>
          </a:ln>
        </p:spPr>
        <p:txBody>
          <a:bodyPr anchor="ct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050">
              <a:solidFill>
                <a:schemeClr val="bg1"/>
              </a:solidFill>
            </a:endParaRPr>
          </a:p>
        </p:txBody>
      </p:sp>
      <p:sp>
        <p:nvSpPr>
          <p:cNvPr id="13" name="TextBox 5"/>
          <p:cNvSpPr txBox="1">
            <a:spLocks noChangeArrowheads="1"/>
          </p:cNvSpPr>
          <p:nvPr/>
        </p:nvSpPr>
        <p:spPr bwMode="auto">
          <a:xfrm>
            <a:off x="5881000" y="2865201"/>
            <a:ext cx="1587674"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a:solidFill>
                  <a:srgbClr val="F8F8F8"/>
                </a:solidFill>
                <a:latin typeface="微软雅黑" panose="020B0503020204020204" pitchFamily="34" charset="-122"/>
              </a:rPr>
              <a:t>添加标题</a:t>
            </a:r>
          </a:p>
        </p:txBody>
      </p:sp>
      <p:sp>
        <p:nvSpPr>
          <p:cNvPr id="14" name="右箭头 13"/>
          <p:cNvSpPr>
            <a:spLocks noChangeArrowheads="1"/>
          </p:cNvSpPr>
          <p:nvPr/>
        </p:nvSpPr>
        <p:spPr bwMode="auto">
          <a:xfrm flipH="1">
            <a:off x="1577381" y="2439124"/>
            <a:ext cx="3472887" cy="1134223"/>
          </a:xfrm>
          <a:prstGeom prst="rightArrow">
            <a:avLst>
              <a:gd name="adj1" fmla="val 69093"/>
              <a:gd name="adj2" fmla="val 44412"/>
            </a:avLst>
          </a:prstGeom>
          <a:solidFill>
            <a:srgbClr val="2F2637"/>
          </a:solidFill>
          <a:ln>
            <a:noFill/>
          </a:ln>
        </p:spPr>
        <p:txBody>
          <a:bodyPr anchor="ct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050">
              <a:solidFill>
                <a:schemeClr val="bg1"/>
              </a:solidFill>
            </a:endParaRPr>
          </a:p>
        </p:txBody>
      </p:sp>
      <p:sp>
        <p:nvSpPr>
          <p:cNvPr id="15" name="TextBox 7"/>
          <p:cNvSpPr txBox="1">
            <a:spLocks noChangeArrowheads="1"/>
          </p:cNvSpPr>
          <p:nvPr/>
        </p:nvSpPr>
        <p:spPr bwMode="auto">
          <a:xfrm>
            <a:off x="2064157" y="2854490"/>
            <a:ext cx="1319887"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a:solidFill>
                  <a:srgbClr val="F8F8F8"/>
                </a:solidFill>
                <a:latin typeface="微软雅黑" panose="020B0503020204020204" pitchFamily="34" charset="-122"/>
              </a:rPr>
              <a:t>添加标题</a:t>
            </a:r>
          </a:p>
        </p:txBody>
      </p:sp>
      <p:sp>
        <p:nvSpPr>
          <p:cNvPr id="16" name="右箭头 15"/>
          <p:cNvSpPr>
            <a:spLocks noChangeArrowheads="1"/>
          </p:cNvSpPr>
          <p:nvPr/>
        </p:nvSpPr>
        <p:spPr bwMode="auto">
          <a:xfrm rot="5400000" flipH="1">
            <a:off x="4762250" y="1332275"/>
            <a:ext cx="1403198" cy="1134222"/>
          </a:xfrm>
          <a:prstGeom prst="rightArrow">
            <a:avLst>
              <a:gd name="adj1" fmla="val 69093"/>
              <a:gd name="adj2" fmla="val 44394"/>
            </a:avLst>
          </a:prstGeom>
          <a:solidFill>
            <a:srgbClr val="2F2637"/>
          </a:solidFill>
          <a:ln>
            <a:noFill/>
          </a:ln>
        </p:spPr>
        <p:txBody>
          <a:bodyPr anchor="ct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349">
              <a:solidFill>
                <a:schemeClr val="bg1"/>
              </a:solidFill>
            </a:endParaRPr>
          </a:p>
        </p:txBody>
      </p:sp>
      <p:sp>
        <p:nvSpPr>
          <p:cNvPr id="17" name="TextBox 9"/>
          <p:cNvSpPr txBox="1">
            <a:spLocks noChangeArrowheads="1"/>
          </p:cNvSpPr>
          <p:nvPr/>
        </p:nvSpPr>
        <p:spPr bwMode="auto">
          <a:xfrm>
            <a:off x="5234738" y="1600062"/>
            <a:ext cx="415370" cy="89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dirty="0">
                <a:solidFill>
                  <a:schemeClr val="bg1"/>
                </a:solidFill>
                <a:latin typeface="微软雅黑" panose="020B0503020204020204" pitchFamily="34" charset="-122"/>
              </a:rPr>
              <a:t>添加标题</a:t>
            </a:r>
          </a:p>
        </p:txBody>
      </p:sp>
      <p:sp>
        <p:nvSpPr>
          <p:cNvPr id="18" name="右箭头 17"/>
          <p:cNvSpPr>
            <a:spLocks noChangeArrowheads="1"/>
          </p:cNvSpPr>
          <p:nvPr/>
        </p:nvSpPr>
        <p:spPr bwMode="auto">
          <a:xfrm rot="16200000" flipH="1" flipV="1">
            <a:off x="4614669" y="3685222"/>
            <a:ext cx="1681696" cy="1134223"/>
          </a:xfrm>
          <a:prstGeom prst="rightArrow">
            <a:avLst>
              <a:gd name="adj1" fmla="val 69093"/>
              <a:gd name="adj2" fmla="val 44384"/>
            </a:avLst>
          </a:prstGeom>
          <a:solidFill>
            <a:srgbClr val="2F2637"/>
          </a:solidFill>
          <a:ln>
            <a:noFill/>
          </a:ln>
        </p:spPr>
        <p:txBody>
          <a:bodyPr anchor="ct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349">
              <a:solidFill>
                <a:schemeClr val="bg1"/>
              </a:solidFill>
            </a:endParaRPr>
          </a:p>
        </p:txBody>
      </p:sp>
      <p:sp>
        <p:nvSpPr>
          <p:cNvPr id="19" name="TextBox 11"/>
          <p:cNvSpPr txBox="1">
            <a:spLocks noChangeArrowheads="1"/>
          </p:cNvSpPr>
          <p:nvPr/>
        </p:nvSpPr>
        <p:spPr bwMode="auto">
          <a:xfrm>
            <a:off x="5243070" y="3529311"/>
            <a:ext cx="415370" cy="118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a:solidFill>
                  <a:srgbClr val="F8F8F8"/>
                </a:solidFill>
                <a:latin typeface="微软雅黑" panose="020B0503020204020204" pitchFamily="34" charset="-122"/>
              </a:rPr>
              <a:t>添加标题</a:t>
            </a:r>
          </a:p>
        </p:txBody>
      </p:sp>
      <p:sp>
        <p:nvSpPr>
          <p:cNvPr id="20" name="TextBox 12"/>
          <p:cNvSpPr txBox="1">
            <a:spLocks noChangeArrowheads="1"/>
          </p:cNvSpPr>
          <p:nvPr/>
        </p:nvSpPr>
        <p:spPr bwMode="auto">
          <a:xfrm>
            <a:off x="6022629" y="3624523"/>
            <a:ext cx="1788810"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p:txBody>
      </p:sp>
      <p:sp>
        <p:nvSpPr>
          <p:cNvPr id="21" name="TextBox 13"/>
          <p:cNvSpPr txBox="1">
            <a:spLocks noChangeArrowheads="1"/>
          </p:cNvSpPr>
          <p:nvPr/>
        </p:nvSpPr>
        <p:spPr bwMode="auto">
          <a:xfrm>
            <a:off x="1724961" y="3672129"/>
            <a:ext cx="1712641"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p:txBody>
      </p:sp>
      <p:sp>
        <p:nvSpPr>
          <p:cNvPr id="22" name="TextBox 14"/>
          <p:cNvSpPr txBox="1">
            <a:spLocks noChangeArrowheads="1"/>
          </p:cNvSpPr>
          <p:nvPr/>
        </p:nvSpPr>
        <p:spPr bwMode="auto">
          <a:xfrm>
            <a:off x="3211471" y="1437009"/>
            <a:ext cx="1684076"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a:p>
            <a:pPr eaLnBrk="1" hangingPunct="1">
              <a:lnSpc>
                <a:spcPct val="130000"/>
              </a:lnSpc>
              <a:spcBef>
                <a:spcPct val="0"/>
              </a:spcBef>
              <a:buFontTx/>
              <a:buNone/>
            </a:pPr>
            <a:r>
              <a:rPr lang="zh-CN" altLang="en-US" sz="1200">
                <a:latin typeface="微软雅黑" panose="020B0503020204020204" pitchFamily="34" charset="-122"/>
              </a:rPr>
              <a:t>单击此处添加文本</a:t>
            </a:r>
            <a:endParaRPr lang="en-US" sz="1200">
              <a:latin typeface="微软雅黑" panose="020B0503020204020204" pitchFamily="34" charset="-122"/>
            </a:endParaRPr>
          </a:p>
        </p:txBody>
      </p:sp>
    </p:spTree>
    <p:extLst>
      <p:ext uri="{BB962C8B-B14F-4D97-AF65-F5344CB8AC3E}">
        <p14:creationId xmlns:p14="http://schemas.microsoft.com/office/powerpoint/2010/main" val="155674488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ppt_x</p:attrName>
                                        </p:attrNameLst>
                                      </p:cBhvr>
                                      <p:tavLst>
                                        <p:tav tm="0">
                                          <p:val>
                                            <p:strVal val="#ppt_x+#ppt_w*1.125000"/>
                                          </p:val>
                                        </p:tav>
                                        <p:tav tm="100000">
                                          <p:val>
                                            <p:strVal val="#ppt_x"/>
                                          </p:val>
                                        </p:tav>
                                      </p:tavLst>
                                    </p:anim>
                                    <p:animEffect transition="in" filter="wipe(left)">
                                      <p:cBhvr>
                                        <p:cTn id="29" dur="500"/>
                                        <p:tgtEl>
                                          <p:spTgt spid="14"/>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p:tgtEl>
                                          <p:spTgt spid="12"/>
                                        </p:tgtEl>
                                        <p:attrNameLst>
                                          <p:attrName>ppt_x</p:attrName>
                                        </p:attrNameLst>
                                      </p:cBhvr>
                                      <p:tavLst>
                                        <p:tav tm="0">
                                          <p:val>
                                            <p:strVal val="#ppt_x-#ppt_w*1.125000"/>
                                          </p:val>
                                        </p:tav>
                                        <p:tav tm="100000">
                                          <p:val>
                                            <p:strVal val="#ppt_x"/>
                                          </p:val>
                                        </p:tav>
                                      </p:tavLst>
                                    </p:anim>
                                    <p:animEffect transition="in" filter="wipe(right)">
                                      <p:cBhvr>
                                        <p:cTn id="33" dur="500"/>
                                        <p:tgtEl>
                                          <p:spTgt spid="12"/>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ppt_y</p:attrName>
                                        </p:attrNameLst>
                                      </p:cBhvr>
                                      <p:tavLst>
                                        <p:tav tm="0">
                                          <p:val>
                                            <p:strVal val="#ppt_y+#ppt_h*1.125000"/>
                                          </p:val>
                                        </p:tav>
                                        <p:tav tm="100000">
                                          <p:val>
                                            <p:strVal val="#ppt_y"/>
                                          </p:val>
                                        </p:tav>
                                      </p:tavLst>
                                    </p:anim>
                                    <p:animEffect transition="in" filter="wipe(up)">
                                      <p:cBhvr>
                                        <p:cTn id="37" dur="500"/>
                                        <p:tgtEl>
                                          <p:spTgt spid="16"/>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ppt_y</p:attrName>
                                        </p:attrNameLst>
                                      </p:cBhvr>
                                      <p:tavLst>
                                        <p:tav tm="0">
                                          <p:val>
                                            <p:strVal val="#ppt_y+#ppt_h*1.125000"/>
                                          </p:val>
                                        </p:tav>
                                        <p:tav tm="100000">
                                          <p:val>
                                            <p:strVal val="#ppt_y"/>
                                          </p:val>
                                        </p:tav>
                                      </p:tavLst>
                                    </p:anim>
                                    <p:animEffect transition="in" filter="wipe(up)">
                                      <p:cBhvr>
                                        <p:cTn id="41" dur="500"/>
                                        <p:tgtEl>
                                          <p:spTgt spid="17"/>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p:tgtEl>
                                          <p:spTgt spid="18"/>
                                        </p:tgtEl>
                                        <p:attrNameLst>
                                          <p:attrName>ppt_y</p:attrName>
                                        </p:attrNameLst>
                                      </p:cBhvr>
                                      <p:tavLst>
                                        <p:tav tm="0">
                                          <p:val>
                                            <p:strVal val="#ppt_y-#ppt_h*1.125000"/>
                                          </p:val>
                                        </p:tav>
                                        <p:tav tm="100000">
                                          <p:val>
                                            <p:strVal val="#ppt_y"/>
                                          </p:val>
                                        </p:tav>
                                      </p:tavLst>
                                    </p:anim>
                                    <p:animEffect transition="in" filter="wipe(down)">
                                      <p:cBhvr>
                                        <p:cTn id="45" dur="500"/>
                                        <p:tgtEl>
                                          <p:spTgt spid="18"/>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p:tgtEl>
                                          <p:spTgt spid="15"/>
                                        </p:tgtEl>
                                        <p:attrNameLst>
                                          <p:attrName>ppt_x</p:attrName>
                                        </p:attrNameLst>
                                      </p:cBhvr>
                                      <p:tavLst>
                                        <p:tav tm="0">
                                          <p:val>
                                            <p:strVal val="#ppt_x+#ppt_w*1.125000"/>
                                          </p:val>
                                        </p:tav>
                                        <p:tav tm="100000">
                                          <p:val>
                                            <p:strVal val="#ppt_x"/>
                                          </p:val>
                                        </p:tav>
                                      </p:tavLst>
                                    </p:anim>
                                    <p:animEffect transition="in" filter="wipe(left)">
                                      <p:cBhvr>
                                        <p:cTn id="49" dur="500"/>
                                        <p:tgtEl>
                                          <p:spTgt spid="15"/>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p:tgtEl>
                                          <p:spTgt spid="19"/>
                                        </p:tgtEl>
                                        <p:attrNameLst>
                                          <p:attrName>ppt_y</p:attrName>
                                        </p:attrNameLst>
                                      </p:cBhvr>
                                      <p:tavLst>
                                        <p:tav tm="0">
                                          <p:val>
                                            <p:strVal val="#ppt_y-#ppt_h*1.125000"/>
                                          </p:val>
                                        </p:tav>
                                        <p:tav tm="100000">
                                          <p:val>
                                            <p:strVal val="#ppt_y"/>
                                          </p:val>
                                        </p:tav>
                                      </p:tavLst>
                                    </p:anim>
                                    <p:animEffect transition="in" filter="wipe(down)">
                                      <p:cBhvr>
                                        <p:cTn id="53" dur="500"/>
                                        <p:tgtEl>
                                          <p:spTgt spid="19"/>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p:tgtEl>
                                          <p:spTgt spid="13"/>
                                        </p:tgtEl>
                                        <p:attrNameLst>
                                          <p:attrName>ppt_x</p:attrName>
                                        </p:attrNameLst>
                                      </p:cBhvr>
                                      <p:tavLst>
                                        <p:tav tm="0">
                                          <p:val>
                                            <p:strVal val="#ppt_x-#ppt_w*1.125000"/>
                                          </p:val>
                                        </p:tav>
                                        <p:tav tm="100000">
                                          <p:val>
                                            <p:strVal val="#ppt_x"/>
                                          </p:val>
                                        </p:tav>
                                      </p:tavLst>
                                    </p:anim>
                                    <p:animEffect transition="in" filter="wipe(right)">
                                      <p:cBhvr>
                                        <p:cTn id="57" dur="500"/>
                                        <p:tgtEl>
                                          <p:spTgt spid="13"/>
                                        </p:tgtEl>
                                      </p:cBhvr>
                                    </p:animEffect>
                                  </p:childTnLst>
                                </p:cTn>
                              </p:par>
                            </p:childTnLst>
                          </p:cTn>
                        </p:par>
                        <p:par>
                          <p:cTn id="58" fill="hold">
                            <p:stCondLst>
                              <p:cond delay="1500"/>
                            </p:stCondLst>
                            <p:childTnLst>
                              <p:par>
                                <p:cTn id="59" presetID="22" presetClass="entr" presetSubtype="2"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right)">
                                      <p:cBhvr>
                                        <p:cTn id="61" dur="500"/>
                                        <p:tgtEl>
                                          <p:spTgt spid="22"/>
                                        </p:tgtEl>
                                      </p:cBhvr>
                                    </p:animEffect>
                                  </p:childTnLst>
                                </p:cTn>
                              </p:par>
                            </p:childTnLst>
                          </p:cTn>
                        </p:par>
                        <p:par>
                          <p:cTn id="62" fill="hold">
                            <p:stCondLst>
                              <p:cond delay="2000"/>
                            </p:stCondLst>
                            <p:childTnLst>
                              <p:par>
                                <p:cTn id="63" presetID="22" presetClass="entr" presetSubtype="1"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up)">
                                      <p:cBhvr>
                                        <p:cTn id="65" dur="500"/>
                                        <p:tgtEl>
                                          <p:spTgt spid="20"/>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up)">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autoUpdateAnimBg="0"/>
      <p:bldP spid="13" grpId="0" autoUpdateAnimBg="0"/>
      <p:bldP spid="14" grpId="0" animBg="1" autoUpdateAnimBg="0"/>
      <p:bldP spid="15" grpId="0" autoUpdateAnimBg="0"/>
      <p:bldP spid="16" grpId="0" animBg="1" autoUpdateAnimBg="0"/>
      <p:bldP spid="17" grpId="0" autoUpdateAnimBg="0"/>
      <p:bldP spid="18" grpId="0" animBg="1" autoUpdateAnimBg="0"/>
      <p:bldP spid="19" grpId="0" autoUpdateAnimBg="0"/>
      <p:bldP spid="20" grpId="0" autoUpdateAnimBg="0"/>
      <p:bldP spid="21" grpId="0" autoUpdateAnimBg="0"/>
      <p:bldP spid="22"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Freeform 6"/>
          <p:cNvSpPr>
            <a:spLocks/>
          </p:cNvSpPr>
          <p:nvPr/>
        </p:nvSpPr>
        <p:spPr bwMode="auto">
          <a:xfrm>
            <a:off x="1626949" y="1482754"/>
            <a:ext cx="2461251" cy="2461251"/>
          </a:xfrm>
          <a:custGeom>
            <a:avLst/>
            <a:gdLst>
              <a:gd name="T0" fmla="*/ 2147483646 w 4042"/>
              <a:gd name="T1" fmla="*/ 0 h 4042"/>
              <a:gd name="T2" fmla="*/ 2147483646 w 4042"/>
              <a:gd name="T3" fmla="*/ 2147483646 h 4042"/>
              <a:gd name="T4" fmla="*/ 2147483646 w 4042"/>
              <a:gd name="T5" fmla="*/ 2147483646 h 4042"/>
              <a:gd name="T6" fmla="*/ 0 w 4042"/>
              <a:gd name="T7" fmla="*/ 2147483646 h 4042"/>
              <a:gd name="T8" fmla="*/ 2147483646 w 4042"/>
              <a:gd name="T9" fmla="*/ 0 h 40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42" h="4042">
                <a:moveTo>
                  <a:pt x="2021" y="0"/>
                </a:moveTo>
                <a:lnTo>
                  <a:pt x="4042" y="2021"/>
                </a:lnTo>
                <a:lnTo>
                  <a:pt x="2021" y="4042"/>
                </a:lnTo>
                <a:lnTo>
                  <a:pt x="0" y="2021"/>
                </a:lnTo>
                <a:lnTo>
                  <a:pt x="2021" y="0"/>
                </a:lnTo>
                <a:close/>
              </a:path>
            </a:pathLst>
          </a:custGeom>
          <a:solidFill>
            <a:srgbClr val="2F2637"/>
          </a:solidFill>
          <a:ln>
            <a:noFill/>
          </a:ln>
        </p:spPr>
        <p:txBody>
          <a:bodyPr/>
          <a:lstStyle/>
          <a:p>
            <a:endParaRPr lang="zh-CN" altLang="en-US"/>
          </a:p>
        </p:txBody>
      </p:sp>
      <p:sp>
        <p:nvSpPr>
          <p:cNvPr id="13" name="Freeform 7"/>
          <p:cNvSpPr>
            <a:spLocks/>
          </p:cNvSpPr>
          <p:nvPr/>
        </p:nvSpPr>
        <p:spPr bwMode="auto">
          <a:xfrm>
            <a:off x="3276512" y="906717"/>
            <a:ext cx="1745964" cy="1745964"/>
          </a:xfrm>
          <a:custGeom>
            <a:avLst/>
            <a:gdLst>
              <a:gd name="T0" fmla="*/ 2147483646 w 2867"/>
              <a:gd name="T1" fmla="*/ 0 h 2867"/>
              <a:gd name="T2" fmla="*/ 2147483646 w 2867"/>
              <a:gd name="T3" fmla="*/ 2147483646 h 2867"/>
              <a:gd name="T4" fmla="*/ 2147483646 w 2867"/>
              <a:gd name="T5" fmla="*/ 2147483646 h 2867"/>
              <a:gd name="T6" fmla="*/ 0 w 2867"/>
              <a:gd name="T7" fmla="*/ 2147483646 h 2867"/>
              <a:gd name="T8" fmla="*/ 2147483646 w 2867"/>
              <a:gd name="T9" fmla="*/ 0 h 28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7" h="2867">
                <a:moveTo>
                  <a:pt x="1433" y="0"/>
                </a:moveTo>
                <a:lnTo>
                  <a:pt x="2867" y="1434"/>
                </a:lnTo>
                <a:lnTo>
                  <a:pt x="1433" y="2867"/>
                </a:lnTo>
                <a:lnTo>
                  <a:pt x="0" y="1434"/>
                </a:lnTo>
                <a:lnTo>
                  <a:pt x="1433" y="0"/>
                </a:lnTo>
                <a:close/>
              </a:path>
            </a:pathLst>
          </a:custGeom>
          <a:solidFill>
            <a:srgbClr val="2F2637"/>
          </a:solidFill>
          <a:ln>
            <a:noFill/>
          </a:ln>
        </p:spPr>
        <p:txBody>
          <a:bodyPr/>
          <a:lstStyle/>
          <a:p>
            <a:endParaRPr lang="zh-CN" altLang="en-US"/>
          </a:p>
        </p:txBody>
      </p:sp>
      <p:sp>
        <p:nvSpPr>
          <p:cNvPr id="14" name="Freeform 8"/>
          <p:cNvSpPr>
            <a:spLocks/>
          </p:cNvSpPr>
          <p:nvPr/>
        </p:nvSpPr>
        <p:spPr bwMode="auto">
          <a:xfrm>
            <a:off x="3410999" y="2774078"/>
            <a:ext cx="1478179" cy="1478179"/>
          </a:xfrm>
          <a:custGeom>
            <a:avLst/>
            <a:gdLst>
              <a:gd name="T0" fmla="*/ 2147483646 w 2427"/>
              <a:gd name="T1" fmla="*/ 0 h 2427"/>
              <a:gd name="T2" fmla="*/ 2147483646 w 2427"/>
              <a:gd name="T3" fmla="*/ 2147483646 h 2427"/>
              <a:gd name="T4" fmla="*/ 2147483646 w 2427"/>
              <a:gd name="T5" fmla="*/ 2147483646 h 2427"/>
              <a:gd name="T6" fmla="*/ 0 w 2427"/>
              <a:gd name="T7" fmla="*/ 2147483646 h 2427"/>
              <a:gd name="T8" fmla="*/ 2147483646 w 2427"/>
              <a:gd name="T9" fmla="*/ 0 h 24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7" h="2427">
                <a:moveTo>
                  <a:pt x="1213" y="0"/>
                </a:moveTo>
                <a:lnTo>
                  <a:pt x="2427" y="1214"/>
                </a:lnTo>
                <a:lnTo>
                  <a:pt x="1213" y="2427"/>
                </a:lnTo>
                <a:lnTo>
                  <a:pt x="0" y="1214"/>
                </a:lnTo>
                <a:lnTo>
                  <a:pt x="1213" y="0"/>
                </a:lnTo>
                <a:close/>
              </a:path>
            </a:pathLst>
          </a:custGeom>
          <a:solidFill>
            <a:srgbClr val="2F2637"/>
          </a:solidFill>
          <a:ln>
            <a:noFill/>
          </a:ln>
        </p:spPr>
        <p:txBody>
          <a:bodyPr/>
          <a:lstStyle/>
          <a:p>
            <a:endParaRPr lang="zh-CN" altLang="en-US"/>
          </a:p>
        </p:txBody>
      </p:sp>
      <p:sp>
        <p:nvSpPr>
          <p:cNvPr id="15" name="Freeform 9"/>
          <p:cNvSpPr>
            <a:spLocks/>
          </p:cNvSpPr>
          <p:nvPr/>
        </p:nvSpPr>
        <p:spPr bwMode="auto">
          <a:xfrm>
            <a:off x="4210787" y="2094497"/>
            <a:ext cx="1240147" cy="1238956"/>
          </a:xfrm>
          <a:custGeom>
            <a:avLst/>
            <a:gdLst>
              <a:gd name="T0" fmla="*/ 2147483646 w 2587"/>
              <a:gd name="T1" fmla="*/ 0 h 2586"/>
              <a:gd name="T2" fmla="*/ 2147483646 w 2587"/>
              <a:gd name="T3" fmla="*/ 2147483646 h 2586"/>
              <a:gd name="T4" fmla="*/ 2147483646 w 2587"/>
              <a:gd name="T5" fmla="*/ 2147483646 h 2586"/>
              <a:gd name="T6" fmla="*/ 0 w 2587"/>
              <a:gd name="T7" fmla="*/ 2147483646 h 2586"/>
              <a:gd name="T8" fmla="*/ 2147483646 w 2587"/>
              <a:gd name="T9" fmla="*/ 0 h 25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7" h="2586">
                <a:moveTo>
                  <a:pt x="1294" y="0"/>
                </a:moveTo>
                <a:lnTo>
                  <a:pt x="2587" y="1293"/>
                </a:lnTo>
                <a:lnTo>
                  <a:pt x="1294" y="2586"/>
                </a:lnTo>
                <a:lnTo>
                  <a:pt x="0" y="1293"/>
                </a:lnTo>
                <a:lnTo>
                  <a:pt x="1294" y="0"/>
                </a:lnTo>
                <a:close/>
              </a:path>
            </a:pathLst>
          </a:custGeom>
          <a:solidFill>
            <a:srgbClr val="2F2637"/>
          </a:solidFill>
          <a:ln>
            <a:noFill/>
          </a:ln>
        </p:spPr>
        <p:txBody>
          <a:bodyPr/>
          <a:lstStyle/>
          <a:p>
            <a:endParaRPr lang="zh-CN" altLang="en-US"/>
          </a:p>
        </p:txBody>
      </p:sp>
      <p:cxnSp>
        <p:nvCxnSpPr>
          <p:cNvPr id="16" name="直接连接符 25"/>
          <p:cNvCxnSpPr>
            <a:cxnSpLocks noChangeShapeType="1"/>
          </p:cNvCxnSpPr>
          <p:nvPr/>
        </p:nvCxnSpPr>
        <p:spPr bwMode="auto">
          <a:xfrm>
            <a:off x="5022476" y="1780294"/>
            <a:ext cx="275284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26"/>
          <p:cNvCxnSpPr>
            <a:cxnSpLocks noChangeShapeType="1"/>
          </p:cNvCxnSpPr>
          <p:nvPr/>
        </p:nvCxnSpPr>
        <p:spPr bwMode="auto">
          <a:xfrm>
            <a:off x="5462836" y="2713379"/>
            <a:ext cx="275403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30"/>
          <p:cNvCxnSpPr>
            <a:cxnSpLocks noChangeShapeType="1"/>
          </p:cNvCxnSpPr>
          <p:nvPr/>
        </p:nvCxnSpPr>
        <p:spPr bwMode="auto">
          <a:xfrm>
            <a:off x="4889178" y="3513167"/>
            <a:ext cx="275284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Box 31"/>
          <p:cNvSpPr txBox="1">
            <a:spLocks noChangeArrowheads="1"/>
          </p:cNvSpPr>
          <p:nvPr/>
        </p:nvSpPr>
        <p:spPr bwMode="auto">
          <a:xfrm>
            <a:off x="2231551" y="2284922"/>
            <a:ext cx="1250858" cy="34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49">
                <a:solidFill>
                  <a:schemeClr val="bg1"/>
                </a:solidFill>
                <a:latin typeface="微软雅黑" panose="020B0503020204020204" pitchFamily="34" charset="-122"/>
              </a:rPr>
              <a:t>标题文字</a:t>
            </a:r>
            <a:endParaRPr lang="en-US" sz="1649">
              <a:solidFill>
                <a:schemeClr val="bg1"/>
              </a:solidFill>
              <a:latin typeface="微软雅黑" panose="020B0503020204020204" pitchFamily="34" charset="-122"/>
            </a:endParaRPr>
          </a:p>
        </p:txBody>
      </p:sp>
      <p:sp>
        <p:nvSpPr>
          <p:cNvPr id="20" name="TextBox 32"/>
          <p:cNvSpPr txBox="1">
            <a:spLocks noChangeArrowheads="1"/>
          </p:cNvSpPr>
          <p:nvPr/>
        </p:nvSpPr>
        <p:spPr bwMode="auto">
          <a:xfrm>
            <a:off x="2231551" y="2581271"/>
            <a:ext cx="1250858" cy="55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999" b="1">
                <a:solidFill>
                  <a:schemeClr val="bg1"/>
                </a:solidFill>
                <a:latin typeface="微软雅黑" panose="020B0503020204020204" pitchFamily="34" charset="-122"/>
              </a:rPr>
              <a:t>75%</a:t>
            </a:r>
          </a:p>
        </p:txBody>
      </p:sp>
      <p:sp>
        <p:nvSpPr>
          <p:cNvPr id="21" name="TextBox 33"/>
          <p:cNvSpPr txBox="1">
            <a:spLocks noChangeArrowheads="1"/>
          </p:cNvSpPr>
          <p:nvPr/>
        </p:nvSpPr>
        <p:spPr bwMode="auto">
          <a:xfrm>
            <a:off x="3541917" y="1407774"/>
            <a:ext cx="125085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a:solidFill>
                  <a:schemeClr val="bg1"/>
                </a:solidFill>
                <a:latin typeface="微软雅黑" panose="020B0503020204020204" pitchFamily="34" charset="-122"/>
              </a:rPr>
              <a:t>标题文字</a:t>
            </a:r>
            <a:endParaRPr lang="en-US" sz="1499">
              <a:solidFill>
                <a:schemeClr val="bg1"/>
              </a:solidFill>
              <a:latin typeface="微软雅黑" panose="020B0503020204020204" pitchFamily="34" charset="-122"/>
            </a:endParaRPr>
          </a:p>
        </p:txBody>
      </p:sp>
      <p:sp>
        <p:nvSpPr>
          <p:cNvPr id="22" name="TextBox 34"/>
          <p:cNvSpPr txBox="1">
            <a:spLocks noChangeArrowheads="1"/>
          </p:cNvSpPr>
          <p:nvPr/>
        </p:nvSpPr>
        <p:spPr bwMode="auto">
          <a:xfrm>
            <a:off x="3541917" y="1629143"/>
            <a:ext cx="1250859" cy="55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999" b="1">
                <a:solidFill>
                  <a:schemeClr val="bg1"/>
                </a:solidFill>
                <a:latin typeface="微软雅黑" panose="020B0503020204020204" pitchFamily="34" charset="-122"/>
              </a:rPr>
              <a:t>54%</a:t>
            </a:r>
          </a:p>
        </p:txBody>
      </p:sp>
      <p:sp>
        <p:nvSpPr>
          <p:cNvPr id="23" name="TextBox 35"/>
          <p:cNvSpPr txBox="1">
            <a:spLocks noChangeArrowheads="1"/>
          </p:cNvSpPr>
          <p:nvPr/>
        </p:nvSpPr>
        <p:spPr bwMode="auto">
          <a:xfrm>
            <a:off x="3541917" y="3157309"/>
            <a:ext cx="1250859" cy="29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349">
                <a:solidFill>
                  <a:schemeClr val="bg1"/>
                </a:solidFill>
                <a:latin typeface="微软雅黑" panose="020B0503020204020204" pitchFamily="34" charset="-122"/>
              </a:rPr>
              <a:t>标题文字</a:t>
            </a:r>
            <a:endParaRPr lang="en-US" sz="1349">
              <a:solidFill>
                <a:schemeClr val="bg1"/>
              </a:solidFill>
              <a:latin typeface="微软雅黑" panose="020B0503020204020204" pitchFamily="34" charset="-122"/>
            </a:endParaRPr>
          </a:p>
        </p:txBody>
      </p:sp>
      <p:sp>
        <p:nvSpPr>
          <p:cNvPr id="24" name="TextBox 36"/>
          <p:cNvSpPr txBox="1">
            <a:spLocks noChangeArrowheads="1"/>
          </p:cNvSpPr>
          <p:nvPr/>
        </p:nvSpPr>
        <p:spPr bwMode="auto">
          <a:xfrm>
            <a:off x="3541917" y="3378679"/>
            <a:ext cx="1250859" cy="507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699" b="1">
                <a:solidFill>
                  <a:schemeClr val="bg1"/>
                </a:solidFill>
                <a:latin typeface="微软雅黑" panose="020B0503020204020204" pitchFamily="34" charset="-122"/>
              </a:rPr>
              <a:t>40%</a:t>
            </a:r>
          </a:p>
        </p:txBody>
      </p:sp>
      <p:sp>
        <p:nvSpPr>
          <p:cNvPr id="25" name="TextBox 37"/>
          <p:cNvSpPr txBox="1">
            <a:spLocks noChangeArrowheads="1"/>
          </p:cNvSpPr>
          <p:nvPr/>
        </p:nvSpPr>
        <p:spPr bwMode="auto">
          <a:xfrm>
            <a:off x="4239351" y="2480108"/>
            <a:ext cx="12508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200">
                <a:solidFill>
                  <a:schemeClr val="bg1"/>
                </a:solidFill>
                <a:latin typeface="微软雅黑" panose="020B0503020204020204" pitchFamily="34" charset="-122"/>
              </a:rPr>
              <a:t>标题文字</a:t>
            </a:r>
            <a:endParaRPr lang="en-US" sz="1200">
              <a:solidFill>
                <a:schemeClr val="bg1"/>
              </a:solidFill>
              <a:latin typeface="微软雅黑" panose="020B0503020204020204" pitchFamily="34" charset="-122"/>
            </a:endParaRPr>
          </a:p>
        </p:txBody>
      </p:sp>
      <p:sp>
        <p:nvSpPr>
          <p:cNvPr id="26" name="TextBox 38"/>
          <p:cNvSpPr txBox="1">
            <a:spLocks noChangeArrowheads="1"/>
          </p:cNvSpPr>
          <p:nvPr/>
        </p:nvSpPr>
        <p:spPr bwMode="auto">
          <a:xfrm>
            <a:off x="4207216" y="2601505"/>
            <a:ext cx="1250858" cy="43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249" b="1">
                <a:solidFill>
                  <a:schemeClr val="bg1"/>
                </a:solidFill>
                <a:latin typeface="微软雅黑" panose="020B0503020204020204" pitchFamily="34" charset="-122"/>
              </a:rPr>
              <a:t>29%</a:t>
            </a:r>
          </a:p>
        </p:txBody>
      </p:sp>
      <p:sp>
        <p:nvSpPr>
          <p:cNvPr id="27" name="TextBox 39"/>
          <p:cNvSpPr txBox="1">
            <a:spLocks noChangeArrowheads="1"/>
          </p:cNvSpPr>
          <p:nvPr/>
        </p:nvSpPr>
        <p:spPr bwMode="auto">
          <a:xfrm>
            <a:off x="5324777" y="1338744"/>
            <a:ext cx="2468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a:latin typeface="微软雅黑" panose="020B0503020204020204" pitchFamily="34" charset="-122"/>
              </a:rPr>
              <a:t>这里可以添加主要内容这里可以添加主要内容这里可以添加主要内容</a:t>
            </a:r>
          </a:p>
        </p:txBody>
      </p:sp>
      <p:sp>
        <p:nvSpPr>
          <p:cNvPr id="28" name="TextBox 40"/>
          <p:cNvSpPr txBox="1">
            <a:spLocks noChangeArrowheads="1"/>
          </p:cNvSpPr>
          <p:nvPr/>
        </p:nvSpPr>
        <p:spPr bwMode="auto">
          <a:xfrm>
            <a:off x="5754425" y="2261119"/>
            <a:ext cx="2468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a:latin typeface="微软雅黑" panose="020B0503020204020204" pitchFamily="34" charset="-122"/>
              </a:rPr>
              <a:t>这里可以添加主要内容这里可以添加主要内容这里可以添加主要内容</a:t>
            </a:r>
          </a:p>
        </p:txBody>
      </p:sp>
      <p:sp>
        <p:nvSpPr>
          <p:cNvPr id="29" name="TextBox 41"/>
          <p:cNvSpPr txBox="1">
            <a:spLocks noChangeArrowheads="1"/>
          </p:cNvSpPr>
          <p:nvPr/>
        </p:nvSpPr>
        <p:spPr bwMode="auto">
          <a:xfrm>
            <a:off x="685533" y="3282276"/>
            <a:ext cx="15460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a:latin typeface="微软雅黑" panose="020B0503020204020204" pitchFamily="34" charset="-122"/>
              </a:rPr>
              <a:t>这里可以添加主要内容这里可以添加主要内容这里可以添加主要内容</a:t>
            </a:r>
          </a:p>
        </p:txBody>
      </p:sp>
      <p:sp>
        <p:nvSpPr>
          <p:cNvPr id="30" name="TextBox 42"/>
          <p:cNvSpPr txBox="1">
            <a:spLocks noChangeArrowheads="1"/>
          </p:cNvSpPr>
          <p:nvPr/>
        </p:nvSpPr>
        <p:spPr bwMode="auto">
          <a:xfrm>
            <a:off x="5324777" y="3062096"/>
            <a:ext cx="2468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a:latin typeface="微软雅黑" panose="020B0503020204020204" pitchFamily="34" charset="-122"/>
              </a:rPr>
              <a:t>这里可以添加主要内容这里可以添加主要内容这里可以添加主要内容</a:t>
            </a:r>
          </a:p>
        </p:txBody>
      </p:sp>
    </p:spTree>
    <p:extLst>
      <p:ext uri="{BB962C8B-B14F-4D97-AF65-F5344CB8AC3E}">
        <p14:creationId xmlns:p14="http://schemas.microsoft.com/office/powerpoint/2010/main" val="139817267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0-#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31"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 calcmode="lin" valueType="num">
                                      <p:cBhvr>
                                        <p:cTn id="48" dur="500" fill="hold"/>
                                        <p:tgtEl>
                                          <p:spTgt spid="19"/>
                                        </p:tgtEl>
                                        <p:attrNameLst>
                                          <p:attrName>style.rotation</p:attrName>
                                        </p:attrNameLst>
                                      </p:cBhvr>
                                      <p:tavLst>
                                        <p:tav tm="0">
                                          <p:val>
                                            <p:fltVal val="90"/>
                                          </p:val>
                                        </p:tav>
                                        <p:tav tm="100000">
                                          <p:val>
                                            <p:fltVal val="0"/>
                                          </p:val>
                                        </p:tav>
                                      </p:tavLst>
                                    </p:anim>
                                    <p:animEffect transition="in" filter="fade">
                                      <p:cBhvr>
                                        <p:cTn id="49" dur="500"/>
                                        <p:tgtEl>
                                          <p:spTgt spid="19"/>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 calcmode="lin" valueType="num">
                                      <p:cBhvr>
                                        <p:cTn id="54" dur="500" fill="hold"/>
                                        <p:tgtEl>
                                          <p:spTgt spid="20"/>
                                        </p:tgtEl>
                                        <p:attrNameLst>
                                          <p:attrName>style.rotation</p:attrName>
                                        </p:attrNameLst>
                                      </p:cBhvr>
                                      <p:tavLst>
                                        <p:tav tm="0">
                                          <p:val>
                                            <p:fltVal val="90"/>
                                          </p:val>
                                        </p:tav>
                                        <p:tav tm="100000">
                                          <p:val>
                                            <p:fltVal val="0"/>
                                          </p:val>
                                        </p:tav>
                                      </p:tavLst>
                                    </p:anim>
                                    <p:animEffect transition="in" filter="fade">
                                      <p:cBhvr>
                                        <p:cTn id="55" dur="500"/>
                                        <p:tgtEl>
                                          <p:spTgt spid="20"/>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 calcmode="lin" valueType="num">
                                      <p:cBhvr>
                                        <p:cTn id="60" dur="500" fill="hold"/>
                                        <p:tgtEl>
                                          <p:spTgt spid="21"/>
                                        </p:tgtEl>
                                        <p:attrNameLst>
                                          <p:attrName>style.rotation</p:attrName>
                                        </p:attrNameLst>
                                      </p:cBhvr>
                                      <p:tavLst>
                                        <p:tav tm="0">
                                          <p:val>
                                            <p:fltVal val="90"/>
                                          </p:val>
                                        </p:tav>
                                        <p:tav tm="100000">
                                          <p:val>
                                            <p:fltVal val="0"/>
                                          </p:val>
                                        </p:tav>
                                      </p:tavLst>
                                    </p:anim>
                                    <p:animEffect transition="in" filter="fade">
                                      <p:cBhvr>
                                        <p:cTn id="61" dur="500"/>
                                        <p:tgtEl>
                                          <p:spTgt spid="21"/>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 calcmode="lin" valueType="num">
                                      <p:cBhvr>
                                        <p:cTn id="66" dur="500" fill="hold"/>
                                        <p:tgtEl>
                                          <p:spTgt spid="22"/>
                                        </p:tgtEl>
                                        <p:attrNameLst>
                                          <p:attrName>style.rotation</p:attrName>
                                        </p:attrNameLst>
                                      </p:cBhvr>
                                      <p:tavLst>
                                        <p:tav tm="0">
                                          <p:val>
                                            <p:fltVal val="90"/>
                                          </p:val>
                                        </p:tav>
                                        <p:tav tm="100000">
                                          <p:val>
                                            <p:fltVal val="0"/>
                                          </p:val>
                                        </p:tav>
                                      </p:tavLst>
                                    </p:anim>
                                    <p:animEffect transition="in" filter="fade">
                                      <p:cBhvr>
                                        <p:cTn id="67" dur="500"/>
                                        <p:tgtEl>
                                          <p:spTgt spid="22"/>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fltVal val="0"/>
                                          </p:val>
                                        </p:tav>
                                        <p:tav tm="100000">
                                          <p:val>
                                            <p:strVal val="#ppt_w"/>
                                          </p:val>
                                        </p:tav>
                                      </p:tavLst>
                                    </p:anim>
                                    <p:anim calcmode="lin" valueType="num">
                                      <p:cBhvr>
                                        <p:cTn id="71" dur="500" fill="hold"/>
                                        <p:tgtEl>
                                          <p:spTgt spid="25"/>
                                        </p:tgtEl>
                                        <p:attrNameLst>
                                          <p:attrName>ppt_h</p:attrName>
                                        </p:attrNameLst>
                                      </p:cBhvr>
                                      <p:tavLst>
                                        <p:tav tm="0">
                                          <p:val>
                                            <p:fltVal val="0"/>
                                          </p:val>
                                        </p:tav>
                                        <p:tav tm="100000">
                                          <p:val>
                                            <p:strVal val="#ppt_h"/>
                                          </p:val>
                                        </p:tav>
                                      </p:tavLst>
                                    </p:anim>
                                    <p:anim calcmode="lin" valueType="num">
                                      <p:cBhvr>
                                        <p:cTn id="72" dur="500" fill="hold"/>
                                        <p:tgtEl>
                                          <p:spTgt spid="25"/>
                                        </p:tgtEl>
                                        <p:attrNameLst>
                                          <p:attrName>style.rotation</p:attrName>
                                        </p:attrNameLst>
                                      </p:cBhvr>
                                      <p:tavLst>
                                        <p:tav tm="0">
                                          <p:val>
                                            <p:fltVal val="90"/>
                                          </p:val>
                                        </p:tav>
                                        <p:tav tm="100000">
                                          <p:val>
                                            <p:fltVal val="0"/>
                                          </p:val>
                                        </p:tav>
                                      </p:tavLst>
                                    </p:anim>
                                    <p:animEffect transition="in" filter="fade">
                                      <p:cBhvr>
                                        <p:cTn id="73" dur="500"/>
                                        <p:tgtEl>
                                          <p:spTgt spid="25"/>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 calcmode="lin" valueType="num">
                                      <p:cBhvr>
                                        <p:cTn id="78" dur="500" fill="hold"/>
                                        <p:tgtEl>
                                          <p:spTgt spid="26"/>
                                        </p:tgtEl>
                                        <p:attrNameLst>
                                          <p:attrName>style.rotation</p:attrName>
                                        </p:attrNameLst>
                                      </p:cBhvr>
                                      <p:tavLst>
                                        <p:tav tm="0">
                                          <p:val>
                                            <p:fltVal val="90"/>
                                          </p:val>
                                        </p:tav>
                                        <p:tav tm="100000">
                                          <p:val>
                                            <p:fltVal val="0"/>
                                          </p:val>
                                        </p:tav>
                                      </p:tavLst>
                                    </p:anim>
                                    <p:animEffect transition="in" filter="fade">
                                      <p:cBhvr>
                                        <p:cTn id="79" dur="500"/>
                                        <p:tgtEl>
                                          <p:spTgt spid="26"/>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 calcmode="lin" valueType="num">
                                      <p:cBhvr>
                                        <p:cTn id="84" dur="500" fill="hold"/>
                                        <p:tgtEl>
                                          <p:spTgt spid="23"/>
                                        </p:tgtEl>
                                        <p:attrNameLst>
                                          <p:attrName>style.rotation</p:attrName>
                                        </p:attrNameLst>
                                      </p:cBhvr>
                                      <p:tavLst>
                                        <p:tav tm="0">
                                          <p:val>
                                            <p:fltVal val="90"/>
                                          </p:val>
                                        </p:tav>
                                        <p:tav tm="100000">
                                          <p:val>
                                            <p:fltVal val="0"/>
                                          </p:val>
                                        </p:tav>
                                      </p:tavLst>
                                    </p:anim>
                                    <p:animEffect transition="in" filter="fade">
                                      <p:cBhvr>
                                        <p:cTn id="85" dur="500"/>
                                        <p:tgtEl>
                                          <p:spTgt spid="23"/>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p:cTn id="88" dur="500" fill="hold"/>
                                        <p:tgtEl>
                                          <p:spTgt spid="24"/>
                                        </p:tgtEl>
                                        <p:attrNameLst>
                                          <p:attrName>ppt_w</p:attrName>
                                        </p:attrNameLst>
                                      </p:cBhvr>
                                      <p:tavLst>
                                        <p:tav tm="0">
                                          <p:val>
                                            <p:fltVal val="0"/>
                                          </p:val>
                                        </p:tav>
                                        <p:tav tm="100000">
                                          <p:val>
                                            <p:strVal val="#ppt_w"/>
                                          </p:val>
                                        </p:tav>
                                      </p:tavLst>
                                    </p:anim>
                                    <p:anim calcmode="lin" valueType="num">
                                      <p:cBhvr>
                                        <p:cTn id="89" dur="500" fill="hold"/>
                                        <p:tgtEl>
                                          <p:spTgt spid="24"/>
                                        </p:tgtEl>
                                        <p:attrNameLst>
                                          <p:attrName>ppt_h</p:attrName>
                                        </p:attrNameLst>
                                      </p:cBhvr>
                                      <p:tavLst>
                                        <p:tav tm="0">
                                          <p:val>
                                            <p:fltVal val="0"/>
                                          </p:val>
                                        </p:tav>
                                        <p:tav tm="100000">
                                          <p:val>
                                            <p:strVal val="#ppt_h"/>
                                          </p:val>
                                        </p:tav>
                                      </p:tavLst>
                                    </p:anim>
                                    <p:anim calcmode="lin" valueType="num">
                                      <p:cBhvr>
                                        <p:cTn id="90" dur="500" fill="hold"/>
                                        <p:tgtEl>
                                          <p:spTgt spid="24"/>
                                        </p:tgtEl>
                                        <p:attrNameLst>
                                          <p:attrName>style.rotation</p:attrName>
                                        </p:attrNameLst>
                                      </p:cBhvr>
                                      <p:tavLst>
                                        <p:tav tm="0">
                                          <p:val>
                                            <p:fltVal val="90"/>
                                          </p:val>
                                        </p:tav>
                                        <p:tav tm="100000">
                                          <p:val>
                                            <p:fltVal val="0"/>
                                          </p:val>
                                        </p:tav>
                                      </p:tavLst>
                                    </p:anim>
                                    <p:animEffect transition="in" filter="fade">
                                      <p:cBhvr>
                                        <p:cTn id="91" dur="500"/>
                                        <p:tgtEl>
                                          <p:spTgt spid="24"/>
                                        </p:tgtEl>
                                      </p:cBhvr>
                                    </p:animEffect>
                                  </p:childTnLst>
                                </p:cTn>
                              </p:par>
                            </p:childTnLst>
                          </p:cTn>
                        </p:par>
                        <p:par>
                          <p:cTn id="92" fill="hold">
                            <p:stCondLst>
                              <p:cond delay="2500"/>
                            </p:stCondLst>
                            <p:childTnLst>
                              <p:par>
                                <p:cTn id="93" presetID="22" presetClass="entr" presetSubtype="8" fill="hold" nodeType="after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wipe(left)">
                                      <p:cBhvr>
                                        <p:cTn id="95" dur="500"/>
                                        <p:tgtEl>
                                          <p:spTgt spid="16"/>
                                        </p:tgtEl>
                                      </p:cBhvr>
                                    </p:animEffect>
                                  </p:childTnLst>
                                </p:cTn>
                              </p:par>
                              <p:par>
                                <p:cTn id="96" presetID="22" presetClass="entr" presetSubtype="8" fill="hold"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wipe(left)">
                                      <p:cBhvr>
                                        <p:cTn id="98" dur="500"/>
                                        <p:tgtEl>
                                          <p:spTgt spid="17"/>
                                        </p:tgtEl>
                                      </p:cBhvr>
                                    </p:animEffect>
                                  </p:childTnLst>
                                </p:cTn>
                              </p:par>
                              <p:par>
                                <p:cTn id="99" presetID="22" presetClass="entr" presetSubtype="8" fill="hold" nodeType="withEffect">
                                  <p:stCondLst>
                                    <p:cond delay="0"/>
                                  </p:stCondLst>
                                  <p:childTnLst>
                                    <p:set>
                                      <p:cBhvr>
                                        <p:cTn id="100" dur="1" fill="hold">
                                          <p:stCondLst>
                                            <p:cond delay="0"/>
                                          </p:stCondLst>
                                        </p:cTn>
                                        <p:tgtEl>
                                          <p:spTgt spid="18"/>
                                        </p:tgtEl>
                                        <p:attrNameLst>
                                          <p:attrName>style.visibility</p:attrName>
                                        </p:attrNameLst>
                                      </p:cBhvr>
                                      <p:to>
                                        <p:strVal val="visible"/>
                                      </p:to>
                                    </p:set>
                                    <p:animEffect transition="in" filter="wipe(left)">
                                      <p:cBhvr>
                                        <p:cTn id="101" dur="500"/>
                                        <p:tgtEl>
                                          <p:spTgt spid="18"/>
                                        </p:tgtEl>
                                      </p:cBhvr>
                                    </p:animEffect>
                                  </p:childTnLst>
                                </p:cTn>
                              </p:par>
                            </p:childTnLst>
                          </p:cTn>
                        </p:par>
                        <p:par>
                          <p:cTn id="102" fill="hold">
                            <p:stCondLst>
                              <p:cond delay="3000"/>
                            </p:stCondLst>
                            <p:childTnLst>
                              <p:par>
                                <p:cTn id="103" presetID="22" presetClass="entr" presetSubtype="8"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wipe(left)">
                                      <p:cBhvr>
                                        <p:cTn id="105" dur="500"/>
                                        <p:tgtEl>
                                          <p:spTgt spid="27"/>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wipe(left)">
                                      <p:cBhvr>
                                        <p:cTn id="108" dur="500"/>
                                        <p:tgtEl>
                                          <p:spTgt spid="28"/>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wipe(left)">
                                      <p:cBhvr>
                                        <p:cTn id="111" dur="500"/>
                                        <p:tgtEl>
                                          <p:spTgt spid="30"/>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wipe(right)">
                                      <p:cBhvr>
                                        <p:cTn id="11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3" grpId="0" animBg="1"/>
      <p:bldP spid="14" grpId="0" animBg="1"/>
      <p:bldP spid="15" grpId="0" animBg="1"/>
      <p:bldP spid="19" grpId="0" autoUpdateAnimBg="0"/>
      <p:bldP spid="20" grpId="0" autoUpdateAnimBg="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任意多边形 35"/>
          <p:cNvSpPr>
            <a:spLocks noChangeArrowheads="1"/>
          </p:cNvSpPr>
          <p:nvPr/>
        </p:nvSpPr>
        <p:spPr bwMode="auto">
          <a:xfrm>
            <a:off x="1796653" y="2509837"/>
            <a:ext cx="1014413" cy="1309688"/>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rgbClr val="2F2637"/>
          </a:solidFill>
          <a:ln>
            <a:noFill/>
          </a:ln>
        </p:spPr>
        <p:txBody>
          <a:bodyPr lIns="162000" tIns="0" rIns="0" bIns="0" anchor="ctr"/>
          <a:lstStyle/>
          <a:p>
            <a:pPr>
              <a:defRPr/>
            </a:pPr>
            <a:r>
              <a:rPr lang="zh-CN" altLang="en-US" sz="1500" b="1" kern="0">
                <a:solidFill>
                  <a:schemeClr val="bg1"/>
                </a:solidFill>
                <a:latin typeface="微软雅黑" pitchFamily="34" charset="-122"/>
                <a:ea typeface="微软雅黑" pitchFamily="34" charset="-122"/>
              </a:rPr>
              <a:t>标题</a:t>
            </a:r>
          </a:p>
        </p:txBody>
      </p:sp>
      <p:sp>
        <p:nvSpPr>
          <p:cNvPr id="13" name="任意多边形 36"/>
          <p:cNvSpPr>
            <a:spLocks noChangeArrowheads="1"/>
          </p:cNvSpPr>
          <p:nvPr/>
        </p:nvSpPr>
        <p:spPr bwMode="auto">
          <a:xfrm>
            <a:off x="1820466" y="1789510"/>
            <a:ext cx="1312069" cy="1008459"/>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rgbClr val="2F2637"/>
          </a:solidFill>
          <a:ln>
            <a:noFill/>
          </a:ln>
          <a:extLst/>
        </p:spPr>
        <p:txBody>
          <a:bodyPr lIns="0" tIns="0" rIns="0" bIns="162000" anchor="ctr"/>
          <a:lstStyle/>
          <a:p>
            <a:pPr algn="ctr">
              <a:defRPr/>
            </a:pPr>
            <a:r>
              <a:rPr lang="zh-CN" altLang="en-US" sz="1500" b="1" kern="0" dirty="0">
                <a:solidFill>
                  <a:schemeClr val="bg1"/>
                </a:solidFill>
                <a:latin typeface="微软雅黑" pitchFamily="34" charset="-122"/>
                <a:ea typeface="微软雅黑" pitchFamily="34" charset="-122"/>
              </a:rPr>
              <a:t>标题</a:t>
            </a:r>
          </a:p>
        </p:txBody>
      </p:sp>
      <p:sp>
        <p:nvSpPr>
          <p:cNvPr id="14" name="任意多边形 37"/>
          <p:cNvSpPr>
            <a:spLocks noChangeArrowheads="1"/>
          </p:cNvSpPr>
          <p:nvPr/>
        </p:nvSpPr>
        <p:spPr bwMode="auto">
          <a:xfrm>
            <a:off x="2844403" y="1813323"/>
            <a:ext cx="1014413" cy="1310878"/>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rgbClr val="2F2637"/>
          </a:solidFill>
          <a:ln>
            <a:noFill/>
          </a:ln>
        </p:spPr>
        <p:txBody>
          <a:bodyPr lIns="0" tIns="0" rIns="162000" bIns="0" anchor="ctr"/>
          <a:lstStyle/>
          <a:p>
            <a:pPr algn="r">
              <a:defRPr/>
            </a:pPr>
            <a:r>
              <a:rPr lang="zh-CN" altLang="en-US" sz="1500" b="1" kern="0">
                <a:solidFill>
                  <a:schemeClr val="bg1"/>
                </a:solidFill>
                <a:latin typeface="微软雅黑" pitchFamily="34" charset="-122"/>
                <a:ea typeface="微软雅黑" pitchFamily="34" charset="-122"/>
              </a:rPr>
              <a:t>标题</a:t>
            </a:r>
          </a:p>
        </p:txBody>
      </p:sp>
      <p:sp>
        <p:nvSpPr>
          <p:cNvPr id="15" name="任意多边形 38"/>
          <p:cNvSpPr>
            <a:spLocks noChangeArrowheads="1"/>
          </p:cNvSpPr>
          <p:nvPr/>
        </p:nvSpPr>
        <p:spPr bwMode="auto">
          <a:xfrm>
            <a:off x="2518173" y="2838450"/>
            <a:ext cx="1312069" cy="1014413"/>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solidFill>
            <a:srgbClr val="2F2637"/>
          </a:solidFill>
          <a:ln>
            <a:noFill/>
          </a:ln>
          <a:extLst/>
        </p:spPr>
        <p:txBody>
          <a:bodyPr lIns="0" tIns="162000" rIns="0" bIns="0" anchor="ctr"/>
          <a:lstStyle/>
          <a:p>
            <a:pPr algn="ctr">
              <a:defRPr/>
            </a:pPr>
            <a:r>
              <a:rPr lang="zh-CN" altLang="en-US" sz="1500" b="1" kern="0">
                <a:solidFill>
                  <a:schemeClr val="bg1"/>
                </a:solidFill>
                <a:latin typeface="微软雅黑" pitchFamily="34" charset="-122"/>
                <a:ea typeface="微软雅黑" pitchFamily="34" charset="-122"/>
              </a:rPr>
              <a:t>标题</a:t>
            </a:r>
          </a:p>
        </p:txBody>
      </p:sp>
      <p:sp>
        <p:nvSpPr>
          <p:cNvPr id="16" name="矩形 39"/>
          <p:cNvSpPr>
            <a:spLocks noChangeArrowheads="1"/>
          </p:cNvSpPr>
          <p:nvPr/>
        </p:nvSpPr>
        <p:spPr bwMode="auto">
          <a:xfrm>
            <a:off x="3889772" y="2241948"/>
            <a:ext cx="1357313"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a:p>
            <a:pP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p:txBody>
      </p:sp>
      <p:sp>
        <p:nvSpPr>
          <p:cNvPr id="17" name="矩形 40"/>
          <p:cNvSpPr>
            <a:spLocks noChangeArrowheads="1"/>
          </p:cNvSpPr>
          <p:nvPr/>
        </p:nvSpPr>
        <p:spPr bwMode="auto">
          <a:xfrm>
            <a:off x="2489597" y="3921919"/>
            <a:ext cx="1357313" cy="45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a:p>
            <a:pPr algn="ct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p:txBody>
      </p:sp>
      <p:sp>
        <p:nvSpPr>
          <p:cNvPr id="18" name="矩形 41"/>
          <p:cNvSpPr>
            <a:spLocks noChangeArrowheads="1"/>
          </p:cNvSpPr>
          <p:nvPr/>
        </p:nvSpPr>
        <p:spPr bwMode="auto">
          <a:xfrm>
            <a:off x="1784747" y="1291829"/>
            <a:ext cx="1357313"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a:p>
            <a:pPr algn="ct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p:txBody>
      </p:sp>
      <p:sp>
        <p:nvSpPr>
          <p:cNvPr id="19" name="矩形 42"/>
          <p:cNvSpPr>
            <a:spLocks noChangeArrowheads="1"/>
          </p:cNvSpPr>
          <p:nvPr/>
        </p:nvSpPr>
        <p:spPr bwMode="auto">
          <a:xfrm>
            <a:off x="394098" y="2934891"/>
            <a:ext cx="1354931" cy="4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a:p>
            <a:pPr algn="r">
              <a:lnSpc>
                <a:spcPct val="120000"/>
              </a:lnSpc>
              <a:defRPr/>
            </a:pPr>
            <a:r>
              <a:rPr lang="zh-CN" altLang="en-US" sz="1200" kern="0" dirty="0">
                <a:latin typeface="微软雅黑" pitchFamily="34" charset="-122"/>
                <a:ea typeface="微软雅黑" pitchFamily="34" charset="-122"/>
              </a:rPr>
              <a:t>此处输入文本</a:t>
            </a:r>
            <a:endParaRPr lang="en-US" sz="1200" kern="0" dirty="0">
              <a:latin typeface="微软雅黑" pitchFamily="34" charset="-122"/>
              <a:ea typeface="微软雅黑" pitchFamily="34" charset="-122"/>
            </a:endParaRPr>
          </a:p>
        </p:txBody>
      </p:sp>
      <p:grpSp>
        <p:nvGrpSpPr>
          <p:cNvPr id="20" name="Group 18"/>
          <p:cNvGrpSpPr>
            <a:grpSpLocks/>
          </p:cNvGrpSpPr>
          <p:nvPr/>
        </p:nvGrpSpPr>
        <p:grpSpPr bwMode="auto">
          <a:xfrm>
            <a:off x="5522119" y="1394223"/>
            <a:ext cx="2887266" cy="695406"/>
            <a:chOff x="0" y="0"/>
            <a:chExt cx="3850501" cy="928543"/>
          </a:xfrm>
        </p:grpSpPr>
        <p:sp>
          <p:nvSpPr>
            <p:cNvPr id="21" name="文本框 44"/>
            <p:cNvSpPr txBox="1">
              <a:spLocks noChangeArrowheads="1"/>
            </p:cNvSpPr>
            <p:nvPr/>
          </p:nvSpPr>
          <p:spPr bwMode="auto">
            <a:xfrm>
              <a:off x="0" y="0"/>
              <a:ext cx="2674843" cy="34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smtClean="0">
                  <a:latin typeface="微软雅黑" pitchFamily="34" charset="-122"/>
                  <a:ea typeface="微软雅黑" pitchFamily="34" charset="-122"/>
                </a:rPr>
                <a:t>添加标题</a:t>
              </a:r>
              <a:endParaRPr lang="zh-CN" altLang="en-US" sz="1100" b="1" kern="0" dirty="0">
                <a:latin typeface="微软雅黑" pitchFamily="34" charset="-122"/>
                <a:ea typeface="微软雅黑" pitchFamily="34" charset="-122"/>
              </a:endParaRPr>
            </a:p>
          </p:txBody>
        </p:sp>
        <p:sp>
          <p:nvSpPr>
            <p:cNvPr id="22" name="文本框 21"/>
            <p:cNvSpPr txBox="1">
              <a:spLocks noChangeArrowheads="1"/>
            </p:cNvSpPr>
            <p:nvPr/>
          </p:nvSpPr>
          <p:spPr bwMode="auto">
            <a:xfrm>
              <a:off x="0" y="353200"/>
              <a:ext cx="3850501" cy="575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3" name="Group 21"/>
          <p:cNvGrpSpPr>
            <a:grpSpLocks/>
          </p:cNvGrpSpPr>
          <p:nvPr/>
        </p:nvGrpSpPr>
        <p:grpSpPr bwMode="auto">
          <a:xfrm>
            <a:off x="5522119" y="2464594"/>
            <a:ext cx="2887266" cy="695854"/>
            <a:chOff x="0" y="0"/>
            <a:chExt cx="3850501" cy="927568"/>
          </a:xfrm>
        </p:grpSpPr>
        <p:sp>
          <p:nvSpPr>
            <p:cNvPr id="24" name="文本框 47"/>
            <p:cNvSpPr txBox="1">
              <a:spLocks noChangeArrowheads="1"/>
            </p:cNvSpPr>
            <p:nvPr/>
          </p:nvSpPr>
          <p:spPr bwMode="auto">
            <a:xfrm>
              <a:off x="0" y="0"/>
              <a:ext cx="2674843" cy="34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latin typeface="微软雅黑" pitchFamily="34" charset="-122"/>
                  <a:ea typeface="微软雅黑" pitchFamily="34" charset="-122"/>
                </a:rPr>
                <a:t>添加标题</a:t>
              </a:r>
            </a:p>
          </p:txBody>
        </p:sp>
        <p:sp>
          <p:nvSpPr>
            <p:cNvPr id="25" name="文本框 14"/>
            <p:cNvSpPr txBox="1">
              <a:spLocks noChangeArrowheads="1"/>
            </p:cNvSpPr>
            <p:nvPr/>
          </p:nvSpPr>
          <p:spPr bwMode="auto">
            <a:xfrm>
              <a:off x="0" y="353199"/>
              <a:ext cx="3850501" cy="57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6" name="Group 24"/>
          <p:cNvGrpSpPr>
            <a:grpSpLocks/>
          </p:cNvGrpSpPr>
          <p:nvPr/>
        </p:nvGrpSpPr>
        <p:grpSpPr bwMode="auto">
          <a:xfrm>
            <a:off x="5522119" y="3536157"/>
            <a:ext cx="2887266" cy="695854"/>
            <a:chOff x="0" y="0"/>
            <a:chExt cx="3850501" cy="927568"/>
          </a:xfrm>
        </p:grpSpPr>
        <p:sp>
          <p:nvSpPr>
            <p:cNvPr id="27" name="文本框 50"/>
            <p:cNvSpPr txBox="1">
              <a:spLocks noChangeArrowheads="1"/>
            </p:cNvSpPr>
            <p:nvPr/>
          </p:nvSpPr>
          <p:spPr bwMode="auto">
            <a:xfrm>
              <a:off x="0" y="0"/>
              <a:ext cx="2674843" cy="34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latin typeface="微软雅黑" pitchFamily="34" charset="-122"/>
                  <a:ea typeface="微软雅黑" pitchFamily="34" charset="-122"/>
                </a:rPr>
                <a:t>添加标题</a:t>
              </a:r>
            </a:p>
          </p:txBody>
        </p:sp>
        <p:sp>
          <p:nvSpPr>
            <p:cNvPr id="28" name="文本框 14"/>
            <p:cNvSpPr txBox="1">
              <a:spLocks noChangeArrowheads="1"/>
            </p:cNvSpPr>
            <p:nvPr/>
          </p:nvSpPr>
          <p:spPr bwMode="auto">
            <a:xfrm>
              <a:off x="0" y="353199"/>
              <a:ext cx="3850501" cy="57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spTree>
    <p:extLst>
      <p:ext uri="{BB962C8B-B14F-4D97-AF65-F5344CB8AC3E}">
        <p14:creationId xmlns:p14="http://schemas.microsoft.com/office/powerpoint/2010/main" val="372235331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1500"/>
                            </p:stCondLst>
                            <p:childTnLst>
                              <p:par>
                                <p:cTn id="47" presetID="12" presetClass="entr" presetSubtype="4"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p:tgtEl>
                                          <p:spTgt spid="18"/>
                                        </p:tgtEl>
                                        <p:attrNameLst>
                                          <p:attrName>ppt_y</p:attrName>
                                        </p:attrNameLst>
                                      </p:cBhvr>
                                      <p:tavLst>
                                        <p:tav tm="0">
                                          <p:val>
                                            <p:strVal val="#ppt_y+#ppt_h*1.125000"/>
                                          </p:val>
                                        </p:tav>
                                        <p:tav tm="100000">
                                          <p:val>
                                            <p:strVal val="#ppt_y"/>
                                          </p:val>
                                        </p:tav>
                                      </p:tavLst>
                                    </p:anim>
                                    <p:animEffect transition="in" filter="wipe(up)">
                                      <p:cBhvr>
                                        <p:cTn id="50" dur="500"/>
                                        <p:tgtEl>
                                          <p:spTgt spid="18"/>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p:tgtEl>
                                          <p:spTgt spid="19"/>
                                        </p:tgtEl>
                                        <p:attrNameLst>
                                          <p:attrName>ppt_x</p:attrName>
                                        </p:attrNameLst>
                                      </p:cBhvr>
                                      <p:tavLst>
                                        <p:tav tm="0">
                                          <p:val>
                                            <p:strVal val="#ppt_x+#ppt_w*1.125000"/>
                                          </p:val>
                                        </p:tav>
                                        <p:tav tm="100000">
                                          <p:val>
                                            <p:strVal val="#ppt_x"/>
                                          </p:val>
                                        </p:tav>
                                      </p:tavLst>
                                    </p:anim>
                                    <p:animEffect transition="in" filter="wipe(left)">
                                      <p:cBhvr>
                                        <p:cTn id="54" dur="500"/>
                                        <p:tgtEl>
                                          <p:spTgt spid="19"/>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p:tgtEl>
                                          <p:spTgt spid="17"/>
                                        </p:tgtEl>
                                        <p:attrNameLst>
                                          <p:attrName>ppt_y</p:attrName>
                                        </p:attrNameLst>
                                      </p:cBhvr>
                                      <p:tavLst>
                                        <p:tav tm="0">
                                          <p:val>
                                            <p:strVal val="#ppt_y-#ppt_h*1.125000"/>
                                          </p:val>
                                        </p:tav>
                                        <p:tav tm="100000">
                                          <p:val>
                                            <p:strVal val="#ppt_y"/>
                                          </p:val>
                                        </p:tav>
                                      </p:tavLst>
                                    </p:anim>
                                    <p:animEffect transition="in" filter="wipe(down)">
                                      <p:cBhvr>
                                        <p:cTn id="58" dur="500"/>
                                        <p:tgtEl>
                                          <p:spTgt spid="1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p:tgtEl>
                                          <p:spTgt spid="16"/>
                                        </p:tgtEl>
                                        <p:attrNameLst>
                                          <p:attrName>ppt_x</p:attrName>
                                        </p:attrNameLst>
                                      </p:cBhvr>
                                      <p:tavLst>
                                        <p:tav tm="0">
                                          <p:val>
                                            <p:strVal val="#ppt_x-#ppt_w*1.125000"/>
                                          </p:val>
                                        </p:tav>
                                        <p:tav tm="100000">
                                          <p:val>
                                            <p:strVal val="#ppt_x"/>
                                          </p:val>
                                        </p:tav>
                                      </p:tavLst>
                                    </p:anim>
                                    <p:animEffect transition="in" filter="wipe(right)">
                                      <p:cBhvr>
                                        <p:cTn id="62" dur="500"/>
                                        <p:tgtEl>
                                          <p:spTgt spid="16"/>
                                        </p:tgtEl>
                                      </p:cBhvr>
                                    </p:animEffect>
                                  </p:childTnLst>
                                </p:cTn>
                              </p:par>
                            </p:childTnLst>
                          </p:cTn>
                        </p:par>
                        <p:par>
                          <p:cTn id="63" fill="hold">
                            <p:stCondLst>
                              <p:cond delay="2000"/>
                            </p:stCondLst>
                            <p:childTnLst>
                              <p:par>
                                <p:cTn id="64" presetID="22" presetClass="entr" presetSubtype="8"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childTnLst>
                          </p:cTn>
                        </p:par>
                        <p:par>
                          <p:cTn id="67" fill="hold">
                            <p:stCondLst>
                              <p:cond delay="2500"/>
                            </p:stCondLst>
                            <p:childTnLst>
                              <p:par>
                                <p:cTn id="68" presetID="22" presetClass="entr" presetSubtype="8" fill="hold"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left)">
                                      <p:cBhvr>
                                        <p:cTn id="70" dur="500"/>
                                        <p:tgtEl>
                                          <p:spTgt spid="23"/>
                                        </p:tgtEl>
                                      </p:cBhvr>
                                    </p:animEffect>
                                  </p:childTnLst>
                                </p:cTn>
                              </p:par>
                            </p:childTnLst>
                          </p:cTn>
                        </p:par>
                        <p:par>
                          <p:cTn id="71" fill="hold">
                            <p:stCondLst>
                              <p:cond delay="3000"/>
                            </p:stCondLst>
                            <p:childTnLst>
                              <p:par>
                                <p:cTn id="72" presetID="22" presetClass="entr" presetSubtype="8"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wipe(left)">
                                      <p:cBhvr>
                                        <p:cTn id="7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3" grpId="0" animBg="1"/>
      <p:bldP spid="14" grpId="0" animBg="1"/>
      <p:bldP spid="15" grpId="0" animBg="1"/>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51"/>
          <p:cNvSpPr/>
          <p:nvPr/>
        </p:nvSpPr>
        <p:spPr>
          <a:xfrm>
            <a:off x="792957" y="1465660"/>
            <a:ext cx="2726531" cy="2726531"/>
          </a:xfrm>
          <a:prstGeom prst="ellipse">
            <a:avLst/>
          </a:prstGeom>
          <a:blipFill rotWithShape="1">
            <a:blip r:embed="rId3" cstate="screen">
              <a:extLst>
                <a:ext uri="{28A0092B-C50C-407E-A947-70E740481C1C}">
                  <a14:useLocalDpi xmlns:a14="http://schemas.microsoft.com/office/drawing/2010/main"/>
                </a:ext>
              </a:extLst>
            </a:blip>
            <a:stretch>
              <a:fillRect/>
            </a:stretch>
          </a:blip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 name="椭圆 52"/>
          <p:cNvSpPr/>
          <p:nvPr/>
        </p:nvSpPr>
        <p:spPr>
          <a:xfrm>
            <a:off x="2902744" y="4189810"/>
            <a:ext cx="692944" cy="692944"/>
          </a:xfrm>
          <a:prstGeom prst="ellipse">
            <a:avLst/>
          </a:prstGeom>
          <a:solidFill>
            <a:srgbClr val="2F2637"/>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 name="椭圆 53"/>
          <p:cNvSpPr/>
          <p:nvPr/>
        </p:nvSpPr>
        <p:spPr>
          <a:xfrm>
            <a:off x="2574132" y="859632"/>
            <a:ext cx="473869" cy="473869"/>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7" name="文本框 54"/>
          <p:cNvSpPr/>
          <p:nvPr/>
        </p:nvSpPr>
        <p:spPr>
          <a:xfrm>
            <a:off x="4538663" y="2562225"/>
            <a:ext cx="3775393" cy="523220"/>
          </a:xfrm>
          <a:prstGeom prst="rect">
            <a:avLst/>
          </a:prstGeom>
          <a:noFill/>
          <a:ln w="9525">
            <a:noFill/>
          </a:ln>
        </p:spPr>
        <p:txBody>
          <a:bodyPr wrap="none">
            <a:spAutoFit/>
          </a:bodyPr>
          <a:lstStyle/>
          <a:p>
            <a:pPr lvl="0">
              <a:lnSpc>
                <a:spcPct val="100000"/>
              </a:lnSpc>
            </a:pPr>
            <a:r>
              <a:rPr lang="zh-CN" altLang="en-US" sz="2800" dirty="0" smtClean="0">
                <a:solidFill>
                  <a:srgbClr val="262626"/>
                </a:solidFill>
                <a:latin typeface="华文宋体" pitchFamily="2" charset="-122"/>
                <a:ea typeface="华文宋体" pitchFamily="2" charset="-122"/>
                <a:sym typeface="华文宋体" pitchFamily="2" charset="-122"/>
              </a:rPr>
              <a:t>单击此处添加您的标题</a:t>
            </a:r>
            <a:endParaRPr lang="en-US" altLang="x-none" sz="2800" dirty="0">
              <a:solidFill>
                <a:srgbClr val="262626"/>
              </a:solidFill>
              <a:latin typeface="华文宋体" pitchFamily="2" charset="-122"/>
              <a:ea typeface="华文宋体" pitchFamily="2" charset="-122"/>
              <a:sym typeface="华文宋体" pitchFamily="2" charset="-122"/>
            </a:endParaRPr>
          </a:p>
        </p:txBody>
      </p:sp>
      <p:sp>
        <p:nvSpPr>
          <p:cNvPr id="8" name="文本框 55"/>
          <p:cNvSpPr/>
          <p:nvPr/>
        </p:nvSpPr>
        <p:spPr>
          <a:xfrm>
            <a:off x="5110163" y="3128963"/>
            <a:ext cx="2999539" cy="946413"/>
          </a:xfrm>
          <a:prstGeom prst="rect">
            <a:avLst/>
          </a:prstGeom>
          <a:noFill/>
          <a:ln w="9525">
            <a:noFill/>
          </a:ln>
        </p:spPr>
        <p:txBody>
          <a:bodyPr wrap="none">
            <a:spAutoFit/>
          </a:bodyPr>
          <a:lstStyle/>
          <a:p>
            <a:pPr lvl="0">
              <a:lnSpc>
                <a:spcPct val="100000"/>
              </a:lnSpc>
            </a:pPr>
            <a:r>
              <a:rPr lang="en-US" altLang="x-none" sz="2400" b="1" dirty="0">
                <a:solidFill>
                  <a:schemeClr val="bg1"/>
                </a:solidFill>
                <a:latin typeface="华文宋体" pitchFamily="2" charset="-122"/>
                <a:ea typeface="华文宋体" pitchFamily="2" charset="-122"/>
                <a:sym typeface="华文宋体" pitchFamily="2" charset="-122"/>
              </a:rPr>
              <a:t>          </a:t>
            </a:r>
            <a:endParaRPr lang="zh-CN" altLang="en-US" sz="2400" b="1" dirty="0">
              <a:solidFill>
                <a:schemeClr val="bg1"/>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Click here to add  you to the  center of the  narrative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Thought  Click here to add   you to the  center of the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                             narrative thought</a:t>
            </a:r>
            <a:endParaRPr lang="en-US" altLang="x-none" sz="1200" dirty="0">
              <a:solidFill>
                <a:srgbClr val="262626"/>
              </a:solidFill>
              <a:latin typeface="华文宋体" pitchFamily="2" charset="-122"/>
              <a:ea typeface="华文宋体" pitchFamily="2" charset="-122"/>
              <a:sym typeface="华文宋体" pitchFamily="2" charset="-122"/>
            </a:endParaRPr>
          </a:p>
        </p:txBody>
      </p:sp>
      <p:sp>
        <p:nvSpPr>
          <p:cNvPr id="9" name="直接连接符 56"/>
          <p:cNvSpPr/>
          <p:nvPr/>
        </p:nvSpPr>
        <p:spPr>
          <a:xfrm rot="5400000">
            <a:off x="6459142" y="1858566"/>
            <a:ext cx="1190" cy="2700338"/>
          </a:xfrm>
          <a:prstGeom prst="line">
            <a:avLst/>
          </a:prstGeom>
          <a:ln w="12700" cap="flat" cmpd="sng">
            <a:solidFill>
              <a:srgbClr val="2F2637"/>
            </a:solidFill>
            <a:prstDash val="solid"/>
            <a:miter/>
            <a:headEnd type="none" w="med" len="med"/>
            <a:tailEnd type="none" w="med" len="med"/>
          </a:ln>
        </p:spPr>
      </p:sp>
      <p:grpSp>
        <p:nvGrpSpPr>
          <p:cNvPr id="10" name="组合 9"/>
          <p:cNvGrpSpPr/>
          <p:nvPr/>
        </p:nvGrpSpPr>
        <p:grpSpPr>
          <a:xfrm>
            <a:off x="4405313" y="1465660"/>
            <a:ext cx="759619" cy="759619"/>
            <a:chOff x="5873750" y="1954213"/>
            <a:chExt cx="1012825" cy="1012825"/>
          </a:xfrm>
        </p:grpSpPr>
        <p:sp>
          <p:nvSpPr>
            <p:cNvPr id="11" name="椭圆 58"/>
            <p:cNvSpPr/>
            <p:nvPr/>
          </p:nvSpPr>
          <p:spPr>
            <a:xfrm>
              <a:off x="5873750" y="1954213"/>
              <a:ext cx="1012825" cy="1012825"/>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12" name="组合 59"/>
            <p:cNvGrpSpPr/>
            <p:nvPr/>
          </p:nvGrpSpPr>
          <p:grpSpPr>
            <a:xfrm>
              <a:off x="6149975" y="2284413"/>
              <a:ext cx="498475" cy="477837"/>
              <a:chOff x="0" y="0"/>
              <a:chExt cx="2438400" cy="2332038"/>
            </a:xfrm>
          </p:grpSpPr>
          <p:sp>
            <p:nvSpPr>
              <p:cNvPr id="13" name="Freeform 25"/>
              <p:cNvSpPr/>
              <p:nvPr/>
            </p:nvSpPr>
            <p:spPr>
              <a:xfrm>
                <a:off x="893763" y="1676400"/>
                <a:ext cx="655638" cy="655638"/>
              </a:xfrm>
              <a:custGeom>
                <a:avLst/>
                <a:gdLst>
                  <a:gd name="txL" fmla="*/ 0 w 413"/>
                  <a:gd name="txT" fmla="*/ 0 h 413"/>
                  <a:gd name="txR" fmla="*/ 413 w 413"/>
                  <a:gd name="txB" fmla="*/ 413 h 413"/>
                </a:gdLst>
                <a:ahLst/>
                <a:cxnLst>
                  <a:cxn ang="0">
                    <a:pos x="206" y="413"/>
                  </a:cxn>
                  <a:cxn ang="0">
                    <a:pos x="0" y="0"/>
                  </a:cxn>
                  <a:cxn ang="0">
                    <a:pos x="413" y="0"/>
                  </a:cxn>
                  <a:cxn ang="0">
                    <a:pos x="206" y="413"/>
                  </a:cxn>
                </a:cxnLst>
                <a:rect l="txL" t="txT" r="txR" b="txB"/>
                <a:pathLst>
                  <a:path w="413" h="413">
                    <a:moveTo>
                      <a:pt x="206" y="413"/>
                    </a:moveTo>
                    <a:lnTo>
                      <a:pt x="0" y="0"/>
                    </a:lnTo>
                    <a:lnTo>
                      <a:pt x="413" y="0"/>
                    </a:lnTo>
                    <a:lnTo>
                      <a:pt x="206" y="413"/>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4" name="任意多边形 61"/>
              <p:cNvSpPr/>
              <p:nvPr/>
            </p:nvSpPr>
            <p:spPr>
              <a:xfrm>
                <a:off x="0" y="0"/>
                <a:ext cx="2438400" cy="1774825"/>
              </a:xfrm>
              <a:custGeom>
                <a:avLst/>
                <a:gdLst>
                  <a:gd name="txL" fmla="*/ 0 w 2438400"/>
                  <a:gd name="txT" fmla="*/ 0 h 1774825"/>
                  <a:gd name="txR" fmla="*/ 2438400 w 2438400"/>
                  <a:gd name="txB" fmla="*/ 1774825 h 1774825"/>
                </a:gdLst>
                <a:ahLst/>
                <a:cxnLst>
                  <a:cxn ang="0">
                    <a:pos x="290196" y="0"/>
                  </a:cxn>
                  <a:cxn ang="0">
                    <a:pos x="2151973" y="0"/>
                  </a:cxn>
                  <a:cxn ang="0">
                    <a:pos x="2438400" y="286384"/>
                  </a:cxn>
                  <a:cxn ang="0">
                    <a:pos x="2438400" y="1484673"/>
                  </a:cxn>
                  <a:cxn ang="0">
                    <a:pos x="2151973" y="1774825"/>
                  </a:cxn>
                  <a:cxn ang="0">
                    <a:pos x="290196" y="1774825"/>
                  </a:cxn>
                  <a:cxn ang="0">
                    <a:pos x="0" y="1484673"/>
                  </a:cxn>
                  <a:cxn ang="0">
                    <a:pos x="0" y="286384"/>
                  </a:cxn>
                  <a:cxn ang="0">
                    <a:pos x="290196" y="0"/>
                  </a:cxn>
                  <a:cxn ang="0">
                    <a:pos x="471488" y="425450"/>
                  </a:cxn>
                  <a:cxn ang="0">
                    <a:pos x="471488" y="598488"/>
                  </a:cxn>
                  <a:cxn ang="0">
                    <a:pos x="1971676" y="598488"/>
                  </a:cxn>
                  <a:cxn ang="0">
                    <a:pos x="1971676" y="425450"/>
                  </a:cxn>
                  <a:cxn ang="0">
                    <a:pos x="471488" y="425450"/>
                  </a:cxn>
                  <a:cxn ang="0">
                    <a:pos x="471488" y="801688"/>
                  </a:cxn>
                  <a:cxn ang="0">
                    <a:pos x="471488" y="971551"/>
                  </a:cxn>
                  <a:cxn ang="0">
                    <a:pos x="1971676" y="971551"/>
                  </a:cxn>
                  <a:cxn ang="0">
                    <a:pos x="1971676" y="801688"/>
                  </a:cxn>
                  <a:cxn ang="0">
                    <a:pos x="471488" y="801688"/>
                  </a:cxn>
                  <a:cxn ang="0">
                    <a:pos x="471488" y="1174750"/>
                  </a:cxn>
                  <a:cxn ang="0">
                    <a:pos x="471488" y="1347788"/>
                  </a:cxn>
                  <a:cxn ang="0">
                    <a:pos x="1971676" y="1347788"/>
                  </a:cxn>
                  <a:cxn ang="0">
                    <a:pos x="1971676" y="1174750"/>
                  </a:cxn>
                  <a:cxn ang="0">
                    <a:pos x="471488" y="1174750"/>
                  </a:cxn>
                </a:cxnLst>
                <a:rect l="txL" t="txT" r="txR" b="tx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sp>
        <p:nvSpPr>
          <p:cNvPr id="15" name="椭圆 14"/>
          <p:cNvSpPr/>
          <p:nvPr/>
        </p:nvSpPr>
        <p:spPr>
          <a:xfrm>
            <a:off x="792957" y="1465660"/>
            <a:ext cx="2726531" cy="2726531"/>
          </a:xfrm>
          <a:prstGeom prst="ellipse">
            <a:avLst/>
          </a:prstGeom>
          <a:solidFill>
            <a:srgbClr val="2F2637">
              <a:alpha val="50000"/>
            </a:srgbClr>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6" name="椭圆 15"/>
          <p:cNvSpPr/>
          <p:nvPr/>
        </p:nvSpPr>
        <p:spPr>
          <a:xfrm>
            <a:off x="925116" y="1595437"/>
            <a:ext cx="2462213" cy="2462213"/>
          </a:xfrm>
          <a:prstGeom prst="ellipse">
            <a:avLst/>
          </a:prstGeom>
          <a:noFill/>
          <a:ln w="63500" cap="flat" cmpd="sng">
            <a:solidFill>
              <a:srgbClr val="D0EAEB"/>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 name="文本框 57"/>
          <p:cNvSpPr/>
          <p:nvPr/>
        </p:nvSpPr>
        <p:spPr>
          <a:xfrm>
            <a:off x="1478756" y="2001441"/>
            <a:ext cx="1431802" cy="1685077"/>
          </a:xfrm>
          <a:prstGeom prst="rect">
            <a:avLst/>
          </a:prstGeom>
          <a:noFill/>
          <a:ln w="9525">
            <a:noFill/>
          </a:ln>
        </p:spPr>
        <p:txBody>
          <a:bodyPr wrap="none">
            <a:spAutoFit/>
          </a:bodyPr>
          <a:lstStyle/>
          <a:p>
            <a:pPr lvl="0">
              <a:lnSpc>
                <a:spcPct val="100000"/>
              </a:lnSpc>
            </a:pPr>
            <a:r>
              <a:rPr lang="en-US" altLang="x-none" sz="10350" b="1" dirty="0" smtClean="0">
                <a:solidFill>
                  <a:srgbClr val="FDFDFD"/>
                </a:solidFill>
                <a:latin typeface="华文宋体" pitchFamily="2" charset="-122"/>
                <a:ea typeface="华文宋体" pitchFamily="2" charset="-122"/>
                <a:sym typeface="华文宋体" pitchFamily="2" charset="-122"/>
              </a:rPr>
              <a:t>03</a:t>
            </a:r>
            <a:endParaRPr lang="zh-CN" altLang="en-US" sz="10350" b="1" dirty="0">
              <a:solidFill>
                <a:srgbClr val="FDFDFD"/>
              </a:solidFill>
              <a:latin typeface="华文宋体" pitchFamily="2" charset="-122"/>
              <a:ea typeface="华文宋体" pitchFamily="2" charset="-122"/>
              <a:sym typeface="华文宋体" pitchFamily="2" charset="-122"/>
            </a:endParaRPr>
          </a:p>
        </p:txBody>
      </p:sp>
    </p:spTree>
    <p:extLst>
      <p:ext uri="{BB962C8B-B14F-4D97-AF65-F5344CB8AC3E}">
        <p14:creationId xmlns:p14="http://schemas.microsoft.com/office/powerpoint/2010/main" val="319765805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
                                        </p:tgtEl>
                                        <p:attrNameLst>
                                          <p:attrName>ppt_y</p:attrName>
                                        </p:attrNameLst>
                                      </p:cBhvr>
                                      <p:tavLst>
                                        <p:tav tm="0">
                                          <p:val>
                                            <p:strVal val="#ppt_y"/>
                                          </p:val>
                                        </p:tav>
                                        <p:tav tm="100000">
                                          <p:val>
                                            <p:strVal val="#ppt_y"/>
                                          </p:val>
                                        </p:tav>
                                      </p:tavLst>
                                    </p:anim>
                                    <p:anim calcmode="lin" valueType="num">
                                      <p:cBhvr>
                                        <p:cTn id="4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barn(inVertical)">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iterate type="lt">
                                    <p:tmPct val="10000"/>
                                  </p:iterate>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16" grpId="0" animBg="1"/>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12" name="组合 11"/>
          <p:cNvGrpSpPr/>
          <p:nvPr/>
        </p:nvGrpSpPr>
        <p:grpSpPr>
          <a:xfrm>
            <a:off x="6148992" y="1678631"/>
            <a:ext cx="1476136" cy="1476136"/>
            <a:chOff x="8206117" y="1832591"/>
            <a:chExt cx="1968181" cy="1968181"/>
          </a:xfrm>
          <a:solidFill>
            <a:srgbClr val="2F2637"/>
          </a:solidFill>
        </p:grpSpPr>
        <p:sp>
          <p:nvSpPr>
            <p:cNvPr id="13" name="矩形 12"/>
            <p:cNvSpPr/>
            <p:nvPr/>
          </p:nvSpPr>
          <p:spPr>
            <a:xfrm>
              <a:off x="8206117" y="1832591"/>
              <a:ext cx="1968181" cy="19681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14" name="文本框 13"/>
            <p:cNvSpPr txBox="1"/>
            <p:nvPr/>
          </p:nvSpPr>
          <p:spPr>
            <a:xfrm>
              <a:off x="8275416" y="2475048"/>
              <a:ext cx="1829584" cy="683264"/>
            </a:xfrm>
            <a:prstGeom prst="rect">
              <a:avLst/>
            </a:prstGeom>
            <a:grpFill/>
          </p:spPr>
          <p:txBody>
            <a:bodyPr wrap="square" rtlCol="0" anchor="ctr">
              <a:spAutoFit/>
            </a:bodyPr>
            <a:lstStyle/>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p:txBody>
        </p:sp>
      </p:grpSp>
      <p:pic>
        <p:nvPicPr>
          <p:cNvPr id="15" name="图片 1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48992" y="3216689"/>
            <a:ext cx="1476136" cy="1476136"/>
          </a:xfrm>
          <a:custGeom>
            <a:avLst/>
            <a:gdLst>
              <a:gd name="connsiteX0" fmla="*/ 0 w 1968181"/>
              <a:gd name="connsiteY0" fmla="*/ 0 h 1968181"/>
              <a:gd name="connsiteX1" fmla="*/ 1968181 w 1968181"/>
              <a:gd name="connsiteY1" fmla="*/ 0 h 1968181"/>
              <a:gd name="connsiteX2" fmla="*/ 1968181 w 1968181"/>
              <a:gd name="connsiteY2" fmla="*/ 1968181 h 1968181"/>
              <a:gd name="connsiteX3" fmla="*/ 0 w 1968181"/>
              <a:gd name="connsiteY3" fmla="*/ 1968181 h 1968181"/>
            </a:gdLst>
            <a:ahLst/>
            <a:cxnLst>
              <a:cxn ang="0">
                <a:pos x="connsiteX0" y="connsiteY0"/>
              </a:cxn>
              <a:cxn ang="0">
                <a:pos x="connsiteX1" y="connsiteY1"/>
              </a:cxn>
              <a:cxn ang="0">
                <a:pos x="connsiteX2" y="connsiteY2"/>
              </a:cxn>
              <a:cxn ang="0">
                <a:pos x="connsiteX3" y="connsiteY3"/>
              </a:cxn>
            </a:cxnLst>
            <a:rect l="l" t="t" r="r" b="b"/>
            <a:pathLst>
              <a:path w="1968181" h="1968181">
                <a:moveTo>
                  <a:pt x="0" y="0"/>
                </a:moveTo>
                <a:lnTo>
                  <a:pt x="1968181" y="0"/>
                </a:lnTo>
                <a:lnTo>
                  <a:pt x="1968181" y="1968181"/>
                </a:lnTo>
                <a:lnTo>
                  <a:pt x="0" y="1968181"/>
                </a:lnTo>
                <a:close/>
              </a:path>
            </a:pathLst>
          </a:custGeom>
        </p:spPr>
      </p:pic>
      <p:grpSp>
        <p:nvGrpSpPr>
          <p:cNvPr id="16" name="组合 15"/>
          <p:cNvGrpSpPr/>
          <p:nvPr/>
        </p:nvGrpSpPr>
        <p:grpSpPr>
          <a:xfrm>
            <a:off x="4606327" y="3216688"/>
            <a:ext cx="1476136" cy="1476136"/>
            <a:chOff x="6149230" y="3883333"/>
            <a:chExt cx="1968181" cy="1968181"/>
          </a:xfrm>
          <a:solidFill>
            <a:srgbClr val="2F2637"/>
          </a:solidFill>
        </p:grpSpPr>
        <p:sp>
          <p:nvSpPr>
            <p:cNvPr id="17" name="矩形 16"/>
            <p:cNvSpPr/>
            <p:nvPr/>
          </p:nvSpPr>
          <p:spPr>
            <a:xfrm>
              <a:off x="6149230" y="3883333"/>
              <a:ext cx="1968181" cy="19681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18" name="文本框 17"/>
            <p:cNvSpPr txBox="1"/>
            <p:nvPr/>
          </p:nvSpPr>
          <p:spPr>
            <a:xfrm>
              <a:off x="6218529" y="4525790"/>
              <a:ext cx="1829584" cy="683264"/>
            </a:xfrm>
            <a:prstGeom prst="rect">
              <a:avLst/>
            </a:prstGeom>
            <a:grpFill/>
          </p:spPr>
          <p:txBody>
            <a:bodyPr wrap="square" rtlCol="0" anchor="ctr">
              <a:spAutoFit/>
            </a:bodyPr>
            <a:lstStyle/>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p:txBody>
        </p:sp>
      </p:grpSp>
      <p:pic>
        <p:nvPicPr>
          <p:cNvPr id="19" name="图片 1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06327" y="1678631"/>
            <a:ext cx="1476136" cy="1476136"/>
          </a:xfrm>
          <a:custGeom>
            <a:avLst/>
            <a:gdLst>
              <a:gd name="connsiteX0" fmla="*/ 0 w 1968181"/>
              <a:gd name="connsiteY0" fmla="*/ 0 h 1968181"/>
              <a:gd name="connsiteX1" fmla="*/ 1968181 w 1968181"/>
              <a:gd name="connsiteY1" fmla="*/ 0 h 1968181"/>
              <a:gd name="connsiteX2" fmla="*/ 1968181 w 1968181"/>
              <a:gd name="connsiteY2" fmla="*/ 1968181 h 1968181"/>
              <a:gd name="connsiteX3" fmla="*/ 0 w 1968181"/>
              <a:gd name="connsiteY3" fmla="*/ 1968181 h 1968181"/>
            </a:gdLst>
            <a:ahLst/>
            <a:cxnLst>
              <a:cxn ang="0">
                <a:pos x="connsiteX0" y="connsiteY0"/>
              </a:cxn>
              <a:cxn ang="0">
                <a:pos x="connsiteX1" y="connsiteY1"/>
              </a:cxn>
              <a:cxn ang="0">
                <a:pos x="connsiteX2" y="connsiteY2"/>
              </a:cxn>
              <a:cxn ang="0">
                <a:pos x="connsiteX3" y="connsiteY3"/>
              </a:cxn>
            </a:cxnLst>
            <a:rect l="l" t="t" r="r" b="b"/>
            <a:pathLst>
              <a:path w="1968181" h="1968181">
                <a:moveTo>
                  <a:pt x="0" y="0"/>
                </a:moveTo>
                <a:lnTo>
                  <a:pt x="1968181" y="0"/>
                </a:lnTo>
                <a:lnTo>
                  <a:pt x="1968181" y="1968181"/>
                </a:lnTo>
                <a:lnTo>
                  <a:pt x="0" y="1968181"/>
                </a:lnTo>
                <a:close/>
              </a:path>
            </a:pathLst>
          </a:custGeom>
        </p:spPr>
      </p:pic>
      <p:grpSp>
        <p:nvGrpSpPr>
          <p:cNvPr id="20" name="组合 19"/>
          <p:cNvGrpSpPr/>
          <p:nvPr/>
        </p:nvGrpSpPr>
        <p:grpSpPr>
          <a:xfrm>
            <a:off x="3063661" y="1678631"/>
            <a:ext cx="1476136" cy="1476136"/>
            <a:chOff x="4092344" y="1832591"/>
            <a:chExt cx="1968181" cy="1968181"/>
          </a:xfrm>
          <a:solidFill>
            <a:srgbClr val="2F2637"/>
          </a:solidFill>
        </p:grpSpPr>
        <p:sp>
          <p:nvSpPr>
            <p:cNvPr id="21" name="矩形 20"/>
            <p:cNvSpPr/>
            <p:nvPr/>
          </p:nvSpPr>
          <p:spPr>
            <a:xfrm>
              <a:off x="4092344" y="1832591"/>
              <a:ext cx="1968181" cy="19681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22" name="文本框 21"/>
            <p:cNvSpPr txBox="1"/>
            <p:nvPr/>
          </p:nvSpPr>
          <p:spPr>
            <a:xfrm>
              <a:off x="4161643" y="2475050"/>
              <a:ext cx="1829584" cy="683264"/>
            </a:xfrm>
            <a:prstGeom prst="rect">
              <a:avLst/>
            </a:prstGeom>
            <a:grpFill/>
          </p:spPr>
          <p:txBody>
            <a:bodyPr wrap="square" rtlCol="0" anchor="ctr">
              <a:spAutoFit/>
            </a:bodyPr>
            <a:lstStyle/>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063661" y="3216689"/>
            <a:ext cx="1476136" cy="1476136"/>
          </a:xfrm>
          <a:custGeom>
            <a:avLst/>
            <a:gdLst>
              <a:gd name="connsiteX0" fmla="*/ 0 w 1968181"/>
              <a:gd name="connsiteY0" fmla="*/ 0 h 1968181"/>
              <a:gd name="connsiteX1" fmla="*/ 1968181 w 1968181"/>
              <a:gd name="connsiteY1" fmla="*/ 0 h 1968181"/>
              <a:gd name="connsiteX2" fmla="*/ 1968181 w 1968181"/>
              <a:gd name="connsiteY2" fmla="*/ 1968181 h 1968181"/>
              <a:gd name="connsiteX3" fmla="*/ 0 w 1968181"/>
              <a:gd name="connsiteY3" fmla="*/ 1968181 h 1968181"/>
            </a:gdLst>
            <a:ahLst/>
            <a:cxnLst>
              <a:cxn ang="0">
                <a:pos x="connsiteX0" y="connsiteY0"/>
              </a:cxn>
              <a:cxn ang="0">
                <a:pos x="connsiteX1" y="connsiteY1"/>
              </a:cxn>
              <a:cxn ang="0">
                <a:pos x="connsiteX2" y="connsiteY2"/>
              </a:cxn>
              <a:cxn ang="0">
                <a:pos x="connsiteX3" y="connsiteY3"/>
              </a:cxn>
            </a:cxnLst>
            <a:rect l="l" t="t" r="r" b="b"/>
            <a:pathLst>
              <a:path w="1968181" h="1968181">
                <a:moveTo>
                  <a:pt x="0" y="0"/>
                </a:moveTo>
                <a:lnTo>
                  <a:pt x="1968181" y="0"/>
                </a:lnTo>
                <a:lnTo>
                  <a:pt x="1968181" y="1968181"/>
                </a:lnTo>
                <a:lnTo>
                  <a:pt x="0" y="1968181"/>
                </a:lnTo>
                <a:close/>
              </a:path>
            </a:pathLst>
          </a:custGeom>
        </p:spPr>
      </p:pic>
      <p:grpSp>
        <p:nvGrpSpPr>
          <p:cNvPr id="24" name="组合 23"/>
          <p:cNvGrpSpPr/>
          <p:nvPr/>
        </p:nvGrpSpPr>
        <p:grpSpPr>
          <a:xfrm>
            <a:off x="1520998" y="3216688"/>
            <a:ext cx="1476136" cy="1476136"/>
            <a:chOff x="2035458" y="3883333"/>
            <a:chExt cx="1968181" cy="1968181"/>
          </a:xfrm>
          <a:solidFill>
            <a:srgbClr val="2F2637"/>
          </a:solidFill>
        </p:grpSpPr>
        <p:sp>
          <p:nvSpPr>
            <p:cNvPr id="25" name="矩形 24"/>
            <p:cNvSpPr/>
            <p:nvPr/>
          </p:nvSpPr>
          <p:spPr>
            <a:xfrm>
              <a:off x="2035458" y="3883333"/>
              <a:ext cx="1968181" cy="19681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26" name="文本框 25"/>
            <p:cNvSpPr txBox="1"/>
            <p:nvPr/>
          </p:nvSpPr>
          <p:spPr>
            <a:xfrm>
              <a:off x="2104757" y="4525790"/>
              <a:ext cx="1829584" cy="683264"/>
            </a:xfrm>
            <a:prstGeom prst="rect">
              <a:avLst/>
            </a:prstGeom>
            <a:grpFill/>
          </p:spPr>
          <p:txBody>
            <a:bodyPr wrap="square" rtlCol="0" anchor="ctr">
              <a:spAutoFit/>
            </a:bodyPr>
            <a:lstStyle/>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050" b="1" dirty="0">
                  <a:solidFill>
                    <a:schemeClr val="bg1"/>
                  </a:solidFill>
                  <a:latin typeface="微软雅黑" panose="020B0503020204020204" pitchFamily="34" charset="-122"/>
                  <a:ea typeface="微软雅黑" panose="020B0503020204020204" pitchFamily="34" charset="-122"/>
                </a:rPr>
                <a:t>单击添加文本</a:t>
              </a:r>
              <a:endParaRPr lang="en-US" altLang="zh-CN" sz="1050" b="1" dirty="0">
                <a:solidFill>
                  <a:schemeClr val="bg1"/>
                </a:solidFill>
                <a:latin typeface="微软雅黑" panose="020B0503020204020204" pitchFamily="34" charset="-122"/>
                <a:ea typeface="微软雅黑" panose="020B0503020204020204" pitchFamily="34" charset="-122"/>
              </a:endParaRPr>
            </a:p>
          </p:txBody>
        </p:sp>
      </p:grpSp>
      <p:pic>
        <p:nvPicPr>
          <p:cNvPr id="27" name="图片 2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520998" y="1678631"/>
            <a:ext cx="1476136" cy="1476136"/>
          </a:xfrm>
          <a:custGeom>
            <a:avLst/>
            <a:gdLst>
              <a:gd name="connsiteX0" fmla="*/ 0 w 1968181"/>
              <a:gd name="connsiteY0" fmla="*/ 0 h 1968181"/>
              <a:gd name="connsiteX1" fmla="*/ 1968181 w 1968181"/>
              <a:gd name="connsiteY1" fmla="*/ 0 h 1968181"/>
              <a:gd name="connsiteX2" fmla="*/ 1968181 w 1968181"/>
              <a:gd name="connsiteY2" fmla="*/ 1968181 h 1968181"/>
              <a:gd name="connsiteX3" fmla="*/ 0 w 1968181"/>
              <a:gd name="connsiteY3" fmla="*/ 1968181 h 1968181"/>
            </a:gdLst>
            <a:ahLst/>
            <a:cxnLst>
              <a:cxn ang="0">
                <a:pos x="connsiteX0" y="connsiteY0"/>
              </a:cxn>
              <a:cxn ang="0">
                <a:pos x="connsiteX1" y="connsiteY1"/>
              </a:cxn>
              <a:cxn ang="0">
                <a:pos x="connsiteX2" y="connsiteY2"/>
              </a:cxn>
              <a:cxn ang="0">
                <a:pos x="connsiteX3" y="connsiteY3"/>
              </a:cxn>
            </a:cxnLst>
            <a:rect l="l" t="t" r="r" b="b"/>
            <a:pathLst>
              <a:path w="1968181" h="1968181">
                <a:moveTo>
                  <a:pt x="0" y="0"/>
                </a:moveTo>
                <a:lnTo>
                  <a:pt x="1968181" y="0"/>
                </a:lnTo>
                <a:lnTo>
                  <a:pt x="1968181" y="1968181"/>
                </a:lnTo>
                <a:lnTo>
                  <a:pt x="0" y="1968181"/>
                </a:lnTo>
                <a:close/>
              </a:path>
            </a:pathLst>
          </a:custGeom>
        </p:spPr>
      </p:pic>
      <p:sp>
        <p:nvSpPr>
          <p:cNvPr id="28" name="文本框 27"/>
          <p:cNvSpPr txBox="1"/>
          <p:nvPr/>
        </p:nvSpPr>
        <p:spPr>
          <a:xfrm>
            <a:off x="2626633" y="1135344"/>
            <a:ext cx="3879542" cy="383182"/>
          </a:xfrm>
          <a:prstGeom prst="rect">
            <a:avLst/>
          </a:prstGeom>
          <a:noFill/>
        </p:spPr>
        <p:txBody>
          <a:bodyPr wrap="square" rtlCol="0">
            <a:spAutoFit/>
          </a:bodyPr>
          <a:lstStyle/>
          <a:p>
            <a:pPr algn="ctr">
              <a:lnSpc>
                <a:spcPct val="90000"/>
              </a:lnSpc>
              <a:spcBef>
                <a:spcPts val="750"/>
              </a:spcBef>
            </a:pPr>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341473524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528"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anim calcmode="lin" valueType="num">
                                      <p:cBhvr>
                                        <p:cTn id="31" dur="500" fill="hold"/>
                                        <p:tgtEl>
                                          <p:spTgt spid="28"/>
                                        </p:tgtEl>
                                        <p:attrNameLst>
                                          <p:attrName>ppt_x</p:attrName>
                                        </p:attrNameLst>
                                      </p:cBhvr>
                                      <p:tavLst>
                                        <p:tav tm="0">
                                          <p:val>
                                            <p:fltVal val="0.5"/>
                                          </p:val>
                                        </p:tav>
                                        <p:tav tm="100000">
                                          <p:val>
                                            <p:strVal val="#ppt_x"/>
                                          </p:val>
                                        </p:tav>
                                      </p:tavLst>
                                    </p:anim>
                                    <p:anim calcmode="lin" valueType="num">
                                      <p:cBhvr>
                                        <p:cTn id="32" dur="500" fill="hold"/>
                                        <p:tgtEl>
                                          <p:spTgt spid="28"/>
                                        </p:tgtEl>
                                        <p:attrNameLst>
                                          <p:attrName>ppt_y</p:attrName>
                                        </p:attrNameLst>
                                      </p:cBhvr>
                                      <p:tavLst>
                                        <p:tav tm="0">
                                          <p:val>
                                            <p:fltVal val="0.5"/>
                                          </p:val>
                                        </p:tav>
                                        <p:tav tm="100000">
                                          <p:val>
                                            <p:strVal val="#ppt_y"/>
                                          </p:val>
                                        </p:tav>
                                      </p:tavLst>
                                    </p:anim>
                                  </p:childTnLst>
                                </p:cTn>
                              </p:par>
                            </p:childTnLst>
                          </p:cTn>
                        </p:par>
                        <p:par>
                          <p:cTn id="33" fill="hold">
                            <p:stCondLst>
                              <p:cond delay="1500"/>
                            </p:stCondLst>
                            <p:childTnLst>
                              <p:par>
                                <p:cTn id="34" presetID="2" presetClass="entr" presetSubtype="8"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250" fill="hold"/>
                                        <p:tgtEl>
                                          <p:spTgt spid="27"/>
                                        </p:tgtEl>
                                        <p:attrNameLst>
                                          <p:attrName>ppt_x</p:attrName>
                                        </p:attrNameLst>
                                      </p:cBhvr>
                                      <p:tavLst>
                                        <p:tav tm="0">
                                          <p:val>
                                            <p:strVal val="0-#ppt_w/2"/>
                                          </p:val>
                                        </p:tav>
                                        <p:tav tm="100000">
                                          <p:val>
                                            <p:strVal val="#ppt_x"/>
                                          </p:val>
                                        </p:tav>
                                      </p:tavLst>
                                    </p:anim>
                                    <p:anim calcmode="lin" valueType="num">
                                      <p:cBhvr additive="base">
                                        <p:cTn id="37" dur="250" fill="hold"/>
                                        <p:tgtEl>
                                          <p:spTgt spid="27"/>
                                        </p:tgtEl>
                                        <p:attrNameLst>
                                          <p:attrName>ppt_y</p:attrName>
                                        </p:attrNameLst>
                                      </p:cBhvr>
                                      <p:tavLst>
                                        <p:tav tm="0">
                                          <p:val>
                                            <p:strVal val="#ppt_y"/>
                                          </p:val>
                                        </p:tav>
                                        <p:tav tm="100000">
                                          <p:val>
                                            <p:strVal val="#ppt_y"/>
                                          </p:val>
                                        </p:tav>
                                      </p:tavLst>
                                    </p:anim>
                                  </p:childTnLst>
                                </p:cTn>
                              </p:par>
                            </p:childTnLst>
                          </p:cTn>
                        </p:par>
                        <p:par>
                          <p:cTn id="38" fill="hold">
                            <p:stCondLst>
                              <p:cond delay="1750"/>
                            </p:stCondLst>
                            <p:childTnLst>
                              <p:par>
                                <p:cTn id="39" presetID="12" presetClass="entr" presetSubtype="1"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250"/>
                                        <p:tgtEl>
                                          <p:spTgt spid="24"/>
                                        </p:tgtEl>
                                        <p:attrNameLst>
                                          <p:attrName>ppt_y</p:attrName>
                                        </p:attrNameLst>
                                      </p:cBhvr>
                                      <p:tavLst>
                                        <p:tav tm="0">
                                          <p:val>
                                            <p:strVal val="#ppt_y-#ppt_h*1.125000"/>
                                          </p:val>
                                        </p:tav>
                                        <p:tav tm="100000">
                                          <p:val>
                                            <p:strVal val="#ppt_y"/>
                                          </p:val>
                                        </p:tav>
                                      </p:tavLst>
                                    </p:anim>
                                    <p:animEffect transition="in" filter="wipe(down)">
                                      <p:cBhvr>
                                        <p:cTn id="42" dur="250"/>
                                        <p:tgtEl>
                                          <p:spTgt spid="24"/>
                                        </p:tgtEl>
                                      </p:cBhvr>
                                    </p:animEffect>
                                  </p:childTnLst>
                                </p:cTn>
                              </p:par>
                            </p:childTnLst>
                          </p:cTn>
                        </p:par>
                        <p:par>
                          <p:cTn id="43" fill="hold">
                            <p:stCondLst>
                              <p:cond delay="2000"/>
                            </p:stCondLst>
                            <p:childTnLst>
                              <p:par>
                                <p:cTn id="44" presetID="12" presetClass="entr" presetSubtype="8"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250"/>
                                        <p:tgtEl>
                                          <p:spTgt spid="23"/>
                                        </p:tgtEl>
                                        <p:attrNameLst>
                                          <p:attrName>ppt_x</p:attrName>
                                        </p:attrNameLst>
                                      </p:cBhvr>
                                      <p:tavLst>
                                        <p:tav tm="0">
                                          <p:val>
                                            <p:strVal val="#ppt_x-#ppt_w*1.125000"/>
                                          </p:val>
                                        </p:tav>
                                        <p:tav tm="100000">
                                          <p:val>
                                            <p:strVal val="#ppt_x"/>
                                          </p:val>
                                        </p:tav>
                                      </p:tavLst>
                                    </p:anim>
                                    <p:animEffect transition="in" filter="wipe(right)">
                                      <p:cBhvr>
                                        <p:cTn id="47" dur="250"/>
                                        <p:tgtEl>
                                          <p:spTgt spid="23"/>
                                        </p:tgtEl>
                                      </p:cBhvr>
                                    </p:animEffect>
                                  </p:childTnLst>
                                </p:cTn>
                              </p:par>
                            </p:childTnLst>
                          </p:cTn>
                        </p:par>
                        <p:par>
                          <p:cTn id="48" fill="hold">
                            <p:stCondLst>
                              <p:cond delay="2250"/>
                            </p:stCondLst>
                            <p:childTnLst>
                              <p:par>
                                <p:cTn id="49" presetID="12" presetClass="entr" presetSubtype="4"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250"/>
                                        <p:tgtEl>
                                          <p:spTgt spid="20"/>
                                        </p:tgtEl>
                                        <p:attrNameLst>
                                          <p:attrName>ppt_y</p:attrName>
                                        </p:attrNameLst>
                                      </p:cBhvr>
                                      <p:tavLst>
                                        <p:tav tm="0">
                                          <p:val>
                                            <p:strVal val="#ppt_y+#ppt_h*1.125000"/>
                                          </p:val>
                                        </p:tav>
                                        <p:tav tm="100000">
                                          <p:val>
                                            <p:strVal val="#ppt_y"/>
                                          </p:val>
                                        </p:tav>
                                      </p:tavLst>
                                    </p:anim>
                                    <p:animEffect transition="in" filter="wipe(up)">
                                      <p:cBhvr>
                                        <p:cTn id="52" dur="250"/>
                                        <p:tgtEl>
                                          <p:spTgt spid="20"/>
                                        </p:tgtEl>
                                      </p:cBhvr>
                                    </p:animEffect>
                                  </p:childTnLst>
                                </p:cTn>
                              </p:par>
                            </p:childTnLst>
                          </p:cTn>
                        </p:par>
                        <p:par>
                          <p:cTn id="53" fill="hold">
                            <p:stCondLst>
                              <p:cond delay="2500"/>
                            </p:stCondLst>
                            <p:childTnLst>
                              <p:par>
                                <p:cTn id="54" presetID="12" presetClass="entr" presetSubtype="8"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250"/>
                                        <p:tgtEl>
                                          <p:spTgt spid="19"/>
                                        </p:tgtEl>
                                        <p:attrNameLst>
                                          <p:attrName>ppt_x</p:attrName>
                                        </p:attrNameLst>
                                      </p:cBhvr>
                                      <p:tavLst>
                                        <p:tav tm="0">
                                          <p:val>
                                            <p:strVal val="#ppt_x-#ppt_w*1.125000"/>
                                          </p:val>
                                        </p:tav>
                                        <p:tav tm="100000">
                                          <p:val>
                                            <p:strVal val="#ppt_x"/>
                                          </p:val>
                                        </p:tav>
                                      </p:tavLst>
                                    </p:anim>
                                    <p:animEffect transition="in" filter="wipe(right)">
                                      <p:cBhvr>
                                        <p:cTn id="57" dur="250"/>
                                        <p:tgtEl>
                                          <p:spTgt spid="19"/>
                                        </p:tgtEl>
                                      </p:cBhvr>
                                    </p:animEffect>
                                  </p:childTnLst>
                                </p:cTn>
                              </p:par>
                            </p:childTnLst>
                          </p:cTn>
                        </p:par>
                        <p:par>
                          <p:cTn id="58" fill="hold">
                            <p:stCondLst>
                              <p:cond delay="2750"/>
                            </p:stCondLst>
                            <p:childTnLst>
                              <p:par>
                                <p:cTn id="59" presetID="12" presetClass="entr" presetSubtype="1"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250"/>
                                        <p:tgtEl>
                                          <p:spTgt spid="16"/>
                                        </p:tgtEl>
                                        <p:attrNameLst>
                                          <p:attrName>ppt_y</p:attrName>
                                        </p:attrNameLst>
                                      </p:cBhvr>
                                      <p:tavLst>
                                        <p:tav tm="0">
                                          <p:val>
                                            <p:strVal val="#ppt_y-#ppt_h*1.125000"/>
                                          </p:val>
                                        </p:tav>
                                        <p:tav tm="100000">
                                          <p:val>
                                            <p:strVal val="#ppt_y"/>
                                          </p:val>
                                        </p:tav>
                                      </p:tavLst>
                                    </p:anim>
                                    <p:animEffect transition="in" filter="wipe(down)">
                                      <p:cBhvr>
                                        <p:cTn id="62" dur="250"/>
                                        <p:tgtEl>
                                          <p:spTgt spid="16"/>
                                        </p:tgtEl>
                                      </p:cBhvr>
                                    </p:animEffect>
                                  </p:childTnLst>
                                </p:cTn>
                              </p:par>
                            </p:childTnLst>
                          </p:cTn>
                        </p:par>
                        <p:par>
                          <p:cTn id="63" fill="hold">
                            <p:stCondLst>
                              <p:cond delay="3000"/>
                            </p:stCondLst>
                            <p:childTnLst>
                              <p:par>
                                <p:cTn id="64" presetID="12" presetClass="entr" presetSubtype="8" fill="hold"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250"/>
                                        <p:tgtEl>
                                          <p:spTgt spid="15"/>
                                        </p:tgtEl>
                                        <p:attrNameLst>
                                          <p:attrName>ppt_x</p:attrName>
                                        </p:attrNameLst>
                                      </p:cBhvr>
                                      <p:tavLst>
                                        <p:tav tm="0">
                                          <p:val>
                                            <p:strVal val="#ppt_x-#ppt_w*1.125000"/>
                                          </p:val>
                                        </p:tav>
                                        <p:tav tm="100000">
                                          <p:val>
                                            <p:strVal val="#ppt_x"/>
                                          </p:val>
                                        </p:tav>
                                      </p:tavLst>
                                    </p:anim>
                                    <p:animEffect transition="in" filter="wipe(right)">
                                      <p:cBhvr>
                                        <p:cTn id="67" dur="250"/>
                                        <p:tgtEl>
                                          <p:spTgt spid="15"/>
                                        </p:tgtEl>
                                      </p:cBhvr>
                                    </p:animEffect>
                                  </p:childTnLst>
                                </p:cTn>
                              </p:par>
                            </p:childTnLst>
                          </p:cTn>
                        </p:par>
                        <p:par>
                          <p:cTn id="68" fill="hold">
                            <p:stCondLst>
                              <p:cond delay="3250"/>
                            </p:stCondLst>
                            <p:childTnLst>
                              <p:par>
                                <p:cTn id="69" presetID="12" presetClass="entr" presetSubtype="4"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250"/>
                                        <p:tgtEl>
                                          <p:spTgt spid="12"/>
                                        </p:tgtEl>
                                        <p:attrNameLst>
                                          <p:attrName>ppt_y</p:attrName>
                                        </p:attrNameLst>
                                      </p:cBhvr>
                                      <p:tavLst>
                                        <p:tav tm="0">
                                          <p:val>
                                            <p:strVal val="#ppt_y+#ppt_h*1.125000"/>
                                          </p:val>
                                        </p:tav>
                                        <p:tav tm="100000">
                                          <p:val>
                                            <p:strVal val="#ppt_y"/>
                                          </p:val>
                                        </p:tav>
                                      </p:tavLst>
                                    </p:anim>
                                    <p:animEffect transition="in" filter="wipe(up)">
                                      <p:cBhvr>
                                        <p:cTn id="72"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TextBox 29"/>
          <p:cNvSpPr txBox="1"/>
          <p:nvPr/>
        </p:nvSpPr>
        <p:spPr>
          <a:xfrm>
            <a:off x="568068" y="1572154"/>
            <a:ext cx="1676060" cy="769441"/>
          </a:xfrm>
          <a:prstGeom prst="rect">
            <a:avLst/>
          </a:prstGeom>
          <a:noFill/>
        </p:spPr>
        <p:txBody>
          <a:bodyPr wrap="square" lIns="0" tIns="0" rIns="0" bIns="0" rtlCol="0">
            <a:spAutoFit/>
          </a:bodyPr>
          <a:lstStyle/>
          <a:p>
            <a:pPr algn="just">
              <a:lnSpc>
                <a:spcPts val="1500"/>
              </a:lnSpc>
            </a:pPr>
            <a:r>
              <a:rPr lang="zh-CN" altLang="en-US" sz="1050" dirty="0" smtClean="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smtClean="0">
                <a:solidFill>
                  <a:schemeClr val="tx1">
                    <a:lumMod val="75000"/>
                    <a:lumOff val="25000"/>
                  </a:schemeClr>
                </a:solidFill>
                <a:latin typeface="微软雅黑" pitchFamily="34" charset="-122"/>
                <a:ea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13" name="TextBox 29"/>
          <p:cNvSpPr txBox="1"/>
          <p:nvPr/>
        </p:nvSpPr>
        <p:spPr>
          <a:xfrm>
            <a:off x="7010200" y="2345465"/>
            <a:ext cx="1685344" cy="577081"/>
          </a:xfrm>
          <a:prstGeom prst="rect">
            <a:avLst/>
          </a:prstGeom>
          <a:noFill/>
        </p:spPr>
        <p:txBody>
          <a:bodyPr wrap="square" lIns="0" tIns="0" rIns="0" bIns="0" rtlCol="0">
            <a:spAutoFit/>
          </a:bodyPr>
          <a:lstStyle/>
          <a:p>
            <a:pPr algn="just">
              <a:lnSpc>
                <a:spcPts val="1500"/>
              </a:lnSpc>
            </a:pPr>
            <a:r>
              <a:rPr lang="zh-CN" altLang="en-US" sz="1050" dirty="0" smtClean="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smtClean="0">
                <a:solidFill>
                  <a:schemeClr val="tx1">
                    <a:lumMod val="75000"/>
                    <a:lumOff val="25000"/>
                  </a:schemeClr>
                </a:solidFill>
                <a:latin typeface="微软雅黑" pitchFamily="34" charset="-122"/>
                <a:ea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14" name="TextBox 29"/>
          <p:cNvSpPr txBox="1"/>
          <p:nvPr/>
        </p:nvSpPr>
        <p:spPr>
          <a:xfrm>
            <a:off x="568068" y="3117586"/>
            <a:ext cx="1676060" cy="769441"/>
          </a:xfrm>
          <a:prstGeom prst="rect">
            <a:avLst/>
          </a:prstGeom>
          <a:noFill/>
        </p:spPr>
        <p:txBody>
          <a:bodyPr wrap="square" lIns="0" tIns="0" rIns="0" bIns="0" rtlCol="0">
            <a:spAutoFit/>
          </a:bodyPr>
          <a:lstStyle/>
          <a:p>
            <a:pPr algn="just">
              <a:lnSpc>
                <a:spcPts val="1500"/>
              </a:lnSpc>
            </a:pPr>
            <a:r>
              <a:rPr lang="zh-CN" altLang="en-US" sz="1050" dirty="0" smtClean="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smtClean="0">
                <a:solidFill>
                  <a:schemeClr val="tx1">
                    <a:lumMod val="75000"/>
                    <a:lumOff val="25000"/>
                  </a:schemeClr>
                </a:solidFill>
                <a:latin typeface="微软雅黑" pitchFamily="34" charset="-122"/>
                <a:ea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15" name="TextBox 29"/>
          <p:cNvSpPr txBox="1"/>
          <p:nvPr/>
        </p:nvSpPr>
        <p:spPr>
          <a:xfrm>
            <a:off x="7010200" y="3890896"/>
            <a:ext cx="1685344" cy="577081"/>
          </a:xfrm>
          <a:prstGeom prst="rect">
            <a:avLst/>
          </a:prstGeom>
          <a:noFill/>
        </p:spPr>
        <p:txBody>
          <a:bodyPr wrap="square" lIns="0" tIns="0" rIns="0" bIns="0" rtlCol="0">
            <a:spAutoFit/>
          </a:bodyPr>
          <a:lstStyle/>
          <a:p>
            <a:pPr algn="just">
              <a:lnSpc>
                <a:spcPts val="1500"/>
              </a:lnSpc>
            </a:pPr>
            <a:r>
              <a:rPr lang="zh-CN" altLang="en-US" sz="1050" dirty="0" smtClean="0">
                <a:solidFill>
                  <a:schemeClr val="tx1">
                    <a:lumMod val="75000"/>
                    <a:lumOff val="25000"/>
                  </a:schemeClr>
                </a:solidFill>
                <a:latin typeface="微软雅黑" pitchFamily="34" charset="-122"/>
                <a:ea typeface="微软雅黑" pitchFamily="34" charset="-122"/>
              </a:rPr>
              <a:t>此处添加详细文本描述，建议与标题相关并符合整体语言风格，语言描述尽量。</a:t>
            </a:r>
            <a:r>
              <a:rPr lang="en-US" altLang="zh-CN" sz="1050" dirty="0" smtClean="0">
                <a:solidFill>
                  <a:schemeClr val="tx1">
                    <a:lumMod val="75000"/>
                    <a:lumOff val="25000"/>
                  </a:schemeClr>
                </a:solidFill>
                <a:latin typeface="微软雅黑" pitchFamily="34" charset="-122"/>
                <a:ea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endParaRPr>
          </a:p>
        </p:txBody>
      </p:sp>
      <p:sp>
        <p:nvSpPr>
          <p:cNvPr id="16" name="Freeform 40"/>
          <p:cNvSpPr>
            <a:spLocks/>
          </p:cNvSpPr>
          <p:nvPr/>
        </p:nvSpPr>
        <p:spPr bwMode="auto">
          <a:xfrm>
            <a:off x="4399159" y="3568982"/>
            <a:ext cx="2403872" cy="1412081"/>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rgbClr val="2F2637">
              <a:alpha val="30000"/>
            </a:srgb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7" name="Freeform 41"/>
          <p:cNvSpPr>
            <a:spLocks/>
          </p:cNvSpPr>
          <p:nvPr/>
        </p:nvSpPr>
        <p:spPr bwMode="auto">
          <a:xfrm>
            <a:off x="2409624" y="1250835"/>
            <a:ext cx="2403872" cy="1412081"/>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rgbClr val="2F2637">
              <a:alpha val="30000"/>
            </a:srgbClr>
          </a:solidFill>
          <a:ln>
            <a:noFill/>
          </a:ln>
        </p:spPr>
        <p:txBody>
          <a:bodyPr vert="horz" wrap="square" lIns="68580" tIns="34290" rIns="68580" bIns="34290" numCol="1" anchor="t" anchorCtr="0" compatLnSpc="1">
            <a:prstTxWarp prst="textNoShape">
              <a:avLst/>
            </a:prstTxWarp>
          </a:bodyPr>
          <a:lstStyle/>
          <a:p>
            <a:endParaRPr lang="zh-CN" altLang="en-US"/>
          </a:p>
        </p:txBody>
      </p:sp>
      <p:grpSp>
        <p:nvGrpSpPr>
          <p:cNvPr id="18" name="组合 17"/>
          <p:cNvGrpSpPr/>
          <p:nvPr/>
        </p:nvGrpSpPr>
        <p:grpSpPr>
          <a:xfrm>
            <a:off x="4542033" y="1497294"/>
            <a:ext cx="128588" cy="3200400"/>
            <a:chOff x="6010275" y="1583258"/>
            <a:chExt cx="171450" cy="4267200"/>
          </a:xfrm>
          <a:solidFill>
            <a:srgbClr val="2F2637"/>
          </a:solidFill>
        </p:grpSpPr>
        <p:cxnSp>
          <p:nvCxnSpPr>
            <p:cNvPr id="19" name="直接连接符 18"/>
            <p:cNvCxnSpPr>
              <a:stCxn id="20" idx="3"/>
              <a:endCxn id="24" idx="0"/>
            </p:cNvCxnSpPr>
            <p:nvPr/>
          </p:nvCxnSpPr>
          <p:spPr>
            <a:xfrm>
              <a:off x="6096000" y="1713433"/>
              <a:ext cx="0" cy="4076700"/>
            </a:xfrm>
            <a:prstGeom prst="line">
              <a:avLst/>
            </a:prstGeom>
            <a:grpFill/>
            <a:ln w="12700">
              <a:noFill/>
              <a:prstDash val="dash"/>
            </a:ln>
          </p:spPr>
          <p:style>
            <a:lnRef idx="1">
              <a:schemeClr val="accent1"/>
            </a:lnRef>
            <a:fillRef idx="0">
              <a:schemeClr val="accent1"/>
            </a:fillRef>
            <a:effectRef idx="0">
              <a:schemeClr val="accent1"/>
            </a:effectRef>
            <a:fontRef idx="minor">
              <a:schemeClr val="tx1"/>
            </a:fontRef>
          </p:style>
        </p:cxnSp>
        <p:sp>
          <p:nvSpPr>
            <p:cNvPr id="20" name="Freeform 42"/>
            <p:cNvSpPr>
              <a:spLocks/>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1" name="Freeform 43"/>
            <p:cNvSpPr>
              <a:spLocks/>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2" name="Freeform 44"/>
            <p:cNvSpPr>
              <a:spLocks/>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3" name="Freeform 45"/>
            <p:cNvSpPr>
              <a:spLocks/>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4" name="Freeform 46"/>
            <p:cNvSpPr>
              <a:spLocks/>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a:p>
          </p:txBody>
        </p:sp>
      </p:grpSp>
      <p:sp>
        <p:nvSpPr>
          <p:cNvPr id="25" name="Oval 47"/>
          <p:cNvSpPr>
            <a:spLocks noChangeArrowheads="1"/>
          </p:cNvSpPr>
          <p:nvPr/>
        </p:nvSpPr>
        <p:spPr bwMode="auto">
          <a:xfrm>
            <a:off x="2496540" y="1337750"/>
            <a:ext cx="1240631" cy="1238250"/>
          </a:xfrm>
          <a:prstGeom prst="ellipse">
            <a:avLst/>
          </a:prstGeom>
          <a:solidFill>
            <a:srgbClr val="2F2637"/>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6" name="Oval 48"/>
          <p:cNvSpPr>
            <a:spLocks noChangeArrowheads="1"/>
          </p:cNvSpPr>
          <p:nvPr/>
        </p:nvSpPr>
        <p:spPr bwMode="auto">
          <a:xfrm>
            <a:off x="4440830" y="1791379"/>
            <a:ext cx="330994" cy="330994"/>
          </a:xfrm>
          <a:prstGeom prst="ellipse">
            <a:avLst/>
          </a:prstGeom>
          <a:solidFill>
            <a:srgbClr val="2F2637"/>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A</a:t>
            </a:r>
            <a:endParaRPr lang="zh-CN" altLang="en-US" sz="2100" dirty="0">
              <a:solidFill>
                <a:schemeClr val="bg1"/>
              </a:solidFill>
              <a:latin typeface="Agency FB" panose="020B0503020202020204" pitchFamily="34" charset="0"/>
            </a:endParaRPr>
          </a:p>
        </p:txBody>
      </p:sp>
      <p:sp>
        <p:nvSpPr>
          <p:cNvPr id="27" name="Freeform 49"/>
          <p:cNvSpPr>
            <a:spLocks/>
          </p:cNvSpPr>
          <p:nvPr/>
        </p:nvSpPr>
        <p:spPr bwMode="auto">
          <a:xfrm>
            <a:off x="2409624" y="2795075"/>
            <a:ext cx="2403872" cy="1414463"/>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rgbClr val="2F2637">
              <a:alpha val="30000"/>
            </a:srgb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8" name="Oval 50"/>
          <p:cNvSpPr>
            <a:spLocks noChangeArrowheads="1"/>
          </p:cNvSpPr>
          <p:nvPr/>
        </p:nvSpPr>
        <p:spPr bwMode="auto">
          <a:xfrm>
            <a:off x="2496540" y="2881991"/>
            <a:ext cx="1240631" cy="1240631"/>
          </a:xfrm>
          <a:prstGeom prst="ellipse">
            <a:avLst/>
          </a:prstGeom>
          <a:solidFill>
            <a:srgbClr val="2F2637"/>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9" name="Oval 51"/>
          <p:cNvSpPr>
            <a:spLocks noChangeArrowheads="1"/>
          </p:cNvSpPr>
          <p:nvPr/>
        </p:nvSpPr>
        <p:spPr bwMode="auto">
          <a:xfrm>
            <a:off x="4440830" y="3335619"/>
            <a:ext cx="330994" cy="333375"/>
          </a:xfrm>
          <a:prstGeom prst="ellipse">
            <a:avLst/>
          </a:prstGeom>
          <a:solidFill>
            <a:srgbClr val="2F2637"/>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C</a:t>
            </a:r>
            <a:endParaRPr lang="zh-CN" altLang="en-US" sz="2100" dirty="0">
              <a:solidFill>
                <a:schemeClr val="bg1"/>
              </a:solidFill>
              <a:latin typeface="Agency FB" panose="020B0503020202020204" pitchFamily="34" charset="0"/>
            </a:endParaRPr>
          </a:p>
        </p:txBody>
      </p:sp>
      <p:sp>
        <p:nvSpPr>
          <p:cNvPr id="30" name="Freeform 54"/>
          <p:cNvSpPr>
            <a:spLocks/>
          </p:cNvSpPr>
          <p:nvPr/>
        </p:nvSpPr>
        <p:spPr bwMode="auto">
          <a:xfrm>
            <a:off x="4399159" y="2023550"/>
            <a:ext cx="2403872" cy="1410890"/>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rgbClr val="2F2637">
              <a:alpha val="30000"/>
            </a:srgb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1" name="Oval 55"/>
          <p:cNvSpPr>
            <a:spLocks noChangeArrowheads="1"/>
          </p:cNvSpPr>
          <p:nvPr/>
        </p:nvSpPr>
        <p:spPr bwMode="auto">
          <a:xfrm>
            <a:off x="5475484" y="2110466"/>
            <a:ext cx="1240631" cy="1239440"/>
          </a:xfrm>
          <a:prstGeom prst="ellipse">
            <a:avLst/>
          </a:prstGeom>
          <a:solidFill>
            <a:srgbClr val="2F2637"/>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2" name="Oval 56"/>
          <p:cNvSpPr>
            <a:spLocks noChangeArrowheads="1"/>
          </p:cNvSpPr>
          <p:nvPr/>
        </p:nvSpPr>
        <p:spPr bwMode="auto">
          <a:xfrm>
            <a:off x="4440830" y="2562903"/>
            <a:ext cx="330994" cy="333375"/>
          </a:xfrm>
          <a:prstGeom prst="ellipse">
            <a:avLst/>
          </a:prstGeom>
          <a:solidFill>
            <a:srgbClr val="2F2637"/>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B</a:t>
            </a:r>
            <a:endParaRPr lang="zh-CN" altLang="en-US" sz="2100" dirty="0">
              <a:solidFill>
                <a:schemeClr val="bg1"/>
              </a:solidFill>
              <a:latin typeface="Agency FB" panose="020B0503020202020204" pitchFamily="34" charset="0"/>
            </a:endParaRPr>
          </a:p>
        </p:txBody>
      </p:sp>
      <p:sp>
        <p:nvSpPr>
          <p:cNvPr id="33" name="Oval 57"/>
          <p:cNvSpPr>
            <a:spLocks noChangeArrowheads="1"/>
          </p:cNvSpPr>
          <p:nvPr/>
        </p:nvSpPr>
        <p:spPr bwMode="auto">
          <a:xfrm>
            <a:off x="5475484" y="3657087"/>
            <a:ext cx="1240631" cy="1237059"/>
          </a:xfrm>
          <a:prstGeom prst="ellipse">
            <a:avLst/>
          </a:prstGeom>
          <a:solidFill>
            <a:srgbClr val="2F2637"/>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4" name="Oval 59"/>
          <p:cNvSpPr>
            <a:spLocks noChangeArrowheads="1"/>
          </p:cNvSpPr>
          <p:nvPr/>
        </p:nvSpPr>
        <p:spPr bwMode="auto">
          <a:xfrm>
            <a:off x="4440830" y="4109525"/>
            <a:ext cx="330994" cy="332184"/>
          </a:xfrm>
          <a:prstGeom prst="ellipse">
            <a:avLst/>
          </a:prstGeom>
          <a:solidFill>
            <a:srgbClr val="2F2637"/>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D</a:t>
            </a:r>
            <a:endParaRPr lang="zh-CN" altLang="en-US" sz="2100" dirty="0">
              <a:solidFill>
                <a:schemeClr val="bg1"/>
              </a:solidFill>
              <a:latin typeface="Agency FB" panose="020B0503020202020204" pitchFamily="34" charset="0"/>
            </a:endParaRPr>
          </a:p>
        </p:txBody>
      </p:sp>
      <p:sp>
        <p:nvSpPr>
          <p:cNvPr id="35" name="TextBox 30"/>
          <p:cNvSpPr txBox="1"/>
          <p:nvPr/>
        </p:nvSpPr>
        <p:spPr>
          <a:xfrm>
            <a:off x="2775027" y="1633710"/>
            <a:ext cx="683655" cy="646331"/>
          </a:xfrm>
          <a:prstGeom prst="rect">
            <a:avLst/>
          </a:prstGeom>
          <a:noFill/>
        </p:spPr>
        <p:txBody>
          <a:bodyPr wrap="square" lIns="0" tIns="0" rIns="0" bIns="0" rtlCol="0">
            <a:spAutoFit/>
          </a:bodyPr>
          <a:lstStyle/>
          <a:p>
            <a:pPr algn="ctr"/>
            <a:r>
              <a:rPr lang="zh-CN" altLang="en-US" sz="2100" b="1" dirty="0" smtClean="0">
                <a:solidFill>
                  <a:schemeClr val="bg1"/>
                </a:solidFill>
                <a:latin typeface="微软雅黑" pitchFamily="34" charset="-122"/>
                <a:ea typeface="微软雅黑" pitchFamily="34" charset="-122"/>
              </a:rPr>
              <a:t>添加标题</a:t>
            </a:r>
            <a:endParaRPr lang="zh-CN" altLang="en-US" sz="2100" b="1" dirty="0">
              <a:solidFill>
                <a:schemeClr val="bg1"/>
              </a:solidFill>
              <a:latin typeface="微软雅黑" pitchFamily="34" charset="-122"/>
              <a:ea typeface="微软雅黑" pitchFamily="34" charset="-122"/>
            </a:endParaRPr>
          </a:p>
        </p:txBody>
      </p:sp>
      <p:sp>
        <p:nvSpPr>
          <p:cNvPr id="36" name="TextBox 30"/>
          <p:cNvSpPr txBox="1"/>
          <p:nvPr/>
        </p:nvSpPr>
        <p:spPr>
          <a:xfrm>
            <a:off x="5737123" y="2407021"/>
            <a:ext cx="717353" cy="646331"/>
          </a:xfrm>
          <a:prstGeom prst="rect">
            <a:avLst/>
          </a:prstGeom>
          <a:noFill/>
        </p:spPr>
        <p:txBody>
          <a:bodyPr wrap="square" lIns="0" tIns="0" rIns="0" bIns="0" rtlCol="0">
            <a:spAutoFit/>
          </a:bodyPr>
          <a:lstStyle/>
          <a:p>
            <a:pPr algn="ctr"/>
            <a:r>
              <a:rPr lang="zh-CN" altLang="en-US" sz="2100" b="1" dirty="0" smtClean="0">
                <a:solidFill>
                  <a:schemeClr val="bg1"/>
                </a:solidFill>
                <a:latin typeface="微软雅黑" pitchFamily="34" charset="-122"/>
                <a:ea typeface="微软雅黑" pitchFamily="34" charset="-122"/>
              </a:rPr>
              <a:t>添加标题</a:t>
            </a:r>
            <a:endParaRPr lang="zh-CN" altLang="en-US" sz="2100" b="1" dirty="0">
              <a:solidFill>
                <a:schemeClr val="bg1"/>
              </a:solidFill>
              <a:latin typeface="微软雅黑" pitchFamily="34" charset="-122"/>
              <a:ea typeface="微软雅黑" pitchFamily="34" charset="-122"/>
            </a:endParaRPr>
          </a:p>
        </p:txBody>
      </p:sp>
      <p:sp>
        <p:nvSpPr>
          <p:cNvPr id="37" name="TextBox 30"/>
          <p:cNvSpPr txBox="1"/>
          <p:nvPr/>
        </p:nvSpPr>
        <p:spPr>
          <a:xfrm>
            <a:off x="2754093" y="3179141"/>
            <a:ext cx="725525" cy="646331"/>
          </a:xfrm>
          <a:prstGeom prst="rect">
            <a:avLst/>
          </a:prstGeom>
          <a:noFill/>
        </p:spPr>
        <p:txBody>
          <a:bodyPr wrap="square" lIns="0" tIns="0" rIns="0" bIns="0" rtlCol="0">
            <a:spAutoFit/>
          </a:bodyPr>
          <a:lstStyle/>
          <a:p>
            <a:pPr algn="ctr"/>
            <a:r>
              <a:rPr lang="zh-CN" altLang="en-US" sz="2100" b="1" dirty="0" smtClean="0">
                <a:solidFill>
                  <a:schemeClr val="bg1"/>
                </a:solidFill>
                <a:latin typeface="微软雅黑" pitchFamily="34" charset="-122"/>
                <a:ea typeface="微软雅黑" pitchFamily="34" charset="-122"/>
              </a:rPr>
              <a:t>添加标题</a:t>
            </a:r>
            <a:endParaRPr lang="zh-CN" altLang="en-US" sz="2100" b="1" dirty="0">
              <a:solidFill>
                <a:schemeClr val="bg1"/>
              </a:solidFill>
              <a:latin typeface="微软雅黑" pitchFamily="34" charset="-122"/>
              <a:ea typeface="微软雅黑" pitchFamily="34" charset="-122"/>
            </a:endParaRPr>
          </a:p>
        </p:txBody>
      </p:sp>
      <p:sp>
        <p:nvSpPr>
          <p:cNvPr id="38" name="TextBox 30"/>
          <p:cNvSpPr txBox="1"/>
          <p:nvPr/>
        </p:nvSpPr>
        <p:spPr>
          <a:xfrm>
            <a:off x="5764126" y="3952452"/>
            <a:ext cx="663347" cy="646331"/>
          </a:xfrm>
          <a:prstGeom prst="rect">
            <a:avLst/>
          </a:prstGeom>
          <a:noFill/>
        </p:spPr>
        <p:txBody>
          <a:bodyPr wrap="square" lIns="0" tIns="0" rIns="0" bIns="0" rtlCol="0">
            <a:spAutoFit/>
          </a:bodyPr>
          <a:lstStyle/>
          <a:p>
            <a:pPr algn="ctr"/>
            <a:r>
              <a:rPr lang="zh-CN" altLang="en-US" sz="2100" b="1" dirty="0" smtClean="0">
                <a:solidFill>
                  <a:schemeClr val="bg1"/>
                </a:solidFill>
                <a:latin typeface="微软雅黑" pitchFamily="34" charset="-122"/>
                <a:ea typeface="微软雅黑" pitchFamily="34" charset="-122"/>
              </a:rPr>
              <a:t>添加标题</a:t>
            </a:r>
            <a:endParaRPr lang="zh-CN" altLang="en-US" sz="21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19231840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22" presetClass="entr" presetSubtype="1"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par>
                          <p:cTn id="28" fill="hold">
                            <p:stCondLst>
                              <p:cond delay="1000"/>
                            </p:stCondLst>
                            <p:childTnLst>
                              <p:par>
                                <p:cTn id="29" presetID="23" presetClass="entr" presetSubtype="32"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strVal val="4*#ppt_w"/>
                                          </p:val>
                                        </p:tav>
                                        <p:tav tm="100000">
                                          <p:val>
                                            <p:strVal val="#ppt_w"/>
                                          </p:val>
                                        </p:tav>
                                      </p:tavLst>
                                    </p:anim>
                                    <p:anim calcmode="lin" valueType="num">
                                      <p:cBhvr>
                                        <p:cTn id="32" dur="500" fill="hold"/>
                                        <p:tgtEl>
                                          <p:spTgt spid="26"/>
                                        </p:tgtEl>
                                        <p:attrNameLst>
                                          <p:attrName>ppt_h</p:attrName>
                                        </p:attrNameLst>
                                      </p:cBhvr>
                                      <p:tavLst>
                                        <p:tav tm="0">
                                          <p:val>
                                            <p:strVal val="4*#ppt_h"/>
                                          </p:val>
                                        </p:tav>
                                        <p:tav tm="100000">
                                          <p:val>
                                            <p:strVal val="#ppt_h"/>
                                          </p:val>
                                        </p:tav>
                                      </p:tavLst>
                                    </p:anim>
                                  </p:childTnLst>
                                </p:cTn>
                              </p:par>
                              <p:par>
                                <p:cTn id="33" presetID="23" presetClass="entr" presetSubtype="32" fill="hold" grpId="0" nodeType="withEffect">
                                  <p:stCondLst>
                                    <p:cond delay="20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strVal val="4*#ppt_w"/>
                                          </p:val>
                                        </p:tav>
                                        <p:tav tm="100000">
                                          <p:val>
                                            <p:strVal val="#ppt_w"/>
                                          </p:val>
                                        </p:tav>
                                      </p:tavLst>
                                    </p:anim>
                                    <p:anim calcmode="lin" valueType="num">
                                      <p:cBhvr>
                                        <p:cTn id="36" dur="500" fill="hold"/>
                                        <p:tgtEl>
                                          <p:spTgt spid="32"/>
                                        </p:tgtEl>
                                        <p:attrNameLst>
                                          <p:attrName>ppt_h</p:attrName>
                                        </p:attrNameLst>
                                      </p:cBhvr>
                                      <p:tavLst>
                                        <p:tav tm="0">
                                          <p:val>
                                            <p:strVal val="4*#ppt_h"/>
                                          </p:val>
                                        </p:tav>
                                        <p:tav tm="100000">
                                          <p:val>
                                            <p:strVal val="#ppt_h"/>
                                          </p:val>
                                        </p:tav>
                                      </p:tavLst>
                                    </p:anim>
                                  </p:childTnLst>
                                </p:cTn>
                              </p:par>
                              <p:par>
                                <p:cTn id="37" presetID="23" presetClass="entr" presetSubtype="32" fill="hold" grpId="0" nodeType="withEffect">
                                  <p:stCondLst>
                                    <p:cond delay="40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strVal val="4*#ppt_w"/>
                                          </p:val>
                                        </p:tav>
                                        <p:tav tm="100000">
                                          <p:val>
                                            <p:strVal val="#ppt_w"/>
                                          </p:val>
                                        </p:tav>
                                      </p:tavLst>
                                    </p:anim>
                                    <p:anim calcmode="lin" valueType="num">
                                      <p:cBhvr>
                                        <p:cTn id="40" dur="500" fill="hold"/>
                                        <p:tgtEl>
                                          <p:spTgt spid="29"/>
                                        </p:tgtEl>
                                        <p:attrNameLst>
                                          <p:attrName>ppt_h</p:attrName>
                                        </p:attrNameLst>
                                      </p:cBhvr>
                                      <p:tavLst>
                                        <p:tav tm="0">
                                          <p:val>
                                            <p:strVal val="4*#ppt_h"/>
                                          </p:val>
                                        </p:tav>
                                        <p:tav tm="100000">
                                          <p:val>
                                            <p:strVal val="#ppt_h"/>
                                          </p:val>
                                        </p:tav>
                                      </p:tavLst>
                                    </p:anim>
                                  </p:childTnLst>
                                </p:cTn>
                              </p:par>
                              <p:par>
                                <p:cTn id="41" presetID="23" presetClass="entr" presetSubtype="32" fill="hold" grpId="0" nodeType="withEffect">
                                  <p:stCondLst>
                                    <p:cond delay="60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strVal val="4*#ppt_w"/>
                                          </p:val>
                                        </p:tav>
                                        <p:tav tm="100000">
                                          <p:val>
                                            <p:strVal val="#ppt_w"/>
                                          </p:val>
                                        </p:tav>
                                      </p:tavLst>
                                    </p:anim>
                                    <p:anim calcmode="lin" valueType="num">
                                      <p:cBhvr>
                                        <p:cTn id="44" dur="500" fill="hold"/>
                                        <p:tgtEl>
                                          <p:spTgt spid="34"/>
                                        </p:tgtEl>
                                        <p:attrNameLst>
                                          <p:attrName>ppt_h</p:attrName>
                                        </p:attrNameLst>
                                      </p:cBhvr>
                                      <p:tavLst>
                                        <p:tav tm="0">
                                          <p:val>
                                            <p:strVal val="4*#ppt_h"/>
                                          </p:val>
                                        </p:tav>
                                        <p:tav tm="100000">
                                          <p:val>
                                            <p:strVal val="#ppt_h"/>
                                          </p:val>
                                        </p:tav>
                                      </p:tavLst>
                                    </p:anim>
                                  </p:childTnLst>
                                </p:cTn>
                              </p:par>
                            </p:childTnLst>
                          </p:cTn>
                        </p:par>
                        <p:par>
                          <p:cTn id="45" fill="hold">
                            <p:stCondLst>
                              <p:cond delay="2100"/>
                            </p:stCondLst>
                            <p:childTnLst>
                              <p:par>
                                <p:cTn id="46" presetID="22" presetClass="entr" presetSubtype="2"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right)">
                                      <p:cBhvr>
                                        <p:cTn id="48" dur="500"/>
                                        <p:tgtEl>
                                          <p:spTgt spid="17"/>
                                        </p:tgtEl>
                                      </p:cBhvr>
                                    </p:animEffect>
                                  </p:childTnLst>
                                </p:cTn>
                              </p:par>
                            </p:childTnLst>
                          </p:cTn>
                        </p:par>
                        <p:par>
                          <p:cTn id="49" fill="hold">
                            <p:stCondLst>
                              <p:cond delay="2600"/>
                            </p:stCondLst>
                            <p:childTnLst>
                              <p:par>
                                <p:cTn id="50" presetID="53" presetClass="entr" presetSubtype="16"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ppt_w</p:attrName>
                                        </p:attrNameLst>
                                      </p:cBhvr>
                                      <p:tavLst>
                                        <p:tav tm="0">
                                          <p:val>
                                            <p:fltVal val="0"/>
                                          </p:val>
                                        </p:tav>
                                        <p:tav tm="100000">
                                          <p:val>
                                            <p:strVal val="#ppt_w"/>
                                          </p:val>
                                        </p:tav>
                                      </p:tavLst>
                                    </p:anim>
                                    <p:anim calcmode="lin" valueType="num">
                                      <p:cBhvr>
                                        <p:cTn id="53" dur="500" fill="hold"/>
                                        <p:tgtEl>
                                          <p:spTgt spid="35"/>
                                        </p:tgtEl>
                                        <p:attrNameLst>
                                          <p:attrName>ppt_h</p:attrName>
                                        </p:attrNameLst>
                                      </p:cBhvr>
                                      <p:tavLst>
                                        <p:tav tm="0">
                                          <p:val>
                                            <p:fltVal val="0"/>
                                          </p:val>
                                        </p:tav>
                                        <p:tav tm="100000">
                                          <p:val>
                                            <p:strVal val="#ppt_h"/>
                                          </p:val>
                                        </p:tav>
                                      </p:tavLst>
                                    </p:anim>
                                    <p:animEffect transition="in" filter="fade">
                                      <p:cBhvr>
                                        <p:cTn id="54" dur="500"/>
                                        <p:tgtEl>
                                          <p:spTgt spid="3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childTnLst>
                          </p:cTn>
                        </p:par>
                        <p:par>
                          <p:cTn id="60" fill="hold">
                            <p:stCondLst>
                              <p:cond delay="3100"/>
                            </p:stCondLst>
                            <p:childTnLst>
                              <p:par>
                                <p:cTn id="61" presetID="22" presetClass="entr" presetSubtype="2"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right)">
                                      <p:cBhvr>
                                        <p:cTn id="63" dur="500"/>
                                        <p:tgtEl>
                                          <p:spTgt spid="12"/>
                                        </p:tgtEl>
                                      </p:cBhvr>
                                    </p:animEffect>
                                  </p:childTnLst>
                                </p:cTn>
                              </p:par>
                            </p:childTnLst>
                          </p:cTn>
                        </p:par>
                        <p:par>
                          <p:cTn id="64" fill="hold">
                            <p:stCondLst>
                              <p:cond delay="3600"/>
                            </p:stCondLst>
                            <p:childTnLst>
                              <p:par>
                                <p:cTn id="65" presetID="22" presetClass="entr" presetSubtype="8"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left)">
                                      <p:cBhvr>
                                        <p:cTn id="67" dur="500"/>
                                        <p:tgtEl>
                                          <p:spTgt spid="30"/>
                                        </p:tgtEl>
                                      </p:cBhvr>
                                    </p:animEffect>
                                  </p:childTnLst>
                                </p:cTn>
                              </p:par>
                            </p:childTnLst>
                          </p:cTn>
                        </p:par>
                        <p:par>
                          <p:cTn id="68" fill="hold">
                            <p:stCondLst>
                              <p:cond delay="4100"/>
                            </p:stCondLst>
                            <p:childTnLst>
                              <p:par>
                                <p:cTn id="69" presetID="53" presetClass="entr" presetSubtype="16"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 calcmode="lin" valueType="num">
                                      <p:cBhvr>
                                        <p:cTn id="71" dur="500" fill="hold"/>
                                        <p:tgtEl>
                                          <p:spTgt spid="36"/>
                                        </p:tgtEl>
                                        <p:attrNameLst>
                                          <p:attrName>ppt_w</p:attrName>
                                        </p:attrNameLst>
                                      </p:cBhvr>
                                      <p:tavLst>
                                        <p:tav tm="0">
                                          <p:val>
                                            <p:fltVal val="0"/>
                                          </p:val>
                                        </p:tav>
                                        <p:tav tm="100000">
                                          <p:val>
                                            <p:strVal val="#ppt_w"/>
                                          </p:val>
                                        </p:tav>
                                      </p:tavLst>
                                    </p:anim>
                                    <p:anim calcmode="lin" valueType="num">
                                      <p:cBhvr>
                                        <p:cTn id="72" dur="500" fill="hold"/>
                                        <p:tgtEl>
                                          <p:spTgt spid="36"/>
                                        </p:tgtEl>
                                        <p:attrNameLst>
                                          <p:attrName>ppt_h</p:attrName>
                                        </p:attrNameLst>
                                      </p:cBhvr>
                                      <p:tavLst>
                                        <p:tav tm="0">
                                          <p:val>
                                            <p:fltVal val="0"/>
                                          </p:val>
                                        </p:tav>
                                        <p:tav tm="100000">
                                          <p:val>
                                            <p:strVal val="#ppt_h"/>
                                          </p:val>
                                        </p:tav>
                                      </p:tavLst>
                                    </p:anim>
                                    <p:animEffect transition="in" filter="fade">
                                      <p:cBhvr>
                                        <p:cTn id="73" dur="500"/>
                                        <p:tgtEl>
                                          <p:spTgt spid="3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 calcmode="lin" valueType="num">
                                      <p:cBhvr>
                                        <p:cTn id="76" dur="500" fill="hold"/>
                                        <p:tgtEl>
                                          <p:spTgt spid="31"/>
                                        </p:tgtEl>
                                        <p:attrNameLst>
                                          <p:attrName>ppt_w</p:attrName>
                                        </p:attrNameLst>
                                      </p:cBhvr>
                                      <p:tavLst>
                                        <p:tav tm="0">
                                          <p:val>
                                            <p:fltVal val="0"/>
                                          </p:val>
                                        </p:tav>
                                        <p:tav tm="100000">
                                          <p:val>
                                            <p:strVal val="#ppt_w"/>
                                          </p:val>
                                        </p:tav>
                                      </p:tavLst>
                                    </p:anim>
                                    <p:anim calcmode="lin" valueType="num">
                                      <p:cBhvr>
                                        <p:cTn id="77" dur="500" fill="hold"/>
                                        <p:tgtEl>
                                          <p:spTgt spid="31"/>
                                        </p:tgtEl>
                                        <p:attrNameLst>
                                          <p:attrName>ppt_h</p:attrName>
                                        </p:attrNameLst>
                                      </p:cBhvr>
                                      <p:tavLst>
                                        <p:tav tm="0">
                                          <p:val>
                                            <p:fltVal val="0"/>
                                          </p:val>
                                        </p:tav>
                                        <p:tav tm="100000">
                                          <p:val>
                                            <p:strVal val="#ppt_h"/>
                                          </p:val>
                                        </p:tav>
                                      </p:tavLst>
                                    </p:anim>
                                    <p:animEffect transition="in" filter="fade">
                                      <p:cBhvr>
                                        <p:cTn id="78" dur="500"/>
                                        <p:tgtEl>
                                          <p:spTgt spid="31"/>
                                        </p:tgtEl>
                                      </p:cBhvr>
                                    </p:animEffect>
                                  </p:childTnLst>
                                </p:cTn>
                              </p:par>
                            </p:childTnLst>
                          </p:cTn>
                        </p:par>
                        <p:par>
                          <p:cTn id="79" fill="hold">
                            <p:stCondLst>
                              <p:cond delay="4600"/>
                            </p:stCondLst>
                            <p:childTnLst>
                              <p:par>
                                <p:cTn id="80" presetID="22" presetClass="entr" presetSubtype="8"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wipe(left)">
                                      <p:cBhvr>
                                        <p:cTn id="82" dur="500"/>
                                        <p:tgtEl>
                                          <p:spTgt spid="13"/>
                                        </p:tgtEl>
                                      </p:cBhvr>
                                    </p:animEffect>
                                  </p:childTnLst>
                                </p:cTn>
                              </p:par>
                            </p:childTnLst>
                          </p:cTn>
                        </p:par>
                        <p:par>
                          <p:cTn id="83" fill="hold">
                            <p:stCondLst>
                              <p:cond delay="5100"/>
                            </p:stCondLst>
                            <p:childTnLst>
                              <p:par>
                                <p:cTn id="84" presetID="22" presetClass="entr" presetSubtype="2"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right)">
                                      <p:cBhvr>
                                        <p:cTn id="86" dur="500"/>
                                        <p:tgtEl>
                                          <p:spTgt spid="27"/>
                                        </p:tgtEl>
                                      </p:cBhvr>
                                    </p:animEffect>
                                  </p:childTnLst>
                                </p:cTn>
                              </p:par>
                            </p:childTnLst>
                          </p:cTn>
                        </p:par>
                        <p:par>
                          <p:cTn id="87" fill="hold">
                            <p:stCondLst>
                              <p:cond delay="5600"/>
                            </p:stCondLst>
                            <p:childTnLst>
                              <p:par>
                                <p:cTn id="88" presetID="53" presetClass="entr" presetSubtype="16"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 calcmode="lin" valueType="num">
                                      <p:cBhvr>
                                        <p:cTn id="95" dur="500" fill="hold"/>
                                        <p:tgtEl>
                                          <p:spTgt spid="28"/>
                                        </p:tgtEl>
                                        <p:attrNameLst>
                                          <p:attrName>ppt_w</p:attrName>
                                        </p:attrNameLst>
                                      </p:cBhvr>
                                      <p:tavLst>
                                        <p:tav tm="0">
                                          <p:val>
                                            <p:fltVal val="0"/>
                                          </p:val>
                                        </p:tav>
                                        <p:tav tm="100000">
                                          <p:val>
                                            <p:strVal val="#ppt_w"/>
                                          </p:val>
                                        </p:tav>
                                      </p:tavLst>
                                    </p:anim>
                                    <p:anim calcmode="lin" valueType="num">
                                      <p:cBhvr>
                                        <p:cTn id="96" dur="500" fill="hold"/>
                                        <p:tgtEl>
                                          <p:spTgt spid="28"/>
                                        </p:tgtEl>
                                        <p:attrNameLst>
                                          <p:attrName>ppt_h</p:attrName>
                                        </p:attrNameLst>
                                      </p:cBhvr>
                                      <p:tavLst>
                                        <p:tav tm="0">
                                          <p:val>
                                            <p:fltVal val="0"/>
                                          </p:val>
                                        </p:tav>
                                        <p:tav tm="100000">
                                          <p:val>
                                            <p:strVal val="#ppt_h"/>
                                          </p:val>
                                        </p:tav>
                                      </p:tavLst>
                                    </p:anim>
                                    <p:animEffect transition="in" filter="fade">
                                      <p:cBhvr>
                                        <p:cTn id="97" dur="500"/>
                                        <p:tgtEl>
                                          <p:spTgt spid="28"/>
                                        </p:tgtEl>
                                      </p:cBhvr>
                                    </p:animEffect>
                                  </p:childTnLst>
                                </p:cTn>
                              </p:par>
                            </p:childTnLst>
                          </p:cTn>
                        </p:par>
                        <p:par>
                          <p:cTn id="98" fill="hold">
                            <p:stCondLst>
                              <p:cond delay="6100"/>
                            </p:stCondLst>
                            <p:childTnLst>
                              <p:par>
                                <p:cTn id="99" presetID="22" presetClass="entr" presetSubtype="2" fill="hold" grpId="0" nodeType="afterEffect">
                                  <p:stCondLst>
                                    <p:cond delay="0"/>
                                  </p:stCondLst>
                                  <p:childTnLst>
                                    <p:set>
                                      <p:cBhvr>
                                        <p:cTn id="100" dur="1" fill="hold">
                                          <p:stCondLst>
                                            <p:cond delay="0"/>
                                          </p:stCondLst>
                                        </p:cTn>
                                        <p:tgtEl>
                                          <p:spTgt spid="14"/>
                                        </p:tgtEl>
                                        <p:attrNameLst>
                                          <p:attrName>style.visibility</p:attrName>
                                        </p:attrNameLst>
                                      </p:cBhvr>
                                      <p:to>
                                        <p:strVal val="visible"/>
                                      </p:to>
                                    </p:set>
                                    <p:animEffect transition="in" filter="wipe(right)">
                                      <p:cBhvr>
                                        <p:cTn id="101" dur="500"/>
                                        <p:tgtEl>
                                          <p:spTgt spid="14"/>
                                        </p:tgtEl>
                                      </p:cBhvr>
                                    </p:animEffect>
                                  </p:childTnLst>
                                </p:cTn>
                              </p:par>
                            </p:childTnLst>
                          </p:cTn>
                        </p:par>
                        <p:par>
                          <p:cTn id="102" fill="hold">
                            <p:stCondLst>
                              <p:cond delay="6600"/>
                            </p:stCondLst>
                            <p:childTnLst>
                              <p:par>
                                <p:cTn id="103" presetID="22" presetClass="entr" presetSubtype="8" fill="hold" grpId="0" nodeType="after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wipe(left)">
                                      <p:cBhvr>
                                        <p:cTn id="105" dur="500"/>
                                        <p:tgtEl>
                                          <p:spTgt spid="16"/>
                                        </p:tgtEl>
                                      </p:cBhvr>
                                    </p:animEffect>
                                  </p:childTnLst>
                                </p:cTn>
                              </p:par>
                            </p:childTnLst>
                          </p:cTn>
                        </p:par>
                        <p:par>
                          <p:cTn id="106" fill="hold">
                            <p:stCondLst>
                              <p:cond delay="7100"/>
                            </p:stCondLst>
                            <p:childTnLst>
                              <p:par>
                                <p:cTn id="107" presetID="53" presetClass="entr" presetSubtype="16" fill="hold" grpId="0" nodeType="afterEffect">
                                  <p:stCondLst>
                                    <p:cond delay="0"/>
                                  </p:stCondLst>
                                  <p:childTnLst>
                                    <p:set>
                                      <p:cBhvr>
                                        <p:cTn id="108" dur="1" fill="hold">
                                          <p:stCondLst>
                                            <p:cond delay="0"/>
                                          </p:stCondLst>
                                        </p:cTn>
                                        <p:tgtEl>
                                          <p:spTgt spid="38"/>
                                        </p:tgtEl>
                                        <p:attrNameLst>
                                          <p:attrName>style.visibility</p:attrName>
                                        </p:attrNameLst>
                                      </p:cBhvr>
                                      <p:to>
                                        <p:strVal val="visible"/>
                                      </p:to>
                                    </p:set>
                                    <p:anim calcmode="lin" valueType="num">
                                      <p:cBhvr>
                                        <p:cTn id="109" dur="500" fill="hold"/>
                                        <p:tgtEl>
                                          <p:spTgt spid="38"/>
                                        </p:tgtEl>
                                        <p:attrNameLst>
                                          <p:attrName>ppt_w</p:attrName>
                                        </p:attrNameLst>
                                      </p:cBhvr>
                                      <p:tavLst>
                                        <p:tav tm="0">
                                          <p:val>
                                            <p:fltVal val="0"/>
                                          </p:val>
                                        </p:tav>
                                        <p:tav tm="100000">
                                          <p:val>
                                            <p:strVal val="#ppt_w"/>
                                          </p:val>
                                        </p:tav>
                                      </p:tavLst>
                                    </p:anim>
                                    <p:anim calcmode="lin" valueType="num">
                                      <p:cBhvr>
                                        <p:cTn id="110" dur="500" fill="hold"/>
                                        <p:tgtEl>
                                          <p:spTgt spid="38"/>
                                        </p:tgtEl>
                                        <p:attrNameLst>
                                          <p:attrName>ppt_h</p:attrName>
                                        </p:attrNameLst>
                                      </p:cBhvr>
                                      <p:tavLst>
                                        <p:tav tm="0">
                                          <p:val>
                                            <p:fltVal val="0"/>
                                          </p:val>
                                        </p:tav>
                                        <p:tav tm="100000">
                                          <p:val>
                                            <p:strVal val="#ppt_h"/>
                                          </p:val>
                                        </p:tav>
                                      </p:tavLst>
                                    </p:anim>
                                    <p:animEffect transition="in" filter="fade">
                                      <p:cBhvr>
                                        <p:cTn id="111" dur="500"/>
                                        <p:tgtEl>
                                          <p:spTgt spid="38"/>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500" fill="hold"/>
                                        <p:tgtEl>
                                          <p:spTgt spid="33"/>
                                        </p:tgtEl>
                                        <p:attrNameLst>
                                          <p:attrName>ppt_w</p:attrName>
                                        </p:attrNameLst>
                                      </p:cBhvr>
                                      <p:tavLst>
                                        <p:tav tm="0">
                                          <p:val>
                                            <p:fltVal val="0"/>
                                          </p:val>
                                        </p:tav>
                                        <p:tav tm="100000">
                                          <p:val>
                                            <p:strVal val="#ppt_w"/>
                                          </p:val>
                                        </p:tav>
                                      </p:tavLst>
                                    </p:anim>
                                    <p:anim calcmode="lin" valueType="num">
                                      <p:cBhvr>
                                        <p:cTn id="115" dur="500" fill="hold"/>
                                        <p:tgtEl>
                                          <p:spTgt spid="33"/>
                                        </p:tgtEl>
                                        <p:attrNameLst>
                                          <p:attrName>ppt_h</p:attrName>
                                        </p:attrNameLst>
                                      </p:cBhvr>
                                      <p:tavLst>
                                        <p:tav tm="0">
                                          <p:val>
                                            <p:fltVal val="0"/>
                                          </p:val>
                                        </p:tav>
                                        <p:tav tm="100000">
                                          <p:val>
                                            <p:strVal val="#ppt_h"/>
                                          </p:val>
                                        </p:tav>
                                      </p:tavLst>
                                    </p:anim>
                                    <p:animEffect transition="in" filter="fade">
                                      <p:cBhvr>
                                        <p:cTn id="116" dur="500"/>
                                        <p:tgtEl>
                                          <p:spTgt spid="33"/>
                                        </p:tgtEl>
                                      </p:cBhvr>
                                    </p:animEffect>
                                  </p:childTnLst>
                                </p:cTn>
                              </p:par>
                            </p:childTnLst>
                          </p:cTn>
                        </p:par>
                        <p:par>
                          <p:cTn id="117" fill="hold">
                            <p:stCondLst>
                              <p:cond delay="7600"/>
                            </p:stCondLst>
                            <p:childTnLst>
                              <p:par>
                                <p:cTn id="118" presetID="22" presetClass="entr" presetSubtype="8" fill="hold" grpId="0" nodeType="afterEffect">
                                  <p:stCondLst>
                                    <p:cond delay="0"/>
                                  </p:stCondLst>
                                  <p:childTnLst>
                                    <p:set>
                                      <p:cBhvr>
                                        <p:cTn id="119" dur="1" fill="hold">
                                          <p:stCondLst>
                                            <p:cond delay="0"/>
                                          </p:stCondLst>
                                        </p:cTn>
                                        <p:tgtEl>
                                          <p:spTgt spid="15"/>
                                        </p:tgtEl>
                                        <p:attrNameLst>
                                          <p:attrName>style.visibility</p:attrName>
                                        </p:attrNameLst>
                                      </p:cBhvr>
                                      <p:to>
                                        <p:strVal val="visible"/>
                                      </p:to>
                                    </p:set>
                                    <p:animEffect transition="in" filter="wipe(left)">
                                      <p:cBhvr>
                                        <p:cTn id="1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P spid="14" grpId="0"/>
      <p:bldP spid="15" grpId="0"/>
      <p:bldP spid="16" grpId="0" animBg="1"/>
      <p:bldP spid="17"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12" name="Group 96"/>
          <p:cNvGrpSpPr/>
          <p:nvPr/>
        </p:nvGrpSpPr>
        <p:grpSpPr>
          <a:xfrm>
            <a:off x="2829983" y="3211336"/>
            <a:ext cx="1643067" cy="782246"/>
            <a:chOff x="5022025" y="4220590"/>
            <a:chExt cx="2190756" cy="1042994"/>
          </a:xfrm>
          <a:solidFill>
            <a:schemeClr val="bg1">
              <a:lumMod val="65000"/>
            </a:schemeClr>
          </a:solidFill>
        </p:grpSpPr>
        <p:grpSp>
          <p:nvGrpSpPr>
            <p:cNvPr id="13" name="Group 97"/>
            <p:cNvGrpSpPr/>
            <p:nvPr/>
          </p:nvGrpSpPr>
          <p:grpSpPr>
            <a:xfrm>
              <a:off x="5022025" y="4236643"/>
              <a:ext cx="1166500" cy="1026941"/>
              <a:chOff x="2873965" y="2332283"/>
              <a:chExt cx="1166500" cy="1026941"/>
            </a:xfrm>
            <a:grpFill/>
          </p:grpSpPr>
          <p:sp>
            <p:nvSpPr>
              <p:cNvPr id="17" name="Block Arc 101"/>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Rectangle 102"/>
              <p:cNvSpPr/>
              <p:nvPr/>
            </p:nvSpPr>
            <p:spPr>
              <a:xfrm>
                <a:off x="2873965"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Group 98"/>
            <p:cNvGrpSpPr/>
            <p:nvPr/>
          </p:nvGrpSpPr>
          <p:grpSpPr>
            <a:xfrm>
              <a:off x="6046281" y="4220590"/>
              <a:ext cx="1166500" cy="1026941"/>
              <a:chOff x="6557826" y="3997627"/>
              <a:chExt cx="1166500" cy="1026941"/>
            </a:xfrm>
            <a:grpFill/>
          </p:grpSpPr>
          <p:sp>
            <p:nvSpPr>
              <p:cNvPr id="15" name="Block Arc 99"/>
              <p:cNvSpPr/>
              <p:nvPr/>
            </p:nvSpPr>
            <p:spPr>
              <a:xfrm rot="10800000">
                <a:off x="6557826" y="3997627"/>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Rectangle 100"/>
              <p:cNvSpPr/>
              <p:nvPr/>
            </p:nvSpPr>
            <p:spPr>
              <a:xfrm rot="10800000">
                <a:off x="7069579" y="4881844"/>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19" name="Group 103"/>
          <p:cNvGrpSpPr/>
          <p:nvPr/>
        </p:nvGrpSpPr>
        <p:grpSpPr>
          <a:xfrm>
            <a:off x="6764432" y="2560215"/>
            <a:ext cx="966458" cy="876118"/>
            <a:chOff x="9019242" y="3239883"/>
            <a:chExt cx="1288611" cy="1168157"/>
          </a:xfrm>
          <a:solidFill>
            <a:schemeClr val="bg1">
              <a:lumMod val="65000"/>
            </a:schemeClr>
          </a:solidFill>
        </p:grpSpPr>
        <p:sp>
          <p:nvSpPr>
            <p:cNvPr id="20" name="Chevron 104"/>
            <p:cNvSpPr/>
            <p:nvPr/>
          </p:nvSpPr>
          <p:spPr>
            <a:xfrm>
              <a:off x="10008643" y="3982882"/>
              <a:ext cx="299210" cy="425158"/>
            </a:xfrm>
            <a:prstGeom prst="chevron">
              <a:avLst>
                <a:gd name="adj" fmla="val 413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1" name="Group 105"/>
            <p:cNvGrpSpPr/>
            <p:nvPr/>
          </p:nvGrpSpPr>
          <p:grpSpPr>
            <a:xfrm rot="10800000">
              <a:off x="9019242" y="3239883"/>
              <a:ext cx="1163337" cy="1026941"/>
              <a:chOff x="2877129" y="2332283"/>
              <a:chExt cx="1163337" cy="1026941"/>
            </a:xfrm>
            <a:grpFill/>
          </p:grpSpPr>
          <p:sp>
            <p:nvSpPr>
              <p:cNvPr id="22" name="Block Arc 106"/>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Rectangle 107"/>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Rectangle 108"/>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25" name="Group 111"/>
          <p:cNvGrpSpPr/>
          <p:nvPr/>
        </p:nvGrpSpPr>
        <p:grpSpPr>
          <a:xfrm>
            <a:off x="4070576" y="2875120"/>
            <a:ext cx="771081" cy="1106422"/>
            <a:chOff x="5427435" y="3659757"/>
            <a:chExt cx="1028108" cy="1475229"/>
          </a:xfrm>
          <a:solidFill>
            <a:schemeClr val="bg1">
              <a:lumMod val="65000"/>
            </a:schemeClr>
          </a:solidFill>
        </p:grpSpPr>
        <p:sp>
          <p:nvSpPr>
            <p:cNvPr id="26" name="Block Arc 112"/>
            <p:cNvSpPr/>
            <p:nvPr/>
          </p:nvSpPr>
          <p:spPr>
            <a:xfrm rot="10800000" flipH="1">
              <a:off x="5427435" y="4108045"/>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Rectangle 113"/>
            <p:cNvSpPr/>
            <p:nvPr/>
          </p:nvSpPr>
          <p:spPr>
            <a:xfrm rot="5400000">
              <a:off x="5893641" y="4078935"/>
              <a:ext cx="981079"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Group 114"/>
          <p:cNvGrpSpPr/>
          <p:nvPr/>
        </p:nvGrpSpPr>
        <p:grpSpPr>
          <a:xfrm>
            <a:off x="1323607" y="1890065"/>
            <a:ext cx="770207" cy="770206"/>
            <a:chOff x="3013524" y="2332283"/>
            <a:chExt cx="1026942" cy="1026941"/>
          </a:xfrm>
          <a:solidFill>
            <a:schemeClr val="bg1">
              <a:lumMod val="65000"/>
            </a:schemeClr>
          </a:solidFill>
        </p:grpSpPr>
        <p:sp>
          <p:nvSpPr>
            <p:cNvPr id="29" name="Block Arc 115"/>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Rectangle 116"/>
            <p:cNvSpPr/>
            <p:nvPr/>
          </p:nvSpPr>
          <p:spPr>
            <a:xfrm>
              <a:off x="3276531" y="2332283"/>
              <a:ext cx="255346"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Rectangle 117"/>
            <p:cNvSpPr/>
            <p:nvPr/>
          </p:nvSpPr>
          <p:spPr>
            <a:xfrm rot="5400000">
              <a:off x="3738175" y="2998523"/>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2" name="Group 118"/>
          <p:cNvGrpSpPr/>
          <p:nvPr/>
        </p:nvGrpSpPr>
        <p:grpSpPr>
          <a:xfrm rot="10800000">
            <a:off x="1986771" y="2560213"/>
            <a:ext cx="872503" cy="770206"/>
            <a:chOff x="2877129" y="2332283"/>
            <a:chExt cx="1163337" cy="1026941"/>
          </a:xfrm>
          <a:solidFill>
            <a:schemeClr val="bg1">
              <a:lumMod val="65000"/>
            </a:schemeClr>
          </a:solidFill>
        </p:grpSpPr>
        <p:sp>
          <p:nvSpPr>
            <p:cNvPr id="33" name="Block Arc 119"/>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Rectangle 120"/>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Rectangle 121"/>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6" name="Group 122"/>
          <p:cNvGrpSpPr/>
          <p:nvPr/>
        </p:nvGrpSpPr>
        <p:grpSpPr>
          <a:xfrm>
            <a:off x="4738504" y="1887967"/>
            <a:ext cx="770207" cy="964733"/>
            <a:chOff x="6318005" y="2343554"/>
            <a:chExt cx="1026943" cy="1286310"/>
          </a:xfrm>
          <a:solidFill>
            <a:schemeClr val="bg1">
              <a:lumMod val="65000"/>
            </a:schemeClr>
          </a:solidFill>
        </p:grpSpPr>
        <p:sp>
          <p:nvSpPr>
            <p:cNvPr id="37" name="Rectangle 123"/>
            <p:cNvSpPr/>
            <p:nvPr/>
          </p:nvSpPr>
          <p:spPr>
            <a:xfrm>
              <a:off x="6816174" y="2343554"/>
              <a:ext cx="528774"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8" name="Group 124"/>
            <p:cNvGrpSpPr/>
            <p:nvPr/>
          </p:nvGrpSpPr>
          <p:grpSpPr>
            <a:xfrm>
              <a:off x="6318005" y="2346350"/>
              <a:ext cx="1026942" cy="1283514"/>
              <a:chOff x="2366533" y="2332283"/>
              <a:chExt cx="1026942" cy="1283514"/>
            </a:xfrm>
            <a:grpFill/>
          </p:grpSpPr>
          <p:sp>
            <p:nvSpPr>
              <p:cNvPr id="39" name="Block Arc 125"/>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Rectangle 126"/>
              <p:cNvSpPr/>
              <p:nvPr/>
            </p:nvSpPr>
            <p:spPr>
              <a:xfrm rot="5400000">
                <a:off x="2049474" y="3156015"/>
                <a:ext cx="776841"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41" name="Group 127"/>
          <p:cNvGrpSpPr/>
          <p:nvPr/>
        </p:nvGrpSpPr>
        <p:grpSpPr>
          <a:xfrm>
            <a:off x="5678952" y="1890065"/>
            <a:ext cx="1191256" cy="770206"/>
            <a:chOff x="7571935" y="2346350"/>
            <a:chExt cx="1588341" cy="1026941"/>
          </a:xfrm>
          <a:solidFill>
            <a:schemeClr val="bg1">
              <a:lumMod val="65000"/>
            </a:schemeClr>
          </a:solidFill>
        </p:grpSpPr>
        <p:grpSp>
          <p:nvGrpSpPr>
            <p:cNvPr id="42" name="Group 128"/>
            <p:cNvGrpSpPr/>
            <p:nvPr/>
          </p:nvGrpSpPr>
          <p:grpSpPr>
            <a:xfrm>
              <a:off x="7571935" y="2346350"/>
              <a:ext cx="1588340" cy="1026941"/>
              <a:chOff x="7571935" y="2346350"/>
              <a:chExt cx="1588340" cy="1026941"/>
            </a:xfrm>
            <a:grpFill/>
          </p:grpSpPr>
          <p:sp>
            <p:nvSpPr>
              <p:cNvPr id="44" name="Rectangle 130"/>
              <p:cNvSpPr/>
              <p:nvPr/>
            </p:nvSpPr>
            <p:spPr>
              <a:xfrm>
                <a:off x="7571935" y="2346350"/>
                <a:ext cx="1116400"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Block Arc 131"/>
              <p:cNvSpPr/>
              <p:nvPr/>
            </p:nvSpPr>
            <p:spPr>
              <a:xfrm>
                <a:off x="8133334" y="2346350"/>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3" name="Rectangle 129"/>
            <p:cNvSpPr/>
            <p:nvPr/>
          </p:nvSpPr>
          <p:spPr>
            <a:xfrm rot="5400000">
              <a:off x="8857985" y="3012590"/>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Text Placeholder 32"/>
          <p:cNvSpPr txBox="1">
            <a:spLocks/>
          </p:cNvSpPr>
          <p:nvPr/>
        </p:nvSpPr>
        <p:spPr>
          <a:xfrm>
            <a:off x="904583" y="1363929"/>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47" name="Text Placeholder 33"/>
          <p:cNvSpPr txBox="1">
            <a:spLocks/>
          </p:cNvSpPr>
          <p:nvPr/>
        </p:nvSpPr>
        <p:spPr>
          <a:xfrm>
            <a:off x="904585" y="1226137"/>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smtClean="0">
                <a:solidFill>
                  <a:schemeClr val="tx1">
                    <a:lumMod val="75000"/>
                    <a:lumOff val="25000"/>
                  </a:schemeClr>
                </a:solidFill>
                <a:latin typeface="微软雅黑" panose="020B0503020204020204" pitchFamily="34" charset="-122"/>
                <a:ea typeface="微软雅黑" panose="020B0503020204020204" pitchFamily="34" charset="-122"/>
              </a:rPr>
              <a:t>2010</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Text Placeholder 32"/>
          <p:cNvSpPr txBox="1">
            <a:spLocks/>
          </p:cNvSpPr>
          <p:nvPr/>
        </p:nvSpPr>
        <p:spPr>
          <a:xfrm>
            <a:off x="2402687" y="2543221"/>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49" name="Text Placeholder 33"/>
          <p:cNvSpPr txBox="1">
            <a:spLocks/>
          </p:cNvSpPr>
          <p:nvPr/>
        </p:nvSpPr>
        <p:spPr>
          <a:xfrm>
            <a:off x="2402688" y="2405429"/>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smtClean="0">
                <a:solidFill>
                  <a:schemeClr val="tx1">
                    <a:lumMod val="75000"/>
                    <a:lumOff val="25000"/>
                  </a:schemeClr>
                </a:solidFill>
                <a:latin typeface="微软雅黑" panose="020B0503020204020204" pitchFamily="34" charset="-122"/>
                <a:ea typeface="微软雅黑" panose="020B0503020204020204" pitchFamily="34" charset="-122"/>
              </a:rPr>
              <a:t>2011</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Text Placeholder 32"/>
          <p:cNvSpPr txBox="1">
            <a:spLocks/>
          </p:cNvSpPr>
          <p:nvPr/>
        </p:nvSpPr>
        <p:spPr>
          <a:xfrm>
            <a:off x="2057867" y="3778383"/>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51" name="Text Placeholder 33"/>
          <p:cNvSpPr txBox="1">
            <a:spLocks/>
          </p:cNvSpPr>
          <p:nvPr/>
        </p:nvSpPr>
        <p:spPr>
          <a:xfrm>
            <a:off x="2057868" y="3640590"/>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smtClean="0">
                <a:solidFill>
                  <a:schemeClr val="tx1">
                    <a:lumMod val="75000"/>
                    <a:lumOff val="25000"/>
                  </a:schemeClr>
                </a:solidFill>
                <a:latin typeface="微软雅黑" panose="020B0503020204020204" pitchFamily="34" charset="-122"/>
                <a:ea typeface="微软雅黑" panose="020B0503020204020204" pitchFamily="34" charset="-122"/>
              </a:rPr>
              <a:t>2012</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Text Placeholder 32"/>
          <p:cNvSpPr txBox="1">
            <a:spLocks/>
          </p:cNvSpPr>
          <p:nvPr/>
        </p:nvSpPr>
        <p:spPr>
          <a:xfrm>
            <a:off x="3663489" y="4370190"/>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53" name="Text Placeholder 33"/>
          <p:cNvSpPr txBox="1">
            <a:spLocks/>
          </p:cNvSpPr>
          <p:nvPr/>
        </p:nvSpPr>
        <p:spPr>
          <a:xfrm>
            <a:off x="3663490" y="4241861"/>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smtClean="0">
                <a:solidFill>
                  <a:schemeClr val="tx1">
                    <a:lumMod val="75000"/>
                    <a:lumOff val="25000"/>
                  </a:schemeClr>
                </a:solidFill>
                <a:latin typeface="微软雅黑" panose="020B0503020204020204" pitchFamily="34" charset="-122"/>
                <a:ea typeface="微软雅黑" panose="020B0503020204020204" pitchFamily="34" charset="-122"/>
              </a:rPr>
              <a:t>2013</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Text Placeholder 32"/>
          <p:cNvSpPr txBox="1">
            <a:spLocks/>
          </p:cNvSpPr>
          <p:nvPr/>
        </p:nvSpPr>
        <p:spPr>
          <a:xfrm>
            <a:off x="5106467" y="280588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55" name="Text Placeholder 33"/>
          <p:cNvSpPr txBox="1">
            <a:spLocks/>
          </p:cNvSpPr>
          <p:nvPr/>
        </p:nvSpPr>
        <p:spPr>
          <a:xfrm>
            <a:off x="5106469" y="2668095"/>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smtClean="0">
                <a:solidFill>
                  <a:schemeClr val="tx1">
                    <a:lumMod val="75000"/>
                    <a:lumOff val="25000"/>
                  </a:schemeClr>
                </a:solidFill>
                <a:latin typeface="微软雅黑" panose="020B0503020204020204" pitchFamily="34" charset="-122"/>
                <a:ea typeface="微软雅黑" panose="020B0503020204020204" pitchFamily="34" charset="-122"/>
              </a:rPr>
              <a:t>2014</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Text Placeholder 32"/>
          <p:cNvSpPr txBox="1">
            <a:spLocks/>
          </p:cNvSpPr>
          <p:nvPr/>
        </p:nvSpPr>
        <p:spPr>
          <a:xfrm>
            <a:off x="5035835" y="1363929"/>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57" name="Text Placeholder 33"/>
          <p:cNvSpPr txBox="1">
            <a:spLocks/>
          </p:cNvSpPr>
          <p:nvPr/>
        </p:nvSpPr>
        <p:spPr>
          <a:xfrm>
            <a:off x="5035836" y="1226137"/>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smtClean="0">
                <a:solidFill>
                  <a:schemeClr val="tx1">
                    <a:lumMod val="75000"/>
                    <a:lumOff val="25000"/>
                  </a:schemeClr>
                </a:solidFill>
                <a:latin typeface="微软雅黑" panose="020B0503020204020204" pitchFamily="34" charset="-122"/>
                <a:ea typeface="微软雅黑" panose="020B0503020204020204" pitchFamily="34" charset="-122"/>
              </a:rPr>
              <a:t>2015</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Text Placeholder 32"/>
          <p:cNvSpPr txBox="1">
            <a:spLocks/>
          </p:cNvSpPr>
          <p:nvPr/>
        </p:nvSpPr>
        <p:spPr>
          <a:xfrm>
            <a:off x="7192104" y="2557707"/>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59" name="Text Placeholder 33"/>
          <p:cNvSpPr txBox="1">
            <a:spLocks/>
          </p:cNvSpPr>
          <p:nvPr/>
        </p:nvSpPr>
        <p:spPr>
          <a:xfrm>
            <a:off x="7192105" y="2419915"/>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tLang="zh-CN" sz="800" b="1" dirty="0" smtClean="0">
                <a:solidFill>
                  <a:schemeClr val="tx1">
                    <a:lumMod val="75000"/>
                    <a:lumOff val="25000"/>
                  </a:schemeClr>
                </a:solidFill>
                <a:latin typeface="微软雅黑" panose="020B0503020204020204" pitchFamily="34" charset="-122"/>
                <a:ea typeface="微软雅黑" panose="020B0503020204020204" pitchFamily="34" charset="-122"/>
              </a:rPr>
              <a:t>2016</a:t>
            </a:r>
            <a:endParaRPr lang="zh-CN" altLang="en-US" sz="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0" name="Group 146"/>
          <p:cNvGrpSpPr/>
          <p:nvPr/>
        </p:nvGrpSpPr>
        <p:grpSpPr>
          <a:xfrm>
            <a:off x="795328" y="1890065"/>
            <a:ext cx="813243" cy="862257"/>
            <a:chOff x="1060437" y="2346350"/>
            <a:chExt cx="1084324" cy="1149676"/>
          </a:xfrm>
          <a:solidFill>
            <a:schemeClr val="bg1">
              <a:lumMod val="65000"/>
            </a:schemeClr>
          </a:solidFill>
        </p:grpSpPr>
        <p:grpSp>
          <p:nvGrpSpPr>
            <p:cNvPr id="61" name="Group 147"/>
            <p:cNvGrpSpPr/>
            <p:nvPr/>
          </p:nvGrpSpPr>
          <p:grpSpPr>
            <a:xfrm>
              <a:off x="1117819" y="2346350"/>
              <a:ext cx="1026942" cy="1026941"/>
              <a:chOff x="2366533" y="2332283"/>
              <a:chExt cx="1026942" cy="1026941"/>
            </a:xfrm>
            <a:grpFill/>
          </p:grpSpPr>
          <p:sp>
            <p:nvSpPr>
              <p:cNvPr id="63" name="Block Arc 149"/>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Rectangle 150"/>
              <p:cNvSpPr/>
              <p:nvPr/>
            </p:nvSpPr>
            <p:spPr>
              <a:xfrm rot="5400000">
                <a:off x="2206966" y="2998522"/>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62" name="Oval 148"/>
            <p:cNvSpPr/>
            <p:nvPr/>
          </p:nvSpPr>
          <p:spPr>
            <a:xfrm>
              <a:off x="1060437" y="3239882"/>
              <a:ext cx="256144" cy="25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65" name="Rectangle 151"/>
          <p:cNvSpPr/>
          <p:nvPr/>
        </p:nvSpPr>
        <p:spPr>
          <a:xfrm>
            <a:off x="430923" y="2838479"/>
            <a:ext cx="444352" cy="248209"/>
          </a:xfrm>
          <a:prstGeom prst="rect">
            <a:avLst/>
          </a:prstGeom>
        </p:spPr>
        <p:txBody>
          <a:bodyPr wrap="none">
            <a:spAutoFit/>
          </a:bodyPr>
          <a:lstStyle/>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开始</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Oval 152"/>
          <p:cNvSpPr>
            <a:spLocks noChangeAspect="1"/>
          </p:cNvSpPr>
          <p:nvPr/>
        </p:nvSpPr>
        <p:spPr>
          <a:xfrm flipH="1">
            <a:off x="1211699" y="1698489"/>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Oval 153"/>
          <p:cNvSpPr>
            <a:spLocks noChangeAspect="1"/>
          </p:cNvSpPr>
          <p:nvPr/>
        </p:nvSpPr>
        <p:spPr>
          <a:xfrm flipH="1">
            <a:off x="1800953" y="2342432"/>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Oval 154"/>
          <p:cNvSpPr>
            <a:spLocks noChangeAspect="1"/>
          </p:cNvSpPr>
          <p:nvPr/>
        </p:nvSpPr>
        <p:spPr>
          <a:xfrm flipH="1">
            <a:off x="2589513" y="3020126"/>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Oval 155"/>
          <p:cNvSpPr>
            <a:spLocks noChangeAspect="1"/>
          </p:cNvSpPr>
          <p:nvPr/>
        </p:nvSpPr>
        <p:spPr>
          <a:xfrm flipH="1">
            <a:off x="4012905" y="3681125"/>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Oval 156"/>
          <p:cNvSpPr>
            <a:spLocks noChangeAspect="1"/>
          </p:cNvSpPr>
          <p:nvPr/>
        </p:nvSpPr>
        <p:spPr>
          <a:xfrm flipH="1">
            <a:off x="4537310" y="2612327"/>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Oval 157"/>
          <p:cNvSpPr>
            <a:spLocks noChangeAspect="1"/>
          </p:cNvSpPr>
          <p:nvPr/>
        </p:nvSpPr>
        <p:spPr>
          <a:xfrm flipH="1">
            <a:off x="5344800" y="1702641"/>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Oval 158"/>
          <p:cNvSpPr>
            <a:spLocks noChangeAspect="1"/>
          </p:cNvSpPr>
          <p:nvPr/>
        </p:nvSpPr>
        <p:spPr>
          <a:xfrm flipH="1">
            <a:off x="6582014" y="2352479"/>
            <a:ext cx="486000" cy="486000"/>
          </a:xfrm>
          <a:prstGeom prst="ellipse">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9761100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fade">
                                      <p:cBhvr>
                                        <p:cTn id="29" dur="500"/>
                                        <p:tgtEl>
                                          <p:spTgt spid="6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down)">
                                      <p:cBhvr>
                                        <p:cTn id="34" dur="500"/>
                                        <p:tgtEl>
                                          <p:spTgt spid="6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left)">
                                      <p:cBhvr>
                                        <p:cTn id="44" dur="500"/>
                                        <p:tgtEl>
                                          <p:spTgt spid="4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left)">
                                      <p:cBhvr>
                                        <p:cTn id="47" dur="500"/>
                                        <p:tgtEl>
                                          <p:spTgt spid="4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500"/>
                                        <p:tgtEl>
                                          <p:spTgt spid="6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left)">
                                      <p:cBhvr>
                                        <p:cTn id="65" dur="500"/>
                                        <p:tgtEl>
                                          <p:spTgt spid="4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left)">
                                      <p:cBhvr>
                                        <p:cTn id="70" dur="500"/>
                                        <p:tgtEl>
                                          <p:spTgt spid="3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500"/>
                                        <p:tgtEl>
                                          <p:spTgt spid="68"/>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left)">
                                      <p:cBhvr>
                                        <p:cTn id="83" dur="500"/>
                                        <p:tgtEl>
                                          <p:spTgt spid="50"/>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wipe(left)">
                                      <p:cBhvr>
                                        <p:cTn id="88" dur="500"/>
                                        <p:tgtEl>
                                          <p:spTgt spid="12"/>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500"/>
                                        <p:tgtEl>
                                          <p:spTgt spid="6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wipe(left)">
                                      <p:cBhvr>
                                        <p:cTn id="98" dur="500"/>
                                        <p:tgtEl>
                                          <p:spTgt spid="52"/>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53"/>
                                        </p:tgtEl>
                                        <p:attrNameLst>
                                          <p:attrName>style.visibility</p:attrName>
                                        </p:attrNameLst>
                                      </p:cBhvr>
                                      <p:to>
                                        <p:strVal val="visible"/>
                                      </p:to>
                                    </p:set>
                                    <p:animEffect transition="in" filter="wipe(left)">
                                      <p:cBhvr>
                                        <p:cTn id="101" dur="500"/>
                                        <p:tgtEl>
                                          <p:spTgt spid="53"/>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nodeType="click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down)">
                                      <p:cBhvr>
                                        <p:cTn id="106" dur="500"/>
                                        <p:tgtEl>
                                          <p:spTgt spid="25"/>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fade">
                                      <p:cBhvr>
                                        <p:cTn id="111" dur="500"/>
                                        <p:tgtEl>
                                          <p:spTgt spid="70"/>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wipe(left)">
                                      <p:cBhvr>
                                        <p:cTn id="116" dur="500"/>
                                        <p:tgtEl>
                                          <p:spTgt spid="54"/>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wipe(left)">
                                      <p:cBhvr>
                                        <p:cTn id="119" dur="500"/>
                                        <p:tgtEl>
                                          <p:spTgt spid="55"/>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4" fill="hold" nodeType="clickEffect">
                                  <p:stCondLst>
                                    <p:cond delay="0"/>
                                  </p:stCondLst>
                                  <p:childTnLst>
                                    <p:set>
                                      <p:cBhvr>
                                        <p:cTn id="123" dur="1" fill="hold">
                                          <p:stCondLst>
                                            <p:cond delay="0"/>
                                          </p:stCondLst>
                                        </p:cTn>
                                        <p:tgtEl>
                                          <p:spTgt spid="36"/>
                                        </p:tgtEl>
                                        <p:attrNameLst>
                                          <p:attrName>style.visibility</p:attrName>
                                        </p:attrNameLst>
                                      </p:cBhvr>
                                      <p:to>
                                        <p:strVal val="visible"/>
                                      </p:to>
                                    </p:set>
                                    <p:animEffect transition="in" filter="wipe(down)">
                                      <p:cBhvr>
                                        <p:cTn id="124" dur="500"/>
                                        <p:tgtEl>
                                          <p:spTgt spid="36"/>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71"/>
                                        </p:tgtEl>
                                        <p:attrNameLst>
                                          <p:attrName>style.visibility</p:attrName>
                                        </p:attrNameLst>
                                      </p:cBhvr>
                                      <p:to>
                                        <p:strVal val="visible"/>
                                      </p:to>
                                    </p:set>
                                    <p:animEffect transition="in" filter="fade">
                                      <p:cBhvr>
                                        <p:cTn id="129" dur="500"/>
                                        <p:tgtEl>
                                          <p:spTgt spid="71"/>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8" fill="hold" grpId="0" nodeType="clickEffect">
                                  <p:stCondLst>
                                    <p:cond delay="0"/>
                                  </p:stCondLst>
                                  <p:childTnLst>
                                    <p:set>
                                      <p:cBhvr>
                                        <p:cTn id="133" dur="1" fill="hold">
                                          <p:stCondLst>
                                            <p:cond delay="0"/>
                                          </p:stCondLst>
                                        </p:cTn>
                                        <p:tgtEl>
                                          <p:spTgt spid="56"/>
                                        </p:tgtEl>
                                        <p:attrNameLst>
                                          <p:attrName>style.visibility</p:attrName>
                                        </p:attrNameLst>
                                      </p:cBhvr>
                                      <p:to>
                                        <p:strVal val="visible"/>
                                      </p:to>
                                    </p:set>
                                    <p:animEffect transition="in" filter="wipe(left)">
                                      <p:cBhvr>
                                        <p:cTn id="134" dur="500"/>
                                        <p:tgtEl>
                                          <p:spTgt spid="56"/>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57"/>
                                        </p:tgtEl>
                                        <p:attrNameLst>
                                          <p:attrName>style.visibility</p:attrName>
                                        </p:attrNameLst>
                                      </p:cBhvr>
                                      <p:to>
                                        <p:strVal val="visible"/>
                                      </p:to>
                                    </p:set>
                                    <p:animEffect transition="in" filter="wipe(left)">
                                      <p:cBhvr>
                                        <p:cTn id="137" dur="500"/>
                                        <p:tgtEl>
                                          <p:spTgt spid="57"/>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8" fill="hold" nodeType="clickEffect">
                                  <p:stCondLst>
                                    <p:cond delay="0"/>
                                  </p:stCondLst>
                                  <p:childTnLst>
                                    <p:set>
                                      <p:cBhvr>
                                        <p:cTn id="141" dur="1" fill="hold">
                                          <p:stCondLst>
                                            <p:cond delay="0"/>
                                          </p:stCondLst>
                                        </p:cTn>
                                        <p:tgtEl>
                                          <p:spTgt spid="41"/>
                                        </p:tgtEl>
                                        <p:attrNameLst>
                                          <p:attrName>style.visibility</p:attrName>
                                        </p:attrNameLst>
                                      </p:cBhvr>
                                      <p:to>
                                        <p:strVal val="visible"/>
                                      </p:to>
                                    </p:set>
                                    <p:animEffect transition="in" filter="wipe(left)">
                                      <p:cBhvr>
                                        <p:cTn id="142" dur="500"/>
                                        <p:tgtEl>
                                          <p:spTgt spid="41"/>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grpId="0" nodeType="clickEffect">
                                  <p:stCondLst>
                                    <p:cond delay="0"/>
                                  </p:stCondLst>
                                  <p:childTnLst>
                                    <p:set>
                                      <p:cBhvr>
                                        <p:cTn id="146" dur="1" fill="hold">
                                          <p:stCondLst>
                                            <p:cond delay="0"/>
                                          </p:stCondLst>
                                        </p:cTn>
                                        <p:tgtEl>
                                          <p:spTgt spid="72"/>
                                        </p:tgtEl>
                                        <p:attrNameLst>
                                          <p:attrName>style.visibility</p:attrName>
                                        </p:attrNameLst>
                                      </p:cBhvr>
                                      <p:to>
                                        <p:strVal val="visible"/>
                                      </p:to>
                                    </p:set>
                                    <p:animEffect transition="in" filter="fade">
                                      <p:cBhvr>
                                        <p:cTn id="147" dur="500"/>
                                        <p:tgtEl>
                                          <p:spTgt spid="72"/>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8" fill="hold" grpId="0" nodeType="clickEffect">
                                  <p:stCondLst>
                                    <p:cond delay="0"/>
                                  </p:stCondLst>
                                  <p:childTnLst>
                                    <p:set>
                                      <p:cBhvr>
                                        <p:cTn id="151" dur="1" fill="hold">
                                          <p:stCondLst>
                                            <p:cond delay="0"/>
                                          </p:stCondLst>
                                        </p:cTn>
                                        <p:tgtEl>
                                          <p:spTgt spid="58"/>
                                        </p:tgtEl>
                                        <p:attrNameLst>
                                          <p:attrName>style.visibility</p:attrName>
                                        </p:attrNameLst>
                                      </p:cBhvr>
                                      <p:to>
                                        <p:strVal val="visible"/>
                                      </p:to>
                                    </p:set>
                                    <p:animEffect transition="in" filter="wipe(left)">
                                      <p:cBhvr>
                                        <p:cTn id="152" dur="500"/>
                                        <p:tgtEl>
                                          <p:spTgt spid="58"/>
                                        </p:tgtEl>
                                      </p:cBhvr>
                                    </p:animEffect>
                                  </p:childTnLst>
                                </p:cTn>
                              </p:par>
                              <p:par>
                                <p:cTn id="153" presetID="22" presetClass="entr" presetSubtype="8" fill="hold" grpId="0" nodeType="withEffect">
                                  <p:stCondLst>
                                    <p:cond delay="0"/>
                                  </p:stCondLst>
                                  <p:childTnLst>
                                    <p:set>
                                      <p:cBhvr>
                                        <p:cTn id="154" dur="1" fill="hold">
                                          <p:stCondLst>
                                            <p:cond delay="0"/>
                                          </p:stCondLst>
                                        </p:cTn>
                                        <p:tgtEl>
                                          <p:spTgt spid="59"/>
                                        </p:tgtEl>
                                        <p:attrNameLst>
                                          <p:attrName>style.visibility</p:attrName>
                                        </p:attrNameLst>
                                      </p:cBhvr>
                                      <p:to>
                                        <p:strVal val="visible"/>
                                      </p:to>
                                    </p:set>
                                    <p:animEffect transition="in" filter="wipe(left)">
                                      <p:cBhvr>
                                        <p:cTn id="155" dur="500"/>
                                        <p:tgtEl>
                                          <p:spTgt spid="59"/>
                                        </p:tgtEl>
                                      </p:cBhvr>
                                    </p:animEffect>
                                  </p:childTnLst>
                                </p:cTn>
                              </p:par>
                            </p:childTnLst>
                          </p:cTn>
                        </p:par>
                      </p:childTnLst>
                    </p:cTn>
                  </p:par>
                  <p:par>
                    <p:cTn id="156" fill="hold">
                      <p:stCondLst>
                        <p:cond delay="indefinite"/>
                      </p:stCondLst>
                      <p:childTnLst>
                        <p:par>
                          <p:cTn id="157" fill="hold">
                            <p:stCondLst>
                              <p:cond delay="0"/>
                            </p:stCondLst>
                            <p:childTnLst>
                              <p:par>
                                <p:cTn id="158" presetID="22" presetClass="entr" presetSubtype="8" fill="hold" nodeType="clickEffect">
                                  <p:stCondLst>
                                    <p:cond delay="0"/>
                                  </p:stCondLst>
                                  <p:childTnLst>
                                    <p:set>
                                      <p:cBhvr>
                                        <p:cTn id="159" dur="1" fill="hold">
                                          <p:stCondLst>
                                            <p:cond delay="0"/>
                                          </p:stCondLst>
                                        </p:cTn>
                                        <p:tgtEl>
                                          <p:spTgt spid="19"/>
                                        </p:tgtEl>
                                        <p:attrNameLst>
                                          <p:attrName>style.visibility</p:attrName>
                                        </p:attrNameLst>
                                      </p:cBhvr>
                                      <p:to>
                                        <p:strVal val="visible"/>
                                      </p:to>
                                    </p:set>
                                    <p:animEffect transition="in" filter="wipe(left)">
                                      <p:cBhvr>
                                        <p:cTn id="1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5" grpId="0"/>
      <p:bldP spid="66" grpId="0" animBg="1"/>
      <p:bldP spid="67" grpId="0" animBg="1"/>
      <p:bldP spid="68" grpId="0" animBg="1"/>
      <p:bldP spid="69" grpId="0" animBg="1"/>
      <p:bldP spid="70" grpId="0" animBg="1"/>
      <p:bldP spid="71" grpId="0" animBg="1"/>
      <p:bldP spid="7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Shape 1624"/>
          <p:cNvSpPr/>
          <p:nvPr/>
        </p:nvSpPr>
        <p:spPr>
          <a:xfrm>
            <a:off x="1999738" y="1647825"/>
            <a:ext cx="5196206" cy="29098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rgbClr val="2F2637"/>
          </a:solidFill>
          <a:ln w="12700">
            <a:miter lim="400000"/>
          </a:ln>
        </p:spPr>
        <p:txBody>
          <a:bodyPr lIns="0" tIns="0" rIns="0" bIns="0"/>
          <a:lstStyle/>
          <a:p>
            <a:pPr lvl="0"/>
            <a:endParaRPr sz="1300"/>
          </a:p>
        </p:txBody>
      </p:sp>
      <p:sp>
        <p:nvSpPr>
          <p:cNvPr id="13" name="Text Placeholder 3"/>
          <p:cNvSpPr txBox="1">
            <a:spLocks/>
          </p:cNvSpPr>
          <p:nvPr/>
        </p:nvSpPr>
        <p:spPr>
          <a:xfrm>
            <a:off x="507448" y="2951789"/>
            <a:ext cx="1564386" cy="306559"/>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4" name="Text Placeholder 4"/>
          <p:cNvSpPr txBox="1">
            <a:spLocks/>
          </p:cNvSpPr>
          <p:nvPr/>
        </p:nvSpPr>
        <p:spPr>
          <a:xfrm>
            <a:off x="579456" y="3257747"/>
            <a:ext cx="1500567" cy="46582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5" name="Shape 1626"/>
          <p:cNvSpPr/>
          <p:nvPr/>
        </p:nvSpPr>
        <p:spPr>
          <a:xfrm flipV="1">
            <a:off x="2386775" y="3111919"/>
            <a:ext cx="1" cy="1040216"/>
          </a:xfrm>
          <a:prstGeom prst="line">
            <a:avLst/>
          </a:prstGeom>
          <a:ln w="12700">
            <a:solidFill>
              <a:srgbClr val="A6AAA9"/>
            </a:solidFill>
            <a:miter lim="400000"/>
          </a:ln>
        </p:spPr>
        <p:txBody>
          <a:bodyPr lIns="19050" tIns="19050" rIns="19050" bIns="19050" anchor="ctr"/>
          <a:lstStyle/>
          <a:p>
            <a:pPr lvl="0"/>
            <a:endParaRPr sz="1300"/>
          </a:p>
        </p:txBody>
      </p:sp>
      <p:sp>
        <p:nvSpPr>
          <p:cNvPr id="16" name="Shape 1627"/>
          <p:cNvSpPr/>
          <p:nvPr/>
        </p:nvSpPr>
        <p:spPr>
          <a:xfrm flipV="1">
            <a:off x="3382967" y="1975933"/>
            <a:ext cx="1" cy="1477275"/>
          </a:xfrm>
          <a:prstGeom prst="line">
            <a:avLst/>
          </a:prstGeom>
          <a:ln w="12700">
            <a:solidFill>
              <a:srgbClr val="A6AAA9"/>
            </a:solidFill>
            <a:miter lim="400000"/>
          </a:ln>
        </p:spPr>
        <p:txBody>
          <a:bodyPr lIns="19050" tIns="19050" rIns="19050" bIns="19050" anchor="ctr"/>
          <a:lstStyle/>
          <a:p>
            <a:pPr lvl="0"/>
            <a:endParaRPr sz="1300"/>
          </a:p>
        </p:txBody>
      </p:sp>
      <p:sp>
        <p:nvSpPr>
          <p:cNvPr id="17" name="Shape 1628"/>
          <p:cNvSpPr/>
          <p:nvPr/>
        </p:nvSpPr>
        <p:spPr>
          <a:xfrm flipV="1">
            <a:off x="4343418" y="1472577"/>
            <a:ext cx="1" cy="1537162"/>
          </a:xfrm>
          <a:prstGeom prst="line">
            <a:avLst/>
          </a:prstGeom>
          <a:ln w="12700">
            <a:solidFill>
              <a:srgbClr val="A6AAA9"/>
            </a:solidFill>
            <a:miter lim="400000"/>
          </a:ln>
        </p:spPr>
        <p:txBody>
          <a:bodyPr lIns="19050" tIns="19050" rIns="19050" bIns="19050" anchor="ctr"/>
          <a:lstStyle/>
          <a:p>
            <a:pPr lvl="0"/>
            <a:endParaRPr sz="1300"/>
          </a:p>
        </p:txBody>
      </p:sp>
      <p:sp>
        <p:nvSpPr>
          <p:cNvPr id="18" name="Shape 1629"/>
          <p:cNvSpPr/>
          <p:nvPr/>
        </p:nvSpPr>
        <p:spPr>
          <a:xfrm flipV="1">
            <a:off x="5689110" y="2592413"/>
            <a:ext cx="1" cy="1020713"/>
          </a:xfrm>
          <a:prstGeom prst="line">
            <a:avLst/>
          </a:prstGeom>
          <a:ln w="12700">
            <a:solidFill>
              <a:srgbClr val="A6AAA9"/>
            </a:solidFill>
            <a:miter lim="400000"/>
          </a:ln>
        </p:spPr>
        <p:txBody>
          <a:bodyPr lIns="19050" tIns="19050" rIns="19050" bIns="19050" anchor="ctr"/>
          <a:lstStyle/>
          <a:p>
            <a:pPr lvl="0"/>
            <a:endParaRPr sz="1300"/>
          </a:p>
        </p:txBody>
      </p:sp>
      <p:sp>
        <p:nvSpPr>
          <p:cNvPr id="19" name="Shape 1630"/>
          <p:cNvSpPr/>
          <p:nvPr/>
        </p:nvSpPr>
        <p:spPr>
          <a:xfrm>
            <a:off x="2228247" y="2954713"/>
            <a:ext cx="317057" cy="3170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2637"/>
          </a:solidFill>
          <a:ln w="12700" cap="flat">
            <a:noFill/>
            <a:miter lim="400000"/>
          </a:ln>
          <a:effectLst/>
        </p:spPr>
        <p:txBody>
          <a:bodyPr wrap="square" lIns="14288" tIns="14288" rIns="14288" bIns="14288" numCol="1" anchor="ctr">
            <a:noAutofit/>
          </a:bodyPr>
          <a:lstStyle/>
          <a:p>
            <a:pPr lvl="0"/>
            <a:endParaRPr sz="1300"/>
          </a:p>
        </p:txBody>
      </p:sp>
      <p:sp>
        <p:nvSpPr>
          <p:cNvPr id="20" name="Shape 1636"/>
          <p:cNvSpPr/>
          <p:nvPr/>
        </p:nvSpPr>
        <p:spPr>
          <a:xfrm>
            <a:off x="3221931" y="1802836"/>
            <a:ext cx="317058" cy="31705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2637"/>
          </a:solidFill>
          <a:ln w="12700" cap="flat">
            <a:noFill/>
            <a:miter lim="400000"/>
          </a:ln>
          <a:effectLst/>
        </p:spPr>
        <p:txBody>
          <a:bodyPr wrap="square" lIns="14288" tIns="14288" rIns="14288" bIns="14288" numCol="1" anchor="ctr">
            <a:noAutofit/>
          </a:bodyPr>
          <a:lstStyle/>
          <a:p>
            <a:pPr lvl="0"/>
            <a:endParaRPr sz="1300"/>
          </a:p>
        </p:txBody>
      </p:sp>
      <p:sp>
        <p:nvSpPr>
          <p:cNvPr id="21" name="Shape 1642"/>
          <p:cNvSpPr/>
          <p:nvPr/>
        </p:nvSpPr>
        <p:spPr>
          <a:xfrm>
            <a:off x="4187009" y="1174572"/>
            <a:ext cx="317058" cy="3170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2637"/>
          </a:solidFill>
          <a:ln w="12700" cap="flat">
            <a:noFill/>
            <a:miter lim="400000"/>
          </a:ln>
          <a:effectLst/>
        </p:spPr>
        <p:txBody>
          <a:bodyPr wrap="square" lIns="14288" tIns="14288" rIns="14288" bIns="14288" numCol="1" anchor="ctr">
            <a:noAutofit/>
          </a:bodyPr>
          <a:lstStyle/>
          <a:p>
            <a:pPr lvl="0"/>
            <a:endParaRPr sz="1300"/>
          </a:p>
        </p:txBody>
      </p:sp>
      <p:sp>
        <p:nvSpPr>
          <p:cNvPr id="22" name="Shape 1648"/>
          <p:cNvSpPr/>
          <p:nvPr/>
        </p:nvSpPr>
        <p:spPr>
          <a:xfrm>
            <a:off x="5529248" y="3484845"/>
            <a:ext cx="317058" cy="3170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2637"/>
          </a:solidFill>
          <a:ln w="12700" cap="flat">
            <a:noFill/>
            <a:miter lim="400000"/>
          </a:ln>
          <a:effectLst/>
        </p:spPr>
        <p:txBody>
          <a:bodyPr wrap="square" lIns="14288" tIns="14288" rIns="14288" bIns="14288" numCol="1" anchor="ctr">
            <a:noAutofit/>
          </a:bodyPr>
          <a:lstStyle/>
          <a:p>
            <a:pPr lvl="0"/>
            <a:endParaRPr sz="1300"/>
          </a:p>
        </p:txBody>
      </p:sp>
      <p:sp>
        <p:nvSpPr>
          <p:cNvPr id="23" name="Shape 1653"/>
          <p:cNvSpPr/>
          <p:nvPr/>
        </p:nvSpPr>
        <p:spPr>
          <a:xfrm>
            <a:off x="2343445" y="4114971"/>
            <a:ext cx="86660" cy="866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24" name="Shape 1654"/>
          <p:cNvSpPr/>
          <p:nvPr/>
        </p:nvSpPr>
        <p:spPr>
          <a:xfrm>
            <a:off x="3315555" y="3387638"/>
            <a:ext cx="134823" cy="1348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25" name="Shape 1655"/>
          <p:cNvSpPr/>
          <p:nvPr/>
        </p:nvSpPr>
        <p:spPr>
          <a:xfrm>
            <a:off x="4256766" y="2925803"/>
            <a:ext cx="173305" cy="1733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26" name="Shape 1656"/>
          <p:cNvSpPr/>
          <p:nvPr/>
        </p:nvSpPr>
        <p:spPr>
          <a:xfrm>
            <a:off x="5579617" y="2487379"/>
            <a:ext cx="214313" cy="2143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27" name="Text Placeholder 3"/>
          <p:cNvSpPr txBox="1">
            <a:spLocks/>
          </p:cNvSpPr>
          <p:nvPr/>
        </p:nvSpPr>
        <p:spPr>
          <a:xfrm>
            <a:off x="1371545" y="1812023"/>
            <a:ext cx="1687871"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28" name="Text Placeholder 4"/>
          <p:cNvSpPr txBox="1">
            <a:spLocks/>
          </p:cNvSpPr>
          <p:nvPr/>
        </p:nvSpPr>
        <p:spPr>
          <a:xfrm>
            <a:off x="1337990" y="2114409"/>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dirty="0">
              <a:solidFill>
                <a:schemeClr val="tx1">
                  <a:lumMod val="75000"/>
                  <a:lumOff val="25000"/>
                </a:schemeClr>
              </a:solidFill>
              <a:latin typeface="微软雅黑" pitchFamily="34" charset="-122"/>
              <a:ea typeface="微软雅黑" pitchFamily="34" charset="-122"/>
            </a:endParaRPr>
          </a:p>
        </p:txBody>
      </p:sp>
      <p:sp>
        <p:nvSpPr>
          <p:cNvPr id="29" name="Text Placeholder 3"/>
          <p:cNvSpPr txBox="1">
            <a:spLocks/>
          </p:cNvSpPr>
          <p:nvPr/>
        </p:nvSpPr>
        <p:spPr>
          <a:xfrm>
            <a:off x="4660474" y="1196615"/>
            <a:ext cx="1391589"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30" name="Text Placeholder 4"/>
          <p:cNvSpPr txBox="1">
            <a:spLocks/>
          </p:cNvSpPr>
          <p:nvPr/>
        </p:nvSpPr>
        <p:spPr>
          <a:xfrm>
            <a:off x="4650358" y="1498061"/>
            <a:ext cx="1401705"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dirty="0">
              <a:solidFill>
                <a:schemeClr val="tx1">
                  <a:lumMod val="75000"/>
                  <a:lumOff val="25000"/>
                </a:schemeClr>
              </a:solidFill>
              <a:latin typeface="微软雅黑" pitchFamily="34" charset="-122"/>
              <a:ea typeface="微软雅黑" pitchFamily="34" charset="-122"/>
            </a:endParaRPr>
          </a:p>
        </p:txBody>
      </p:sp>
      <p:sp>
        <p:nvSpPr>
          <p:cNvPr id="31" name="Text Placeholder 3"/>
          <p:cNvSpPr txBox="1">
            <a:spLocks/>
          </p:cNvSpPr>
          <p:nvPr/>
        </p:nvSpPr>
        <p:spPr>
          <a:xfrm>
            <a:off x="6004376" y="3505575"/>
            <a:ext cx="1390717"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32" name="Text Placeholder 4"/>
          <p:cNvSpPr txBox="1">
            <a:spLocks/>
          </p:cNvSpPr>
          <p:nvPr/>
        </p:nvSpPr>
        <p:spPr>
          <a:xfrm>
            <a:off x="5980056" y="3801664"/>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dirty="0">
              <a:solidFill>
                <a:schemeClr val="tx1">
                  <a:lumMod val="75000"/>
                  <a:lumOff val="25000"/>
                </a:schemeClr>
              </a:solidFill>
              <a:latin typeface="微软雅黑" pitchFamily="34" charset="-122"/>
              <a:ea typeface="微软雅黑" pitchFamily="34" charset="-122"/>
            </a:endParaRPr>
          </a:p>
        </p:txBody>
      </p:sp>
      <p:sp>
        <p:nvSpPr>
          <p:cNvPr id="33" name="Text Placeholder 4"/>
          <p:cNvSpPr txBox="1">
            <a:spLocks/>
          </p:cNvSpPr>
          <p:nvPr/>
        </p:nvSpPr>
        <p:spPr>
          <a:xfrm>
            <a:off x="2290347" y="3007902"/>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01</a:t>
            </a:r>
          </a:p>
        </p:txBody>
      </p:sp>
      <p:sp>
        <p:nvSpPr>
          <p:cNvPr id="34" name="Text Placeholder 4"/>
          <p:cNvSpPr txBox="1">
            <a:spLocks/>
          </p:cNvSpPr>
          <p:nvPr/>
        </p:nvSpPr>
        <p:spPr>
          <a:xfrm>
            <a:off x="3284033" y="1845469"/>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02</a:t>
            </a:r>
          </a:p>
        </p:txBody>
      </p:sp>
      <p:sp>
        <p:nvSpPr>
          <p:cNvPr id="35" name="Text Placeholder 4"/>
          <p:cNvSpPr txBox="1">
            <a:spLocks/>
          </p:cNvSpPr>
          <p:nvPr/>
        </p:nvSpPr>
        <p:spPr>
          <a:xfrm>
            <a:off x="4251948" y="1217207"/>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03</a:t>
            </a:r>
          </a:p>
        </p:txBody>
      </p:sp>
      <p:sp>
        <p:nvSpPr>
          <p:cNvPr id="36" name="Text Placeholder 4"/>
          <p:cNvSpPr txBox="1">
            <a:spLocks/>
          </p:cNvSpPr>
          <p:nvPr/>
        </p:nvSpPr>
        <p:spPr>
          <a:xfrm>
            <a:off x="5591350" y="3542960"/>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04</a:t>
            </a:r>
          </a:p>
        </p:txBody>
      </p:sp>
      <p:sp>
        <p:nvSpPr>
          <p:cNvPr id="37" name="Shape 1625"/>
          <p:cNvSpPr/>
          <p:nvPr/>
        </p:nvSpPr>
        <p:spPr>
          <a:xfrm>
            <a:off x="7276200" y="1603542"/>
            <a:ext cx="1040216" cy="10402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2F2637"/>
          </a:solidFill>
          <a:ln w="12700">
            <a:miter lim="400000"/>
          </a:ln>
        </p:spPr>
        <p:txBody>
          <a:bodyPr lIns="0" tIns="0" rIns="0" bIns="0"/>
          <a:lstStyle/>
          <a:p>
            <a:pPr lvl="0"/>
            <a:endParaRPr sz="1300"/>
          </a:p>
        </p:txBody>
      </p:sp>
      <p:sp>
        <p:nvSpPr>
          <p:cNvPr id="38" name="Shape 1657"/>
          <p:cNvSpPr/>
          <p:nvPr/>
        </p:nvSpPr>
        <p:spPr>
          <a:xfrm>
            <a:off x="7641329" y="1743566"/>
            <a:ext cx="310148" cy="317057"/>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endParaRPr sz="1300"/>
          </a:p>
        </p:txBody>
      </p:sp>
      <p:sp>
        <p:nvSpPr>
          <p:cNvPr id="39" name="Text Placeholder 3"/>
          <p:cNvSpPr txBox="1">
            <a:spLocks/>
          </p:cNvSpPr>
          <p:nvPr/>
        </p:nvSpPr>
        <p:spPr>
          <a:xfrm>
            <a:off x="7407388" y="2103606"/>
            <a:ext cx="765012"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输入文本</a:t>
            </a:r>
            <a:endParaRPr lang="id-ID"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1344182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fltVal val="0"/>
                                          </p:val>
                                        </p:tav>
                                        <p:tav tm="100000">
                                          <p:val>
                                            <p:strVal val="#ppt_w"/>
                                          </p:val>
                                        </p:tav>
                                      </p:tavLst>
                                    </p:anim>
                                    <p:anim calcmode="lin" valueType="num">
                                      <p:cBhvr>
                                        <p:cTn id="46" dur="500" fill="hold"/>
                                        <p:tgtEl>
                                          <p:spTgt spid="33"/>
                                        </p:tgtEl>
                                        <p:attrNameLst>
                                          <p:attrName>ppt_h</p:attrName>
                                        </p:attrNameLst>
                                      </p:cBhvr>
                                      <p:tavLst>
                                        <p:tav tm="0">
                                          <p:val>
                                            <p:fltVal val="0"/>
                                          </p:val>
                                        </p:tav>
                                        <p:tav tm="100000">
                                          <p:val>
                                            <p:strVal val="#ppt_h"/>
                                          </p:val>
                                        </p:tav>
                                      </p:tavLst>
                                    </p:anim>
                                    <p:animEffect transition="in" filter="fade">
                                      <p:cBhvr>
                                        <p:cTn id="47" dur="500"/>
                                        <p:tgtEl>
                                          <p:spTgt spid="33"/>
                                        </p:tgtEl>
                                      </p:cBhvr>
                                    </p:animEffect>
                                  </p:childTnLst>
                                </p:cTn>
                              </p:par>
                            </p:childTnLst>
                          </p:cTn>
                        </p:par>
                        <p:par>
                          <p:cTn id="48" fill="hold">
                            <p:stCondLst>
                              <p:cond delay="3000"/>
                            </p:stCondLst>
                            <p:childTnLst>
                              <p:par>
                                <p:cTn id="49" presetID="18" presetClass="entr" presetSubtype="12" fill="hold" grpId="0" nodeType="afterEffect">
                                  <p:stCondLst>
                                    <p:cond delay="0"/>
                                  </p:stCondLst>
                                  <p:childTnLst>
                                    <p:set>
                                      <p:cBhvr>
                                        <p:cTn id="50" dur="1" fill="hold">
                                          <p:stCondLst>
                                            <p:cond delay="0"/>
                                          </p:stCondLst>
                                        </p:cTn>
                                        <p:tgtEl>
                                          <p:spTgt spid="13">
                                            <p:txEl>
                                              <p:pRg st="0" end="0"/>
                                            </p:txEl>
                                          </p:spTgt>
                                        </p:tgtEl>
                                        <p:attrNameLst>
                                          <p:attrName>style.visibility</p:attrName>
                                        </p:attrNameLst>
                                      </p:cBhvr>
                                      <p:to>
                                        <p:strVal val="visible"/>
                                      </p:to>
                                    </p:set>
                                    <p:animEffect transition="in" filter="strips(downLeft)">
                                      <p:cBhvr>
                                        <p:cTn id="51" dur="500"/>
                                        <p:tgtEl>
                                          <p:spTgt spid="13">
                                            <p:txEl>
                                              <p:pRg st="0" end="0"/>
                                            </p:txEl>
                                          </p:spTgt>
                                        </p:tgtEl>
                                      </p:cBhvr>
                                    </p:animEffect>
                                  </p:childTnLst>
                                </p:cTn>
                              </p:par>
                              <p:par>
                                <p:cTn id="52" presetID="18" presetClass="entr" presetSubtype="12" fill="hold" grpId="0" nodeType="withEffect">
                                  <p:stCondLst>
                                    <p:cond delay="0"/>
                                  </p:stCondLst>
                                  <p:childTnLst>
                                    <p:set>
                                      <p:cBhvr>
                                        <p:cTn id="53" dur="1" fill="hold">
                                          <p:stCondLst>
                                            <p:cond delay="0"/>
                                          </p:stCondLst>
                                        </p:cTn>
                                        <p:tgtEl>
                                          <p:spTgt spid="14">
                                            <p:txEl>
                                              <p:pRg st="0" end="0"/>
                                            </p:txEl>
                                          </p:spTgt>
                                        </p:tgtEl>
                                        <p:attrNameLst>
                                          <p:attrName>style.visibility</p:attrName>
                                        </p:attrNameLst>
                                      </p:cBhvr>
                                      <p:to>
                                        <p:strVal val="visible"/>
                                      </p:to>
                                    </p:set>
                                    <p:animEffect transition="in" filter="strips(downLeft)">
                                      <p:cBhvr>
                                        <p:cTn id="54" dur="500"/>
                                        <p:tgtEl>
                                          <p:spTgt spid="14">
                                            <p:txEl>
                                              <p:pRg st="0" end="0"/>
                                            </p:txEl>
                                          </p:spTgt>
                                        </p:tgtEl>
                                      </p:cBhvr>
                                    </p:animEffect>
                                  </p:childTnLst>
                                </p:cTn>
                              </p:par>
                            </p:childTnLst>
                          </p:cTn>
                        </p:par>
                        <p:par>
                          <p:cTn id="55" fill="hold">
                            <p:stCondLst>
                              <p:cond delay="3500"/>
                            </p:stCondLst>
                            <p:childTnLst>
                              <p:par>
                                <p:cTn id="56" presetID="10" presetClass="entr" presetSubtype="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par>
                          <p:cTn id="59" fill="hold">
                            <p:stCondLst>
                              <p:cond delay="4000"/>
                            </p:stCondLst>
                            <p:childTnLst>
                              <p:par>
                                <p:cTn id="60" presetID="22" presetClass="entr" presetSubtype="4"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down)">
                                      <p:cBhvr>
                                        <p:cTn id="62" dur="500"/>
                                        <p:tgtEl>
                                          <p:spTgt spid="16"/>
                                        </p:tgtEl>
                                      </p:cBhvr>
                                    </p:animEffect>
                                  </p:childTnLst>
                                </p:cTn>
                              </p:par>
                            </p:childTnLst>
                          </p:cTn>
                        </p:par>
                        <p:par>
                          <p:cTn id="63" fill="hold">
                            <p:stCondLst>
                              <p:cond delay="4500"/>
                            </p:stCondLst>
                            <p:childTnLst>
                              <p:par>
                                <p:cTn id="64" presetID="53" presetClass="entr" presetSubtype="16"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p:cTn id="71" dur="500" fill="hold"/>
                                        <p:tgtEl>
                                          <p:spTgt spid="34"/>
                                        </p:tgtEl>
                                        <p:attrNameLst>
                                          <p:attrName>ppt_w</p:attrName>
                                        </p:attrNameLst>
                                      </p:cBhvr>
                                      <p:tavLst>
                                        <p:tav tm="0">
                                          <p:val>
                                            <p:fltVal val="0"/>
                                          </p:val>
                                        </p:tav>
                                        <p:tav tm="100000">
                                          <p:val>
                                            <p:strVal val="#ppt_w"/>
                                          </p:val>
                                        </p:tav>
                                      </p:tavLst>
                                    </p:anim>
                                    <p:anim calcmode="lin" valueType="num">
                                      <p:cBhvr>
                                        <p:cTn id="72" dur="500" fill="hold"/>
                                        <p:tgtEl>
                                          <p:spTgt spid="34"/>
                                        </p:tgtEl>
                                        <p:attrNameLst>
                                          <p:attrName>ppt_h</p:attrName>
                                        </p:attrNameLst>
                                      </p:cBhvr>
                                      <p:tavLst>
                                        <p:tav tm="0">
                                          <p:val>
                                            <p:fltVal val="0"/>
                                          </p:val>
                                        </p:tav>
                                        <p:tav tm="100000">
                                          <p:val>
                                            <p:strVal val="#ppt_h"/>
                                          </p:val>
                                        </p:tav>
                                      </p:tavLst>
                                    </p:anim>
                                    <p:animEffect transition="in" filter="fade">
                                      <p:cBhvr>
                                        <p:cTn id="73" dur="500"/>
                                        <p:tgtEl>
                                          <p:spTgt spid="34"/>
                                        </p:tgtEl>
                                      </p:cBhvr>
                                    </p:animEffect>
                                  </p:childTnLst>
                                </p:cTn>
                              </p:par>
                            </p:childTnLst>
                          </p:cTn>
                        </p:par>
                        <p:par>
                          <p:cTn id="74" fill="hold">
                            <p:stCondLst>
                              <p:cond delay="5000"/>
                            </p:stCondLst>
                            <p:childTnLst>
                              <p:par>
                                <p:cTn id="75" presetID="18" presetClass="entr" presetSubtype="12" fill="hold" grpId="0"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strips(downLeft)">
                                      <p:cBhvr>
                                        <p:cTn id="77" dur="500"/>
                                        <p:tgtEl>
                                          <p:spTgt spid="27"/>
                                        </p:tgtEl>
                                      </p:cBhvr>
                                    </p:animEffect>
                                  </p:childTnLst>
                                </p:cTn>
                              </p:par>
                              <p:par>
                                <p:cTn id="78" presetID="18" presetClass="entr" presetSubtype="12" fill="hold" grpId="0" nodeType="with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strips(downLeft)">
                                      <p:cBhvr>
                                        <p:cTn id="80" dur="500"/>
                                        <p:tgtEl>
                                          <p:spTgt spid="28"/>
                                        </p:tgtEl>
                                      </p:cBhvr>
                                    </p:animEffect>
                                  </p:childTnLst>
                                </p:cTn>
                              </p:par>
                            </p:childTnLst>
                          </p:cTn>
                        </p:par>
                        <p:par>
                          <p:cTn id="81" fill="hold">
                            <p:stCondLst>
                              <p:cond delay="5500"/>
                            </p:stCondLst>
                            <p:childTnLst>
                              <p:par>
                                <p:cTn id="82" presetID="10" presetClass="entr" presetSubtype="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childTnLst>
                          </p:cTn>
                        </p:par>
                        <p:par>
                          <p:cTn id="85" fill="hold">
                            <p:stCondLst>
                              <p:cond delay="6000"/>
                            </p:stCondLst>
                            <p:childTnLst>
                              <p:par>
                                <p:cTn id="86" presetID="22" presetClass="entr" presetSubtype="4" fill="hold" grpId="0" nodeType="after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wipe(down)">
                                      <p:cBhvr>
                                        <p:cTn id="88" dur="500"/>
                                        <p:tgtEl>
                                          <p:spTgt spid="17"/>
                                        </p:tgtEl>
                                      </p:cBhvr>
                                    </p:animEffect>
                                  </p:childTnLst>
                                </p:cTn>
                              </p:par>
                            </p:childTnLst>
                          </p:cTn>
                        </p:par>
                        <p:par>
                          <p:cTn id="89" fill="hold">
                            <p:stCondLst>
                              <p:cond delay="6500"/>
                            </p:stCondLst>
                            <p:childTnLst>
                              <p:par>
                                <p:cTn id="90" presetID="53" presetClass="entr" presetSubtype="16"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p:cTn id="97" dur="500" fill="hold"/>
                                        <p:tgtEl>
                                          <p:spTgt spid="35"/>
                                        </p:tgtEl>
                                        <p:attrNameLst>
                                          <p:attrName>ppt_w</p:attrName>
                                        </p:attrNameLst>
                                      </p:cBhvr>
                                      <p:tavLst>
                                        <p:tav tm="0">
                                          <p:val>
                                            <p:fltVal val="0"/>
                                          </p:val>
                                        </p:tav>
                                        <p:tav tm="100000">
                                          <p:val>
                                            <p:strVal val="#ppt_w"/>
                                          </p:val>
                                        </p:tav>
                                      </p:tavLst>
                                    </p:anim>
                                    <p:anim calcmode="lin" valueType="num">
                                      <p:cBhvr>
                                        <p:cTn id="98" dur="500" fill="hold"/>
                                        <p:tgtEl>
                                          <p:spTgt spid="35"/>
                                        </p:tgtEl>
                                        <p:attrNameLst>
                                          <p:attrName>ppt_h</p:attrName>
                                        </p:attrNameLst>
                                      </p:cBhvr>
                                      <p:tavLst>
                                        <p:tav tm="0">
                                          <p:val>
                                            <p:fltVal val="0"/>
                                          </p:val>
                                        </p:tav>
                                        <p:tav tm="100000">
                                          <p:val>
                                            <p:strVal val="#ppt_h"/>
                                          </p:val>
                                        </p:tav>
                                      </p:tavLst>
                                    </p:anim>
                                    <p:animEffect transition="in" filter="fade">
                                      <p:cBhvr>
                                        <p:cTn id="99" dur="500"/>
                                        <p:tgtEl>
                                          <p:spTgt spid="35"/>
                                        </p:tgtEl>
                                      </p:cBhvr>
                                    </p:animEffect>
                                  </p:childTnLst>
                                </p:cTn>
                              </p:par>
                            </p:childTnLst>
                          </p:cTn>
                        </p:par>
                        <p:par>
                          <p:cTn id="100" fill="hold">
                            <p:stCondLst>
                              <p:cond delay="7000"/>
                            </p:stCondLst>
                            <p:childTnLst>
                              <p:par>
                                <p:cTn id="101" presetID="18" presetClass="entr" presetSubtype="6"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strips(downRight)">
                                      <p:cBhvr>
                                        <p:cTn id="103" dur="500"/>
                                        <p:tgtEl>
                                          <p:spTgt spid="29"/>
                                        </p:tgtEl>
                                      </p:cBhvr>
                                    </p:animEffect>
                                  </p:childTnLst>
                                </p:cTn>
                              </p:par>
                              <p:par>
                                <p:cTn id="104" presetID="18" presetClass="entr" presetSubtype="6" fill="hold" grpId="0" nodeType="with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strips(downRight)">
                                      <p:cBhvr>
                                        <p:cTn id="106" dur="500"/>
                                        <p:tgtEl>
                                          <p:spTgt spid="30"/>
                                        </p:tgtEl>
                                      </p:cBhvr>
                                    </p:animEffect>
                                  </p:childTnLst>
                                </p:cTn>
                              </p:par>
                            </p:childTnLst>
                          </p:cTn>
                        </p:par>
                        <p:par>
                          <p:cTn id="107" fill="hold">
                            <p:stCondLst>
                              <p:cond delay="7500"/>
                            </p:stCondLst>
                            <p:childTnLst>
                              <p:par>
                                <p:cTn id="108" presetID="10" presetClass="entr" presetSubtype="0" fill="hold" grpId="0" nodeType="afterEffect">
                                  <p:stCondLst>
                                    <p:cond delay="0"/>
                                  </p:stCondLst>
                                  <p:childTnLst>
                                    <p:set>
                                      <p:cBhvr>
                                        <p:cTn id="109" dur="1" fill="hold">
                                          <p:stCondLst>
                                            <p:cond delay="0"/>
                                          </p:stCondLst>
                                        </p:cTn>
                                        <p:tgtEl>
                                          <p:spTgt spid="26"/>
                                        </p:tgtEl>
                                        <p:attrNameLst>
                                          <p:attrName>style.visibility</p:attrName>
                                        </p:attrNameLst>
                                      </p:cBhvr>
                                      <p:to>
                                        <p:strVal val="visible"/>
                                      </p:to>
                                    </p:set>
                                    <p:animEffect transition="in" filter="fade">
                                      <p:cBhvr>
                                        <p:cTn id="110" dur="500"/>
                                        <p:tgtEl>
                                          <p:spTgt spid="26"/>
                                        </p:tgtEl>
                                      </p:cBhvr>
                                    </p:animEffect>
                                  </p:childTnLst>
                                </p:cTn>
                              </p:par>
                            </p:childTnLst>
                          </p:cTn>
                        </p:par>
                        <p:par>
                          <p:cTn id="111" fill="hold">
                            <p:stCondLst>
                              <p:cond delay="8000"/>
                            </p:stCondLst>
                            <p:childTnLst>
                              <p:par>
                                <p:cTn id="112" presetID="22" presetClass="entr" presetSubtype="1" fill="hold" grpId="0" nodeType="afterEffect">
                                  <p:stCondLst>
                                    <p:cond delay="0"/>
                                  </p:stCondLst>
                                  <p:childTnLst>
                                    <p:set>
                                      <p:cBhvr>
                                        <p:cTn id="113" dur="1" fill="hold">
                                          <p:stCondLst>
                                            <p:cond delay="0"/>
                                          </p:stCondLst>
                                        </p:cTn>
                                        <p:tgtEl>
                                          <p:spTgt spid="18"/>
                                        </p:tgtEl>
                                        <p:attrNameLst>
                                          <p:attrName>style.visibility</p:attrName>
                                        </p:attrNameLst>
                                      </p:cBhvr>
                                      <p:to>
                                        <p:strVal val="visible"/>
                                      </p:to>
                                    </p:set>
                                    <p:animEffect transition="in" filter="wipe(up)">
                                      <p:cBhvr>
                                        <p:cTn id="114" dur="500"/>
                                        <p:tgtEl>
                                          <p:spTgt spid="18"/>
                                        </p:tgtEl>
                                      </p:cBhvr>
                                    </p:animEffect>
                                  </p:childTnLst>
                                </p:cTn>
                              </p:par>
                            </p:childTnLst>
                          </p:cTn>
                        </p:par>
                        <p:par>
                          <p:cTn id="115" fill="hold">
                            <p:stCondLst>
                              <p:cond delay="8500"/>
                            </p:stCondLst>
                            <p:childTnLst>
                              <p:par>
                                <p:cTn id="116" presetID="53" presetClass="entr" presetSubtype="16" fill="hold" grpId="0" nodeType="after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p:cTn id="118" dur="500" fill="hold"/>
                                        <p:tgtEl>
                                          <p:spTgt spid="22"/>
                                        </p:tgtEl>
                                        <p:attrNameLst>
                                          <p:attrName>ppt_w</p:attrName>
                                        </p:attrNameLst>
                                      </p:cBhvr>
                                      <p:tavLst>
                                        <p:tav tm="0">
                                          <p:val>
                                            <p:fltVal val="0"/>
                                          </p:val>
                                        </p:tav>
                                        <p:tav tm="100000">
                                          <p:val>
                                            <p:strVal val="#ppt_w"/>
                                          </p:val>
                                        </p:tav>
                                      </p:tavLst>
                                    </p:anim>
                                    <p:anim calcmode="lin" valueType="num">
                                      <p:cBhvr>
                                        <p:cTn id="119" dur="500" fill="hold"/>
                                        <p:tgtEl>
                                          <p:spTgt spid="22"/>
                                        </p:tgtEl>
                                        <p:attrNameLst>
                                          <p:attrName>ppt_h</p:attrName>
                                        </p:attrNameLst>
                                      </p:cBhvr>
                                      <p:tavLst>
                                        <p:tav tm="0">
                                          <p:val>
                                            <p:fltVal val="0"/>
                                          </p:val>
                                        </p:tav>
                                        <p:tav tm="100000">
                                          <p:val>
                                            <p:strVal val="#ppt_h"/>
                                          </p:val>
                                        </p:tav>
                                      </p:tavLst>
                                    </p:anim>
                                    <p:animEffect transition="in" filter="fade">
                                      <p:cBhvr>
                                        <p:cTn id="120" dur="500"/>
                                        <p:tgtEl>
                                          <p:spTgt spid="22"/>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36"/>
                                        </p:tgtEl>
                                        <p:attrNameLst>
                                          <p:attrName>style.visibility</p:attrName>
                                        </p:attrNameLst>
                                      </p:cBhvr>
                                      <p:to>
                                        <p:strVal val="visible"/>
                                      </p:to>
                                    </p:set>
                                    <p:anim calcmode="lin" valueType="num">
                                      <p:cBhvr>
                                        <p:cTn id="123" dur="500" fill="hold"/>
                                        <p:tgtEl>
                                          <p:spTgt spid="36"/>
                                        </p:tgtEl>
                                        <p:attrNameLst>
                                          <p:attrName>ppt_w</p:attrName>
                                        </p:attrNameLst>
                                      </p:cBhvr>
                                      <p:tavLst>
                                        <p:tav tm="0">
                                          <p:val>
                                            <p:fltVal val="0"/>
                                          </p:val>
                                        </p:tav>
                                        <p:tav tm="100000">
                                          <p:val>
                                            <p:strVal val="#ppt_w"/>
                                          </p:val>
                                        </p:tav>
                                      </p:tavLst>
                                    </p:anim>
                                    <p:anim calcmode="lin" valueType="num">
                                      <p:cBhvr>
                                        <p:cTn id="124" dur="500" fill="hold"/>
                                        <p:tgtEl>
                                          <p:spTgt spid="36"/>
                                        </p:tgtEl>
                                        <p:attrNameLst>
                                          <p:attrName>ppt_h</p:attrName>
                                        </p:attrNameLst>
                                      </p:cBhvr>
                                      <p:tavLst>
                                        <p:tav tm="0">
                                          <p:val>
                                            <p:fltVal val="0"/>
                                          </p:val>
                                        </p:tav>
                                        <p:tav tm="100000">
                                          <p:val>
                                            <p:strVal val="#ppt_h"/>
                                          </p:val>
                                        </p:tav>
                                      </p:tavLst>
                                    </p:anim>
                                    <p:animEffect transition="in" filter="fade">
                                      <p:cBhvr>
                                        <p:cTn id="125" dur="500"/>
                                        <p:tgtEl>
                                          <p:spTgt spid="36"/>
                                        </p:tgtEl>
                                      </p:cBhvr>
                                    </p:animEffect>
                                  </p:childTnLst>
                                </p:cTn>
                              </p:par>
                            </p:childTnLst>
                          </p:cTn>
                        </p:par>
                        <p:par>
                          <p:cTn id="126" fill="hold">
                            <p:stCondLst>
                              <p:cond delay="9000"/>
                            </p:stCondLst>
                            <p:childTnLst>
                              <p:par>
                                <p:cTn id="127" presetID="18" presetClass="entr" presetSubtype="6" fill="hold" grpId="0" nodeType="afterEffect">
                                  <p:stCondLst>
                                    <p:cond delay="0"/>
                                  </p:stCondLst>
                                  <p:childTnLst>
                                    <p:set>
                                      <p:cBhvr>
                                        <p:cTn id="128" dur="1" fill="hold">
                                          <p:stCondLst>
                                            <p:cond delay="0"/>
                                          </p:stCondLst>
                                        </p:cTn>
                                        <p:tgtEl>
                                          <p:spTgt spid="31"/>
                                        </p:tgtEl>
                                        <p:attrNameLst>
                                          <p:attrName>style.visibility</p:attrName>
                                        </p:attrNameLst>
                                      </p:cBhvr>
                                      <p:to>
                                        <p:strVal val="visible"/>
                                      </p:to>
                                    </p:set>
                                    <p:animEffect transition="in" filter="strips(downRight)">
                                      <p:cBhvr>
                                        <p:cTn id="129" dur="500"/>
                                        <p:tgtEl>
                                          <p:spTgt spid="31"/>
                                        </p:tgtEl>
                                      </p:cBhvr>
                                    </p:animEffect>
                                  </p:childTnLst>
                                </p:cTn>
                              </p:par>
                              <p:par>
                                <p:cTn id="130" presetID="18" presetClass="entr" presetSubtype="6" fill="hold" grpId="0" nodeType="withEffect">
                                  <p:stCondLst>
                                    <p:cond delay="0"/>
                                  </p:stCondLst>
                                  <p:childTnLst>
                                    <p:set>
                                      <p:cBhvr>
                                        <p:cTn id="131" dur="1" fill="hold">
                                          <p:stCondLst>
                                            <p:cond delay="0"/>
                                          </p:stCondLst>
                                        </p:cTn>
                                        <p:tgtEl>
                                          <p:spTgt spid="32"/>
                                        </p:tgtEl>
                                        <p:attrNameLst>
                                          <p:attrName>style.visibility</p:attrName>
                                        </p:attrNameLst>
                                      </p:cBhvr>
                                      <p:to>
                                        <p:strVal val="visible"/>
                                      </p:to>
                                    </p:set>
                                    <p:animEffect transition="in" filter="strips(downRight)">
                                      <p:cBhvr>
                                        <p:cTn id="132" dur="500"/>
                                        <p:tgtEl>
                                          <p:spTgt spid="32"/>
                                        </p:tgtEl>
                                      </p:cBhvr>
                                    </p:animEffect>
                                  </p:childTnLst>
                                </p:cTn>
                              </p:par>
                            </p:childTnLst>
                          </p:cTn>
                        </p:par>
                        <p:par>
                          <p:cTn id="133" fill="hold">
                            <p:stCondLst>
                              <p:cond delay="9500"/>
                            </p:stCondLst>
                            <p:childTnLst>
                              <p:par>
                                <p:cTn id="134" presetID="1" presetClass="entr" presetSubtype="0" fill="hold" grpId="0" nodeType="afterEffect">
                                  <p:stCondLst>
                                    <p:cond delay="0"/>
                                  </p:stCondLst>
                                  <p:childTnLst>
                                    <p:set>
                                      <p:cBhvr>
                                        <p:cTn id="135" dur="1" fill="hold">
                                          <p:stCondLst>
                                            <p:cond delay="0"/>
                                          </p:stCondLst>
                                        </p:cTn>
                                        <p:tgtEl>
                                          <p:spTgt spid="37"/>
                                        </p:tgtEl>
                                        <p:attrNameLst>
                                          <p:attrName>style.visibility</p:attrName>
                                        </p:attrNameLst>
                                      </p:cBhvr>
                                      <p:to>
                                        <p:strVal val="visible"/>
                                      </p:to>
                                    </p:set>
                                  </p:childTnLst>
                                </p:cTn>
                              </p:par>
                              <p:par>
                                <p:cTn id="136" presetID="27" presetClass="emph" presetSubtype="0" fill="remove" grpId="1" nodeType="withEffect">
                                  <p:stCondLst>
                                    <p:cond delay="0"/>
                                  </p:stCondLst>
                                  <p:childTnLst>
                                    <p:animClr clrSpc="rgb" dir="cw">
                                      <p:cBhvr override="childStyle">
                                        <p:cTn id="137" dur="250" autoRev="1" fill="remove"/>
                                        <p:tgtEl>
                                          <p:spTgt spid="37"/>
                                        </p:tgtEl>
                                        <p:attrNameLst>
                                          <p:attrName>style.color</p:attrName>
                                        </p:attrNameLst>
                                      </p:cBhvr>
                                      <p:to>
                                        <a:schemeClr val="bg1"/>
                                      </p:to>
                                    </p:animClr>
                                    <p:animClr clrSpc="rgb" dir="cw">
                                      <p:cBhvr>
                                        <p:cTn id="138" dur="250" autoRev="1" fill="remove"/>
                                        <p:tgtEl>
                                          <p:spTgt spid="37"/>
                                        </p:tgtEl>
                                        <p:attrNameLst>
                                          <p:attrName>fillcolor</p:attrName>
                                        </p:attrNameLst>
                                      </p:cBhvr>
                                      <p:to>
                                        <a:schemeClr val="bg1"/>
                                      </p:to>
                                    </p:animClr>
                                    <p:set>
                                      <p:cBhvr>
                                        <p:cTn id="139" dur="250" autoRev="1" fill="remove"/>
                                        <p:tgtEl>
                                          <p:spTgt spid="37"/>
                                        </p:tgtEl>
                                        <p:attrNameLst>
                                          <p:attrName>fill.type</p:attrName>
                                        </p:attrNameLst>
                                      </p:cBhvr>
                                      <p:to>
                                        <p:strVal val="solid"/>
                                      </p:to>
                                    </p:set>
                                    <p:set>
                                      <p:cBhvr>
                                        <p:cTn id="140" dur="250" autoRev="1" fill="remove"/>
                                        <p:tgtEl>
                                          <p:spTgt spid="37"/>
                                        </p:tgtEl>
                                        <p:attrNameLst>
                                          <p:attrName>fill.on</p:attrName>
                                        </p:attrNameLst>
                                      </p:cBhvr>
                                      <p:to>
                                        <p:strVal val="true"/>
                                      </p:to>
                                    </p:set>
                                  </p:childTnLst>
                                </p:cTn>
                              </p:par>
                            </p:childTnLst>
                          </p:cTn>
                        </p:par>
                        <p:par>
                          <p:cTn id="141" fill="hold">
                            <p:stCondLst>
                              <p:cond delay="10000"/>
                            </p:stCondLst>
                            <p:childTnLst>
                              <p:par>
                                <p:cTn id="142" presetID="10" presetClass="entr" presetSubtype="0" fill="hold" grpId="0" nodeType="afterEffect">
                                  <p:stCondLst>
                                    <p:cond delay="0"/>
                                  </p:stCondLst>
                                  <p:childTnLst>
                                    <p:set>
                                      <p:cBhvr>
                                        <p:cTn id="143" dur="1" fill="hold">
                                          <p:stCondLst>
                                            <p:cond delay="0"/>
                                          </p:stCondLst>
                                        </p:cTn>
                                        <p:tgtEl>
                                          <p:spTgt spid="38"/>
                                        </p:tgtEl>
                                        <p:attrNameLst>
                                          <p:attrName>style.visibility</p:attrName>
                                        </p:attrNameLst>
                                      </p:cBhvr>
                                      <p:to>
                                        <p:strVal val="visible"/>
                                      </p:to>
                                    </p:set>
                                    <p:animEffect transition="in" filter="fade">
                                      <p:cBhvr>
                                        <p:cTn id="144" dur="500"/>
                                        <p:tgtEl>
                                          <p:spTgt spid="38"/>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39"/>
                                        </p:tgtEl>
                                        <p:attrNameLst>
                                          <p:attrName>style.visibility</p:attrName>
                                        </p:attrNameLst>
                                      </p:cBhvr>
                                      <p:to>
                                        <p:strVal val="visible"/>
                                      </p:to>
                                    </p:set>
                                    <p:animEffect transition="in" filter="fade">
                                      <p:cBhvr>
                                        <p:cTn id="1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3" grpId="0" build="p"/>
      <p:bldP spid="14" grpId="0" build="p"/>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P spid="34" grpId="0"/>
      <p:bldP spid="35" grpId="0"/>
      <p:bldP spid="36" grpId="0"/>
      <p:bldP spid="37" grpId="0" animBg="1"/>
      <p:bldP spid="37" grpId="1" animBg="1"/>
      <p:bldP spid="38" grpId="0" animBg="1"/>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51"/>
          <p:cNvSpPr/>
          <p:nvPr/>
        </p:nvSpPr>
        <p:spPr>
          <a:xfrm>
            <a:off x="792957" y="1465660"/>
            <a:ext cx="2726531" cy="2726531"/>
          </a:xfrm>
          <a:prstGeom prst="ellipse">
            <a:avLst/>
          </a:prstGeom>
          <a:blipFill rotWithShape="1">
            <a:blip r:embed="rId3" cstate="screen">
              <a:extLst>
                <a:ext uri="{28A0092B-C50C-407E-A947-70E740481C1C}">
                  <a14:useLocalDpi xmlns:a14="http://schemas.microsoft.com/office/drawing/2010/main"/>
                </a:ext>
              </a:extLst>
            </a:blip>
            <a:stretch>
              <a:fillRect/>
            </a:stretch>
          </a:blip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5" name="椭圆 52"/>
          <p:cNvSpPr/>
          <p:nvPr/>
        </p:nvSpPr>
        <p:spPr>
          <a:xfrm>
            <a:off x="2902744" y="4189810"/>
            <a:ext cx="692944" cy="692944"/>
          </a:xfrm>
          <a:prstGeom prst="ellipse">
            <a:avLst/>
          </a:prstGeom>
          <a:solidFill>
            <a:srgbClr val="2F2637"/>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 name="椭圆 53"/>
          <p:cNvSpPr/>
          <p:nvPr/>
        </p:nvSpPr>
        <p:spPr>
          <a:xfrm>
            <a:off x="2574132" y="859632"/>
            <a:ext cx="473869" cy="473869"/>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7" name="文本框 54"/>
          <p:cNvSpPr/>
          <p:nvPr/>
        </p:nvSpPr>
        <p:spPr>
          <a:xfrm>
            <a:off x="4538663" y="2562225"/>
            <a:ext cx="3775393" cy="523220"/>
          </a:xfrm>
          <a:prstGeom prst="rect">
            <a:avLst/>
          </a:prstGeom>
          <a:noFill/>
          <a:ln w="9525">
            <a:noFill/>
          </a:ln>
        </p:spPr>
        <p:txBody>
          <a:bodyPr wrap="none">
            <a:spAutoFit/>
          </a:bodyPr>
          <a:lstStyle/>
          <a:p>
            <a:pPr lvl="0">
              <a:lnSpc>
                <a:spcPct val="100000"/>
              </a:lnSpc>
            </a:pPr>
            <a:r>
              <a:rPr lang="zh-CN" altLang="en-US" sz="2800" dirty="0" smtClean="0">
                <a:solidFill>
                  <a:srgbClr val="262626"/>
                </a:solidFill>
                <a:latin typeface="华文宋体" pitchFamily="2" charset="-122"/>
                <a:ea typeface="华文宋体" pitchFamily="2" charset="-122"/>
                <a:sym typeface="华文宋体" pitchFamily="2" charset="-122"/>
              </a:rPr>
              <a:t>单击此处添加您的标题</a:t>
            </a:r>
            <a:endParaRPr lang="en-US" altLang="x-none" sz="2800" dirty="0">
              <a:solidFill>
                <a:srgbClr val="262626"/>
              </a:solidFill>
              <a:latin typeface="华文宋体" pitchFamily="2" charset="-122"/>
              <a:ea typeface="华文宋体" pitchFamily="2" charset="-122"/>
              <a:sym typeface="华文宋体" pitchFamily="2" charset="-122"/>
            </a:endParaRPr>
          </a:p>
        </p:txBody>
      </p:sp>
      <p:sp>
        <p:nvSpPr>
          <p:cNvPr id="8" name="文本框 55"/>
          <p:cNvSpPr/>
          <p:nvPr/>
        </p:nvSpPr>
        <p:spPr>
          <a:xfrm>
            <a:off x="5110163" y="3128963"/>
            <a:ext cx="2999539" cy="946413"/>
          </a:xfrm>
          <a:prstGeom prst="rect">
            <a:avLst/>
          </a:prstGeom>
          <a:noFill/>
          <a:ln w="9525">
            <a:noFill/>
          </a:ln>
        </p:spPr>
        <p:txBody>
          <a:bodyPr wrap="none">
            <a:spAutoFit/>
          </a:bodyPr>
          <a:lstStyle/>
          <a:p>
            <a:pPr lvl="0">
              <a:lnSpc>
                <a:spcPct val="100000"/>
              </a:lnSpc>
            </a:pPr>
            <a:r>
              <a:rPr lang="en-US" altLang="x-none" sz="2400" b="1" dirty="0">
                <a:solidFill>
                  <a:schemeClr val="bg1"/>
                </a:solidFill>
                <a:latin typeface="华文宋体" pitchFamily="2" charset="-122"/>
                <a:ea typeface="华文宋体" pitchFamily="2" charset="-122"/>
                <a:sym typeface="华文宋体" pitchFamily="2" charset="-122"/>
              </a:rPr>
              <a:t>          </a:t>
            </a:r>
            <a:endParaRPr lang="zh-CN" altLang="en-US" sz="2400" b="1" dirty="0">
              <a:solidFill>
                <a:schemeClr val="bg1"/>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Click here to add  you to the  center of the  narrative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Thought  Click here to add   you to the  center of the </a:t>
            </a:r>
            <a:endParaRPr lang="zh-CN" altLang="en-US" sz="1050" dirty="0">
              <a:solidFill>
                <a:srgbClr val="262626"/>
              </a:solidFill>
              <a:latin typeface="华文宋体" pitchFamily="2" charset="-122"/>
              <a:ea typeface="华文宋体" pitchFamily="2" charset="-122"/>
              <a:sym typeface="华文宋体" pitchFamily="2" charset="-122"/>
            </a:endParaRPr>
          </a:p>
          <a:p>
            <a:pPr lvl="0">
              <a:lnSpc>
                <a:spcPct val="100000"/>
              </a:lnSpc>
            </a:pPr>
            <a:r>
              <a:rPr lang="en-US" altLang="x-none" sz="1050" dirty="0">
                <a:solidFill>
                  <a:srgbClr val="262626"/>
                </a:solidFill>
                <a:latin typeface="华文宋体" pitchFamily="2" charset="-122"/>
                <a:ea typeface="华文宋体" pitchFamily="2" charset="-122"/>
                <a:sym typeface="华文宋体" pitchFamily="2" charset="-122"/>
              </a:rPr>
              <a:t>                             narrative thought</a:t>
            </a:r>
            <a:endParaRPr lang="en-US" altLang="x-none" sz="1200" dirty="0">
              <a:solidFill>
                <a:srgbClr val="262626"/>
              </a:solidFill>
              <a:latin typeface="华文宋体" pitchFamily="2" charset="-122"/>
              <a:ea typeface="华文宋体" pitchFamily="2" charset="-122"/>
              <a:sym typeface="华文宋体" pitchFamily="2" charset="-122"/>
            </a:endParaRPr>
          </a:p>
        </p:txBody>
      </p:sp>
      <p:sp>
        <p:nvSpPr>
          <p:cNvPr id="9" name="直接连接符 56"/>
          <p:cNvSpPr/>
          <p:nvPr/>
        </p:nvSpPr>
        <p:spPr>
          <a:xfrm rot="5400000">
            <a:off x="6459142" y="1858566"/>
            <a:ext cx="1190" cy="2700338"/>
          </a:xfrm>
          <a:prstGeom prst="line">
            <a:avLst/>
          </a:prstGeom>
          <a:ln w="12700" cap="flat" cmpd="sng">
            <a:solidFill>
              <a:srgbClr val="2F2637"/>
            </a:solidFill>
            <a:prstDash val="solid"/>
            <a:miter/>
            <a:headEnd type="none" w="med" len="med"/>
            <a:tailEnd type="none" w="med" len="med"/>
          </a:ln>
        </p:spPr>
      </p:sp>
      <p:grpSp>
        <p:nvGrpSpPr>
          <p:cNvPr id="10" name="组合 9"/>
          <p:cNvGrpSpPr/>
          <p:nvPr/>
        </p:nvGrpSpPr>
        <p:grpSpPr>
          <a:xfrm>
            <a:off x="4405313" y="1465660"/>
            <a:ext cx="759619" cy="759619"/>
            <a:chOff x="5873750" y="1954213"/>
            <a:chExt cx="1012825" cy="1012825"/>
          </a:xfrm>
        </p:grpSpPr>
        <p:sp>
          <p:nvSpPr>
            <p:cNvPr id="11" name="椭圆 58"/>
            <p:cNvSpPr/>
            <p:nvPr/>
          </p:nvSpPr>
          <p:spPr>
            <a:xfrm>
              <a:off x="5873750" y="1954213"/>
              <a:ext cx="1012825" cy="1012825"/>
            </a:xfrm>
            <a:prstGeom prst="ellipse">
              <a:avLst/>
            </a:prstGeom>
            <a:solidFill>
              <a:srgbClr val="D0EAEB"/>
            </a:solidFill>
            <a:ln w="6350"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12" name="组合 59"/>
            <p:cNvGrpSpPr/>
            <p:nvPr/>
          </p:nvGrpSpPr>
          <p:grpSpPr>
            <a:xfrm>
              <a:off x="6149975" y="2284413"/>
              <a:ext cx="498475" cy="477837"/>
              <a:chOff x="0" y="0"/>
              <a:chExt cx="2438400" cy="2332038"/>
            </a:xfrm>
          </p:grpSpPr>
          <p:sp>
            <p:nvSpPr>
              <p:cNvPr id="13" name="Freeform 25"/>
              <p:cNvSpPr/>
              <p:nvPr/>
            </p:nvSpPr>
            <p:spPr>
              <a:xfrm>
                <a:off x="893763" y="1676400"/>
                <a:ext cx="655638" cy="655638"/>
              </a:xfrm>
              <a:custGeom>
                <a:avLst/>
                <a:gdLst>
                  <a:gd name="txL" fmla="*/ 0 w 413"/>
                  <a:gd name="txT" fmla="*/ 0 h 413"/>
                  <a:gd name="txR" fmla="*/ 413 w 413"/>
                  <a:gd name="txB" fmla="*/ 413 h 413"/>
                </a:gdLst>
                <a:ahLst/>
                <a:cxnLst>
                  <a:cxn ang="0">
                    <a:pos x="206" y="413"/>
                  </a:cxn>
                  <a:cxn ang="0">
                    <a:pos x="0" y="0"/>
                  </a:cxn>
                  <a:cxn ang="0">
                    <a:pos x="413" y="0"/>
                  </a:cxn>
                  <a:cxn ang="0">
                    <a:pos x="206" y="413"/>
                  </a:cxn>
                </a:cxnLst>
                <a:rect l="txL" t="txT" r="txR" b="txB"/>
                <a:pathLst>
                  <a:path w="413" h="413">
                    <a:moveTo>
                      <a:pt x="206" y="413"/>
                    </a:moveTo>
                    <a:lnTo>
                      <a:pt x="0" y="0"/>
                    </a:lnTo>
                    <a:lnTo>
                      <a:pt x="413" y="0"/>
                    </a:lnTo>
                    <a:lnTo>
                      <a:pt x="206" y="413"/>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4" name="任意多边形 61"/>
              <p:cNvSpPr/>
              <p:nvPr/>
            </p:nvSpPr>
            <p:spPr>
              <a:xfrm>
                <a:off x="0" y="0"/>
                <a:ext cx="2438400" cy="1774825"/>
              </a:xfrm>
              <a:custGeom>
                <a:avLst/>
                <a:gdLst>
                  <a:gd name="txL" fmla="*/ 0 w 2438400"/>
                  <a:gd name="txT" fmla="*/ 0 h 1774825"/>
                  <a:gd name="txR" fmla="*/ 2438400 w 2438400"/>
                  <a:gd name="txB" fmla="*/ 1774825 h 1774825"/>
                </a:gdLst>
                <a:ahLst/>
                <a:cxnLst>
                  <a:cxn ang="0">
                    <a:pos x="290196" y="0"/>
                  </a:cxn>
                  <a:cxn ang="0">
                    <a:pos x="2151973" y="0"/>
                  </a:cxn>
                  <a:cxn ang="0">
                    <a:pos x="2438400" y="286384"/>
                  </a:cxn>
                  <a:cxn ang="0">
                    <a:pos x="2438400" y="1484673"/>
                  </a:cxn>
                  <a:cxn ang="0">
                    <a:pos x="2151973" y="1774825"/>
                  </a:cxn>
                  <a:cxn ang="0">
                    <a:pos x="290196" y="1774825"/>
                  </a:cxn>
                  <a:cxn ang="0">
                    <a:pos x="0" y="1484673"/>
                  </a:cxn>
                  <a:cxn ang="0">
                    <a:pos x="0" y="286384"/>
                  </a:cxn>
                  <a:cxn ang="0">
                    <a:pos x="290196" y="0"/>
                  </a:cxn>
                  <a:cxn ang="0">
                    <a:pos x="471488" y="425450"/>
                  </a:cxn>
                  <a:cxn ang="0">
                    <a:pos x="471488" y="598488"/>
                  </a:cxn>
                  <a:cxn ang="0">
                    <a:pos x="1971676" y="598488"/>
                  </a:cxn>
                  <a:cxn ang="0">
                    <a:pos x="1971676" y="425450"/>
                  </a:cxn>
                  <a:cxn ang="0">
                    <a:pos x="471488" y="425450"/>
                  </a:cxn>
                  <a:cxn ang="0">
                    <a:pos x="471488" y="801688"/>
                  </a:cxn>
                  <a:cxn ang="0">
                    <a:pos x="471488" y="971551"/>
                  </a:cxn>
                  <a:cxn ang="0">
                    <a:pos x="1971676" y="971551"/>
                  </a:cxn>
                  <a:cxn ang="0">
                    <a:pos x="1971676" y="801688"/>
                  </a:cxn>
                  <a:cxn ang="0">
                    <a:pos x="471488" y="801688"/>
                  </a:cxn>
                  <a:cxn ang="0">
                    <a:pos x="471488" y="1174750"/>
                  </a:cxn>
                  <a:cxn ang="0">
                    <a:pos x="471488" y="1347788"/>
                  </a:cxn>
                  <a:cxn ang="0">
                    <a:pos x="1971676" y="1347788"/>
                  </a:cxn>
                  <a:cxn ang="0">
                    <a:pos x="1971676" y="1174750"/>
                  </a:cxn>
                  <a:cxn ang="0">
                    <a:pos x="471488" y="1174750"/>
                  </a:cxn>
                </a:cxnLst>
                <a:rect l="txL" t="txT" r="txR" b="tx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2F2637"/>
              </a:solidFill>
              <a:ln w="9525">
                <a:noFill/>
              </a:ln>
            </p:spPr>
            <p:txBody>
              <a:bodyPr vert="horz" wrap="square" anchor="t"/>
              <a:lstStyle/>
              <a:p>
                <a:pPr lvl="0">
                  <a:lnSpc>
                    <a:spcPct val="100000"/>
                  </a:lnSpc>
                </a:pPr>
                <a:endParaRPr sz="1500">
                  <a:solidFill>
                    <a:srgbClr val="000000"/>
                  </a:solidFill>
                  <a:latin typeface="Calibri" panose="020F0502020204030204" charset="0"/>
                  <a:ea typeface="宋体" panose="02010600030101010101" pitchFamily="2" charset="-122"/>
                  <a:sym typeface="宋体" panose="02010600030101010101" pitchFamily="2" charset="-122"/>
                </a:endParaRPr>
              </a:p>
            </p:txBody>
          </p:sp>
        </p:grpSp>
      </p:grpSp>
      <p:sp>
        <p:nvSpPr>
          <p:cNvPr id="15" name="椭圆 14"/>
          <p:cNvSpPr/>
          <p:nvPr/>
        </p:nvSpPr>
        <p:spPr>
          <a:xfrm>
            <a:off x="792957" y="1465660"/>
            <a:ext cx="2726531" cy="2726531"/>
          </a:xfrm>
          <a:prstGeom prst="ellipse">
            <a:avLst/>
          </a:prstGeom>
          <a:solidFill>
            <a:srgbClr val="2F2637">
              <a:alpha val="50000"/>
            </a:srgbClr>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6" name="椭圆 15"/>
          <p:cNvSpPr/>
          <p:nvPr/>
        </p:nvSpPr>
        <p:spPr>
          <a:xfrm>
            <a:off x="925116" y="1595437"/>
            <a:ext cx="2462213" cy="2462213"/>
          </a:xfrm>
          <a:prstGeom prst="ellipse">
            <a:avLst/>
          </a:prstGeom>
          <a:noFill/>
          <a:ln w="63500" cap="flat" cmpd="sng">
            <a:solidFill>
              <a:srgbClr val="D0EAEB"/>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7" name="文本框 57"/>
          <p:cNvSpPr/>
          <p:nvPr/>
        </p:nvSpPr>
        <p:spPr>
          <a:xfrm>
            <a:off x="1478756" y="2001441"/>
            <a:ext cx="1431802" cy="1685077"/>
          </a:xfrm>
          <a:prstGeom prst="rect">
            <a:avLst/>
          </a:prstGeom>
          <a:noFill/>
          <a:ln w="9525">
            <a:noFill/>
          </a:ln>
        </p:spPr>
        <p:txBody>
          <a:bodyPr wrap="none">
            <a:spAutoFit/>
          </a:bodyPr>
          <a:lstStyle/>
          <a:p>
            <a:pPr lvl="0">
              <a:lnSpc>
                <a:spcPct val="100000"/>
              </a:lnSpc>
            </a:pPr>
            <a:r>
              <a:rPr lang="en-US" altLang="x-none" sz="10350" b="1" dirty="0" smtClean="0">
                <a:solidFill>
                  <a:srgbClr val="FDFDFD"/>
                </a:solidFill>
                <a:latin typeface="华文宋体" pitchFamily="2" charset="-122"/>
                <a:ea typeface="华文宋体" pitchFamily="2" charset="-122"/>
                <a:sym typeface="华文宋体" pitchFamily="2" charset="-122"/>
              </a:rPr>
              <a:t>04</a:t>
            </a:r>
            <a:endParaRPr lang="zh-CN" altLang="en-US" sz="10350" b="1" dirty="0">
              <a:solidFill>
                <a:srgbClr val="FDFDFD"/>
              </a:solidFill>
              <a:latin typeface="华文宋体" pitchFamily="2" charset="-122"/>
              <a:ea typeface="华文宋体" pitchFamily="2" charset="-122"/>
              <a:sym typeface="华文宋体" pitchFamily="2" charset="-122"/>
            </a:endParaRPr>
          </a:p>
        </p:txBody>
      </p:sp>
    </p:spTree>
    <p:extLst>
      <p:ext uri="{BB962C8B-B14F-4D97-AF65-F5344CB8AC3E}">
        <p14:creationId xmlns:p14="http://schemas.microsoft.com/office/powerpoint/2010/main" val="377442075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
                                        </p:tgtEl>
                                        <p:attrNameLst>
                                          <p:attrName>ppt_y</p:attrName>
                                        </p:attrNameLst>
                                      </p:cBhvr>
                                      <p:tavLst>
                                        <p:tav tm="0">
                                          <p:val>
                                            <p:strVal val="#ppt_y"/>
                                          </p:val>
                                        </p:tav>
                                        <p:tav tm="100000">
                                          <p:val>
                                            <p:strVal val="#ppt_y"/>
                                          </p:val>
                                        </p:tav>
                                      </p:tavLst>
                                    </p:anim>
                                    <p:anim calcmode="lin" valueType="num">
                                      <p:cBhvr>
                                        <p:cTn id="4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barn(inVertical)">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iterate type="lt">
                                    <p:tmPct val="10000"/>
                                  </p:iterate>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16" grpId="0" animBg="1"/>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pic>
        <p:nvPicPr>
          <p:cNvPr id="12" name="Picture 4" descr="E:\JGQ\PPT 制作素材\shutterstock\shutterstock_103970726.jpg">
            <a:hlinkClick r:id="rId3"/>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902471" y="1366696"/>
            <a:ext cx="2088232" cy="1727904"/>
          </a:xfrm>
          <a:prstGeom prst="hexagon">
            <a:avLst/>
          </a:prstGeom>
          <a:solidFill>
            <a:schemeClr val="bg2">
              <a:lumMod val="25000"/>
            </a:schemeClr>
          </a:solidFill>
          <a:ln w="3175">
            <a:noFill/>
          </a:ln>
          <a:effectLst/>
          <a:extLst/>
        </p:spPr>
      </p:pic>
      <p:pic>
        <p:nvPicPr>
          <p:cNvPr id="13" name="Picture 2" descr="E:\JGQ\PPT 制作素材\shutterstock\shutterstock_78307930.jpg">
            <a:hlinkClick r:id="rId3"/>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221951" y="1366696"/>
            <a:ext cx="2088232" cy="1727904"/>
          </a:xfrm>
          <a:prstGeom prst="hexagon">
            <a:avLst/>
          </a:prstGeom>
          <a:solidFill>
            <a:srgbClr val="00B1B4"/>
          </a:solidFill>
          <a:ln w="3175">
            <a:noFill/>
          </a:ln>
          <a:effectLst/>
          <a:extLst/>
        </p:spPr>
      </p:pic>
      <p:pic>
        <p:nvPicPr>
          <p:cNvPr id="14" name="Picture 3" descr="E:\JGQ\PPT 制作素材\shutterstock\shutterstock_125860454.jpg">
            <a:hlinkClick r:id="rId3"/>
          </p:cNvPr>
          <p:cNvPicPr>
            <a:picLocks noChangeAspect="1" noChangeArrowheads="1"/>
          </p:cNvPicPr>
          <p:nvPr/>
        </p:nvPicPr>
        <p:blipFill rotWithShape="1">
          <a:blip r:embed="rId6"/>
          <a:srcRect/>
          <a:stretch/>
        </p:blipFill>
        <p:spPr bwMode="auto">
          <a:xfrm>
            <a:off x="3527738" y="1366693"/>
            <a:ext cx="2157178" cy="1727904"/>
          </a:xfrm>
          <a:prstGeom prst="hexagon">
            <a:avLst/>
          </a:prstGeom>
          <a:blipFill>
            <a:blip r:embed="rId7" cstate="screen">
              <a:extLst>
                <a:ext uri="{28A0092B-C50C-407E-A947-70E740481C1C}">
                  <a14:useLocalDpi xmlns:a14="http://schemas.microsoft.com/office/drawing/2010/main"/>
                </a:ext>
              </a:extLst>
            </a:blip>
            <a:stretch>
              <a:fillRect/>
            </a:stretch>
          </a:blipFill>
          <a:ln w="3175">
            <a:noFill/>
          </a:ln>
          <a:effectLst/>
          <a:extLst/>
        </p:spPr>
      </p:pic>
      <p:grpSp>
        <p:nvGrpSpPr>
          <p:cNvPr id="15" name="组合 14"/>
          <p:cNvGrpSpPr>
            <a:grpSpLocks/>
          </p:cNvGrpSpPr>
          <p:nvPr/>
        </p:nvGrpSpPr>
        <p:grpSpPr bwMode="auto">
          <a:xfrm>
            <a:off x="3149573" y="1366726"/>
            <a:ext cx="2901950" cy="598488"/>
            <a:chOff x="3043240" y="1339815"/>
            <a:chExt cx="2902064" cy="598310"/>
          </a:xfrm>
          <a:solidFill>
            <a:srgbClr val="2F2637"/>
          </a:solidFill>
          <a:effectLst/>
        </p:grpSpPr>
        <p:sp>
          <p:nvSpPr>
            <p:cNvPr id="16" name="等腰三角形 41">
              <a:hlinkClick r:id="rId3"/>
            </p:cNvPr>
            <p:cNvSpPr/>
            <p:nvPr/>
          </p:nvSpPr>
          <p:spPr>
            <a:xfrm rot="10800000">
              <a:off x="5403945" y="1339815"/>
              <a:ext cx="541359" cy="598310"/>
            </a:xfrm>
            <a:custGeom>
              <a:avLst/>
              <a:gdLst/>
              <a:ahLst/>
              <a:cxnLst/>
              <a:rect l="l" t="t" r="r" b="b"/>
              <a:pathLst>
                <a:path w="435509" h="481627">
                  <a:moveTo>
                    <a:pt x="435509" y="481627"/>
                  </a:moveTo>
                  <a:lnTo>
                    <a:pt x="0" y="481627"/>
                  </a:lnTo>
                  <a:lnTo>
                    <a:pt x="217754" y="0"/>
                  </a:lnTo>
                  <a:close/>
                </a:path>
              </a:pathLst>
            </a:cu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solidFill>
                  <a:schemeClr val="tx1">
                    <a:lumMod val="75000"/>
                    <a:lumOff val="25000"/>
                  </a:schemeClr>
                </a:solidFill>
              </a:endParaRPr>
            </a:p>
          </p:txBody>
        </p:sp>
        <p:sp>
          <p:nvSpPr>
            <p:cNvPr id="17" name="等腰三角形 41">
              <a:hlinkClick r:id="rId3"/>
            </p:cNvPr>
            <p:cNvSpPr/>
            <p:nvPr/>
          </p:nvSpPr>
          <p:spPr>
            <a:xfrm rot="10800000">
              <a:off x="3043240" y="1339815"/>
              <a:ext cx="541358" cy="598310"/>
            </a:xfrm>
            <a:custGeom>
              <a:avLst/>
              <a:gdLst/>
              <a:ahLst/>
              <a:cxnLst/>
              <a:rect l="l" t="t" r="r" b="b"/>
              <a:pathLst>
                <a:path w="435509" h="481627">
                  <a:moveTo>
                    <a:pt x="435509" y="481627"/>
                  </a:moveTo>
                  <a:lnTo>
                    <a:pt x="0" y="481627"/>
                  </a:lnTo>
                  <a:lnTo>
                    <a:pt x="217754" y="0"/>
                  </a:lnTo>
                  <a:close/>
                </a:path>
              </a:pathLst>
            </a:custGeom>
            <a:grpFill/>
            <a:ln w="12700" cap="sq">
              <a:noFill/>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274216" rIns="0" bIns="47546"/>
            <a:lstStyle/>
            <a:p>
              <a:pPr algn="ctr" defTabSz="950671">
                <a:defRPr/>
              </a:pPr>
              <a:endParaRPr lang="zh-CN" altLang="en-US" sz="3200">
                <a:solidFill>
                  <a:schemeClr val="tx1">
                    <a:lumMod val="75000"/>
                    <a:lumOff val="25000"/>
                  </a:schemeClr>
                </a:solidFill>
              </a:endParaRPr>
            </a:p>
          </p:txBody>
        </p:sp>
      </p:grpSp>
      <p:grpSp>
        <p:nvGrpSpPr>
          <p:cNvPr id="18" name="组合 17"/>
          <p:cNvGrpSpPr>
            <a:grpSpLocks/>
          </p:cNvGrpSpPr>
          <p:nvPr/>
        </p:nvGrpSpPr>
        <p:grpSpPr bwMode="auto">
          <a:xfrm>
            <a:off x="3149573" y="2497026"/>
            <a:ext cx="2901950" cy="596900"/>
            <a:chOff x="3043240" y="2469414"/>
            <a:chExt cx="2902064" cy="598310"/>
          </a:xfrm>
          <a:solidFill>
            <a:srgbClr val="2F2637"/>
          </a:solidFill>
          <a:effectLst/>
        </p:grpSpPr>
        <p:sp>
          <p:nvSpPr>
            <p:cNvPr id="19" name="等腰三角形 41">
              <a:hlinkClick r:id="rId3"/>
            </p:cNvPr>
            <p:cNvSpPr/>
            <p:nvPr/>
          </p:nvSpPr>
          <p:spPr>
            <a:xfrm>
              <a:off x="5403945" y="2469414"/>
              <a:ext cx="541359" cy="598310"/>
            </a:xfrm>
            <a:custGeom>
              <a:avLst/>
              <a:gdLst/>
              <a:ahLst/>
              <a:cxnLst/>
              <a:rect l="l" t="t" r="r" b="b"/>
              <a:pathLst>
                <a:path w="435509" h="481627">
                  <a:moveTo>
                    <a:pt x="435509" y="481627"/>
                  </a:moveTo>
                  <a:lnTo>
                    <a:pt x="0" y="481627"/>
                  </a:lnTo>
                  <a:lnTo>
                    <a:pt x="217754" y="0"/>
                  </a:lnTo>
                  <a:close/>
                </a:path>
              </a:pathLst>
            </a:custGeom>
            <a:grpFill/>
            <a:ln w="12700" cap="sq">
              <a:noFill/>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0" tIns="274216" rIns="0" bIns="47546"/>
            <a:lstStyle/>
            <a:p>
              <a:pPr algn="ctr" defTabSz="950671">
                <a:defRPr/>
              </a:pPr>
              <a:endParaRPr lang="zh-CN" altLang="en-US" sz="3200">
                <a:solidFill>
                  <a:schemeClr val="tx1">
                    <a:lumMod val="75000"/>
                    <a:lumOff val="25000"/>
                  </a:schemeClr>
                </a:solidFill>
              </a:endParaRPr>
            </a:p>
          </p:txBody>
        </p:sp>
        <p:sp>
          <p:nvSpPr>
            <p:cNvPr id="20" name="等腰三角形 41">
              <a:hlinkClick r:id="rId3"/>
            </p:cNvPr>
            <p:cNvSpPr/>
            <p:nvPr/>
          </p:nvSpPr>
          <p:spPr>
            <a:xfrm>
              <a:off x="3043240" y="2469414"/>
              <a:ext cx="541358" cy="598310"/>
            </a:xfrm>
            <a:custGeom>
              <a:avLst/>
              <a:gdLst/>
              <a:ahLst/>
              <a:cxnLst/>
              <a:rect l="l" t="t" r="r" b="b"/>
              <a:pathLst>
                <a:path w="435509" h="481627">
                  <a:moveTo>
                    <a:pt x="435509" y="481627"/>
                  </a:moveTo>
                  <a:lnTo>
                    <a:pt x="0" y="481627"/>
                  </a:lnTo>
                  <a:lnTo>
                    <a:pt x="217754" y="0"/>
                  </a:lnTo>
                  <a:close/>
                </a:path>
              </a:pathLst>
            </a:cu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zh-CN" altLang="en-US" sz="1350">
                <a:solidFill>
                  <a:schemeClr val="tx1">
                    <a:lumMod val="75000"/>
                    <a:lumOff val="25000"/>
                  </a:schemeClr>
                </a:solidFill>
              </a:endParaRPr>
            </a:p>
          </p:txBody>
        </p:sp>
      </p:grpSp>
      <p:sp>
        <p:nvSpPr>
          <p:cNvPr id="21" name="Text Box 11">
            <a:hlinkClick r:id="rId3"/>
          </p:cNvPr>
          <p:cNvSpPr txBox="1">
            <a:spLocks noChangeArrowheads="1"/>
          </p:cNvSpPr>
          <p:nvPr/>
        </p:nvSpPr>
        <p:spPr bwMode="auto">
          <a:xfrm>
            <a:off x="1194792" y="3352483"/>
            <a:ext cx="6964139" cy="45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ts val="1500"/>
              </a:lnSpc>
              <a:buClr>
                <a:srgbClr val="0070C0"/>
              </a:buClr>
            </a:pP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此处添加详细文本描述，建议与标题相关并符合整体语言风格，语言描述尽量此处添加详细文本描述，建议与标题相关并符合整体语言风格，语言描述尽量</a:t>
            </a:r>
            <a:endParaRPr lang="en-US" altLang="zh-CN" sz="900" spc="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a:hlinkClick r:id="rId3"/>
          </p:cNvPr>
          <p:cNvSpPr>
            <a:spLocks noChangeArrowheads="1"/>
          </p:cNvSpPr>
          <p:nvPr/>
        </p:nvSpPr>
        <p:spPr bwMode="auto">
          <a:xfrm>
            <a:off x="1194792" y="3812642"/>
            <a:ext cx="6880225"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defTabSz="685800">
              <a:lnSpc>
                <a:spcPts val="1500"/>
              </a:lnSpc>
              <a:buClr>
                <a:srgbClr val="0070C0"/>
              </a:buClr>
              <a:defRPr/>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RAPIDPPT, the leader of professional PPT designer in China. </a:t>
            </a:r>
          </a:p>
          <a:p>
            <a:pPr algn="just" defTabSz="685800">
              <a:lnSpc>
                <a:spcPts val="1500"/>
              </a:lnSpc>
              <a:buClr>
                <a:srgbClr val="0070C0"/>
              </a:buClr>
              <a:defRPr/>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5years of making professional PPT, 500 case studies for the classical PPT, make sure you will be satisfied. </a:t>
            </a:r>
          </a:p>
          <a:p>
            <a:pPr algn="just" defTabSz="685800">
              <a:lnSpc>
                <a:spcPts val="1500"/>
              </a:lnSpc>
              <a:buClr>
                <a:srgbClr val="0070C0"/>
              </a:buClr>
              <a:defRPr/>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RAPIDPPT differs from the traditional production model, and create a new PPT experience.</a:t>
            </a:r>
          </a:p>
        </p:txBody>
      </p:sp>
    </p:spTree>
    <p:extLst>
      <p:ext uri="{BB962C8B-B14F-4D97-AF65-F5344CB8AC3E}">
        <p14:creationId xmlns:p14="http://schemas.microsoft.com/office/powerpoint/2010/main" val="146731448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12" presetClass="entr" presetSubtype="4" fill="hold" nodeType="withEffect">
                                  <p:stCondLst>
                                    <p:cond delay="40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p:tgtEl>
                                          <p:spTgt spid="18"/>
                                        </p:tgtEl>
                                        <p:attrNameLst>
                                          <p:attrName>ppt_y</p:attrName>
                                        </p:attrNameLst>
                                      </p:cBhvr>
                                      <p:tavLst>
                                        <p:tav tm="0">
                                          <p:val>
                                            <p:strVal val="#ppt_y+#ppt_h*1.125000"/>
                                          </p:val>
                                        </p:tav>
                                        <p:tav tm="100000">
                                          <p:val>
                                            <p:strVal val="#ppt_y"/>
                                          </p:val>
                                        </p:tav>
                                      </p:tavLst>
                                    </p:anim>
                                    <p:animEffect transition="in" filter="wipe(up)">
                                      <p:cBhvr>
                                        <p:cTn id="28" dur="500"/>
                                        <p:tgtEl>
                                          <p:spTgt spid="18"/>
                                        </p:tgtEl>
                                      </p:cBhvr>
                                    </p:animEffect>
                                  </p:childTnLst>
                                </p:cTn>
                              </p:par>
                              <p:par>
                                <p:cTn id="29" presetID="12" presetClass="entr" presetSubtype="1" fill="hold" nodeType="withEffect">
                                  <p:stCondLst>
                                    <p:cond delay="40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ppt_y</p:attrName>
                                        </p:attrNameLst>
                                      </p:cBhvr>
                                      <p:tavLst>
                                        <p:tav tm="0">
                                          <p:val>
                                            <p:strVal val="#ppt_y-#ppt_h*1.125000"/>
                                          </p:val>
                                        </p:tav>
                                        <p:tav tm="100000">
                                          <p:val>
                                            <p:strVal val="#ppt_y"/>
                                          </p:val>
                                        </p:tav>
                                      </p:tavLst>
                                    </p:anim>
                                    <p:animEffect transition="in" filter="wipe(down)">
                                      <p:cBhvr>
                                        <p:cTn id="32" dur="500"/>
                                        <p:tgtEl>
                                          <p:spTgt spid="15"/>
                                        </p:tgtEl>
                                      </p:cBhvr>
                                    </p:animEffect>
                                  </p:childTnLst>
                                </p:cTn>
                              </p:par>
                              <p:par>
                                <p:cTn id="33" presetID="53" presetClass="entr" presetSubtype="16" fill="hold" nodeType="withEffect">
                                  <p:stCondLst>
                                    <p:cond delay="40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par>
                                <p:cTn id="38" presetID="53" presetClass="entr" presetSubtype="16" fill="hold" nodeType="withEffect">
                                  <p:stCondLst>
                                    <p:cond delay="40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par>
                                <p:cTn id="43" presetID="53" presetClass="entr" presetSubtype="16" fill="hold" nodeType="withEffect">
                                  <p:stCondLst>
                                    <p:cond delay="40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par>
                                <p:cTn id="48" presetID="23" presetClass="entr" presetSubtype="16" fill="hold" grpId="0" nodeType="withEffect">
                                  <p:stCondLst>
                                    <p:cond delay="700"/>
                                  </p:stCondLst>
                                  <p:childTnLst>
                                    <p:set>
                                      <p:cBhvr>
                                        <p:cTn id="49" dur="1" fill="hold">
                                          <p:stCondLst>
                                            <p:cond delay="0"/>
                                          </p:stCondLst>
                                        </p:cTn>
                                        <p:tgtEl>
                                          <p:spTgt spid="21"/>
                                        </p:tgtEl>
                                        <p:attrNameLst>
                                          <p:attrName>style.visibility</p:attrName>
                                        </p:attrNameLst>
                                      </p:cBhvr>
                                      <p:to>
                                        <p:strVal val="visible"/>
                                      </p:to>
                                    </p:set>
                                    <p:anim calcmode="lin" valueType="num">
                                      <p:cBhvr>
                                        <p:cTn id="50" dur="500" fill="hold"/>
                                        <p:tgtEl>
                                          <p:spTgt spid="21"/>
                                        </p:tgtEl>
                                        <p:attrNameLst>
                                          <p:attrName>ppt_w</p:attrName>
                                        </p:attrNameLst>
                                      </p:cBhvr>
                                      <p:tavLst>
                                        <p:tav tm="0">
                                          <p:val>
                                            <p:fltVal val="0"/>
                                          </p:val>
                                        </p:tav>
                                        <p:tav tm="100000">
                                          <p:val>
                                            <p:strVal val="#ppt_w"/>
                                          </p:val>
                                        </p:tav>
                                      </p:tavLst>
                                    </p:anim>
                                    <p:anim calcmode="lin" valueType="num">
                                      <p:cBhvr>
                                        <p:cTn id="51" dur="500" fill="hold"/>
                                        <p:tgtEl>
                                          <p:spTgt spid="21"/>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70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任意多边形 11"/>
          <p:cNvSpPr/>
          <p:nvPr/>
        </p:nvSpPr>
        <p:spPr>
          <a:xfrm rot="5400000">
            <a:off x="2753701" y="2636327"/>
            <a:ext cx="1127934" cy="542568"/>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schemeClr val="tx1">
                  <a:lumMod val="75000"/>
                  <a:lumOff val="25000"/>
                </a:schemeClr>
              </a:solidFill>
              <a:ea typeface="微软雅黑" pitchFamily="34" charset="-122"/>
            </a:endParaRPr>
          </a:p>
        </p:txBody>
      </p:sp>
      <p:sp>
        <p:nvSpPr>
          <p:cNvPr id="13" name="任意多边形 12"/>
          <p:cNvSpPr/>
          <p:nvPr/>
        </p:nvSpPr>
        <p:spPr>
          <a:xfrm rot="18900000">
            <a:off x="1599611" y="2501124"/>
            <a:ext cx="794657" cy="805388"/>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schemeClr val="tx1">
                  <a:lumMod val="75000"/>
                  <a:lumOff val="25000"/>
                </a:schemeClr>
              </a:solidFill>
              <a:ea typeface="微软雅黑" pitchFamily="34" charset="-122"/>
            </a:endParaRPr>
          </a:p>
        </p:txBody>
      </p:sp>
      <p:sp>
        <p:nvSpPr>
          <p:cNvPr id="14" name="任意多边形 13"/>
          <p:cNvSpPr/>
          <p:nvPr/>
        </p:nvSpPr>
        <p:spPr>
          <a:xfrm rot="18900000" flipV="1">
            <a:off x="2219685" y="3120535"/>
            <a:ext cx="794657" cy="805388"/>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schemeClr val="tx1">
                  <a:lumMod val="75000"/>
                  <a:lumOff val="25000"/>
                </a:schemeClr>
              </a:solidFill>
              <a:ea typeface="微软雅黑" pitchFamily="34" charset="-122"/>
            </a:endParaRPr>
          </a:p>
        </p:txBody>
      </p:sp>
      <p:sp>
        <p:nvSpPr>
          <p:cNvPr id="15" name="任意多边形 14"/>
          <p:cNvSpPr/>
          <p:nvPr/>
        </p:nvSpPr>
        <p:spPr>
          <a:xfrm rot="2700000">
            <a:off x="2205396" y="1879414"/>
            <a:ext cx="794657" cy="805388"/>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schemeClr val="tx1">
                  <a:lumMod val="75000"/>
                  <a:lumOff val="25000"/>
                </a:schemeClr>
              </a:solidFill>
              <a:ea typeface="微软雅黑" pitchFamily="34" charset="-122"/>
            </a:endParaRPr>
          </a:p>
        </p:txBody>
      </p:sp>
      <p:sp>
        <p:nvSpPr>
          <p:cNvPr id="16" name="心形 15"/>
          <p:cNvSpPr/>
          <p:nvPr/>
        </p:nvSpPr>
        <p:spPr>
          <a:xfrm>
            <a:off x="2489031" y="1621594"/>
            <a:ext cx="263769" cy="219808"/>
          </a:xfrm>
          <a:prstGeom prst="heart">
            <a:avLst/>
          </a:prstGeom>
          <a:solidFill>
            <a:srgbClr val="2F26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nvGrpSpPr>
          <p:cNvPr id="17" name="组合 16"/>
          <p:cNvGrpSpPr/>
          <p:nvPr/>
        </p:nvGrpSpPr>
        <p:grpSpPr>
          <a:xfrm>
            <a:off x="3712064" y="2721771"/>
            <a:ext cx="168654" cy="423457"/>
            <a:chOff x="3114596" y="2996938"/>
            <a:chExt cx="224872" cy="564609"/>
          </a:xfrm>
          <a:solidFill>
            <a:srgbClr val="2F2637"/>
          </a:solidFill>
        </p:grpSpPr>
        <p:sp>
          <p:nvSpPr>
            <p:cNvPr id="18" name="椭圆 17"/>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19" name="同侧圆角矩形 18"/>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20" name="矩形 19"/>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21" name="同侧圆角矩形 20"/>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22" name="同侧圆角矩形 21"/>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23" name="同侧圆角矩形 22"/>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24" name="同侧圆角矩形 23"/>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grpSp>
        <p:nvGrpSpPr>
          <p:cNvPr id="25" name="组合 24"/>
          <p:cNvGrpSpPr/>
          <p:nvPr/>
        </p:nvGrpSpPr>
        <p:grpSpPr>
          <a:xfrm>
            <a:off x="1230712" y="2787473"/>
            <a:ext cx="329893" cy="233826"/>
            <a:chOff x="4979939" y="3638125"/>
            <a:chExt cx="439857" cy="311768"/>
          </a:xfrm>
          <a:solidFill>
            <a:srgbClr val="2F2637"/>
          </a:solidFill>
        </p:grpSpPr>
        <p:grpSp>
          <p:nvGrpSpPr>
            <p:cNvPr id="26" name="组合 25"/>
            <p:cNvGrpSpPr/>
            <p:nvPr/>
          </p:nvGrpSpPr>
          <p:grpSpPr>
            <a:xfrm>
              <a:off x="4979939" y="3681386"/>
              <a:ext cx="439857" cy="268507"/>
              <a:chOff x="4975778" y="3669385"/>
              <a:chExt cx="439857" cy="268507"/>
            </a:xfrm>
            <a:grpFill/>
          </p:grpSpPr>
          <p:grpSp>
            <p:nvGrpSpPr>
              <p:cNvPr id="28" name="组合 27"/>
              <p:cNvGrpSpPr/>
              <p:nvPr/>
            </p:nvGrpSpPr>
            <p:grpSpPr>
              <a:xfrm>
                <a:off x="4975778" y="3689944"/>
                <a:ext cx="439857" cy="24689"/>
                <a:chOff x="4902784" y="3688900"/>
                <a:chExt cx="439857" cy="24689"/>
              </a:xfrm>
              <a:grpFill/>
            </p:grpSpPr>
            <p:sp>
              <p:nvSpPr>
                <p:cNvPr id="32" name="矩形 31"/>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33" name="矩形 32"/>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sp>
            <p:nvSpPr>
              <p:cNvPr id="29" name="等腰三角形 28"/>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30" name="矩形 29"/>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31" name="矩形 30"/>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sp>
          <p:nvSpPr>
            <p:cNvPr id="27" name="剪去单角的矩形 26"/>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grpSp>
        <p:nvGrpSpPr>
          <p:cNvPr id="34" name="组合 33"/>
          <p:cNvGrpSpPr/>
          <p:nvPr/>
        </p:nvGrpSpPr>
        <p:grpSpPr>
          <a:xfrm>
            <a:off x="2445464" y="3976568"/>
            <a:ext cx="349019" cy="313842"/>
            <a:chOff x="2928203" y="5369694"/>
            <a:chExt cx="465358" cy="418456"/>
          </a:xfrm>
          <a:solidFill>
            <a:srgbClr val="2F2637"/>
          </a:solidFill>
        </p:grpSpPr>
        <p:grpSp>
          <p:nvGrpSpPr>
            <p:cNvPr id="35" name="组合 34"/>
            <p:cNvGrpSpPr/>
            <p:nvPr/>
          </p:nvGrpSpPr>
          <p:grpSpPr>
            <a:xfrm>
              <a:off x="2928203" y="5369694"/>
              <a:ext cx="460390" cy="418456"/>
              <a:chOff x="10760386" y="4041158"/>
              <a:chExt cx="460390" cy="418456"/>
            </a:xfrm>
            <a:grpFill/>
          </p:grpSpPr>
          <p:sp>
            <p:nvSpPr>
              <p:cNvPr id="38" name="任意多边形 37"/>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278127 w 406232"/>
                  <a:gd name="connsiteY7" fmla="*/ 209845 h 348959"/>
                  <a:gd name="connsiteX8" fmla="*/ 211452 w 406232"/>
                  <a:gd name="connsiteY8" fmla="*/ 305095 h 348959"/>
                  <a:gd name="connsiteX9" fmla="*/ 128108 w 406232"/>
                  <a:gd name="connsiteY9" fmla="*/ 345576 h 348959"/>
                  <a:gd name="connsiteX10" fmla="*/ 44765 w 406232"/>
                  <a:gd name="connsiteY10" fmla="*/ 345576 h 348959"/>
                  <a:gd name="connsiteX11" fmla="*/ 6665 w 406232"/>
                  <a:gd name="connsiteY11" fmla="*/ 305095 h 348959"/>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7668 w 407235"/>
                  <a:gd name="connsiteY0" fmla="*/ 305095 h 357637"/>
                  <a:gd name="connsiteX1" fmla="*/ 7668 w 407235"/>
                  <a:gd name="connsiteY1" fmla="*/ 226514 h 357637"/>
                  <a:gd name="connsiteX2" fmla="*/ 74343 w 407235"/>
                  <a:gd name="connsiteY2" fmla="*/ 128882 h 357637"/>
                  <a:gd name="connsiteX3" fmla="*/ 245793 w 407235"/>
                  <a:gd name="connsiteY3" fmla="*/ 43157 h 357637"/>
                  <a:gd name="connsiteX4" fmla="*/ 402955 w 407235"/>
                  <a:gd name="connsiteY4" fmla="*/ 295 h 357637"/>
                  <a:gd name="connsiteX5" fmla="*/ 360093 w 407235"/>
                  <a:gd name="connsiteY5" fmla="*/ 26489 h 357637"/>
                  <a:gd name="connsiteX6" fmla="*/ 331518 w 407235"/>
                  <a:gd name="connsiteY6" fmla="*/ 69351 h 357637"/>
                  <a:gd name="connsiteX7" fmla="*/ 279130 w 407235"/>
                  <a:gd name="connsiteY7" fmla="*/ 209845 h 357637"/>
                  <a:gd name="connsiteX8" fmla="*/ 212455 w 407235"/>
                  <a:gd name="connsiteY8" fmla="*/ 305095 h 357637"/>
                  <a:gd name="connsiteX9" fmla="*/ 121967 w 407235"/>
                  <a:gd name="connsiteY9" fmla="*/ 355101 h 357637"/>
                  <a:gd name="connsiteX10" fmla="*/ 45768 w 407235"/>
                  <a:gd name="connsiteY10" fmla="*/ 345576 h 357637"/>
                  <a:gd name="connsiteX11" fmla="*/ 7668 w 407235"/>
                  <a:gd name="connsiteY11" fmla="*/ 305095 h 35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39" name="任意多边形 38"/>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 fmla="*/ 114303 w 114766"/>
                  <a:gd name="connsiteY0" fmla="*/ 7143 h 117111"/>
                  <a:gd name="connsiteX1" fmla="*/ 66678 w 114766"/>
                  <a:gd name="connsiteY1" fmla="*/ 66675 h 117111"/>
                  <a:gd name="connsiteX2" fmla="*/ 40484 w 114766"/>
                  <a:gd name="connsiteY2" fmla="*/ 116681 h 117111"/>
                  <a:gd name="connsiteX3" fmla="*/ 3 w 114766"/>
                  <a:gd name="connsiteY3" fmla="*/ 88106 h 117111"/>
                  <a:gd name="connsiteX4" fmla="*/ 42865 w 114766"/>
                  <a:gd name="connsiteY4" fmla="*/ 40481 h 117111"/>
                  <a:gd name="connsiteX5" fmla="*/ 88109 w 114766"/>
                  <a:gd name="connsiteY5" fmla="*/ 4762 h 117111"/>
                  <a:gd name="connsiteX6" fmla="*/ 114303 w 114766"/>
                  <a:gd name="connsiteY6" fmla="*/ 7143 h 117111"/>
                  <a:gd name="connsiteX0" fmla="*/ 114306 w 114769"/>
                  <a:gd name="connsiteY0" fmla="*/ 7143 h 109586"/>
                  <a:gd name="connsiteX1" fmla="*/ 66681 w 114769"/>
                  <a:gd name="connsiteY1" fmla="*/ 66675 h 109586"/>
                  <a:gd name="connsiteX2" fmla="*/ 29099 w 114769"/>
                  <a:gd name="connsiteY2" fmla="*/ 108934 h 109586"/>
                  <a:gd name="connsiteX3" fmla="*/ 6 w 114769"/>
                  <a:gd name="connsiteY3" fmla="*/ 88106 h 109586"/>
                  <a:gd name="connsiteX4" fmla="*/ 42868 w 114769"/>
                  <a:gd name="connsiteY4" fmla="*/ 40481 h 109586"/>
                  <a:gd name="connsiteX5" fmla="*/ 88112 w 114769"/>
                  <a:gd name="connsiteY5" fmla="*/ 4762 h 109586"/>
                  <a:gd name="connsiteX6" fmla="*/ 114306 w 114769"/>
                  <a:gd name="connsiteY6" fmla="*/ 7143 h 109586"/>
                  <a:gd name="connsiteX0" fmla="*/ 148467 w 148642"/>
                  <a:gd name="connsiteY0" fmla="*/ 2864 h 123382"/>
                  <a:gd name="connsiteX1" fmla="*/ 66681 w 148642"/>
                  <a:gd name="connsiteY1" fmla="*/ 80472 h 123382"/>
                  <a:gd name="connsiteX2" fmla="*/ 29099 w 148642"/>
                  <a:gd name="connsiteY2" fmla="*/ 122731 h 123382"/>
                  <a:gd name="connsiteX3" fmla="*/ 6 w 148642"/>
                  <a:gd name="connsiteY3" fmla="*/ 101903 h 123382"/>
                  <a:gd name="connsiteX4" fmla="*/ 42868 w 148642"/>
                  <a:gd name="connsiteY4" fmla="*/ 54278 h 123382"/>
                  <a:gd name="connsiteX5" fmla="*/ 88112 w 148642"/>
                  <a:gd name="connsiteY5" fmla="*/ 18559 h 123382"/>
                  <a:gd name="connsiteX6" fmla="*/ 148467 w 148642"/>
                  <a:gd name="connsiteY6" fmla="*/ 2864 h 123382"/>
                  <a:gd name="connsiteX0" fmla="*/ 148467 w 151739"/>
                  <a:gd name="connsiteY0" fmla="*/ 11381 h 131899"/>
                  <a:gd name="connsiteX1" fmla="*/ 66681 w 151739"/>
                  <a:gd name="connsiteY1" fmla="*/ 88989 h 131899"/>
                  <a:gd name="connsiteX2" fmla="*/ 29099 w 151739"/>
                  <a:gd name="connsiteY2" fmla="*/ 131248 h 131899"/>
                  <a:gd name="connsiteX3" fmla="*/ 6 w 151739"/>
                  <a:gd name="connsiteY3" fmla="*/ 110420 h 131899"/>
                  <a:gd name="connsiteX4" fmla="*/ 42868 w 151739"/>
                  <a:gd name="connsiteY4" fmla="*/ 62795 h 131899"/>
                  <a:gd name="connsiteX5" fmla="*/ 129865 w 151739"/>
                  <a:gd name="connsiteY5" fmla="*/ 3837 h 131899"/>
                  <a:gd name="connsiteX6" fmla="*/ 148467 w 151739"/>
                  <a:gd name="connsiteY6" fmla="*/ 11381 h 13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sp>
          <p:nvSpPr>
            <p:cNvPr id="36" name="任意多边形 35"/>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sp>
          <p:nvSpPr>
            <p:cNvPr id="37" name="任意多边形 36"/>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 fmla="*/ 3352 w 180873"/>
                <a:gd name="connsiteY0" fmla="*/ 166776 h 173137"/>
                <a:gd name="connsiteX1" fmla="*/ 93840 w 180873"/>
                <a:gd name="connsiteY1" fmla="*/ 64383 h 173137"/>
                <a:gd name="connsiteX2" fmla="*/ 179565 w 180873"/>
                <a:gd name="connsiteY2" fmla="*/ 89 h 173137"/>
                <a:gd name="connsiteX3" fmla="*/ 139083 w 180873"/>
                <a:gd name="connsiteY3" fmla="*/ 52476 h 173137"/>
                <a:gd name="connsiteX4" fmla="*/ 50977 w 180873"/>
                <a:gd name="connsiteY4" fmla="*/ 138201 h 173137"/>
                <a:gd name="connsiteX5" fmla="*/ 22402 w 180873"/>
                <a:gd name="connsiteY5" fmla="*/ 159633 h 173137"/>
                <a:gd name="connsiteX6" fmla="*/ 3352 w 180873"/>
                <a:gd name="connsiteY6" fmla="*/ 166776 h 173137"/>
                <a:gd name="connsiteX0" fmla="*/ 4789 w 182310"/>
                <a:gd name="connsiteY0" fmla="*/ 166776 h 185696"/>
                <a:gd name="connsiteX1" fmla="*/ 95277 w 182310"/>
                <a:gd name="connsiteY1" fmla="*/ 64383 h 185696"/>
                <a:gd name="connsiteX2" fmla="*/ 181002 w 182310"/>
                <a:gd name="connsiteY2" fmla="*/ 89 h 185696"/>
                <a:gd name="connsiteX3" fmla="*/ 140520 w 182310"/>
                <a:gd name="connsiteY3" fmla="*/ 52476 h 185696"/>
                <a:gd name="connsiteX4" fmla="*/ 52414 w 182310"/>
                <a:gd name="connsiteY4" fmla="*/ 138201 h 185696"/>
                <a:gd name="connsiteX5" fmla="*/ 16695 w 182310"/>
                <a:gd name="connsiteY5" fmla="*/ 183445 h 185696"/>
                <a:gd name="connsiteX6" fmla="*/ 4789 w 182310"/>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8201 h 185696"/>
                <a:gd name="connsiteX5" fmla="*/ 16695 w 181809"/>
                <a:gd name="connsiteY5" fmla="*/ 183445 h 185696"/>
                <a:gd name="connsiteX6" fmla="*/ 4789 w 181809"/>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3439 h 185696"/>
                <a:gd name="connsiteX5" fmla="*/ 16695 w 181809"/>
                <a:gd name="connsiteY5" fmla="*/ 183445 h 185696"/>
                <a:gd name="connsiteX6" fmla="*/ 4789 w 181809"/>
                <a:gd name="connsiteY6" fmla="*/ 166776 h 185696"/>
                <a:gd name="connsiteX0" fmla="*/ 6892 w 183912"/>
                <a:gd name="connsiteY0" fmla="*/ 166776 h 183799"/>
                <a:gd name="connsiteX1" fmla="*/ 97380 w 183912"/>
                <a:gd name="connsiteY1" fmla="*/ 64383 h 183799"/>
                <a:gd name="connsiteX2" fmla="*/ 183105 w 183912"/>
                <a:gd name="connsiteY2" fmla="*/ 89 h 183799"/>
                <a:gd name="connsiteX3" fmla="*/ 135479 w 183912"/>
                <a:gd name="connsiteY3" fmla="*/ 52476 h 183799"/>
                <a:gd name="connsiteX4" fmla="*/ 54517 w 183912"/>
                <a:gd name="connsiteY4" fmla="*/ 133439 h 183799"/>
                <a:gd name="connsiteX5" fmla="*/ 11655 w 183912"/>
                <a:gd name="connsiteY5" fmla="*/ 181064 h 183799"/>
                <a:gd name="connsiteX6" fmla="*/ 6892 w 183912"/>
                <a:gd name="connsiteY6" fmla="*/ 166776 h 183799"/>
                <a:gd name="connsiteX0" fmla="*/ 6892 w 183575"/>
                <a:gd name="connsiteY0" fmla="*/ 166823 h 183846"/>
                <a:gd name="connsiteX1" fmla="*/ 97380 w 183575"/>
                <a:gd name="connsiteY1" fmla="*/ 64430 h 183846"/>
                <a:gd name="connsiteX2" fmla="*/ 183105 w 183575"/>
                <a:gd name="connsiteY2" fmla="*/ 136 h 183846"/>
                <a:gd name="connsiteX3" fmla="*/ 128336 w 183575"/>
                <a:gd name="connsiteY3" fmla="*/ 50142 h 183846"/>
                <a:gd name="connsiteX4" fmla="*/ 54517 w 183575"/>
                <a:gd name="connsiteY4" fmla="*/ 133486 h 183846"/>
                <a:gd name="connsiteX5" fmla="*/ 11655 w 183575"/>
                <a:gd name="connsiteY5" fmla="*/ 181111 h 183846"/>
                <a:gd name="connsiteX6" fmla="*/ 6892 w 183575"/>
                <a:gd name="connsiteY6" fmla="*/ 166823 h 183846"/>
                <a:gd name="connsiteX0" fmla="*/ 6892 w 183417"/>
                <a:gd name="connsiteY0" fmla="*/ 166742 h 183765"/>
                <a:gd name="connsiteX1" fmla="*/ 97380 w 183417"/>
                <a:gd name="connsiteY1" fmla="*/ 64349 h 183765"/>
                <a:gd name="connsiteX2" fmla="*/ 183105 w 183417"/>
                <a:gd name="connsiteY2" fmla="*/ 55 h 183765"/>
                <a:gd name="connsiteX3" fmla="*/ 123574 w 183417"/>
                <a:gd name="connsiteY3" fmla="*/ 54824 h 183765"/>
                <a:gd name="connsiteX4" fmla="*/ 54517 w 183417"/>
                <a:gd name="connsiteY4" fmla="*/ 133405 h 183765"/>
                <a:gd name="connsiteX5" fmla="*/ 11655 w 183417"/>
                <a:gd name="connsiteY5" fmla="*/ 181030 h 183765"/>
                <a:gd name="connsiteX6" fmla="*/ 6892 w 183417"/>
                <a:gd name="connsiteY6" fmla="*/ 166742 h 183765"/>
                <a:gd name="connsiteX0" fmla="*/ 5402 w 181927"/>
                <a:gd name="connsiteY0" fmla="*/ 166742 h 183765"/>
                <a:gd name="connsiteX1" fmla="*/ 95890 w 181927"/>
                <a:gd name="connsiteY1" fmla="*/ 64349 h 183765"/>
                <a:gd name="connsiteX2" fmla="*/ 181615 w 181927"/>
                <a:gd name="connsiteY2" fmla="*/ 55 h 183765"/>
                <a:gd name="connsiteX3" fmla="*/ 122084 w 181927"/>
                <a:gd name="connsiteY3" fmla="*/ 54824 h 183765"/>
                <a:gd name="connsiteX4" fmla="*/ 53027 w 181927"/>
                <a:gd name="connsiteY4" fmla="*/ 133405 h 183765"/>
                <a:gd name="connsiteX5" fmla="*/ 14927 w 181927"/>
                <a:gd name="connsiteY5" fmla="*/ 181030 h 183765"/>
                <a:gd name="connsiteX6" fmla="*/ 5402 w 181927"/>
                <a:gd name="connsiteY6" fmla="*/ 166742 h 18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75000"/>
                    <a:lumOff val="25000"/>
                  </a:schemeClr>
                </a:solidFill>
                <a:ea typeface="微软雅黑" pitchFamily="34" charset="-122"/>
              </a:endParaRPr>
            </a:p>
          </p:txBody>
        </p:sp>
      </p:grpSp>
      <p:sp>
        <p:nvSpPr>
          <p:cNvPr id="40" name="矩形 39"/>
          <p:cNvSpPr/>
          <p:nvPr/>
        </p:nvSpPr>
        <p:spPr>
          <a:xfrm>
            <a:off x="4331731" y="167400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itchFamily="34" charset="-122"/>
                <a:ea typeface="微软雅黑" pitchFamily="34" charset="-122"/>
              </a:rPr>
              <a:t>添加标题</a:t>
            </a:r>
            <a:endParaRPr lang="en-US" altLang="zh-CN" sz="1650" b="1" dirty="0">
              <a:solidFill>
                <a:schemeClr val="tx1">
                  <a:lumMod val="75000"/>
                  <a:lumOff val="25000"/>
                </a:schemeClr>
              </a:solidFill>
              <a:latin typeface="微软雅黑" pitchFamily="34" charset="-122"/>
              <a:ea typeface="微软雅黑" pitchFamily="34" charset="-122"/>
            </a:endParaRPr>
          </a:p>
        </p:txBody>
      </p:sp>
      <p:sp>
        <p:nvSpPr>
          <p:cNvPr id="41" name="矩形 47"/>
          <p:cNvSpPr>
            <a:spLocks noChangeArrowheads="1"/>
          </p:cNvSpPr>
          <p:nvPr/>
        </p:nvSpPr>
        <p:spPr bwMode="auto">
          <a:xfrm>
            <a:off x="4331730" y="2037377"/>
            <a:ext cx="18126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42" name="矩形 41"/>
          <p:cNvSpPr/>
          <p:nvPr/>
        </p:nvSpPr>
        <p:spPr>
          <a:xfrm>
            <a:off x="6255344" y="167400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itchFamily="34" charset="-122"/>
                <a:ea typeface="微软雅黑" pitchFamily="34" charset="-122"/>
              </a:rPr>
              <a:t>添加标题</a:t>
            </a:r>
            <a:endParaRPr lang="en-US" altLang="zh-CN" sz="1650" b="1" dirty="0">
              <a:solidFill>
                <a:schemeClr val="tx1">
                  <a:lumMod val="75000"/>
                  <a:lumOff val="25000"/>
                </a:schemeClr>
              </a:solidFill>
              <a:latin typeface="微软雅黑" pitchFamily="34" charset="-122"/>
              <a:ea typeface="微软雅黑" pitchFamily="34" charset="-122"/>
            </a:endParaRPr>
          </a:p>
        </p:txBody>
      </p:sp>
      <p:sp>
        <p:nvSpPr>
          <p:cNvPr id="43" name="矩形 47"/>
          <p:cNvSpPr>
            <a:spLocks noChangeArrowheads="1"/>
          </p:cNvSpPr>
          <p:nvPr/>
        </p:nvSpPr>
        <p:spPr bwMode="auto">
          <a:xfrm>
            <a:off x="6255343" y="2037377"/>
            <a:ext cx="18003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44" name="矩形 43"/>
          <p:cNvSpPr/>
          <p:nvPr/>
        </p:nvSpPr>
        <p:spPr>
          <a:xfrm>
            <a:off x="4331731" y="3218282"/>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itchFamily="34" charset="-122"/>
                <a:ea typeface="微软雅黑" pitchFamily="34" charset="-122"/>
              </a:rPr>
              <a:t>添加标题</a:t>
            </a:r>
            <a:endParaRPr lang="en-US" altLang="zh-CN" sz="1650" b="1" dirty="0">
              <a:solidFill>
                <a:schemeClr val="tx1">
                  <a:lumMod val="75000"/>
                  <a:lumOff val="25000"/>
                </a:schemeClr>
              </a:solidFill>
              <a:latin typeface="微软雅黑" pitchFamily="34" charset="-122"/>
              <a:ea typeface="微软雅黑" pitchFamily="34" charset="-122"/>
            </a:endParaRPr>
          </a:p>
        </p:txBody>
      </p:sp>
      <p:sp>
        <p:nvSpPr>
          <p:cNvPr id="45" name="矩形 47"/>
          <p:cNvSpPr>
            <a:spLocks noChangeArrowheads="1"/>
          </p:cNvSpPr>
          <p:nvPr/>
        </p:nvSpPr>
        <p:spPr bwMode="auto">
          <a:xfrm>
            <a:off x="4331730" y="3581654"/>
            <a:ext cx="18126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a:t>
            </a:r>
          </a:p>
        </p:txBody>
      </p:sp>
      <p:sp>
        <p:nvSpPr>
          <p:cNvPr id="46" name="矩形 45"/>
          <p:cNvSpPr/>
          <p:nvPr/>
        </p:nvSpPr>
        <p:spPr>
          <a:xfrm>
            <a:off x="6255344" y="3218282"/>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itchFamily="34" charset="-122"/>
                <a:ea typeface="微软雅黑" pitchFamily="34" charset="-122"/>
              </a:rPr>
              <a:t>添加标题</a:t>
            </a:r>
            <a:endParaRPr lang="en-US" altLang="zh-CN" sz="1650" b="1" dirty="0">
              <a:solidFill>
                <a:schemeClr val="tx1">
                  <a:lumMod val="75000"/>
                  <a:lumOff val="25000"/>
                </a:schemeClr>
              </a:solidFill>
              <a:latin typeface="微软雅黑" pitchFamily="34" charset="-122"/>
              <a:ea typeface="微软雅黑" pitchFamily="34" charset="-122"/>
            </a:endParaRPr>
          </a:p>
        </p:txBody>
      </p:sp>
      <p:sp>
        <p:nvSpPr>
          <p:cNvPr id="47" name="矩形 47"/>
          <p:cNvSpPr>
            <a:spLocks noChangeArrowheads="1"/>
          </p:cNvSpPr>
          <p:nvPr/>
        </p:nvSpPr>
        <p:spPr bwMode="auto">
          <a:xfrm>
            <a:off x="6255343" y="3581654"/>
            <a:ext cx="18003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itchFamily="34" charset="-122"/>
              </a:rPr>
              <a:t>在此录入上述图表的综合描述说明，在此录入上述图表的综合描述说明。</a:t>
            </a:r>
          </a:p>
        </p:txBody>
      </p:sp>
    </p:spTree>
    <p:extLst>
      <p:ext uri="{BB962C8B-B14F-4D97-AF65-F5344CB8AC3E}">
        <p14:creationId xmlns:p14="http://schemas.microsoft.com/office/powerpoint/2010/main" val="367800515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1500"/>
                            </p:stCondLst>
                            <p:childTnLst>
                              <p:par>
                                <p:cTn id="47" presetID="53" presetClass="entr" presetSubtype="16"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par>
                                <p:cTn id="52" presetID="53" presetClass="entr" presetSubtype="16"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animEffect transition="in" filter="fade">
                                      <p:cBhvr>
                                        <p:cTn id="56" dur="500"/>
                                        <p:tgtEl>
                                          <p:spTgt spid="17"/>
                                        </p:tgtEl>
                                      </p:cBhvr>
                                    </p:animEffect>
                                  </p:childTnLst>
                                </p:cTn>
                              </p:par>
                              <p:par>
                                <p:cTn id="57" presetID="53" presetClass="entr" presetSubtype="16"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par>
                                <p:cTn id="62" presetID="53" presetClass="entr" presetSubtype="16" fill="hold" nodeType="with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p:cTn id="64" dur="500" fill="hold"/>
                                        <p:tgtEl>
                                          <p:spTgt spid="34"/>
                                        </p:tgtEl>
                                        <p:attrNameLst>
                                          <p:attrName>ppt_w</p:attrName>
                                        </p:attrNameLst>
                                      </p:cBhvr>
                                      <p:tavLst>
                                        <p:tav tm="0">
                                          <p:val>
                                            <p:fltVal val="0"/>
                                          </p:val>
                                        </p:tav>
                                        <p:tav tm="100000">
                                          <p:val>
                                            <p:strVal val="#ppt_w"/>
                                          </p:val>
                                        </p:tav>
                                      </p:tavLst>
                                    </p:anim>
                                    <p:anim calcmode="lin" valueType="num">
                                      <p:cBhvr>
                                        <p:cTn id="65" dur="500" fill="hold"/>
                                        <p:tgtEl>
                                          <p:spTgt spid="34"/>
                                        </p:tgtEl>
                                        <p:attrNameLst>
                                          <p:attrName>ppt_h</p:attrName>
                                        </p:attrNameLst>
                                      </p:cBhvr>
                                      <p:tavLst>
                                        <p:tav tm="0">
                                          <p:val>
                                            <p:fltVal val="0"/>
                                          </p:val>
                                        </p:tav>
                                        <p:tav tm="100000">
                                          <p:val>
                                            <p:strVal val="#ppt_h"/>
                                          </p:val>
                                        </p:tav>
                                      </p:tavLst>
                                    </p:anim>
                                    <p:animEffect transition="in" filter="fade">
                                      <p:cBhvr>
                                        <p:cTn id="66" dur="500"/>
                                        <p:tgtEl>
                                          <p:spTgt spid="34"/>
                                        </p:tgtEl>
                                      </p:cBhvr>
                                    </p:animEffect>
                                  </p:childTnLst>
                                </p:cTn>
                              </p:par>
                            </p:childTnLst>
                          </p:cTn>
                        </p:par>
                        <p:par>
                          <p:cTn id="67" fill="hold">
                            <p:stCondLst>
                              <p:cond delay="2000"/>
                            </p:stCondLst>
                            <p:childTnLst>
                              <p:par>
                                <p:cTn id="68" presetID="14" presetClass="entr" presetSubtype="10"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randombar(horizontal)">
                                      <p:cBhvr>
                                        <p:cTn id="70" dur="400"/>
                                        <p:tgtEl>
                                          <p:spTgt spid="4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randombar(horizontal)">
                                      <p:cBhvr>
                                        <p:cTn id="73" dur="400"/>
                                        <p:tgtEl>
                                          <p:spTgt spid="41"/>
                                        </p:tgtEl>
                                      </p:cBhvr>
                                    </p:animEffect>
                                  </p:childTnLst>
                                </p:cTn>
                              </p:par>
                            </p:childTnLst>
                          </p:cTn>
                        </p:par>
                        <p:par>
                          <p:cTn id="74" fill="hold">
                            <p:stCondLst>
                              <p:cond delay="2400"/>
                            </p:stCondLst>
                            <p:childTnLst>
                              <p:par>
                                <p:cTn id="75" presetID="14" presetClass="entr" presetSubtype="10" fill="hold" grpId="0" nodeType="afterEffect">
                                  <p:stCondLst>
                                    <p:cond delay="100"/>
                                  </p:stCondLst>
                                  <p:childTnLst>
                                    <p:set>
                                      <p:cBhvr>
                                        <p:cTn id="76" dur="1" fill="hold">
                                          <p:stCondLst>
                                            <p:cond delay="0"/>
                                          </p:stCondLst>
                                        </p:cTn>
                                        <p:tgtEl>
                                          <p:spTgt spid="42"/>
                                        </p:tgtEl>
                                        <p:attrNameLst>
                                          <p:attrName>style.visibility</p:attrName>
                                        </p:attrNameLst>
                                      </p:cBhvr>
                                      <p:to>
                                        <p:strVal val="visible"/>
                                      </p:to>
                                    </p:set>
                                    <p:animEffect transition="in" filter="randombar(horizontal)">
                                      <p:cBhvr>
                                        <p:cTn id="77" dur="400"/>
                                        <p:tgtEl>
                                          <p:spTgt spid="42"/>
                                        </p:tgtEl>
                                      </p:cBhvr>
                                    </p:animEffect>
                                  </p:childTnLst>
                                </p:cTn>
                              </p:par>
                              <p:par>
                                <p:cTn id="78" presetID="14" presetClass="entr" presetSubtype="10" fill="hold" grpId="0" nodeType="withEffect">
                                  <p:stCondLst>
                                    <p:cond delay="100"/>
                                  </p:stCondLst>
                                  <p:childTnLst>
                                    <p:set>
                                      <p:cBhvr>
                                        <p:cTn id="79" dur="1" fill="hold">
                                          <p:stCondLst>
                                            <p:cond delay="0"/>
                                          </p:stCondLst>
                                        </p:cTn>
                                        <p:tgtEl>
                                          <p:spTgt spid="43"/>
                                        </p:tgtEl>
                                        <p:attrNameLst>
                                          <p:attrName>style.visibility</p:attrName>
                                        </p:attrNameLst>
                                      </p:cBhvr>
                                      <p:to>
                                        <p:strVal val="visible"/>
                                      </p:to>
                                    </p:set>
                                    <p:animEffect transition="in" filter="randombar(horizontal)">
                                      <p:cBhvr>
                                        <p:cTn id="80" dur="400"/>
                                        <p:tgtEl>
                                          <p:spTgt spid="43"/>
                                        </p:tgtEl>
                                      </p:cBhvr>
                                    </p:animEffect>
                                  </p:childTnLst>
                                </p:cTn>
                              </p:par>
                            </p:childTnLst>
                          </p:cTn>
                        </p:par>
                        <p:par>
                          <p:cTn id="81" fill="hold">
                            <p:stCondLst>
                              <p:cond delay="2900"/>
                            </p:stCondLst>
                            <p:childTnLst>
                              <p:par>
                                <p:cTn id="82" presetID="14" presetClass="entr" presetSubtype="10" fill="hold" grpId="0" nodeType="afterEffect">
                                  <p:stCondLst>
                                    <p:cond delay="100"/>
                                  </p:stCondLst>
                                  <p:childTnLst>
                                    <p:set>
                                      <p:cBhvr>
                                        <p:cTn id="83" dur="1" fill="hold">
                                          <p:stCondLst>
                                            <p:cond delay="0"/>
                                          </p:stCondLst>
                                        </p:cTn>
                                        <p:tgtEl>
                                          <p:spTgt spid="44"/>
                                        </p:tgtEl>
                                        <p:attrNameLst>
                                          <p:attrName>style.visibility</p:attrName>
                                        </p:attrNameLst>
                                      </p:cBhvr>
                                      <p:to>
                                        <p:strVal val="visible"/>
                                      </p:to>
                                    </p:set>
                                    <p:animEffect transition="in" filter="randombar(horizontal)">
                                      <p:cBhvr>
                                        <p:cTn id="84" dur="400"/>
                                        <p:tgtEl>
                                          <p:spTgt spid="44"/>
                                        </p:tgtEl>
                                      </p:cBhvr>
                                    </p:animEffect>
                                  </p:childTnLst>
                                </p:cTn>
                              </p:par>
                              <p:par>
                                <p:cTn id="85" presetID="14" presetClass="entr" presetSubtype="10" fill="hold" grpId="0" nodeType="withEffect">
                                  <p:stCondLst>
                                    <p:cond delay="100"/>
                                  </p:stCondLst>
                                  <p:childTnLst>
                                    <p:set>
                                      <p:cBhvr>
                                        <p:cTn id="86" dur="1" fill="hold">
                                          <p:stCondLst>
                                            <p:cond delay="0"/>
                                          </p:stCondLst>
                                        </p:cTn>
                                        <p:tgtEl>
                                          <p:spTgt spid="45"/>
                                        </p:tgtEl>
                                        <p:attrNameLst>
                                          <p:attrName>style.visibility</p:attrName>
                                        </p:attrNameLst>
                                      </p:cBhvr>
                                      <p:to>
                                        <p:strVal val="visible"/>
                                      </p:to>
                                    </p:set>
                                    <p:animEffect transition="in" filter="randombar(horizontal)">
                                      <p:cBhvr>
                                        <p:cTn id="87" dur="400"/>
                                        <p:tgtEl>
                                          <p:spTgt spid="45"/>
                                        </p:tgtEl>
                                      </p:cBhvr>
                                    </p:animEffect>
                                  </p:childTnLst>
                                </p:cTn>
                              </p:par>
                            </p:childTnLst>
                          </p:cTn>
                        </p:par>
                        <p:par>
                          <p:cTn id="88" fill="hold">
                            <p:stCondLst>
                              <p:cond delay="3400"/>
                            </p:stCondLst>
                            <p:childTnLst>
                              <p:par>
                                <p:cTn id="89" presetID="14" presetClass="entr" presetSubtype="10" fill="hold" grpId="0" nodeType="afterEffect">
                                  <p:stCondLst>
                                    <p:cond delay="100"/>
                                  </p:stCondLst>
                                  <p:childTnLst>
                                    <p:set>
                                      <p:cBhvr>
                                        <p:cTn id="90" dur="1" fill="hold">
                                          <p:stCondLst>
                                            <p:cond delay="0"/>
                                          </p:stCondLst>
                                        </p:cTn>
                                        <p:tgtEl>
                                          <p:spTgt spid="46"/>
                                        </p:tgtEl>
                                        <p:attrNameLst>
                                          <p:attrName>style.visibility</p:attrName>
                                        </p:attrNameLst>
                                      </p:cBhvr>
                                      <p:to>
                                        <p:strVal val="visible"/>
                                      </p:to>
                                    </p:set>
                                    <p:animEffect transition="in" filter="randombar(horizontal)">
                                      <p:cBhvr>
                                        <p:cTn id="91" dur="400"/>
                                        <p:tgtEl>
                                          <p:spTgt spid="46"/>
                                        </p:tgtEl>
                                      </p:cBhvr>
                                    </p:animEffect>
                                  </p:childTnLst>
                                </p:cTn>
                              </p:par>
                              <p:par>
                                <p:cTn id="92" presetID="14" presetClass="entr" presetSubtype="10" fill="hold" grpId="0" nodeType="withEffect">
                                  <p:stCondLst>
                                    <p:cond delay="100"/>
                                  </p:stCondLst>
                                  <p:childTnLst>
                                    <p:set>
                                      <p:cBhvr>
                                        <p:cTn id="93" dur="1" fill="hold">
                                          <p:stCondLst>
                                            <p:cond delay="0"/>
                                          </p:stCondLst>
                                        </p:cTn>
                                        <p:tgtEl>
                                          <p:spTgt spid="47"/>
                                        </p:tgtEl>
                                        <p:attrNameLst>
                                          <p:attrName>style.visibility</p:attrName>
                                        </p:attrNameLst>
                                      </p:cBhvr>
                                      <p:to>
                                        <p:strVal val="visible"/>
                                      </p:to>
                                    </p:set>
                                    <p:animEffect transition="in" filter="randombar(horizontal)">
                                      <p:cBhvr>
                                        <p:cTn id="94" dur="4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3" grpId="0" animBg="1"/>
      <p:bldP spid="14" grpId="0" animBg="1"/>
      <p:bldP spid="15" grpId="0" animBg="1"/>
      <p:bldP spid="16" grpId="0" animBg="1"/>
      <p:bldP spid="40" grpId="0"/>
      <p:bldP spid="41" grpId="0"/>
      <p:bldP spid="42" grpId="0"/>
      <p:bldP spid="43" grpId="0"/>
      <p:bldP spid="44" grpId="0"/>
      <p:bldP spid="45" grpId="0"/>
      <p:bldP spid="46" grpId="0"/>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十字箭头 11"/>
          <p:cNvSpPr/>
          <p:nvPr/>
        </p:nvSpPr>
        <p:spPr>
          <a:xfrm>
            <a:off x="3138092" y="1278733"/>
            <a:ext cx="2867819" cy="2867819"/>
          </a:xfrm>
          <a:prstGeom prst="quadArrow">
            <a:avLst>
              <a:gd name="adj1" fmla="val 2000"/>
              <a:gd name="adj2" fmla="val 4000"/>
              <a:gd name="adj3" fmla="val 5000"/>
            </a:avLst>
          </a:prstGeom>
          <a:solidFill>
            <a:srgbClr val="2F2637"/>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13" name="组合 12"/>
          <p:cNvGrpSpPr/>
          <p:nvPr/>
        </p:nvGrpSpPr>
        <p:grpSpPr>
          <a:xfrm>
            <a:off x="3324501" y="1465142"/>
            <a:ext cx="1147127" cy="1147127"/>
            <a:chOff x="4432666" y="1953520"/>
            <a:chExt cx="1529503" cy="1529503"/>
          </a:xfrm>
          <a:solidFill>
            <a:srgbClr val="2F2637"/>
          </a:solidFill>
        </p:grpSpPr>
        <p:sp>
          <p:nvSpPr>
            <p:cNvPr id="14" name="任意多边形 13"/>
            <p:cNvSpPr/>
            <p:nvPr/>
          </p:nvSpPr>
          <p:spPr>
            <a:xfrm>
              <a:off x="4432666"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26" tIns="161726" rIns="161726" bIns="161726" numCol="1" spcCol="1270" anchor="ctr" anchorCtr="0">
              <a:noAutofit/>
            </a:bodyPr>
            <a:lstStyle/>
            <a:p>
              <a:pPr algn="ctr" defTabSz="1233458">
                <a:lnSpc>
                  <a:spcPct val="90000"/>
                </a:lnSpc>
                <a:spcBef>
                  <a:spcPct val="0"/>
                </a:spcBef>
                <a:spcAft>
                  <a:spcPct val="35000"/>
                </a:spcAft>
              </a:pPr>
              <a:endParaRPr lang="zh-CN" altLang="en-US" sz="2775" dirty="0">
                <a:solidFill>
                  <a:schemeClr val="tx1">
                    <a:lumMod val="75000"/>
                    <a:lumOff val="25000"/>
                  </a:schemeClr>
                </a:solidFill>
              </a:endParaRPr>
            </a:p>
          </p:txBody>
        </p:sp>
        <p:pic>
          <p:nvPicPr>
            <p:cNvPr id="15" name="图片 14"/>
            <p:cNvPicPr>
              <a:picLocks noChangeAspect="1"/>
            </p:cNvPicPr>
            <p:nvPr/>
          </p:nvPicPr>
          <p:blipFill>
            <a:blip r:embed="rId3"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4795114" y="2315966"/>
              <a:ext cx="804605" cy="804605"/>
            </a:xfrm>
            <a:prstGeom prst="rect">
              <a:avLst/>
            </a:prstGeom>
            <a:grpFill/>
            <a:ln>
              <a:noFill/>
            </a:ln>
          </p:spPr>
        </p:pic>
      </p:grpSp>
      <p:grpSp>
        <p:nvGrpSpPr>
          <p:cNvPr id="16" name="组合 15"/>
          <p:cNvGrpSpPr/>
          <p:nvPr/>
        </p:nvGrpSpPr>
        <p:grpSpPr>
          <a:xfrm>
            <a:off x="3324501" y="2813016"/>
            <a:ext cx="1147127" cy="1147127"/>
            <a:chOff x="4432666" y="3750686"/>
            <a:chExt cx="1529503" cy="1529503"/>
          </a:xfrm>
          <a:solidFill>
            <a:srgbClr val="2F2637"/>
          </a:solidFill>
        </p:grpSpPr>
        <p:sp>
          <p:nvSpPr>
            <p:cNvPr id="17" name="任意多边形 16"/>
            <p:cNvSpPr/>
            <p:nvPr/>
          </p:nvSpPr>
          <p:spPr>
            <a:xfrm>
              <a:off x="4432666"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26" tIns="161726" rIns="161726" bIns="161726" numCol="1" spcCol="1270" anchor="ctr" anchorCtr="0">
              <a:noAutofit/>
            </a:bodyPr>
            <a:lstStyle/>
            <a:p>
              <a:pPr algn="ctr" defTabSz="1233458">
                <a:lnSpc>
                  <a:spcPct val="90000"/>
                </a:lnSpc>
                <a:spcBef>
                  <a:spcPct val="0"/>
                </a:spcBef>
                <a:spcAft>
                  <a:spcPct val="35000"/>
                </a:spcAft>
              </a:pPr>
              <a:endParaRPr lang="zh-CN" altLang="en-US" sz="2775">
                <a:solidFill>
                  <a:schemeClr val="tx1">
                    <a:lumMod val="75000"/>
                    <a:lumOff val="25000"/>
                  </a:schemeClr>
                </a:solidFill>
              </a:endParaRPr>
            </a:p>
          </p:txBody>
        </p:sp>
        <p:pic>
          <p:nvPicPr>
            <p:cNvPr id="18" name="图片 17"/>
            <p:cNvPicPr>
              <a:picLocks noChangeAspect="1"/>
            </p:cNvPicPr>
            <p:nvPr/>
          </p:nvPicPr>
          <p:blipFill>
            <a:blip r:embed="rId4"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4724774" y="4043880"/>
              <a:ext cx="945284" cy="945284"/>
            </a:xfrm>
            <a:prstGeom prst="rect">
              <a:avLst/>
            </a:prstGeom>
            <a:grpFill/>
            <a:ln>
              <a:noFill/>
            </a:ln>
          </p:spPr>
        </p:pic>
      </p:grpSp>
      <p:grpSp>
        <p:nvGrpSpPr>
          <p:cNvPr id="19" name="组合 18"/>
          <p:cNvGrpSpPr/>
          <p:nvPr/>
        </p:nvGrpSpPr>
        <p:grpSpPr>
          <a:xfrm>
            <a:off x="4672376" y="1465142"/>
            <a:ext cx="1147127" cy="1147127"/>
            <a:chOff x="6229832" y="1953520"/>
            <a:chExt cx="1529503" cy="1529503"/>
          </a:xfrm>
          <a:solidFill>
            <a:srgbClr val="2F2637"/>
          </a:solidFill>
        </p:grpSpPr>
        <p:sp>
          <p:nvSpPr>
            <p:cNvPr id="20" name="任意多边形 19"/>
            <p:cNvSpPr/>
            <p:nvPr/>
          </p:nvSpPr>
          <p:spPr>
            <a:xfrm>
              <a:off x="6229832"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26" tIns="161726" rIns="161726" bIns="161726" numCol="1" spcCol="1270" anchor="ctr" anchorCtr="0">
              <a:noAutofit/>
            </a:bodyPr>
            <a:lstStyle/>
            <a:p>
              <a:pPr algn="ctr" defTabSz="1233458">
                <a:lnSpc>
                  <a:spcPct val="90000"/>
                </a:lnSpc>
                <a:spcBef>
                  <a:spcPct val="0"/>
                </a:spcBef>
                <a:spcAft>
                  <a:spcPct val="35000"/>
                </a:spcAft>
              </a:pPr>
              <a:endParaRPr lang="zh-CN" altLang="en-US" sz="2775">
                <a:solidFill>
                  <a:schemeClr val="tx1">
                    <a:lumMod val="75000"/>
                    <a:lumOff val="25000"/>
                  </a:schemeClr>
                </a:solidFill>
              </a:endParaRPr>
            </a:p>
          </p:txBody>
        </p:sp>
        <p:pic>
          <p:nvPicPr>
            <p:cNvPr id="21" name="图片 20"/>
            <p:cNvPicPr>
              <a:picLocks noChangeAspect="1"/>
            </p:cNvPicPr>
            <p:nvPr/>
          </p:nvPicPr>
          <p:blipFill>
            <a:blip r:embed="rId5"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6470767" y="2435557"/>
              <a:ext cx="1046362" cy="565425"/>
            </a:xfrm>
            <a:prstGeom prst="rect">
              <a:avLst/>
            </a:prstGeom>
            <a:grpFill/>
            <a:ln>
              <a:noFill/>
            </a:ln>
          </p:spPr>
        </p:pic>
      </p:grpSp>
      <p:grpSp>
        <p:nvGrpSpPr>
          <p:cNvPr id="22" name="组合 21"/>
          <p:cNvGrpSpPr/>
          <p:nvPr/>
        </p:nvGrpSpPr>
        <p:grpSpPr>
          <a:xfrm>
            <a:off x="4672376" y="2813016"/>
            <a:ext cx="1147127" cy="1147127"/>
            <a:chOff x="6229832" y="3750686"/>
            <a:chExt cx="1529503" cy="1529503"/>
          </a:xfrm>
          <a:solidFill>
            <a:srgbClr val="2F2637"/>
          </a:solidFill>
        </p:grpSpPr>
        <p:sp>
          <p:nvSpPr>
            <p:cNvPr id="23" name="任意多边形 22"/>
            <p:cNvSpPr/>
            <p:nvPr/>
          </p:nvSpPr>
          <p:spPr>
            <a:xfrm>
              <a:off x="6229832"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1726" tIns="161726" rIns="161726" bIns="161726" numCol="1" spcCol="1270" anchor="ctr" anchorCtr="0">
              <a:noAutofit/>
            </a:bodyPr>
            <a:lstStyle/>
            <a:p>
              <a:pPr algn="ctr" defTabSz="1233458">
                <a:lnSpc>
                  <a:spcPct val="90000"/>
                </a:lnSpc>
                <a:spcBef>
                  <a:spcPct val="0"/>
                </a:spcBef>
                <a:spcAft>
                  <a:spcPct val="35000"/>
                </a:spcAft>
              </a:pPr>
              <a:endParaRPr lang="zh-CN" altLang="en-US" sz="2775">
                <a:solidFill>
                  <a:schemeClr val="tx1">
                    <a:lumMod val="75000"/>
                    <a:lumOff val="25000"/>
                  </a:schemeClr>
                </a:solidFill>
              </a:endParaRPr>
            </a:p>
          </p:txBody>
        </p:sp>
        <p:pic>
          <p:nvPicPr>
            <p:cNvPr id="24" name="图片 23"/>
            <p:cNvPicPr>
              <a:picLocks noChangeAspect="1"/>
            </p:cNvPicPr>
            <p:nvPr/>
          </p:nvPicPr>
          <p:blipFill>
            <a:blip r:embed="rId6"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6566360" y="4090165"/>
              <a:ext cx="855175" cy="855175"/>
            </a:xfrm>
            <a:prstGeom prst="rect">
              <a:avLst/>
            </a:prstGeom>
            <a:grpFill/>
            <a:ln>
              <a:noFill/>
            </a:ln>
          </p:spPr>
        </p:pic>
      </p:grpSp>
      <p:grpSp>
        <p:nvGrpSpPr>
          <p:cNvPr id="25" name="组合 24"/>
          <p:cNvGrpSpPr/>
          <p:nvPr/>
        </p:nvGrpSpPr>
        <p:grpSpPr>
          <a:xfrm>
            <a:off x="845626" y="1443854"/>
            <a:ext cx="2106059" cy="1139928"/>
            <a:chOff x="1127500" y="1925139"/>
            <a:chExt cx="2808078" cy="1519904"/>
          </a:xfrm>
        </p:grpSpPr>
        <p:sp>
          <p:nvSpPr>
            <p:cNvPr id="26" name="文本框 25"/>
            <p:cNvSpPr txBox="1"/>
            <p:nvPr/>
          </p:nvSpPr>
          <p:spPr>
            <a:xfrm>
              <a:off x="1127501" y="1925139"/>
              <a:ext cx="2808075" cy="310171"/>
            </a:xfrm>
            <a:prstGeom prst="rect">
              <a:avLst/>
            </a:prstGeom>
            <a:noFill/>
          </p:spPr>
          <p:txBody>
            <a:bodyPr wrap="square" rtlCol="0">
              <a:spAutoFit/>
            </a:bodyPr>
            <a:lstStyle/>
            <a:p>
              <a:pPr algn="r">
                <a:lnSpc>
                  <a:spcPct val="90000"/>
                </a:lnSpc>
                <a:spcBef>
                  <a:spcPts val="750"/>
                </a:spcBef>
              </a:pP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7" name="文本框 26"/>
            <p:cNvSpPr txBox="1"/>
            <p:nvPr/>
          </p:nvSpPr>
          <p:spPr>
            <a:xfrm>
              <a:off x="1127500" y="2201626"/>
              <a:ext cx="2808078" cy="1243417"/>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845626" y="2791728"/>
            <a:ext cx="2106059" cy="1139928"/>
            <a:chOff x="1127500" y="3722304"/>
            <a:chExt cx="2808078" cy="1519904"/>
          </a:xfrm>
        </p:grpSpPr>
        <p:sp>
          <p:nvSpPr>
            <p:cNvPr id="29" name="文本框 28"/>
            <p:cNvSpPr txBox="1"/>
            <p:nvPr/>
          </p:nvSpPr>
          <p:spPr>
            <a:xfrm>
              <a:off x="1127501" y="3722304"/>
              <a:ext cx="2808075" cy="310171"/>
            </a:xfrm>
            <a:prstGeom prst="rect">
              <a:avLst/>
            </a:prstGeom>
            <a:noFill/>
          </p:spPr>
          <p:txBody>
            <a:bodyPr wrap="square" rtlCol="0">
              <a:spAutoFit/>
            </a:bodyPr>
            <a:lstStyle/>
            <a:p>
              <a:pPr algn="r">
                <a:lnSpc>
                  <a:spcPct val="90000"/>
                </a:lnSpc>
                <a:spcBef>
                  <a:spcPts val="750"/>
                </a:spcBef>
              </a:pP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0" name="文本框 29"/>
            <p:cNvSpPr txBox="1"/>
            <p:nvPr/>
          </p:nvSpPr>
          <p:spPr>
            <a:xfrm>
              <a:off x="1127500" y="3998791"/>
              <a:ext cx="2808078" cy="1243417"/>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186611" y="1443854"/>
            <a:ext cx="2106059" cy="1139928"/>
            <a:chOff x="8248814" y="1925139"/>
            <a:chExt cx="2808078" cy="1519904"/>
          </a:xfrm>
        </p:grpSpPr>
        <p:sp>
          <p:nvSpPr>
            <p:cNvPr id="32" name="文本框 31"/>
            <p:cNvSpPr txBox="1"/>
            <p:nvPr/>
          </p:nvSpPr>
          <p:spPr>
            <a:xfrm>
              <a:off x="8248815" y="1925139"/>
              <a:ext cx="2808075" cy="310171"/>
            </a:xfrm>
            <a:prstGeom prst="rect">
              <a:avLst/>
            </a:prstGeom>
            <a:noFill/>
          </p:spPr>
          <p:txBody>
            <a:bodyPr wrap="square" rtlCol="0">
              <a:spAutoFit/>
            </a:bodyPr>
            <a:lstStyle/>
            <a:p>
              <a:pPr>
                <a:lnSpc>
                  <a:spcPct val="90000"/>
                </a:lnSpc>
                <a:spcBef>
                  <a:spcPts val="750"/>
                </a:spcBef>
              </a:pP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3" name="文本框 32"/>
            <p:cNvSpPr txBox="1"/>
            <p:nvPr/>
          </p:nvSpPr>
          <p:spPr>
            <a:xfrm>
              <a:off x="8248814" y="2201626"/>
              <a:ext cx="2808078" cy="1243417"/>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186611" y="2791728"/>
            <a:ext cx="2106059" cy="1139928"/>
            <a:chOff x="8248814" y="3722304"/>
            <a:chExt cx="2808078" cy="1519904"/>
          </a:xfrm>
        </p:grpSpPr>
        <p:sp>
          <p:nvSpPr>
            <p:cNvPr id="35" name="文本框 34"/>
            <p:cNvSpPr txBox="1"/>
            <p:nvPr/>
          </p:nvSpPr>
          <p:spPr>
            <a:xfrm>
              <a:off x="8248815" y="3722304"/>
              <a:ext cx="2808075" cy="310171"/>
            </a:xfrm>
            <a:prstGeom prst="rect">
              <a:avLst/>
            </a:prstGeom>
            <a:noFill/>
          </p:spPr>
          <p:txBody>
            <a:bodyPr wrap="square" rtlCol="0">
              <a:spAutoFit/>
            </a:bodyPr>
            <a:lstStyle/>
            <a:p>
              <a:pPr>
                <a:lnSpc>
                  <a:spcPct val="90000"/>
                </a:lnSpc>
                <a:spcBef>
                  <a:spcPts val="750"/>
                </a:spcBef>
              </a:pPr>
              <a:r>
                <a:rPr lang="zh-CN" altLang="en-US" sz="1013"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6" name="文本框 35"/>
            <p:cNvSpPr txBox="1"/>
            <p:nvPr/>
          </p:nvSpPr>
          <p:spPr>
            <a:xfrm>
              <a:off x="8248814" y="3998791"/>
              <a:ext cx="2808078" cy="1243417"/>
            </a:xfrm>
            <a:prstGeom prst="rect">
              <a:avLst/>
            </a:prstGeom>
            <a:noFill/>
          </p:spPr>
          <p:txBody>
            <a:bodyPr wrap="square" rtlCol="0">
              <a:spAutoFit/>
            </a:bodyPr>
            <a:lstStyle/>
            <a:p>
              <a:pPr algn="just">
                <a:lnSpc>
                  <a:spcPct val="13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36233759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6" presetClass="entr" presetSubtype="32"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circle(out)">
                                      <p:cBhvr>
                                        <p:cTn id="28" dur="1000"/>
                                        <p:tgtEl>
                                          <p:spTgt spid="12"/>
                                        </p:tgtEl>
                                      </p:cBhvr>
                                    </p:animEffect>
                                  </p:childTnLst>
                                </p:cTn>
                              </p:par>
                            </p:childTnLst>
                          </p:cTn>
                        </p:par>
                        <p:par>
                          <p:cTn id="29" fill="hold">
                            <p:stCondLst>
                              <p:cond delay="2000"/>
                            </p:stCondLst>
                            <p:childTnLst>
                              <p:par>
                                <p:cTn id="30" presetID="18" presetClass="entr" presetSubtype="9"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strips(upLeft)">
                                      <p:cBhvr>
                                        <p:cTn id="32" dur="500"/>
                                        <p:tgtEl>
                                          <p:spTgt spid="13"/>
                                        </p:tgtEl>
                                      </p:cBhvr>
                                    </p:animEffect>
                                  </p:childTnLst>
                                </p:cTn>
                              </p:par>
                              <p:par>
                                <p:cTn id="33" presetID="18" presetClass="entr" presetSubtype="3"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strips(upRight)">
                                      <p:cBhvr>
                                        <p:cTn id="35" dur="500"/>
                                        <p:tgtEl>
                                          <p:spTgt spid="19"/>
                                        </p:tgtEl>
                                      </p:cBhvr>
                                    </p:animEffect>
                                  </p:childTnLst>
                                </p:cTn>
                              </p:par>
                              <p:par>
                                <p:cTn id="36" presetID="18" presetClass="entr" presetSubtype="6"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strips(downRight)">
                                      <p:cBhvr>
                                        <p:cTn id="38" dur="500"/>
                                        <p:tgtEl>
                                          <p:spTgt spid="22"/>
                                        </p:tgtEl>
                                      </p:cBhvr>
                                    </p:animEffect>
                                  </p:childTnLst>
                                </p:cTn>
                              </p:par>
                              <p:par>
                                <p:cTn id="39" presetID="18" presetClass="entr" presetSubtype="12"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strips(downLeft)">
                                      <p:cBhvr>
                                        <p:cTn id="41" dur="500"/>
                                        <p:tgtEl>
                                          <p:spTgt spid="16"/>
                                        </p:tgtEl>
                                      </p:cBhvr>
                                    </p:animEffect>
                                  </p:childTnLst>
                                </p:cTn>
                              </p:par>
                            </p:childTnLst>
                          </p:cTn>
                        </p:par>
                        <p:par>
                          <p:cTn id="42" fill="hold">
                            <p:stCondLst>
                              <p:cond delay="2500"/>
                            </p:stCondLst>
                            <p:childTnLst>
                              <p:par>
                                <p:cTn id="43" presetID="49" presetClass="entr" presetSubtype="0" decel="100000"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 calcmode="lin" valueType="num">
                                      <p:cBhvr>
                                        <p:cTn id="47" dur="500" fill="hold"/>
                                        <p:tgtEl>
                                          <p:spTgt spid="25"/>
                                        </p:tgtEl>
                                        <p:attrNameLst>
                                          <p:attrName>style.rotation</p:attrName>
                                        </p:attrNameLst>
                                      </p:cBhvr>
                                      <p:tavLst>
                                        <p:tav tm="0">
                                          <p:val>
                                            <p:fltVal val="360"/>
                                          </p:val>
                                        </p:tav>
                                        <p:tav tm="100000">
                                          <p:val>
                                            <p:fltVal val="0"/>
                                          </p:val>
                                        </p:tav>
                                      </p:tavLst>
                                    </p:anim>
                                    <p:animEffect transition="in" filter="fade">
                                      <p:cBhvr>
                                        <p:cTn id="48" dur="500"/>
                                        <p:tgtEl>
                                          <p:spTgt spid="25"/>
                                        </p:tgtEl>
                                      </p:cBhvr>
                                    </p:animEffect>
                                  </p:childTnLst>
                                </p:cTn>
                              </p:par>
                              <p:par>
                                <p:cTn id="49" presetID="49" presetClass="entr" presetSubtype="0" decel="100000"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 calcmode="lin" valueType="num">
                                      <p:cBhvr>
                                        <p:cTn id="53" dur="500" fill="hold"/>
                                        <p:tgtEl>
                                          <p:spTgt spid="28"/>
                                        </p:tgtEl>
                                        <p:attrNameLst>
                                          <p:attrName>style.rotation</p:attrName>
                                        </p:attrNameLst>
                                      </p:cBhvr>
                                      <p:tavLst>
                                        <p:tav tm="0">
                                          <p:val>
                                            <p:fltVal val="360"/>
                                          </p:val>
                                        </p:tav>
                                        <p:tav tm="100000">
                                          <p:val>
                                            <p:fltVal val="0"/>
                                          </p:val>
                                        </p:tav>
                                      </p:tavLst>
                                    </p:anim>
                                    <p:animEffect transition="in" filter="fade">
                                      <p:cBhvr>
                                        <p:cTn id="54" dur="500"/>
                                        <p:tgtEl>
                                          <p:spTgt spid="28"/>
                                        </p:tgtEl>
                                      </p:cBhvr>
                                    </p:animEffect>
                                  </p:childTnLst>
                                </p:cTn>
                              </p:par>
                              <p:par>
                                <p:cTn id="55" presetID="49" presetClass="entr" presetSubtype="0" decel="10000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 calcmode="lin" valueType="num">
                                      <p:cBhvr>
                                        <p:cTn id="59" dur="500" fill="hold"/>
                                        <p:tgtEl>
                                          <p:spTgt spid="31"/>
                                        </p:tgtEl>
                                        <p:attrNameLst>
                                          <p:attrName>style.rotation</p:attrName>
                                        </p:attrNameLst>
                                      </p:cBhvr>
                                      <p:tavLst>
                                        <p:tav tm="0">
                                          <p:val>
                                            <p:fltVal val="360"/>
                                          </p:val>
                                        </p:tav>
                                        <p:tav tm="100000">
                                          <p:val>
                                            <p:fltVal val="0"/>
                                          </p:val>
                                        </p:tav>
                                      </p:tavLst>
                                    </p:anim>
                                    <p:animEffect transition="in" filter="fade">
                                      <p:cBhvr>
                                        <p:cTn id="60" dur="500"/>
                                        <p:tgtEl>
                                          <p:spTgt spid="31"/>
                                        </p:tgtEl>
                                      </p:cBhvr>
                                    </p:animEffect>
                                  </p:childTnLst>
                                </p:cTn>
                              </p:par>
                              <p:par>
                                <p:cTn id="61" presetID="49" presetClass="entr" presetSubtype="0" decel="100000" fill="hold" nodeType="with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p:cTn id="63" dur="500" fill="hold"/>
                                        <p:tgtEl>
                                          <p:spTgt spid="34"/>
                                        </p:tgtEl>
                                        <p:attrNameLst>
                                          <p:attrName>ppt_w</p:attrName>
                                        </p:attrNameLst>
                                      </p:cBhvr>
                                      <p:tavLst>
                                        <p:tav tm="0">
                                          <p:val>
                                            <p:fltVal val="0"/>
                                          </p:val>
                                        </p:tav>
                                        <p:tav tm="100000">
                                          <p:val>
                                            <p:strVal val="#ppt_w"/>
                                          </p:val>
                                        </p:tav>
                                      </p:tavLst>
                                    </p:anim>
                                    <p:anim calcmode="lin" valueType="num">
                                      <p:cBhvr>
                                        <p:cTn id="64" dur="500" fill="hold"/>
                                        <p:tgtEl>
                                          <p:spTgt spid="34"/>
                                        </p:tgtEl>
                                        <p:attrNameLst>
                                          <p:attrName>ppt_h</p:attrName>
                                        </p:attrNameLst>
                                      </p:cBhvr>
                                      <p:tavLst>
                                        <p:tav tm="0">
                                          <p:val>
                                            <p:fltVal val="0"/>
                                          </p:val>
                                        </p:tav>
                                        <p:tav tm="100000">
                                          <p:val>
                                            <p:strVal val="#ppt_h"/>
                                          </p:val>
                                        </p:tav>
                                      </p:tavLst>
                                    </p:anim>
                                    <p:anim calcmode="lin" valueType="num">
                                      <p:cBhvr>
                                        <p:cTn id="65" dur="500" fill="hold"/>
                                        <p:tgtEl>
                                          <p:spTgt spid="34"/>
                                        </p:tgtEl>
                                        <p:attrNameLst>
                                          <p:attrName>style.rotation</p:attrName>
                                        </p:attrNameLst>
                                      </p:cBhvr>
                                      <p:tavLst>
                                        <p:tav tm="0">
                                          <p:val>
                                            <p:fltVal val="360"/>
                                          </p:val>
                                        </p:tav>
                                        <p:tav tm="100000">
                                          <p:val>
                                            <p:fltVal val="0"/>
                                          </p:val>
                                        </p:tav>
                                      </p:tavLst>
                                    </p:anim>
                                    <p:animEffect transition="in" filter="fade">
                                      <p:cBhvr>
                                        <p:cTn id="6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8"/>
          <p:cNvSpPr/>
          <p:nvPr/>
        </p:nvSpPr>
        <p:spPr>
          <a:xfrm flipV="1">
            <a:off x="5403056" y="865585"/>
            <a:ext cx="3509963" cy="1190"/>
          </a:xfrm>
          <a:prstGeom prst="line">
            <a:avLst/>
          </a:prstGeom>
          <a:ln w="6350" cap="flat" cmpd="sng">
            <a:solidFill>
              <a:srgbClr val="2F2637"/>
            </a:solidFill>
            <a:prstDash val="solid"/>
            <a:miter/>
            <a:headEnd type="none" w="med" len="med"/>
            <a:tailEnd type="none" w="med" len="med"/>
          </a:ln>
        </p:spPr>
      </p:sp>
      <p:sp>
        <p:nvSpPr>
          <p:cNvPr id="5" name="直接连接符 10"/>
          <p:cNvSpPr/>
          <p:nvPr/>
        </p:nvSpPr>
        <p:spPr>
          <a:xfrm flipV="1">
            <a:off x="257175" y="865585"/>
            <a:ext cx="3509963" cy="1190"/>
          </a:xfrm>
          <a:prstGeom prst="line">
            <a:avLst/>
          </a:prstGeom>
          <a:ln w="6350" cap="flat" cmpd="sng">
            <a:solidFill>
              <a:srgbClr val="2F2637"/>
            </a:solidFill>
            <a:prstDash val="solid"/>
            <a:miter/>
            <a:headEnd type="none" w="med" len="med"/>
            <a:tailEnd type="none" w="med" len="med"/>
          </a:ln>
        </p:spPr>
      </p:sp>
      <p:sp>
        <p:nvSpPr>
          <p:cNvPr id="6" name="文本框 12"/>
          <p:cNvSpPr/>
          <p:nvPr/>
        </p:nvSpPr>
        <p:spPr>
          <a:xfrm>
            <a:off x="3306333" y="134160"/>
            <a:ext cx="2646878" cy="461665"/>
          </a:xfrm>
          <a:prstGeom prst="rect">
            <a:avLst/>
          </a:prstGeom>
          <a:noFill/>
          <a:ln w="9525">
            <a:noFill/>
          </a:ln>
        </p:spPr>
        <p:txBody>
          <a:bodyPr wrap="none">
            <a:spAutoFit/>
          </a:bodyPr>
          <a:lstStyle/>
          <a:p>
            <a:pPr lvl="0">
              <a:lnSpc>
                <a:spcPct val="100000"/>
              </a:lnSpc>
            </a:pPr>
            <a:r>
              <a:rPr lang="zh-CN" altLang="en-US" sz="2400" dirty="0" smtClean="0">
                <a:solidFill>
                  <a:srgbClr val="262626"/>
                </a:solidFill>
                <a:latin typeface="华文宋体" pitchFamily="2" charset="-122"/>
                <a:ea typeface="华文宋体" pitchFamily="2" charset="-122"/>
                <a:sym typeface="华文宋体" pitchFamily="2" charset="-122"/>
              </a:rPr>
              <a:t>单击添加文本标题</a:t>
            </a:r>
            <a:endParaRPr lang="en-US" altLang="x-none" sz="2400" dirty="0">
              <a:solidFill>
                <a:srgbClr val="262626"/>
              </a:solidFill>
              <a:latin typeface="华文宋体" pitchFamily="2" charset="-122"/>
              <a:ea typeface="华文宋体" pitchFamily="2" charset="-122"/>
              <a:sym typeface="华文宋体" pitchFamily="2" charset="-122"/>
            </a:endParaRPr>
          </a:p>
        </p:txBody>
      </p:sp>
      <p:grpSp>
        <p:nvGrpSpPr>
          <p:cNvPr id="7" name="组合 1"/>
          <p:cNvGrpSpPr/>
          <p:nvPr/>
        </p:nvGrpSpPr>
        <p:grpSpPr>
          <a:xfrm>
            <a:off x="4025504" y="750094"/>
            <a:ext cx="1101328" cy="230981"/>
            <a:chOff x="0" y="0"/>
            <a:chExt cx="1541192" cy="321992"/>
          </a:xfrm>
        </p:grpSpPr>
        <p:sp>
          <p:nvSpPr>
            <p:cNvPr id="8" name="椭圆 13"/>
            <p:cNvSpPr/>
            <p:nvPr/>
          </p:nvSpPr>
          <p:spPr>
            <a:xfrm>
              <a:off x="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5"/>
            <p:cNvSpPr/>
            <p:nvPr/>
          </p:nvSpPr>
          <p:spPr>
            <a:xfrm>
              <a:off x="4064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16"/>
            <p:cNvSpPr/>
            <p:nvPr/>
          </p:nvSpPr>
          <p:spPr>
            <a:xfrm>
              <a:off x="812800" y="0"/>
              <a:ext cx="321992" cy="321992"/>
            </a:xfrm>
            <a:prstGeom prst="ellipse">
              <a:avLst/>
            </a:prstGeom>
            <a:solidFill>
              <a:srgbClr val="D0EAEB"/>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1" name="椭圆 17"/>
            <p:cNvSpPr/>
            <p:nvPr/>
          </p:nvSpPr>
          <p:spPr>
            <a:xfrm>
              <a:off x="1219200" y="0"/>
              <a:ext cx="321992" cy="321992"/>
            </a:xfrm>
            <a:prstGeom prst="ellipse">
              <a:avLst/>
            </a:prstGeom>
            <a:solidFill>
              <a:srgbClr val="2F2637"/>
            </a:solidFill>
            <a:ln w="9525" cap="flat" cmpd="sng">
              <a:solidFill>
                <a:srgbClr val="2F2637">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12" name="Oval 22"/>
          <p:cNvSpPr>
            <a:spLocks noChangeArrowheads="1"/>
          </p:cNvSpPr>
          <p:nvPr/>
        </p:nvSpPr>
        <p:spPr bwMode="auto">
          <a:xfrm>
            <a:off x="3584697" y="1341589"/>
            <a:ext cx="977235" cy="976606"/>
          </a:xfrm>
          <a:prstGeom prst="ellipse">
            <a:avLst/>
          </a:prstGeom>
          <a:solidFill>
            <a:srgbClr val="2F2637"/>
          </a:solidFill>
          <a:ln>
            <a:noFill/>
          </a:ln>
        </p:spPr>
        <p:txBody>
          <a:bodyPr vert="horz" wrap="square" lIns="56620" tIns="28310" rIns="56620" bIns="28310" numCol="1" anchor="ctr" anchorCtr="0" compatLnSpc="1">
            <a:prstTxWarp prst="textNoShape">
              <a:avLst/>
            </a:prstTxWarp>
          </a:bodyPr>
          <a:lstStyle/>
          <a:p>
            <a:pPr algn="ctr"/>
            <a:r>
              <a:rPr lang="zh-CN" altLang="en-US" sz="1500" b="1" dirty="0">
                <a:solidFill>
                  <a:schemeClr val="bg1"/>
                </a:solidFill>
                <a:latin typeface="微软雅黑" pitchFamily="34" charset="-122"/>
                <a:ea typeface="微软雅黑" pitchFamily="34" charset="-122"/>
              </a:rPr>
              <a:t>单击此处添加主题</a:t>
            </a:r>
            <a:endParaRPr lang="zh-CN" altLang="en-US" sz="2100" b="1" baseline="-3000" dirty="0">
              <a:solidFill>
                <a:schemeClr val="bg1"/>
              </a:solidFill>
              <a:latin typeface="微软雅黑" pitchFamily="34" charset="-122"/>
              <a:ea typeface="微软雅黑" pitchFamily="34" charset="-122"/>
            </a:endParaRPr>
          </a:p>
        </p:txBody>
      </p:sp>
      <p:sp>
        <p:nvSpPr>
          <p:cNvPr id="13" name="Line 23"/>
          <p:cNvSpPr>
            <a:spLocks noChangeShapeType="1"/>
          </p:cNvSpPr>
          <p:nvPr/>
        </p:nvSpPr>
        <p:spPr bwMode="auto">
          <a:xfrm flipH="1">
            <a:off x="1212491" y="1831128"/>
            <a:ext cx="2372206" cy="0"/>
          </a:xfrm>
          <a:prstGeom prst="line">
            <a:avLst/>
          </a:prstGeom>
          <a:noFill/>
          <a:ln w="5" cap="flat">
            <a:solidFill>
              <a:srgbClr val="2F2637"/>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14" name="Freeform 24"/>
          <p:cNvSpPr>
            <a:spLocks noEditPoints="1"/>
          </p:cNvSpPr>
          <p:nvPr/>
        </p:nvSpPr>
        <p:spPr bwMode="auto">
          <a:xfrm>
            <a:off x="2867892" y="1697618"/>
            <a:ext cx="275313" cy="2744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2F2637"/>
          </a:solidFill>
          <a:ln>
            <a:noFill/>
          </a:ln>
          <a:extLst/>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15" name="Freeform 25"/>
          <p:cNvSpPr>
            <a:spLocks noEditPoints="1"/>
          </p:cNvSpPr>
          <p:nvPr/>
        </p:nvSpPr>
        <p:spPr bwMode="auto">
          <a:xfrm>
            <a:off x="2223016" y="1697618"/>
            <a:ext cx="277793" cy="2744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2F2637"/>
          </a:solidFill>
          <a:ln>
            <a:noFill/>
          </a:ln>
          <a:extLst/>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16" name="Freeform 26"/>
          <p:cNvSpPr>
            <a:spLocks noEditPoints="1"/>
          </p:cNvSpPr>
          <p:nvPr/>
        </p:nvSpPr>
        <p:spPr bwMode="auto">
          <a:xfrm>
            <a:off x="1580621" y="1697618"/>
            <a:ext cx="280273" cy="2744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2F2637"/>
          </a:solidFill>
          <a:ln>
            <a:noFill/>
          </a:ln>
          <a:extLst/>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17" name="Freeform 27"/>
          <p:cNvSpPr>
            <a:spLocks/>
          </p:cNvSpPr>
          <p:nvPr/>
        </p:nvSpPr>
        <p:spPr bwMode="auto">
          <a:xfrm>
            <a:off x="2949741" y="1907774"/>
            <a:ext cx="1307114" cy="1110116"/>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2F2637"/>
          </a:solidFill>
          <a:ln>
            <a:noFill/>
          </a:ln>
          <a:extLst/>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18" name="Freeform 28"/>
          <p:cNvSpPr>
            <a:spLocks/>
          </p:cNvSpPr>
          <p:nvPr/>
        </p:nvSpPr>
        <p:spPr bwMode="auto">
          <a:xfrm>
            <a:off x="2287504" y="1907774"/>
            <a:ext cx="1969352" cy="1770252"/>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2F2637"/>
          </a:solidFill>
          <a:ln>
            <a:noFill/>
          </a:ln>
          <a:extLst/>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19" name="Freeform 29"/>
          <p:cNvSpPr>
            <a:spLocks/>
          </p:cNvSpPr>
          <p:nvPr/>
        </p:nvSpPr>
        <p:spPr bwMode="auto">
          <a:xfrm>
            <a:off x="1645109" y="1907773"/>
            <a:ext cx="2611748" cy="241308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2F2637"/>
          </a:solidFill>
          <a:ln>
            <a:noFill/>
          </a:ln>
          <a:extLst/>
        </p:spPr>
        <p:txBody>
          <a:bodyPr vert="horz" wrap="square" lIns="56620" tIns="28310" rIns="56620" bIns="28310" numCol="1" anchor="t" anchorCtr="0" compatLnSpc="1">
            <a:prstTxWarp prst="textNoShape">
              <a:avLst/>
            </a:prstTxWarp>
          </a:bodyPr>
          <a:lstStyle/>
          <a:p>
            <a:endParaRPr lang="zh-CN" altLang="en-US" sz="1013" dirty="0">
              <a:solidFill>
                <a:schemeClr val="tx1">
                  <a:lumMod val="75000"/>
                  <a:lumOff val="25000"/>
                </a:schemeClr>
              </a:solidFill>
              <a:ea typeface="微软雅黑" pitchFamily="34" charset="-122"/>
            </a:endParaRPr>
          </a:p>
        </p:txBody>
      </p:sp>
      <p:sp>
        <p:nvSpPr>
          <p:cNvPr id="20" name="TextBox 17"/>
          <p:cNvSpPr txBox="1"/>
          <p:nvPr/>
        </p:nvSpPr>
        <p:spPr>
          <a:xfrm>
            <a:off x="4302932" y="2558367"/>
            <a:ext cx="418916" cy="576546"/>
          </a:xfrm>
          <a:prstGeom prst="rect">
            <a:avLst/>
          </a:prstGeom>
          <a:noFill/>
        </p:spPr>
        <p:txBody>
          <a:bodyPr wrap="none" lIns="56620" tIns="28310" rIns="56620" bIns="28310" rtlCol="0" anchor="ctr">
            <a:spAutoFit/>
          </a:bodyPr>
          <a:lstStyle/>
          <a:p>
            <a:r>
              <a:rPr lang="en-US" altLang="zh-CN" sz="3375" dirty="0">
                <a:solidFill>
                  <a:schemeClr val="tx1">
                    <a:lumMod val="75000"/>
                    <a:lumOff val="25000"/>
                  </a:schemeClr>
                </a:solidFill>
                <a:latin typeface="微软雅黑" pitchFamily="34" charset="-122"/>
                <a:ea typeface="微软雅黑" pitchFamily="34" charset="-122"/>
              </a:rPr>
              <a:t>A</a:t>
            </a:r>
            <a:endParaRPr lang="zh-CN" altLang="en-US" sz="3375" dirty="0">
              <a:solidFill>
                <a:schemeClr val="tx1">
                  <a:lumMod val="75000"/>
                  <a:lumOff val="25000"/>
                </a:schemeClr>
              </a:solidFill>
              <a:latin typeface="微软雅黑" pitchFamily="34" charset="-122"/>
              <a:ea typeface="微软雅黑" pitchFamily="34" charset="-122"/>
            </a:endParaRPr>
          </a:p>
        </p:txBody>
      </p:sp>
      <p:sp>
        <p:nvSpPr>
          <p:cNvPr id="21" name="TextBox 18"/>
          <p:cNvSpPr txBox="1"/>
          <p:nvPr/>
        </p:nvSpPr>
        <p:spPr>
          <a:xfrm>
            <a:off x="4302931" y="3205059"/>
            <a:ext cx="385254" cy="576546"/>
          </a:xfrm>
          <a:prstGeom prst="rect">
            <a:avLst/>
          </a:prstGeom>
          <a:noFill/>
        </p:spPr>
        <p:txBody>
          <a:bodyPr wrap="none" lIns="56620" tIns="28310" rIns="56620" bIns="28310" rtlCol="0" anchor="ctr">
            <a:spAutoFit/>
          </a:bodyPr>
          <a:lstStyle/>
          <a:p>
            <a:r>
              <a:rPr lang="en-US" altLang="zh-CN" sz="3375" dirty="0">
                <a:solidFill>
                  <a:schemeClr val="tx1">
                    <a:lumMod val="75000"/>
                    <a:lumOff val="25000"/>
                  </a:schemeClr>
                </a:solidFill>
                <a:latin typeface="微软雅黑" pitchFamily="34" charset="-122"/>
                <a:ea typeface="微软雅黑" pitchFamily="34" charset="-122"/>
              </a:rPr>
              <a:t>B</a:t>
            </a:r>
            <a:endParaRPr lang="zh-CN" altLang="en-US" sz="3375" dirty="0">
              <a:solidFill>
                <a:schemeClr val="tx1">
                  <a:lumMod val="75000"/>
                  <a:lumOff val="25000"/>
                </a:schemeClr>
              </a:solidFill>
              <a:latin typeface="微软雅黑" pitchFamily="34" charset="-122"/>
              <a:ea typeface="微软雅黑" pitchFamily="34" charset="-122"/>
            </a:endParaRPr>
          </a:p>
        </p:txBody>
      </p:sp>
      <p:sp>
        <p:nvSpPr>
          <p:cNvPr id="22" name="TextBox 19"/>
          <p:cNvSpPr txBox="1"/>
          <p:nvPr/>
        </p:nvSpPr>
        <p:spPr>
          <a:xfrm>
            <a:off x="4302931" y="3872821"/>
            <a:ext cx="404490" cy="576546"/>
          </a:xfrm>
          <a:prstGeom prst="rect">
            <a:avLst/>
          </a:prstGeom>
          <a:noFill/>
        </p:spPr>
        <p:txBody>
          <a:bodyPr wrap="none" lIns="56620" tIns="28310" rIns="56620" bIns="28310" rtlCol="0" anchor="ctr">
            <a:spAutoFit/>
          </a:bodyPr>
          <a:lstStyle/>
          <a:p>
            <a:r>
              <a:rPr lang="en-US" altLang="zh-CN" sz="3375" dirty="0">
                <a:solidFill>
                  <a:schemeClr val="tx1">
                    <a:lumMod val="75000"/>
                    <a:lumOff val="25000"/>
                  </a:schemeClr>
                </a:solidFill>
                <a:latin typeface="微软雅黑" pitchFamily="34" charset="-122"/>
                <a:ea typeface="微软雅黑" pitchFamily="34" charset="-122"/>
              </a:rPr>
              <a:t>C</a:t>
            </a:r>
            <a:endParaRPr lang="zh-CN" altLang="en-US" sz="3375" dirty="0">
              <a:solidFill>
                <a:schemeClr val="tx1">
                  <a:lumMod val="75000"/>
                  <a:lumOff val="25000"/>
                </a:schemeClr>
              </a:solidFill>
              <a:latin typeface="微软雅黑" pitchFamily="34" charset="-122"/>
              <a:ea typeface="微软雅黑" pitchFamily="34" charset="-122"/>
            </a:endParaRPr>
          </a:p>
        </p:txBody>
      </p:sp>
      <p:sp>
        <p:nvSpPr>
          <p:cNvPr id="23" name="TextBox 20"/>
          <p:cNvSpPr txBox="1"/>
          <p:nvPr/>
        </p:nvSpPr>
        <p:spPr>
          <a:xfrm>
            <a:off x="4785227" y="2593049"/>
            <a:ext cx="2908594" cy="618289"/>
          </a:xfrm>
          <a:prstGeom prst="rect">
            <a:avLst/>
          </a:prstGeom>
          <a:noFill/>
        </p:spPr>
        <p:txBody>
          <a:bodyPr wrap="square" lIns="56620" tIns="28310" rIns="56620" bIns="28310" rtlCol="0">
            <a:spAutoFit/>
          </a:bodyPr>
          <a:lstStyle/>
          <a:p>
            <a:pPr>
              <a:lnSpc>
                <a:spcPct val="120000"/>
              </a:lnSpc>
              <a:spcBef>
                <a:spcPct val="0"/>
              </a:spcBef>
              <a:buNone/>
            </a:pPr>
            <a:r>
              <a:rPr lang="zh-CN" altLang="en-US" sz="1013"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13"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a:t>
            </a:r>
          </a:p>
        </p:txBody>
      </p:sp>
      <p:sp>
        <p:nvSpPr>
          <p:cNvPr id="24" name="TextBox 21"/>
          <p:cNvSpPr txBox="1"/>
          <p:nvPr/>
        </p:nvSpPr>
        <p:spPr>
          <a:xfrm>
            <a:off x="4785227" y="3282266"/>
            <a:ext cx="2908594" cy="618289"/>
          </a:xfrm>
          <a:prstGeom prst="rect">
            <a:avLst/>
          </a:prstGeom>
          <a:noFill/>
        </p:spPr>
        <p:txBody>
          <a:bodyPr wrap="square" lIns="56620" tIns="28310" rIns="56620" bIns="28310" rtlCol="0">
            <a:spAutoFit/>
          </a:bodyPr>
          <a:lstStyle/>
          <a:p>
            <a:pPr>
              <a:lnSpc>
                <a:spcPct val="120000"/>
              </a:lnSpc>
              <a:spcBef>
                <a:spcPct val="0"/>
              </a:spcBef>
              <a:buNone/>
            </a:pPr>
            <a:r>
              <a:rPr lang="zh-CN" altLang="en-US" sz="1013"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13"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a:t>
            </a:r>
          </a:p>
        </p:txBody>
      </p:sp>
      <p:sp>
        <p:nvSpPr>
          <p:cNvPr id="25" name="TextBox 22"/>
          <p:cNvSpPr txBox="1"/>
          <p:nvPr/>
        </p:nvSpPr>
        <p:spPr>
          <a:xfrm>
            <a:off x="4785227" y="3957281"/>
            <a:ext cx="2908594" cy="618289"/>
          </a:xfrm>
          <a:prstGeom prst="rect">
            <a:avLst/>
          </a:prstGeom>
          <a:noFill/>
        </p:spPr>
        <p:txBody>
          <a:bodyPr wrap="square" lIns="56620" tIns="28310" rIns="56620" bIns="28310" rtlCol="0">
            <a:spAutoFit/>
          </a:bodyPr>
          <a:lstStyle/>
          <a:p>
            <a:pPr>
              <a:lnSpc>
                <a:spcPct val="120000"/>
              </a:lnSpc>
            </a:pPr>
            <a:r>
              <a:rPr lang="zh-CN" altLang="en-US" sz="1013"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13"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在此录入上述图表的综合描述说明。</a:t>
            </a:r>
          </a:p>
        </p:txBody>
      </p:sp>
    </p:spTree>
    <p:extLst>
      <p:ext uri="{BB962C8B-B14F-4D97-AF65-F5344CB8AC3E}">
        <p14:creationId xmlns:p14="http://schemas.microsoft.com/office/powerpoint/2010/main" val="183447049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par>
                          <p:cTn id="31" fill="hold">
                            <p:stCondLst>
                              <p:cond delay="1500"/>
                            </p:stCondLst>
                            <p:childTnLst>
                              <p:par>
                                <p:cTn id="32" presetID="22" presetClass="entr" presetSubtype="2"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right)">
                                      <p:cBhvr>
                                        <p:cTn id="34" dur="500"/>
                                        <p:tgtEl>
                                          <p:spTgt spid="13"/>
                                        </p:tgtEl>
                                      </p:cBhvr>
                                    </p:animEffect>
                                  </p:childTnLst>
                                </p:cTn>
                              </p:par>
                            </p:childTnLst>
                          </p:cTn>
                        </p:par>
                        <p:par>
                          <p:cTn id="35" fill="hold">
                            <p:stCondLst>
                              <p:cond delay="2000"/>
                            </p:stCondLst>
                            <p:childTnLst>
                              <p:par>
                                <p:cTn id="36" presetID="49" presetClass="entr" presetSubtype="0" decel="10000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 calcmode="lin" valueType="num">
                                      <p:cBhvr>
                                        <p:cTn id="40" dur="500" fill="hold"/>
                                        <p:tgtEl>
                                          <p:spTgt spid="14"/>
                                        </p:tgtEl>
                                        <p:attrNameLst>
                                          <p:attrName>style.rotation</p:attrName>
                                        </p:attrNameLst>
                                      </p:cBhvr>
                                      <p:tavLst>
                                        <p:tav tm="0">
                                          <p:val>
                                            <p:fltVal val="360"/>
                                          </p:val>
                                        </p:tav>
                                        <p:tav tm="100000">
                                          <p:val>
                                            <p:fltVal val="0"/>
                                          </p:val>
                                        </p:tav>
                                      </p:tavLst>
                                    </p:anim>
                                    <p:animEffect transition="in" filter="fade">
                                      <p:cBhvr>
                                        <p:cTn id="41" dur="500"/>
                                        <p:tgtEl>
                                          <p:spTgt spid="14"/>
                                        </p:tgtEl>
                                      </p:cBhvr>
                                    </p:animEffect>
                                  </p:childTnLst>
                                </p:cTn>
                              </p:par>
                              <p:par>
                                <p:cTn id="42" presetID="49" presetClass="entr" presetSubtype="0" decel="100000" fill="hold" grpId="0" nodeType="withEffect">
                                  <p:stCondLst>
                                    <p:cond delay="20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 calcmode="lin" valueType="num">
                                      <p:cBhvr>
                                        <p:cTn id="46" dur="500" fill="hold"/>
                                        <p:tgtEl>
                                          <p:spTgt spid="15"/>
                                        </p:tgtEl>
                                        <p:attrNameLst>
                                          <p:attrName>style.rotation</p:attrName>
                                        </p:attrNameLst>
                                      </p:cBhvr>
                                      <p:tavLst>
                                        <p:tav tm="0">
                                          <p:val>
                                            <p:fltVal val="360"/>
                                          </p:val>
                                        </p:tav>
                                        <p:tav tm="100000">
                                          <p:val>
                                            <p:fltVal val="0"/>
                                          </p:val>
                                        </p:tav>
                                      </p:tavLst>
                                    </p:anim>
                                    <p:animEffect transition="in" filter="fade">
                                      <p:cBhvr>
                                        <p:cTn id="47" dur="500"/>
                                        <p:tgtEl>
                                          <p:spTgt spid="15"/>
                                        </p:tgtEl>
                                      </p:cBhvr>
                                    </p:animEffect>
                                  </p:childTnLst>
                                </p:cTn>
                              </p:par>
                              <p:par>
                                <p:cTn id="48" presetID="49" presetClass="entr" presetSubtype="0" decel="100000" fill="hold" grpId="0" nodeType="withEffect">
                                  <p:stCondLst>
                                    <p:cond delay="400"/>
                                  </p:stCondLst>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fltVal val="0"/>
                                          </p:val>
                                        </p:tav>
                                        <p:tav tm="100000">
                                          <p:val>
                                            <p:strVal val="#ppt_h"/>
                                          </p:val>
                                        </p:tav>
                                      </p:tavLst>
                                    </p:anim>
                                    <p:anim calcmode="lin" valueType="num">
                                      <p:cBhvr>
                                        <p:cTn id="52" dur="500" fill="hold"/>
                                        <p:tgtEl>
                                          <p:spTgt spid="16"/>
                                        </p:tgtEl>
                                        <p:attrNameLst>
                                          <p:attrName>style.rotation</p:attrName>
                                        </p:attrNameLst>
                                      </p:cBhvr>
                                      <p:tavLst>
                                        <p:tav tm="0">
                                          <p:val>
                                            <p:fltVal val="360"/>
                                          </p:val>
                                        </p:tav>
                                        <p:tav tm="100000">
                                          <p:val>
                                            <p:fltVal val="0"/>
                                          </p:val>
                                        </p:tav>
                                      </p:tavLst>
                                    </p:anim>
                                    <p:animEffect transition="in" filter="fade">
                                      <p:cBhvr>
                                        <p:cTn id="53" dur="500"/>
                                        <p:tgtEl>
                                          <p:spTgt spid="16"/>
                                        </p:tgtEl>
                                      </p:cBhvr>
                                    </p:animEffect>
                                  </p:childTnLst>
                                </p:cTn>
                              </p:par>
                            </p:childTnLst>
                          </p:cTn>
                        </p:par>
                        <p:par>
                          <p:cTn id="54" fill="hold">
                            <p:stCondLst>
                              <p:cond delay="2900"/>
                            </p:stCondLst>
                            <p:childTnLst>
                              <p:par>
                                <p:cTn id="55" presetID="22" presetClass="entr" presetSubtype="8"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par>
                          <p:cTn id="58" fill="hold">
                            <p:stCondLst>
                              <p:cond delay="3400"/>
                            </p:stCondLst>
                            <p:childTnLst>
                              <p:par>
                                <p:cTn id="59" presetID="45"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anim calcmode="lin" valueType="num">
                                      <p:cBhvr>
                                        <p:cTn id="62" dur="500" fill="hold"/>
                                        <p:tgtEl>
                                          <p:spTgt spid="20"/>
                                        </p:tgtEl>
                                        <p:attrNameLst>
                                          <p:attrName>ppt_w</p:attrName>
                                        </p:attrNameLst>
                                      </p:cBhvr>
                                      <p:tavLst>
                                        <p:tav tm="0" fmla="#ppt_w*sin(2.5*pi*$)">
                                          <p:val>
                                            <p:fltVal val="0"/>
                                          </p:val>
                                        </p:tav>
                                        <p:tav tm="100000">
                                          <p:val>
                                            <p:fltVal val="1"/>
                                          </p:val>
                                        </p:tav>
                                      </p:tavLst>
                                    </p:anim>
                                    <p:anim calcmode="lin" valueType="num">
                                      <p:cBhvr>
                                        <p:cTn id="63" dur="500" fill="hold"/>
                                        <p:tgtEl>
                                          <p:spTgt spid="20"/>
                                        </p:tgtEl>
                                        <p:attrNameLst>
                                          <p:attrName>ppt_h</p:attrName>
                                        </p:attrNameLst>
                                      </p:cBhvr>
                                      <p:tavLst>
                                        <p:tav tm="0">
                                          <p:val>
                                            <p:strVal val="#ppt_h"/>
                                          </p:val>
                                        </p:tav>
                                        <p:tav tm="100000">
                                          <p:val>
                                            <p:strVal val="#ppt_h"/>
                                          </p:val>
                                        </p:tav>
                                      </p:tavLst>
                                    </p:anim>
                                  </p:childTnLst>
                                </p:cTn>
                              </p:par>
                              <p:par>
                                <p:cTn id="64" presetID="22" presetClass="entr" presetSubtype="8"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childTnLst>
                          </p:cTn>
                        </p:par>
                        <p:par>
                          <p:cTn id="67" fill="hold">
                            <p:stCondLst>
                              <p:cond delay="3900"/>
                            </p:stCondLst>
                            <p:childTnLst>
                              <p:par>
                                <p:cTn id="68" presetID="22" presetClass="entr" presetSubtype="8"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left)">
                                      <p:cBhvr>
                                        <p:cTn id="70" dur="500"/>
                                        <p:tgtEl>
                                          <p:spTgt spid="18"/>
                                        </p:tgtEl>
                                      </p:cBhvr>
                                    </p:animEffect>
                                  </p:childTnLst>
                                </p:cTn>
                              </p:par>
                            </p:childTnLst>
                          </p:cTn>
                        </p:par>
                        <p:par>
                          <p:cTn id="71" fill="hold">
                            <p:stCondLst>
                              <p:cond delay="4400"/>
                            </p:stCondLst>
                            <p:childTnLst>
                              <p:par>
                                <p:cTn id="72" presetID="45" presetClass="entr" presetSubtype="0"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500"/>
                                        <p:tgtEl>
                                          <p:spTgt spid="21"/>
                                        </p:tgtEl>
                                      </p:cBhvr>
                                    </p:animEffect>
                                    <p:anim calcmode="lin" valueType="num">
                                      <p:cBhvr>
                                        <p:cTn id="75" dur="500" fill="hold"/>
                                        <p:tgtEl>
                                          <p:spTgt spid="21"/>
                                        </p:tgtEl>
                                        <p:attrNameLst>
                                          <p:attrName>ppt_w</p:attrName>
                                        </p:attrNameLst>
                                      </p:cBhvr>
                                      <p:tavLst>
                                        <p:tav tm="0" fmla="#ppt_w*sin(2.5*pi*$)">
                                          <p:val>
                                            <p:fltVal val="0"/>
                                          </p:val>
                                        </p:tav>
                                        <p:tav tm="100000">
                                          <p:val>
                                            <p:fltVal val="1"/>
                                          </p:val>
                                        </p:tav>
                                      </p:tavLst>
                                    </p:anim>
                                    <p:anim calcmode="lin" valueType="num">
                                      <p:cBhvr>
                                        <p:cTn id="76" dur="500" fill="hold"/>
                                        <p:tgtEl>
                                          <p:spTgt spid="21"/>
                                        </p:tgtEl>
                                        <p:attrNameLst>
                                          <p:attrName>ppt_h</p:attrName>
                                        </p:attrNameLst>
                                      </p:cBhvr>
                                      <p:tavLst>
                                        <p:tav tm="0">
                                          <p:val>
                                            <p:strVal val="#ppt_h"/>
                                          </p:val>
                                        </p:tav>
                                        <p:tav tm="100000">
                                          <p:val>
                                            <p:strVal val="#ppt_h"/>
                                          </p:val>
                                        </p:tav>
                                      </p:tavLst>
                                    </p:anim>
                                  </p:childTnLst>
                                </p:cTn>
                              </p:par>
                              <p:par>
                                <p:cTn id="77" presetID="22" presetClass="entr" presetSubtype="8"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wipe(left)">
                                      <p:cBhvr>
                                        <p:cTn id="79" dur="500"/>
                                        <p:tgtEl>
                                          <p:spTgt spid="24"/>
                                        </p:tgtEl>
                                      </p:cBhvr>
                                    </p:animEffect>
                                  </p:childTnLst>
                                </p:cTn>
                              </p:par>
                            </p:childTnLst>
                          </p:cTn>
                        </p:par>
                        <p:par>
                          <p:cTn id="80" fill="hold">
                            <p:stCondLst>
                              <p:cond delay="4900"/>
                            </p:stCondLst>
                            <p:childTnLst>
                              <p:par>
                                <p:cTn id="81" presetID="22" presetClass="entr" presetSubtype="8"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childTnLst>
                          </p:cTn>
                        </p:par>
                        <p:par>
                          <p:cTn id="84" fill="hold">
                            <p:stCondLst>
                              <p:cond delay="5400"/>
                            </p:stCondLst>
                            <p:childTnLst>
                              <p:par>
                                <p:cTn id="85" presetID="45" presetClass="entr" presetSubtype="0"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anim calcmode="lin" valueType="num">
                                      <p:cBhvr>
                                        <p:cTn id="88" dur="500" fill="hold"/>
                                        <p:tgtEl>
                                          <p:spTgt spid="22"/>
                                        </p:tgtEl>
                                        <p:attrNameLst>
                                          <p:attrName>ppt_w</p:attrName>
                                        </p:attrNameLst>
                                      </p:cBhvr>
                                      <p:tavLst>
                                        <p:tav tm="0" fmla="#ppt_w*sin(2.5*pi*$)">
                                          <p:val>
                                            <p:fltVal val="0"/>
                                          </p:val>
                                        </p:tav>
                                        <p:tav tm="100000">
                                          <p:val>
                                            <p:fltVal val="1"/>
                                          </p:val>
                                        </p:tav>
                                      </p:tavLst>
                                    </p:anim>
                                    <p:anim calcmode="lin" valueType="num">
                                      <p:cBhvr>
                                        <p:cTn id="89" dur="500" fill="hold"/>
                                        <p:tgtEl>
                                          <p:spTgt spid="22"/>
                                        </p:tgtEl>
                                        <p:attrNameLst>
                                          <p:attrName>ppt_h</p:attrName>
                                        </p:attrNameLst>
                                      </p:cBhvr>
                                      <p:tavLst>
                                        <p:tav tm="0">
                                          <p:val>
                                            <p:strVal val="#ppt_h"/>
                                          </p:val>
                                        </p:tav>
                                        <p:tav tm="100000">
                                          <p:val>
                                            <p:strVal val="#ppt_h"/>
                                          </p:val>
                                        </p:tav>
                                      </p:tavLst>
                                    </p:anim>
                                  </p:childTnLst>
                                </p:cTn>
                              </p:par>
                              <p:par>
                                <p:cTn id="90" presetID="22" presetClass="entr" presetSubtype="8"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left)">
                                      <p:cBhvr>
                                        <p:cTn id="9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椭圆 1"/>
          <p:cNvSpPr/>
          <p:nvPr/>
        </p:nvSpPr>
        <p:spPr>
          <a:xfrm>
            <a:off x="2415779" y="442913"/>
            <a:ext cx="4294584" cy="4294585"/>
          </a:xfrm>
          <a:prstGeom prst="ellipse">
            <a:avLst/>
          </a:prstGeom>
          <a:solidFill>
            <a:srgbClr val="263346">
              <a:alpha val="68999"/>
            </a:srgbClr>
          </a:solidFill>
          <a:ln w="9525">
            <a:noFill/>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3" name="椭圆 10"/>
          <p:cNvSpPr/>
          <p:nvPr/>
        </p:nvSpPr>
        <p:spPr>
          <a:xfrm>
            <a:off x="2520554" y="547688"/>
            <a:ext cx="4085034" cy="4085035"/>
          </a:xfrm>
          <a:prstGeom prst="ellipse">
            <a:avLst/>
          </a:prstGeom>
          <a:noFill/>
          <a:ln w="88900" cap="flat" cmpd="sng">
            <a:solidFill>
              <a:srgbClr val="D0EAEB"/>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4" name="文本框 12"/>
          <p:cNvSpPr/>
          <p:nvPr/>
        </p:nvSpPr>
        <p:spPr>
          <a:xfrm>
            <a:off x="3352800" y="2939653"/>
            <a:ext cx="2630848" cy="415498"/>
          </a:xfrm>
          <a:prstGeom prst="rect">
            <a:avLst/>
          </a:prstGeom>
          <a:noFill/>
          <a:ln w="9525">
            <a:noFill/>
          </a:ln>
        </p:spPr>
        <p:txBody>
          <a:bodyPr wrap="none">
            <a:spAutoFit/>
          </a:bodyPr>
          <a:lstStyle/>
          <a:p>
            <a:pPr lvl="0">
              <a:lnSpc>
                <a:spcPct val="100000"/>
              </a:lnSpc>
            </a:pPr>
            <a:r>
              <a:rPr lang="en-US" altLang="x-none" sz="2100" b="1" dirty="0" smtClean="0">
                <a:solidFill>
                  <a:schemeClr val="bg1"/>
                </a:solidFill>
                <a:latin typeface="华文宋体" pitchFamily="2" charset="-122"/>
                <a:ea typeface="华文宋体" pitchFamily="2" charset="-122"/>
                <a:sym typeface="华文宋体" pitchFamily="2" charset="-122"/>
              </a:rPr>
              <a:t>Thank you for listening</a:t>
            </a:r>
            <a:endParaRPr lang="zh-CN" altLang="en-US" sz="2100" b="1" dirty="0">
              <a:solidFill>
                <a:schemeClr val="bg1"/>
              </a:solidFill>
              <a:latin typeface="华文宋体" pitchFamily="2" charset="-122"/>
              <a:ea typeface="华文宋体" pitchFamily="2" charset="-122"/>
              <a:sym typeface="华文宋体" pitchFamily="2" charset="-122"/>
            </a:endParaRPr>
          </a:p>
        </p:txBody>
      </p:sp>
      <p:sp>
        <p:nvSpPr>
          <p:cNvPr id="5" name="直接连接符 21"/>
          <p:cNvSpPr/>
          <p:nvPr/>
        </p:nvSpPr>
        <p:spPr>
          <a:xfrm>
            <a:off x="2943225" y="2569369"/>
            <a:ext cx="3239691" cy="0"/>
          </a:xfrm>
          <a:prstGeom prst="line">
            <a:avLst/>
          </a:prstGeom>
          <a:ln w="6350" cap="flat" cmpd="sng">
            <a:solidFill>
              <a:srgbClr val="FFFFFF">
                <a:alpha val="59000"/>
              </a:srgbClr>
            </a:solidFill>
            <a:prstDash val="solid"/>
            <a:miter/>
            <a:headEnd type="none" w="med" len="med"/>
            <a:tailEnd type="none" w="med" len="med"/>
          </a:ln>
        </p:spPr>
      </p:sp>
      <p:sp>
        <p:nvSpPr>
          <p:cNvPr id="6" name="文本框 23"/>
          <p:cNvSpPr/>
          <p:nvPr/>
        </p:nvSpPr>
        <p:spPr>
          <a:xfrm>
            <a:off x="3425428" y="1135856"/>
            <a:ext cx="2616422" cy="1477328"/>
          </a:xfrm>
          <a:prstGeom prst="rect">
            <a:avLst/>
          </a:prstGeom>
          <a:noFill/>
          <a:ln w="9525">
            <a:noFill/>
          </a:ln>
        </p:spPr>
        <p:txBody>
          <a:bodyPr wrap="none">
            <a:spAutoFit/>
          </a:bodyPr>
          <a:lstStyle/>
          <a:p>
            <a:pPr lvl="0">
              <a:lnSpc>
                <a:spcPct val="100000"/>
              </a:lnSpc>
            </a:pPr>
            <a:r>
              <a:rPr lang="en-US" altLang="x-none" sz="9000" dirty="0" smtClean="0">
                <a:solidFill>
                  <a:schemeClr val="bg1"/>
                </a:solidFill>
                <a:latin typeface="华文宋体" pitchFamily="2" charset="-122"/>
                <a:ea typeface="华文宋体" pitchFamily="2" charset="-122"/>
                <a:sym typeface="华文宋体" pitchFamily="2" charset="-122"/>
              </a:rPr>
              <a:t>201X</a:t>
            </a:r>
            <a:endParaRPr lang="zh-CN" altLang="en-US" sz="9000" dirty="0">
              <a:solidFill>
                <a:schemeClr val="bg1"/>
              </a:solidFill>
              <a:latin typeface="华文宋体" pitchFamily="2" charset="-122"/>
              <a:ea typeface="华文宋体" pitchFamily="2" charset="-122"/>
              <a:sym typeface="华文宋体" pitchFamily="2" charset="-122"/>
            </a:endParaRPr>
          </a:p>
        </p:txBody>
      </p:sp>
      <p:sp>
        <p:nvSpPr>
          <p:cNvPr id="7" name="文本框 24"/>
          <p:cNvSpPr/>
          <p:nvPr/>
        </p:nvSpPr>
        <p:spPr>
          <a:xfrm>
            <a:off x="3365897" y="3586162"/>
            <a:ext cx="2451312" cy="784830"/>
          </a:xfrm>
          <a:prstGeom prst="rect">
            <a:avLst/>
          </a:prstGeom>
          <a:noFill/>
          <a:ln w="9525">
            <a:noFill/>
          </a:ln>
        </p:spPr>
        <p:txBody>
          <a:bodyPr wrap="none">
            <a:spAutoFit/>
          </a:bodyPr>
          <a:lstStyle/>
          <a:p>
            <a:pPr lvl="0">
              <a:lnSpc>
                <a:spcPct val="100000"/>
              </a:lnSpc>
            </a:pPr>
            <a:r>
              <a:rPr lang="en-US" altLang="x-none" sz="900" dirty="0">
                <a:solidFill>
                  <a:schemeClr val="bg1"/>
                </a:solidFill>
                <a:latin typeface="华文宋体" pitchFamily="2" charset="-122"/>
                <a:ea typeface="华文宋体" pitchFamily="2" charset="-122"/>
                <a:sym typeface="华文宋体" pitchFamily="2" charset="-122"/>
              </a:rPr>
              <a:t>Click here to add you to the center of the narrative</a:t>
            </a:r>
            <a:endParaRPr lang="zh-CN" altLang="en-US" sz="900" dirty="0">
              <a:solidFill>
                <a:schemeClr val="bg1"/>
              </a:solidFill>
              <a:latin typeface="华文宋体" pitchFamily="2" charset="-122"/>
              <a:ea typeface="华文宋体" pitchFamily="2" charset="-122"/>
              <a:sym typeface="华文宋体" pitchFamily="2" charset="-122"/>
            </a:endParaRPr>
          </a:p>
          <a:p>
            <a:pPr lvl="0">
              <a:lnSpc>
                <a:spcPct val="100000"/>
              </a:lnSpc>
            </a:pPr>
            <a:r>
              <a:rPr lang="en-US" altLang="x-none" sz="900" dirty="0">
                <a:solidFill>
                  <a:schemeClr val="bg1"/>
                </a:solidFill>
                <a:latin typeface="华文宋体" pitchFamily="2" charset="-122"/>
                <a:ea typeface="华文宋体" pitchFamily="2" charset="-122"/>
                <a:sym typeface="华文宋体" pitchFamily="2" charset="-122"/>
              </a:rPr>
              <a:t>    thought  Click here to add you to the center </a:t>
            </a:r>
          </a:p>
          <a:p>
            <a:pPr lvl="0">
              <a:lnSpc>
                <a:spcPct val="100000"/>
              </a:lnSpc>
            </a:pPr>
            <a:r>
              <a:rPr lang="en-US" altLang="x-none" sz="900" dirty="0">
                <a:solidFill>
                  <a:schemeClr val="bg1"/>
                </a:solidFill>
                <a:latin typeface="华文宋体" pitchFamily="2" charset="-122"/>
                <a:ea typeface="华文宋体" pitchFamily="2" charset="-122"/>
                <a:sym typeface="华文宋体" pitchFamily="2" charset="-122"/>
              </a:rPr>
              <a:t>                   of the  narrative thought</a:t>
            </a:r>
            <a:endParaRPr lang="en-US" altLang="x-none" sz="1200" dirty="0">
              <a:solidFill>
                <a:schemeClr val="bg1"/>
              </a:solidFill>
              <a:latin typeface="华文宋体" pitchFamily="2" charset="-122"/>
              <a:ea typeface="华文宋体" pitchFamily="2" charset="-122"/>
              <a:sym typeface="华文宋体" pitchFamily="2" charset="-122"/>
            </a:endParaRPr>
          </a:p>
          <a:p>
            <a:pPr lvl="0">
              <a:lnSpc>
                <a:spcPct val="100000"/>
              </a:lnSpc>
            </a:pPr>
            <a:endParaRPr lang="zh-CN" altLang="en-US" sz="1800" dirty="0">
              <a:solidFill>
                <a:schemeClr val="bg1"/>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8" name="椭圆 25"/>
          <p:cNvSpPr/>
          <p:nvPr/>
        </p:nvSpPr>
        <p:spPr>
          <a:xfrm>
            <a:off x="2209800" y="223838"/>
            <a:ext cx="4733925" cy="4732735"/>
          </a:xfrm>
          <a:prstGeom prst="ellipse">
            <a:avLst/>
          </a:prstGeom>
          <a:noFill/>
          <a:ln w="6350" cap="flat" cmpd="sng">
            <a:solidFill>
              <a:srgbClr val="FFFFFF">
                <a:alpha val="50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26"/>
          <p:cNvSpPr/>
          <p:nvPr/>
        </p:nvSpPr>
        <p:spPr>
          <a:xfrm>
            <a:off x="2007394" y="1"/>
            <a:ext cx="5128022" cy="5128022"/>
          </a:xfrm>
          <a:prstGeom prst="ellipse">
            <a:avLst/>
          </a:prstGeom>
          <a:noFill/>
          <a:ln w="6350" cap="flat" cmpd="sng">
            <a:solidFill>
              <a:srgbClr val="FFFFFF">
                <a:alpha val="39000"/>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10" name="椭圆 27"/>
          <p:cNvSpPr/>
          <p:nvPr/>
        </p:nvSpPr>
        <p:spPr>
          <a:xfrm>
            <a:off x="1329929" y="-679846"/>
            <a:ext cx="6478190" cy="6478190"/>
          </a:xfrm>
          <a:prstGeom prst="ellipse">
            <a:avLst/>
          </a:prstGeom>
          <a:noFill/>
          <a:ln w="6350" cap="flat" cmpd="sng">
            <a:solidFill>
              <a:srgbClr val="FFFFFF">
                <a:alpha val="28999"/>
              </a:srgbClr>
            </a:solidFill>
            <a:prstDash val="solid"/>
            <a:miter/>
            <a:headEnd type="none" w="med" len="med"/>
            <a:tailEnd type="none" w="med" len="med"/>
          </a:ln>
        </p:spPr>
        <p:txBody>
          <a:bodyPr anchor="ctr"/>
          <a:lstStyle/>
          <a:p>
            <a:pPr lvl="0" algn="ctr">
              <a:lnSpc>
                <a:spcPct val="100000"/>
              </a:lnSpc>
            </a:pPr>
            <a:endParaRPr sz="1013">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Tree>
    <p:extLst>
      <p:ext uri="{BB962C8B-B14F-4D97-AF65-F5344CB8AC3E}">
        <p14:creationId xmlns:p14="http://schemas.microsoft.com/office/powerpoint/2010/main" val="2405864502"/>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38" presetClass="entr" presetSubtype="0" accel="50000" fill="hold" grpId="0" nodeType="clickEffect">
                                  <p:stCondLst>
                                    <p:cond delay="0"/>
                                  </p:stCondLst>
                                  <p:iterate type="lt">
                                    <p:tmPct val="50000"/>
                                  </p:iterate>
                                  <p:childTnLst>
                                    <p:set>
                                      <p:cBhvr>
                                        <p:cTn id="37" dur="1" fill="hold">
                                          <p:stCondLst>
                                            <p:cond delay="0"/>
                                          </p:stCondLst>
                                        </p:cTn>
                                        <p:tgtEl>
                                          <p:spTgt spid="6"/>
                                        </p:tgtEl>
                                        <p:attrNameLst>
                                          <p:attrName>style.visibility</p:attrName>
                                        </p:attrNameLst>
                                      </p:cBhvr>
                                      <p:to>
                                        <p:strVal val="visible"/>
                                      </p:to>
                                    </p:set>
                                    <p:set>
                                      <p:cBhvr>
                                        <p:cTn id="38" dur="455" fill="hold">
                                          <p:stCondLst>
                                            <p:cond delay="0"/>
                                          </p:stCondLst>
                                        </p:cTn>
                                        <p:tgtEl>
                                          <p:spTgt spid="6"/>
                                        </p:tgtEl>
                                        <p:attrNameLst>
                                          <p:attrName>style.rotation</p:attrName>
                                        </p:attrNameLst>
                                      </p:cBhvr>
                                      <p:to>
                                        <p:strVal val="-45.0"/>
                                      </p:to>
                                    </p:set>
                                    <p:anim calcmode="lin" valueType="num">
                                      <p:cBhvr>
                                        <p:cTn id="39"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40"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41"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42"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barn(inVertical)">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1000"/>
                                        <p:tgtEl>
                                          <p:spTgt spid="4"/>
                                        </p:tgtEl>
                                      </p:cBhvr>
                                    </p:animEffect>
                                    <p:anim calcmode="lin" valueType="num">
                                      <p:cBhvr>
                                        <p:cTn id="53" dur="1000" fill="hold"/>
                                        <p:tgtEl>
                                          <p:spTgt spid="4"/>
                                        </p:tgtEl>
                                        <p:attrNameLst>
                                          <p:attrName>ppt_x</p:attrName>
                                        </p:attrNameLst>
                                      </p:cBhvr>
                                      <p:tavLst>
                                        <p:tav tm="0">
                                          <p:val>
                                            <p:strVal val="#ppt_x"/>
                                          </p:val>
                                        </p:tav>
                                        <p:tav tm="100000">
                                          <p:val>
                                            <p:strVal val="#ppt_x"/>
                                          </p:val>
                                        </p:tav>
                                      </p:tavLst>
                                    </p:anim>
                                    <p:anim calcmode="lin" valueType="num">
                                      <p:cBhvr>
                                        <p:cTn id="5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iterate type="lt">
                                    <p:tmPct val="10000"/>
                                  </p:iterate>
                                  <p:childTnLst>
                                    <p:set>
                                      <p:cBhvr>
                                        <p:cTn id="58" dur="1" fill="hold">
                                          <p:stCondLst>
                                            <p:cond delay="0"/>
                                          </p:stCondLst>
                                        </p:cTn>
                                        <p:tgtEl>
                                          <p:spTgt spid="7"/>
                                        </p:tgtEl>
                                        <p:attrNameLst>
                                          <p:attrName>style.visibility</p:attrName>
                                        </p:attrNameLst>
                                      </p:cBhvr>
                                      <p:to>
                                        <p:strVal val="visible"/>
                                      </p:to>
                                    </p:set>
                                    <p:animEffect transition="in" filter="barn(inVertical)">
                                      <p:cBhvr>
                                        <p:cTn id="5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P spid="7" grpId="0"/>
      <p:bldP spid="8" grpId="0" animBg="1"/>
      <p:bldP spid="9" grpId="0" animBg="1"/>
      <p:bldP spid="1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建筑"/>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TotalTime>
  <Words>1764</Words>
  <Application>Microsoft Office PowerPoint</Application>
  <PresentationFormat>全屏显示(16:9)</PresentationFormat>
  <Paragraphs>238</Paragraphs>
  <Slides>23</Slides>
  <Notes>23</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方正兰亭纤黑_GBK</vt:lpstr>
      <vt:lpstr>方正姚体</vt:lpstr>
      <vt:lpstr>华文黑体</vt:lpstr>
      <vt:lpstr>华文楷体</vt:lpstr>
      <vt:lpstr>华文宋体</vt:lpstr>
      <vt:lpstr>宋体</vt:lpstr>
      <vt:lpstr>微软雅黑</vt:lpstr>
      <vt:lpstr>Agency FB</vt:lpstr>
      <vt:lpstr>Arial</vt:lpstr>
      <vt:lpstr>Calibri</vt:lpstr>
      <vt:lpstr>Calibri Light</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建筑</dc:title>
  <dc:creator>第一PPT</dc:creator>
  <cp:keywords>www.1ppt.com</cp:keywords>
  <cp:lastModifiedBy>faith123</cp:lastModifiedBy>
  <cp:revision>7</cp:revision>
  <dcterms:created xsi:type="dcterms:W3CDTF">2016-11-30T11:13:45Z</dcterms:created>
  <dcterms:modified xsi:type="dcterms:W3CDTF">2020-03-21T05:15:49Z</dcterms:modified>
</cp:coreProperties>
</file>