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1" r:id="rId6"/>
    <p:sldId id="275" r:id="rId7"/>
    <p:sldId id="265" r:id="rId8"/>
    <p:sldId id="266" r:id="rId9"/>
    <p:sldId id="268" r:id="rId10"/>
    <p:sldId id="269" r:id="rId11"/>
    <p:sldId id="270" r:id="rId12"/>
    <p:sldId id="263" r:id="rId13"/>
    <p:sldId id="271" r:id="rId14"/>
    <p:sldId id="273" r:id="rId15"/>
    <p:sldId id="274" r:id="rId16"/>
    <p:sldId id="267" r:id="rId17"/>
    <p:sldId id="276" r:id="rId18"/>
    <p:sldId id="262" r:id="rId19"/>
    <p:sldId id="272" r:id="rId20"/>
    <p:sldId id="277" r:id="rId21"/>
    <p:sldId id="278" r:id="rId22"/>
    <p:sldId id="279" r:id="rId23"/>
    <p:sldId id="264" r:id="rId24"/>
    <p:sldId id="280" r:id="rId25"/>
    <p:sldId id="281" r:id="rId26"/>
    <p:sldId id="282" r:id="rId27"/>
    <p:sldId id="283" r:id="rId28"/>
  </p:sldIdLst>
  <p:sldSz cx="12192000" cy="6858000"/>
  <p:notesSz cx="6858000" cy="9144000"/>
  <p:embeddedFontLst>
    <p:embeddedFont>
      <p:font typeface="微软雅黑" panose="020B0503020204020204" pitchFamily="34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  <p:embeddedFont>
      <p:font typeface="等线" panose="02010600030101010101" charset="0"/>
      <p:regular r:id="rId37"/>
      <p:bold r:id="rId38"/>
    </p:embeddedFont>
    <p:embeddedFont>
      <p:font typeface="Calibri Light" panose="020F0302020204030204" charset="0"/>
      <p:regular r:id="rId39"/>
      <p:italic r:id="rId40"/>
    </p:embeddedFont>
    <p:embeddedFont>
      <p:font typeface="等线 Light" panose="02010600030101010101" charset="0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7739"/>
    <a:srgbClr val="F1F2EC"/>
    <a:srgbClr val="CED5C5"/>
    <a:srgbClr val="B1BBA6"/>
    <a:srgbClr val="EDF1F1"/>
    <a:srgbClr val="D4DFB1"/>
    <a:srgbClr val="B9C0B6"/>
    <a:srgbClr val="1D7338"/>
    <a:srgbClr val="C0C7C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font" Target="fonts/font10.fntdata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08934-F686-4C8E-B0E0-8578E22AA1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1_标题幻灯片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962030" y="-87379"/>
            <a:ext cx="8282782" cy="1707330"/>
            <a:chOff x="1952788" y="-124325"/>
            <a:chExt cx="8282782" cy="1707330"/>
          </a:xfrm>
        </p:grpSpPr>
        <p:grpSp>
          <p:nvGrpSpPr>
            <p:cNvPr id="3" name="组合 2"/>
            <p:cNvGrpSpPr/>
            <p:nvPr/>
          </p:nvGrpSpPr>
          <p:grpSpPr>
            <a:xfrm>
              <a:off x="1952788" y="682893"/>
              <a:ext cx="8282782" cy="371475"/>
              <a:chOff x="2038579" y="535534"/>
              <a:chExt cx="8282782" cy="371475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038579" y="535534"/>
                <a:ext cx="2807495" cy="371475"/>
                <a:chOff x="2059780" y="357188"/>
                <a:chExt cx="2807495" cy="371475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4495800" y="357188"/>
                  <a:ext cx="371475" cy="371475"/>
                </a:xfrm>
                <a:prstGeom prst="ellipse">
                  <a:avLst/>
                </a:prstGeom>
                <a:solidFill>
                  <a:srgbClr val="B1BB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609180" y="366713"/>
                  <a:ext cx="352425" cy="352425"/>
                </a:xfrm>
                <a:prstGeom prst="ellipse">
                  <a:avLst/>
                </a:prstGeom>
                <a:solidFill>
                  <a:srgbClr val="CED5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2810668" y="400645"/>
                  <a:ext cx="264318" cy="284560"/>
                </a:xfrm>
                <a:prstGeom prst="ellipse">
                  <a:avLst/>
                </a:prstGeom>
                <a:solidFill>
                  <a:srgbClr val="F1F2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2059780" y="434578"/>
                  <a:ext cx="216694" cy="21669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 flipH="1">
                <a:off x="7513866" y="535534"/>
                <a:ext cx="2807495" cy="371475"/>
                <a:chOff x="6837591" y="1618235"/>
                <a:chExt cx="2807495" cy="371475"/>
              </a:xfrm>
            </p:grpSpPr>
            <p:sp>
              <p:nvSpPr>
                <p:cNvPr id="9" name="椭圆 8"/>
                <p:cNvSpPr/>
                <p:nvPr/>
              </p:nvSpPr>
              <p:spPr>
                <a:xfrm flipH="1">
                  <a:off x="9273611" y="1618235"/>
                  <a:ext cx="371475" cy="371475"/>
                </a:xfrm>
                <a:prstGeom prst="ellipse">
                  <a:avLst/>
                </a:prstGeom>
                <a:solidFill>
                  <a:srgbClr val="B1BB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 flipH="1">
                  <a:off x="8386991" y="1627760"/>
                  <a:ext cx="352425" cy="352425"/>
                </a:xfrm>
                <a:prstGeom prst="ellipse">
                  <a:avLst/>
                </a:prstGeom>
                <a:solidFill>
                  <a:srgbClr val="CED5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 flipH="1">
                  <a:off x="7588479" y="1661692"/>
                  <a:ext cx="264318" cy="284560"/>
                </a:xfrm>
                <a:prstGeom prst="ellipse">
                  <a:avLst/>
                </a:prstGeom>
                <a:solidFill>
                  <a:srgbClr val="F1F2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 flipH="1">
                  <a:off x="6837591" y="1695625"/>
                  <a:ext cx="216694" cy="21669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5310513" y="-124325"/>
              <a:ext cx="1285468" cy="1707330"/>
              <a:chOff x="5310513" y="-124325"/>
              <a:chExt cx="1285468" cy="170733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261" b="99698" l="4633" r="96941">
                            <a14:foregroundMark x1="38343" y1="17436" x2="38024" y2="18237"/>
                            <a14:foregroundMark x1="38024" y1="18237" x2="38199" y2="18237"/>
                            <a14:foregroundMark x1="32574" y1="45686" x2="32285" y2="46168"/>
                            <a14:foregroundMark x1="57052" y1="51169" x2="57692" y2="53382"/>
                            <a14:foregroundMark x1="8380" y1="41677" x2="8078" y2="41980"/>
                            <a14:foregroundMark x1="15385" y1="12802" x2="15385" y2="13181"/>
                            <a14:foregroundMark x1="90647" y1="57669" x2="96941" y2="59964"/>
                            <a14:foregroundMark x1="92745" y1="93116" x2="96241" y2="99698"/>
                            <a14:backgroundMark x1="40035" y1="38949" x2="40035" y2="38949"/>
                            <a14:backgroundMark x1="61364" y1="71316" x2="61364" y2="71316"/>
                            <a14:backgroundMark x1="99650" y1="99577" x2="99650" y2="99577"/>
                            <a14:backgroundMark x1="38636" y1="9662" x2="43619" y2="34118"/>
                            <a14:backgroundMark x1="47552" y1="5676" x2="49650" y2="47162"/>
                            <a14:backgroundMark x1="10752" y1="16304" x2="5769" y2="44444"/>
                            <a14:backgroundMark x1="54283" y1="50362" x2="13287" y2="44384"/>
                            <a14:backgroundMark x1="13287" y1="44384" x2="2535" y2="33998"/>
                            <a14:backgroundMark x1="2535" y1="33998" x2="22290" y2="30616"/>
                            <a14:backgroundMark x1="22290" y1="30616" x2="24650" y2="29650"/>
                            <a14:backgroundMark x1="56818" y1="39010" x2="26224" y2="42754"/>
                            <a14:backgroundMark x1="26224" y1="42754" x2="45979" y2="39855"/>
                            <a14:backgroundMark x1="45979" y1="39855" x2="49301" y2="38285"/>
                            <a14:backgroundMark x1="55332" y1="58031" x2="54633" y2="51872"/>
                            <a14:backgroundMark x1="58566" y1="52355" x2="54633" y2="45713"/>
                            <a14:backgroundMark x1="41783" y1="33575" x2="33042" y2="45833"/>
                            <a14:backgroundMark x1="33042" y1="45833" x2="32867" y2="45954"/>
                            <a14:backgroundMark x1="45367" y1="3986" x2="56119" y2="10386"/>
                            <a14:backgroundMark x1="8654" y1="11111" x2="20017" y2="17331"/>
                            <a14:backgroundMark x1="46416" y1="2476" x2="41434" y2="13587"/>
                            <a14:backgroundMark x1="12937" y1="36292" x2="6731" y2="49155"/>
                            <a14:backgroundMark x1="6731" y1="49155" x2="5769" y2="49879"/>
                            <a14:backgroundMark x1="61451" y1="43961" x2="51836" y2="54469"/>
                            <a14:backgroundMark x1="51836" y1="54469" x2="51399" y2="54589"/>
                            <a14:backgroundMark x1="46766" y1="1510" x2="41084" y2="3502"/>
                            <a14:backgroundMark x1="48601" y1="2234" x2="41434" y2="5676"/>
                            <a14:backgroundMark x1="4021" y1="42995" x2="6119" y2="4818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696084" y="-124325"/>
                <a:ext cx="899897" cy="1300111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261" b="99698" l="4633" r="96941">
                            <a14:foregroundMark x1="43969" y1="3321" x2="38024" y2="18237"/>
                            <a14:foregroundMark x1="38024" y1="18237" x2="38199" y2="18237"/>
                            <a14:foregroundMark x1="36538" y1="39070" x2="31906" y2="46800"/>
                            <a14:foregroundMark x1="31906" y1="46800" x2="31906" y2="46800"/>
                            <a14:foregroundMark x1="56294" y1="48551" x2="57692" y2="53382"/>
                            <a14:foregroundMark x1="9353" y1="40700" x2="4720" y2="45350"/>
                            <a14:foregroundMark x1="15385" y1="12802" x2="15385" y2="16002"/>
                            <a14:foregroundMark x1="93463" y1="58696" x2="94046" y2="58909"/>
                            <a14:foregroundMark x1="95891" y1="99039" x2="96241" y2="99698"/>
                            <a14:foregroundMark x1="92745" y1="93116" x2="93491" y2="94521"/>
                            <a14:backgroundMark x1="40035" y1="38949" x2="40035" y2="38949"/>
                            <a14:backgroundMark x1="61364" y1="71316" x2="61364" y2="71316"/>
                            <a14:backgroundMark x1="99650" y1="99577" x2="99650" y2="99577"/>
                            <a14:backgroundMark x1="64598" y1="65217" x2="52448" y2="73370"/>
                            <a14:backgroundMark x1="91696" y1="60507" x2="82955" y2="76087"/>
                            <a14:backgroundMark x1="82955" y1="76087" x2="68007" y2="84964"/>
                            <a14:backgroundMark x1="68007" y1="84964" x2="57780" y2="86896"/>
                            <a14:backgroundMark x1="94231" y1="80737" x2="76661" y2="86957"/>
                            <a14:backgroundMark x1="76661" y1="86957" x2="69930" y2="87923"/>
                            <a14:backgroundMark x1="91346" y1="51872" x2="92745" y2="88889"/>
                            <a14:backgroundMark x1="83829" y1="51147" x2="96941" y2="92693"/>
                            <a14:backgroundMark x1="96941" y1="92693" x2="99563" y2="95048"/>
                            <a14:backgroundMark x1="95979" y1="54106" x2="95280" y2="9903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10513" y="525731"/>
                <a:ext cx="731812" cy="10572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NULL" TargetMode="External"/><Relationship Id="rId8" Type="http://schemas.microsoft.com/office/2007/relationships/hdphoto" Target="../media/hdphoto3.wdp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9.png"/><Relationship Id="rId10" Type="http://schemas.microsoft.com/office/2007/relationships/media" Target="../media/media1.mp3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5.wdp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microsoft.com/office/2007/relationships/hdphoto" Target="../media/hdphoto5.wdp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3.png"/><Relationship Id="rId3" Type="http://schemas.openxmlformats.org/officeDocument/2006/relationships/image" Target="../media/image19.png"/><Relationship Id="rId2" Type="http://schemas.microsoft.com/office/2007/relationships/hdphoto" Target="../media/hdphoto5.wdp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6.wdp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2.xml"/><Relationship Id="rId2" Type="http://schemas.microsoft.com/office/2007/relationships/hdphoto" Target="../media/hdphoto2.wdp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813047" y="1105133"/>
            <a:ext cx="3166990" cy="4302324"/>
            <a:chOff x="6324959" y="1034279"/>
            <a:chExt cx="3093380" cy="4210524"/>
          </a:xfrm>
        </p:grpSpPr>
        <p:sp>
          <p:nvSpPr>
            <p:cNvPr id="5" name="矩形 4"/>
            <p:cNvSpPr/>
            <p:nvPr/>
          </p:nvSpPr>
          <p:spPr>
            <a:xfrm>
              <a:off x="7588870" y="3045664"/>
              <a:ext cx="1829469" cy="1980242"/>
            </a:xfrm>
            <a:prstGeom prst="rect">
              <a:avLst/>
            </a:prstGeom>
            <a:noFill/>
            <a:ln w="76200">
              <a:solidFill>
                <a:srgbClr val="C0C7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6324959" y="1034279"/>
              <a:ext cx="1999206" cy="2362200"/>
            </a:xfrm>
            <a:prstGeom prst="rect">
              <a:avLst/>
            </a:prstGeom>
            <a:noFill/>
            <a:ln w="76200">
              <a:solidFill>
                <a:srgbClr val="C0C7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61" b="99698" l="4633" r="96941">
                          <a14:foregroundMark x1="43969" y1="3321" x2="38024" y2="18237"/>
                          <a14:foregroundMark x1="38024" y1="18237" x2="38199" y2="18237"/>
                          <a14:foregroundMark x1="36538" y1="39070" x2="31906" y2="46800"/>
                          <a14:foregroundMark x1="31906" y1="46800" x2="31906" y2="46800"/>
                          <a14:foregroundMark x1="56294" y1="48551" x2="57692" y2="53382"/>
                          <a14:foregroundMark x1="9353" y1="40700" x2="4720" y2="45350"/>
                          <a14:foregroundMark x1="15385" y1="12802" x2="15385" y2="16002"/>
                          <a14:foregroundMark x1="90647" y1="57669" x2="96941" y2="59964"/>
                          <a14:foregroundMark x1="92745" y1="93116" x2="96241" y2="99698"/>
                          <a14:backgroundMark x1="40035" y1="38949" x2="40035" y2="38949"/>
                          <a14:backgroundMark x1="61364" y1="71316" x2="61364" y2="71316"/>
                          <a14:backgroundMark x1="99650" y1="99577" x2="99650" y2="9957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61003" y="1113440"/>
              <a:ext cx="2854033" cy="4131363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7" b="96394" l="461" r="89939">
                        <a14:foregroundMark x1="17972" y1="58918" x2="18971" y2="68762"/>
                        <a14:foregroundMark x1="24731" y1="11111" x2="21659" y2="14961"/>
                        <a14:foregroundMark x1="15284" y1="2973" x2="25422" y2="4483"/>
                        <a14:foregroundMark x1="4224" y1="39912" x2="5223" y2="42057"/>
                        <a14:foregroundMark x1="461" y1="24561" x2="10215" y2="29483"/>
                        <a14:foregroundMark x1="49616" y1="86891" x2="53994" y2="90302"/>
                        <a14:foregroundMark x1="56375" y1="92008" x2="61751" y2="96491"/>
                        <a14:foregroundMark x1="68433" y1="1511" x2="73195" y2="3606"/>
                        <a14:foregroundMark x1="33794" y1="877" x2="33794" y2="877"/>
                        <a14:foregroundMark x1="34485" y1="877" x2="34485" y2="877"/>
                        <a14:foregroundMark x1="53994" y1="25828" x2="58372" y2="315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3458928" cy="540745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790663" y="3137523"/>
            <a:ext cx="2266940" cy="2625183"/>
            <a:chOff x="3790663" y="3137523"/>
            <a:chExt cx="2266940" cy="2625183"/>
          </a:xfrm>
        </p:grpSpPr>
        <p:grpSp>
          <p:nvGrpSpPr>
            <p:cNvPr id="23" name="组合 22"/>
            <p:cNvGrpSpPr/>
            <p:nvPr/>
          </p:nvGrpSpPr>
          <p:grpSpPr>
            <a:xfrm>
              <a:off x="3790663" y="3137523"/>
              <a:ext cx="1724541" cy="2625183"/>
              <a:chOff x="3141128" y="2470970"/>
              <a:chExt cx="1724541" cy="2625183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405316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路上行人欲断魂</a:t>
                </a:r>
                <a:endParaRPr lang="zh-CN" altLang="en-US" sz="1600" spc="600" dirty="0">
                  <a:solidFill>
                    <a:srgbClr val="1D73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509189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清明时节雨纷纷</a:t>
                </a:r>
                <a:endParaRPr lang="zh-CN" altLang="en-US" sz="1600" spc="600" dirty="0">
                  <a:solidFill>
                    <a:srgbClr val="1D73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9714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借问酒家何处有</a:t>
                </a:r>
                <a:endParaRPr lang="zh-CN" altLang="en-US" sz="1600" spc="600" dirty="0">
                  <a:solidFill>
                    <a:srgbClr val="1D73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314112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牧童遥指杏花村</a:t>
                </a:r>
                <a:endParaRPr lang="zh-CN" altLang="en-US" sz="1600" spc="600" dirty="0">
                  <a:solidFill>
                    <a:srgbClr val="1D73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5844558" y="4534897"/>
              <a:ext cx="213045" cy="500898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855" l="0" r="9860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1432" y="4785346"/>
            <a:ext cx="1232654" cy="751186"/>
          </a:xfrm>
          <a:prstGeom prst="rect">
            <a:avLst/>
          </a:prstGeom>
        </p:spPr>
      </p:pic>
      <p:pic>
        <p:nvPicPr>
          <p:cNvPr id="15" name="moving.mp3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st="19889.794922" end="4366.054199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7379" y="-11284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5498745" y="3645222"/>
            <a:ext cx="3446088" cy="449860"/>
          </a:xfrm>
          <a:prstGeom prst="rect">
            <a:avLst/>
          </a:prstGeom>
          <a:solidFill>
            <a:srgbClr val="1D733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924675" y="1567977"/>
            <a:ext cx="3446088" cy="449860"/>
          </a:xfrm>
          <a:prstGeom prst="rect">
            <a:avLst/>
          </a:prstGeom>
          <a:solidFill>
            <a:srgbClr val="1D733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2179" y="0"/>
            <a:ext cx="8572500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440725" y="1556172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清明节的由来</a:t>
            </a:r>
            <a:endParaRPr lang="zh-CN" altLang="en-US" sz="24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15975" y="2528167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1D73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清明节的民俗</a:t>
            </a:r>
            <a:endParaRPr lang="zh-CN" altLang="en-US" sz="2400" spc="600" dirty="0">
              <a:solidFill>
                <a:srgbClr val="1D733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11975" y="3645222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清明节的食物</a:t>
            </a:r>
            <a:endParaRPr lang="zh-CN" altLang="en-US" sz="24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93923" y="4868391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1D73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清明节的诗歌</a:t>
            </a:r>
            <a:endParaRPr lang="zh-CN" altLang="en-US" sz="2400" spc="600" dirty="0">
              <a:solidFill>
                <a:srgbClr val="1D733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258" y="3500162"/>
            <a:ext cx="2615009" cy="26150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55" l="0" r="9860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2047" y="2528167"/>
            <a:ext cx="894651" cy="54520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55" l="0" r="9860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4943" y="4863754"/>
            <a:ext cx="894651" cy="545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231" b="99693" l="2049" r="93208">
                        <a14:foregroundMark x1="65337" y1="75904" x2="54663" y2="94175"/>
                        <a14:foregroundMark x1="54663" y1="94175" x2="54663" y2="94175"/>
                        <a14:foregroundMark x1="76280" y1="96567" x2="72075" y2="97609"/>
                        <a14:foregroundMark x1="93261" y1="57388" x2="89326" y2="58430"/>
                        <a14:foregroundMark x1="29757" y1="40711" x2="28356" y2="40711"/>
                        <a14:foregroundMark x1="34879" y1="4231" x2="34879" y2="4231"/>
                        <a14:foregroundMark x1="48356" y1="28265" x2="52776" y2="34641"/>
                        <a14:foregroundMark x1="39730" y1="14531" x2="47439" y2="26977"/>
                        <a14:foregroundMark x1="35310" y1="5518" x2="39030" y2="11895"/>
                        <a14:foregroundMark x1="22749" y1="80380" x2="22318" y2="84917"/>
                        <a14:foregroundMark x1="29973" y1="84917" x2="32291" y2="92826"/>
                        <a14:foregroundMark x1="47871" y1="85162" x2="43720" y2="83568"/>
                        <a14:foregroundMark x1="45553" y1="77498" x2="43935" y2="77498"/>
                        <a14:foregroundMark x1="6954" y1="80932" x2="9488" y2="81974"/>
                        <a14:foregroundMark x1="2049" y1="74862" x2="4636" y2="76150"/>
                        <a14:foregroundMark x1="52776" y1="56039" x2="48841" y2="55794"/>
                        <a14:foregroundMark x1="35795" y1="44145" x2="24798" y2="53280"/>
                        <a14:foregroundMark x1="24798" y1="53280" x2="23720" y2="53403"/>
                        <a14:foregroundMark x1="39299" y1="48130" x2="39030" y2="46291"/>
                        <a14:foregroundMark x1="39515" y1="63213" x2="37197" y2="75659"/>
                        <a14:foregroundMark x1="9757" y1="38627" x2="17305" y2="50153"/>
                        <a14:foregroundMark x1="17305" y1="50153" x2="19299" y2="51809"/>
                        <a14:foregroundMark x1="8571" y1="42060" x2="11590" y2="57633"/>
                        <a14:foregroundMark x1="18329" y1="42551" x2="8248" y2="49295"/>
                        <a14:foregroundMark x1="8248" y1="49295" x2="10566" y2="62232"/>
                        <a14:foregroundMark x1="10566" y1="62232" x2="25283" y2="63765"/>
                        <a14:foregroundMark x1="25283" y1="63765" x2="12992" y2="60576"/>
                        <a14:foregroundMark x1="28140" y1="52606" x2="31051" y2="65849"/>
                        <a14:foregroundMark x1="31051" y1="65849" x2="41294" y2="59534"/>
                        <a14:foregroundMark x1="41294" y1="59534" x2="28841" y2="60270"/>
                        <a14:foregroundMark x1="46038" y1="53709" x2="44636" y2="55794"/>
                        <a14:foregroundMark x1="45822" y1="46781" x2="35310" y2="55855"/>
                        <a14:foregroundMark x1="35310" y1="55855" x2="42749" y2="48927"/>
                        <a14:foregroundMark x1="29272" y1="96260" x2="29757" y2="99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9532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5888150" y="2659250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清明节的由来</a:t>
            </a:r>
            <a:endParaRPr lang="zh-CN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33" y="337862"/>
            <a:ext cx="2615009" cy="261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938000" y="2004291"/>
            <a:ext cx="1165419" cy="4853710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262" y="1422399"/>
            <a:ext cx="845770" cy="7657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76598" y="2940295"/>
            <a:ext cx="738664" cy="29817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3990113" y="2421510"/>
            <a:ext cx="6391560" cy="2880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zh-CN" altLang="en-US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endParaRPr lang="zh-CN" altLang="en-US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54BCA5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998418" y="2103503"/>
            <a:ext cx="4618694" cy="2629195"/>
            <a:chOff x="5764173" y="2309981"/>
            <a:chExt cx="4618694" cy="2629195"/>
          </a:xfrm>
        </p:grpSpPr>
        <p:sp>
          <p:nvSpPr>
            <p:cNvPr id="25" name="TextBox 15"/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69" y="852951"/>
            <a:ext cx="6005050" cy="6005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7320" y="3325928"/>
            <a:ext cx="5310206" cy="35697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4378">
            <a:off x="4187025" y="4355959"/>
            <a:ext cx="520669" cy="407276"/>
          </a:xfrm>
          <a:prstGeom prst="rect">
            <a:avLst/>
          </a:prstGeom>
        </p:spPr>
      </p:pic>
      <p:sp>
        <p:nvSpPr>
          <p:cNvPr id="14" name="TextBox 15"/>
          <p:cNvSpPr txBox="1"/>
          <p:nvPr/>
        </p:nvSpPr>
        <p:spPr>
          <a:xfrm>
            <a:off x="1810368" y="2133601"/>
            <a:ext cx="3442518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6851859" y="2133601"/>
            <a:ext cx="3354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4378">
            <a:off x="5508933" y="5796384"/>
            <a:ext cx="520669" cy="407276"/>
          </a:xfrm>
          <a:prstGeom prst="rect">
            <a:avLst/>
          </a:prstGeom>
        </p:spPr>
      </p:pic>
      <p:sp>
        <p:nvSpPr>
          <p:cNvPr id="26" name="TextBox 15"/>
          <p:cNvSpPr txBox="1"/>
          <p:nvPr/>
        </p:nvSpPr>
        <p:spPr>
          <a:xfrm>
            <a:off x="6851859" y="4219991"/>
            <a:ext cx="3354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/>
          <p:cNvSpPr/>
          <p:nvPr/>
        </p:nvSpPr>
        <p:spPr>
          <a:xfrm>
            <a:off x="2059859" y="2376947"/>
            <a:ext cx="3161069" cy="2123766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3" name="矩形 2"/>
          <p:cNvSpPr/>
          <p:nvPr/>
        </p:nvSpPr>
        <p:spPr>
          <a:xfrm>
            <a:off x="4572000" y="2984088"/>
            <a:ext cx="5737126" cy="909485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5"/>
          <p:cNvSpPr txBox="1"/>
          <p:nvPr/>
        </p:nvSpPr>
        <p:spPr>
          <a:xfrm>
            <a:off x="5330316" y="2146168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5" name="TextBox 15"/>
          <p:cNvSpPr txBox="1"/>
          <p:nvPr/>
        </p:nvSpPr>
        <p:spPr>
          <a:xfrm>
            <a:off x="5330316" y="3725116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5330316" y="2923214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chemeClr val="bg1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55" l="0" r="9860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7715" y="4247535"/>
            <a:ext cx="1694089" cy="1032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564"/>
            <a:ext cx="7395937" cy="6119436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5330315" y="2146168"/>
            <a:ext cx="49443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5866173" y="3410483"/>
            <a:ext cx="44871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5" name="TextBox 15"/>
          <p:cNvSpPr txBox="1"/>
          <p:nvPr/>
        </p:nvSpPr>
        <p:spPr>
          <a:xfrm>
            <a:off x="5787515" y="4746442"/>
            <a:ext cx="44871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16953" y="3019535"/>
            <a:ext cx="2341347" cy="2625183"/>
            <a:chOff x="3716256" y="3137523"/>
            <a:chExt cx="2341347" cy="2625183"/>
          </a:xfrm>
        </p:grpSpPr>
        <p:grpSp>
          <p:nvGrpSpPr>
            <p:cNvPr id="8" name="组合 7"/>
            <p:cNvGrpSpPr/>
            <p:nvPr/>
          </p:nvGrpSpPr>
          <p:grpSpPr>
            <a:xfrm>
              <a:off x="3716256" y="3137523"/>
              <a:ext cx="1798948" cy="2625183"/>
              <a:chOff x="3066721" y="2470970"/>
              <a:chExt cx="1798948" cy="262518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397876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路上行人欲断魂</a:t>
                </a:r>
                <a:endParaRPr lang="zh-CN" altLang="en-US" sz="1600" spc="6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4434782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清明时节雨纷纷</a:t>
                </a:r>
                <a:endParaRPr lang="zh-CN" altLang="en-US" sz="1600" spc="6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352274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借问酒家何处有</a:t>
                </a:r>
                <a:endParaRPr lang="zh-CN" altLang="en-US" sz="1600" spc="6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06672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牧童遥指杏花村</a:t>
                </a:r>
                <a:endParaRPr lang="zh-CN" altLang="en-US" sz="1600" spc="6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844558" y="4534897"/>
              <a:ext cx="213045" cy="500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01" y="1253459"/>
            <a:ext cx="4041700" cy="538089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275858" y="2279185"/>
            <a:ext cx="5547841" cy="2629195"/>
            <a:chOff x="5764173" y="2309981"/>
            <a:chExt cx="4618694" cy="2629195"/>
          </a:xfrm>
        </p:grpSpPr>
        <p:sp>
          <p:nvSpPr>
            <p:cNvPr id="6" name="TextBox 15"/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231" b="99693" l="2049" r="93208">
                        <a14:foregroundMark x1="65337" y1="75904" x2="54663" y2="94175"/>
                        <a14:foregroundMark x1="54663" y1="94175" x2="54663" y2="94175"/>
                        <a14:foregroundMark x1="76280" y1="96567" x2="72075" y2="97609"/>
                        <a14:foregroundMark x1="93261" y1="57388" x2="89326" y2="58430"/>
                        <a14:foregroundMark x1="29757" y1="40711" x2="28356" y2="40711"/>
                        <a14:foregroundMark x1="34879" y1="4231" x2="34879" y2="4231"/>
                        <a14:foregroundMark x1="48356" y1="28265" x2="52776" y2="34641"/>
                        <a14:foregroundMark x1="39730" y1="14531" x2="47439" y2="26977"/>
                        <a14:foregroundMark x1="35310" y1="5518" x2="39030" y2="11895"/>
                        <a14:foregroundMark x1="22749" y1="80380" x2="22318" y2="84917"/>
                        <a14:foregroundMark x1="29973" y1="84917" x2="32291" y2="92826"/>
                        <a14:foregroundMark x1="47871" y1="85162" x2="43720" y2="83568"/>
                        <a14:foregroundMark x1="45553" y1="77498" x2="43935" y2="77498"/>
                        <a14:foregroundMark x1="6954" y1="80932" x2="9488" y2="81974"/>
                        <a14:foregroundMark x1="2049" y1="74862" x2="4636" y2="76150"/>
                        <a14:foregroundMark x1="52776" y1="56039" x2="48841" y2="55794"/>
                        <a14:foregroundMark x1="35795" y1="44145" x2="24798" y2="53280"/>
                        <a14:foregroundMark x1="24798" y1="53280" x2="23720" y2="53403"/>
                        <a14:foregroundMark x1="39299" y1="48130" x2="39030" y2="46291"/>
                        <a14:foregroundMark x1="39515" y1="63213" x2="37197" y2="75659"/>
                        <a14:foregroundMark x1="9757" y1="38627" x2="17305" y2="50153"/>
                        <a14:foregroundMark x1="17305" y1="50153" x2="19299" y2="51809"/>
                        <a14:foregroundMark x1="8571" y1="42060" x2="11590" y2="57633"/>
                        <a14:foregroundMark x1="18329" y1="42551" x2="8248" y2="49295"/>
                        <a14:foregroundMark x1="8248" y1="49295" x2="10566" y2="62232"/>
                        <a14:foregroundMark x1="10566" y1="62232" x2="25283" y2="63765"/>
                        <a14:foregroundMark x1="25283" y1="63765" x2="12992" y2="60576"/>
                        <a14:foregroundMark x1="28140" y1="52606" x2="31051" y2="65849"/>
                        <a14:foregroundMark x1="31051" y1="65849" x2="41294" y2="59534"/>
                        <a14:foregroundMark x1="41294" y1="59534" x2="28841" y2="60270"/>
                        <a14:foregroundMark x1="46038" y1="53709" x2="44636" y2="55794"/>
                        <a14:foregroundMark x1="45822" y1="46781" x2="35310" y2="55855"/>
                        <a14:foregroundMark x1="35310" y1="55855" x2="42749" y2="48927"/>
                        <a14:foregroundMark x1="29272" y1="96260" x2="29757" y2="99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962775" y="1031226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211500" y="2659249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清明节的民俗</a:t>
            </a:r>
            <a:endParaRPr lang="zh-CN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433" y="459739"/>
            <a:ext cx="2615009" cy="261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3135" y="5765086"/>
            <a:ext cx="5316708" cy="338041"/>
            <a:chOff x="3333135" y="5765086"/>
            <a:chExt cx="5316708" cy="338041"/>
          </a:xfrm>
        </p:grpSpPr>
        <p:sp>
          <p:nvSpPr>
            <p:cNvPr id="3" name="TextBox 15"/>
            <p:cNvSpPr txBox="1"/>
            <p:nvPr/>
          </p:nvSpPr>
          <p:spPr>
            <a:xfrm>
              <a:off x="4904872" y="5765086"/>
              <a:ext cx="2407077" cy="338041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spc="6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清明时节雨纷纷</a:t>
              </a:r>
              <a:endParaRPr lang="en-US" altLang="zh-CN" sz="2000" spc="6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333135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7497097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0" y="2003323"/>
            <a:ext cx="12192000" cy="2123766"/>
            <a:chOff x="0" y="2376948"/>
            <a:chExt cx="12192000" cy="2123766"/>
          </a:xfrm>
        </p:grpSpPr>
        <p:grpSp>
          <p:nvGrpSpPr>
            <p:cNvPr id="11" name="组合 10"/>
            <p:cNvGrpSpPr/>
            <p:nvPr/>
          </p:nvGrpSpPr>
          <p:grpSpPr>
            <a:xfrm>
              <a:off x="0" y="2376948"/>
              <a:ext cx="9483207" cy="2123766"/>
              <a:chOff x="0" y="2376948"/>
              <a:chExt cx="9483207" cy="2123766"/>
            </a:xfrm>
          </p:grpSpPr>
          <p:sp>
            <p:nvSpPr>
              <p:cNvPr id="8" name="Rectangle 30"/>
              <p:cNvSpPr/>
              <p:nvPr/>
            </p:nvSpPr>
            <p:spPr>
              <a:xfrm>
                <a:off x="0" y="2376948"/>
                <a:ext cx="3161069" cy="2123766"/>
              </a:xfrm>
              <a:prstGeom prst="rect">
                <a:avLst/>
              </a:prstGeom>
              <a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9" name="Rectangle 30"/>
              <p:cNvSpPr/>
              <p:nvPr/>
            </p:nvSpPr>
            <p:spPr>
              <a:xfrm>
                <a:off x="3161069" y="2376948"/>
                <a:ext cx="3161069" cy="2123766"/>
              </a:xfrm>
              <a:prstGeom prst="rect">
                <a:avLst/>
              </a:prstGeom>
              <a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10" name="Rectangle 30"/>
              <p:cNvSpPr/>
              <p:nvPr/>
            </p:nvSpPr>
            <p:spPr>
              <a:xfrm>
                <a:off x="6322138" y="2376948"/>
                <a:ext cx="3161069" cy="2123766"/>
              </a:xfrm>
              <a:prstGeom prst="rect">
                <a:avLst/>
              </a:prstGeom>
              <a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2" name="Rectangle 30"/>
            <p:cNvSpPr/>
            <p:nvPr/>
          </p:nvSpPr>
          <p:spPr>
            <a:xfrm>
              <a:off x="9030931" y="2376948"/>
              <a:ext cx="3161069" cy="2123766"/>
            </a:xfrm>
            <a:prstGeom prst="rect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3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14" name="矩形 13"/>
          <p:cNvSpPr/>
          <p:nvPr/>
        </p:nvSpPr>
        <p:spPr>
          <a:xfrm>
            <a:off x="0" y="3105247"/>
            <a:ext cx="12192000" cy="1771553"/>
          </a:xfrm>
          <a:prstGeom prst="rect">
            <a:avLst/>
          </a:prstGeom>
          <a:solidFill>
            <a:srgbClr val="1D7338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993491" y="3312701"/>
            <a:ext cx="861797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34366"/>
            <a:ext cx="5205995" cy="520599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674491" y="1934366"/>
            <a:ext cx="4618694" cy="2629195"/>
            <a:chOff x="5764173" y="2309981"/>
            <a:chExt cx="4618694" cy="2629195"/>
          </a:xfrm>
        </p:grpSpPr>
        <p:sp>
          <p:nvSpPr>
            <p:cNvPr id="5" name="TextBox 15"/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en-US" altLang="zh-CN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873345" y="1904295"/>
            <a:ext cx="8268182" cy="1807127"/>
            <a:chOff x="2150436" y="1895058"/>
            <a:chExt cx="8268182" cy="1807127"/>
          </a:xfrm>
        </p:grpSpPr>
        <p:sp>
          <p:nvSpPr>
            <p:cNvPr id="2" name="Rectangle 30"/>
            <p:cNvSpPr/>
            <p:nvPr/>
          </p:nvSpPr>
          <p:spPr>
            <a:xfrm>
              <a:off x="2150436" y="1895058"/>
              <a:ext cx="1802728" cy="1807126"/>
            </a:xfrm>
            <a:prstGeom prst="rect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3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r="-120548" b="-10682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11" name="Rectangle 30"/>
            <p:cNvSpPr/>
            <p:nvPr/>
          </p:nvSpPr>
          <p:spPr>
            <a:xfrm>
              <a:off x="5383163" y="1895058"/>
              <a:ext cx="1802728" cy="1807126"/>
            </a:xfrm>
            <a:prstGeom prst="rect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3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r="-120548" b="-10682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766800" y="1895058"/>
              <a:ext cx="6651818" cy="1807127"/>
              <a:chOff x="-2698654" y="1979785"/>
              <a:chExt cx="6651818" cy="1807127"/>
            </a:xfrm>
          </p:grpSpPr>
          <p:sp>
            <p:nvSpPr>
              <p:cNvPr id="14" name="Rectangle 30"/>
              <p:cNvSpPr/>
              <p:nvPr/>
            </p:nvSpPr>
            <p:spPr>
              <a:xfrm>
                <a:off x="2150436" y="1979785"/>
                <a:ext cx="1802728" cy="1807126"/>
              </a:xfrm>
              <a:prstGeom prst="rect">
                <a:avLst/>
              </a:prstGeom>
              <a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r="-120548" b="-106821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-2698654" y="1979786"/>
                <a:ext cx="1802728" cy="1807126"/>
              </a:xfrm>
              <a:prstGeom prst="rect">
                <a:avLst/>
              </a:prstGeom>
              <a:solidFill>
                <a:srgbClr val="1D7338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6722436" y="1904295"/>
            <a:ext cx="1802728" cy="1807126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804818" y="4147253"/>
            <a:ext cx="861797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sz="1400" dirty="0">
              <a:solidFill>
                <a:srgbClr val="1E77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987075"/>
            <a:ext cx="12192000" cy="3115867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14054" y="2789507"/>
            <a:ext cx="861797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/>
          <p:cNvSpPr/>
          <p:nvPr/>
        </p:nvSpPr>
        <p:spPr>
          <a:xfrm>
            <a:off x="8523527" y="1674983"/>
            <a:ext cx="1802728" cy="3737525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3" name="文本框 2"/>
          <p:cNvSpPr txBox="1"/>
          <p:nvPr/>
        </p:nvSpPr>
        <p:spPr>
          <a:xfrm>
            <a:off x="7801482" y="2678545"/>
            <a:ext cx="553998" cy="19119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spc="600" dirty="0">
              <a:solidFill>
                <a:srgbClr val="1E77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24462" y="2025804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sz="1400" dirty="0">
              <a:solidFill>
                <a:srgbClr val="1E77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2757" y="2025804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sz="1400" dirty="0">
              <a:solidFill>
                <a:srgbClr val="1E77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231" b="99693" l="2049" r="93208">
                        <a14:foregroundMark x1="65337" y1="75904" x2="54663" y2="94175"/>
                        <a14:foregroundMark x1="54663" y1="94175" x2="54663" y2="94175"/>
                        <a14:foregroundMark x1="76280" y1="96567" x2="72075" y2="97609"/>
                        <a14:foregroundMark x1="93261" y1="57388" x2="89326" y2="58430"/>
                        <a14:foregroundMark x1="29757" y1="40711" x2="28356" y2="40711"/>
                        <a14:foregroundMark x1="34879" y1="4231" x2="34879" y2="4231"/>
                        <a14:foregroundMark x1="48356" y1="28265" x2="52776" y2="34641"/>
                        <a14:foregroundMark x1="39730" y1="14531" x2="47439" y2="26977"/>
                        <a14:foregroundMark x1="35310" y1="5518" x2="39030" y2="11895"/>
                        <a14:foregroundMark x1="22749" y1="80380" x2="22318" y2="84917"/>
                        <a14:foregroundMark x1="29973" y1="84917" x2="32291" y2="92826"/>
                        <a14:foregroundMark x1="47871" y1="85162" x2="43720" y2="83568"/>
                        <a14:foregroundMark x1="45553" y1="77498" x2="43935" y2="77498"/>
                        <a14:foregroundMark x1="6954" y1="80932" x2="9488" y2="81974"/>
                        <a14:foregroundMark x1="2049" y1="74862" x2="4636" y2="76150"/>
                        <a14:foregroundMark x1="52776" y1="56039" x2="48841" y2="55794"/>
                        <a14:foregroundMark x1="35795" y1="44145" x2="24798" y2="53280"/>
                        <a14:foregroundMark x1="24798" y1="53280" x2="23720" y2="53403"/>
                        <a14:foregroundMark x1="39299" y1="48130" x2="39030" y2="46291"/>
                        <a14:foregroundMark x1="39515" y1="63213" x2="37197" y2="75659"/>
                        <a14:foregroundMark x1="9757" y1="38627" x2="17305" y2="50153"/>
                        <a14:foregroundMark x1="17305" y1="50153" x2="19299" y2="51809"/>
                        <a14:foregroundMark x1="8571" y1="42060" x2="11590" y2="57633"/>
                        <a14:foregroundMark x1="18329" y1="42551" x2="8248" y2="49295"/>
                        <a14:foregroundMark x1="8248" y1="49295" x2="10566" y2="62232"/>
                        <a14:foregroundMark x1="10566" y1="62232" x2="25283" y2="63765"/>
                        <a14:foregroundMark x1="25283" y1="63765" x2="12992" y2="60576"/>
                        <a14:foregroundMark x1="28140" y1="52606" x2="31051" y2="65849"/>
                        <a14:foregroundMark x1="31051" y1="65849" x2="41294" y2="59534"/>
                        <a14:foregroundMark x1="41294" y1="59534" x2="28841" y2="60270"/>
                        <a14:foregroundMark x1="46038" y1="53709" x2="44636" y2="55794"/>
                        <a14:foregroundMark x1="45822" y1="46781" x2="35310" y2="55855"/>
                        <a14:foregroundMark x1="35310" y1="55855" x2="42749" y2="48927"/>
                        <a14:foregroundMark x1="29272" y1="96260" x2="29757" y2="99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9532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5888150" y="2659250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清明节的食物</a:t>
            </a:r>
            <a:endParaRPr lang="zh-CN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33" y="337862"/>
            <a:ext cx="2615009" cy="261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0"/>
          <p:cNvSpPr/>
          <p:nvPr/>
        </p:nvSpPr>
        <p:spPr>
          <a:xfrm>
            <a:off x="4237854" y="1795056"/>
            <a:ext cx="1802728" cy="3737525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1" name="Rectangle 30"/>
          <p:cNvSpPr/>
          <p:nvPr/>
        </p:nvSpPr>
        <p:spPr>
          <a:xfrm>
            <a:off x="8574327" y="1795056"/>
            <a:ext cx="1802728" cy="3737525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2" name="TextBox 15"/>
          <p:cNvSpPr txBox="1"/>
          <p:nvPr/>
        </p:nvSpPr>
        <p:spPr>
          <a:xfrm>
            <a:off x="3002162" y="1795056"/>
            <a:ext cx="1034129" cy="373752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7292453" y="1795055"/>
            <a:ext cx="1034129" cy="373752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22650" y="1150077"/>
            <a:ext cx="2611648" cy="28032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1" b="99698" l="4633" r="96941">
                        <a14:foregroundMark x1="43969" y1="3321" x2="38024" y2="18237"/>
                        <a14:foregroundMark x1="38024" y1="18237" x2="38199" y2="18237"/>
                        <a14:foregroundMark x1="36538" y1="39070" x2="31906" y2="46800"/>
                        <a14:foregroundMark x1="31906" y1="46800" x2="31906" y2="46800"/>
                        <a14:foregroundMark x1="56294" y1="48551" x2="57692" y2="53382"/>
                        <a14:foregroundMark x1="9353" y1="40700" x2="4720" y2="45350"/>
                        <a14:foregroundMark x1="15385" y1="12802" x2="15385" y2="16002"/>
                        <a14:foregroundMark x1="90647" y1="57669" x2="96941" y2="59964"/>
                        <a14:foregroundMark x1="92745" y1="93116" x2="96241" y2="99698"/>
                        <a14:backgroundMark x1="40035" y1="38949" x2="40035" y2="38949"/>
                        <a14:backgroundMark x1="61364" y1="71316" x2="61364" y2="71316"/>
                        <a14:backgroundMark x1="99650" y1="99577" x2="99650" y2="995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2332" y="1770202"/>
            <a:ext cx="1762373" cy="254615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88972" y="1770202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sz="1400" dirty="0">
              <a:solidFill>
                <a:srgbClr val="1E77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97267" y="1770202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  <a:endParaRPr lang="zh-CN" altLang="en-US" sz="1400" dirty="0">
              <a:solidFill>
                <a:srgbClr val="1E77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33135" y="5765086"/>
            <a:ext cx="5316708" cy="338041"/>
            <a:chOff x="3333135" y="5765086"/>
            <a:chExt cx="5316708" cy="338041"/>
          </a:xfrm>
        </p:grpSpPr>
        <p:sp>
          <p:nvSpPr>
            <p:cNvPr id="8" name="TextBox 15"/>
            <p:cNvSpPr txBox="1"/>
            <p:nvPr/>
          </p:nvSpPr>
          <p:spPr>
            <a:xfrm>
              <a:off x="4904872" y="5765086"/>
              <a:ext cx="2407077" cy="338041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spc="6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清明时节雨纷纷</a:t>
              </a:r>
              <a:endParaRPr lang="en-US" altLang="zh-CN" sz="2000" spc="6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333135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497097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182464" y="2439572"/>
            <a:ext cx="5607365" cy="1754326"/>
            <a:chOff x="4535055" y="2327563"/>
            <a:chExt cx="5607365" cy="1754326"/>
          </a:xfrm>
        </p:grpSpPr>
        <p:grpSp>
          <p:nvGrpSpPr>
            <p:cNvPr id="5" name="组合 4"/>
            <p:cNvGrpSpPr/>
            <p:nvPr/>
          </p:nvGrpSpPr>
          <p:grpSpPr>
            <a:xfrm rot="5400000">
              <a:off x="4535055" y="2327563"/>
              <a:ext cx="286327" cy="286327"/>
              <a:chOff x="3241964" y="2512291"/>
              <a:chExt cx="628073" cy="628073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3241964" y="2512291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 rot="16200000">
                <a:off x="3556001" y="2826327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 rot="10800000" flipV="1">
              <a:off x="9856093" y="3795250"/>
              <a:ext cx="286327" cy="286327"/>
              <a:chOff x="3241964" y="2512291"/>
              <a:chExt cx="628073" cy="628073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3241964" y="2512291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 rot="16200000">
                <a:off x="3556001" y="2826327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矩形 8"/>
            <p:cNvSpPr/>
            <p:nvPr/>
          </p:nvSpPr>
          <p:spPr>
            <a:xfrm>
              <a:off x="4678218" y="2327563"/>
              <a:ext cx="5464201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  <a:endParaRPr lang="zh-CN" altLang="en-US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658" y="2949677"/>
            <a:ext cx="3453876" cy="3615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18568" y="1622321"/>
            <a:ext cx="3990619" cy="1121602"/>
            <a:chOff x="5764173" y="2309981"/>
            <a:chExt cx="4618694" cy="1172292"/>
          </a:xfrm>
        </p:grpSpPr>
        <p:sp>
          <p:nvSpPr>
            <p:cNvPr id="3" name="TextBox 15"/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299114" y="2354130"/>
              <a:ext cx="28194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34065" y="3010834"/>
            <a:ext cx="3990619" cy="1121602"/>
            <a:chOff x="5764173" y="2309981"/>
            <a:chExt cx="4618694" cy="1172292"/>
          </a:xfrm>
        </p:grpSpPr>
        <p:sp>
          <p:nvSpPr>
            <p:cNvPr id="7" name="TextBox 15"/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6299114" y="2354130"/>
              <a:ext cx="2819403" cy="32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29374" y="4571998"/>
            <a:ext cx="3990619" cy="1121602"/>
            <a:chOff x="5764173" y="2309981"/>
            <a:chExt cx="4618694" cy="1172292"/>
          </a:xfrm>
        </p:grpSpPr>
        <p:sp>
          <p:nvSpPr>
            <p:cNvPr id="11" name="TextBox 15"/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anose="020B0503020204020204" pitchFamily="34" charset="-122"/>
                </a:rPr>
                <a:t>.</a:t>
              </a:r>
              <a:endPara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6299114" y="2354130"/>
              <a:ext cx="28194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55675"/>
            <a:ext cx="3258450" cy="38187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03830">
            <a:off x="8832048" y="2110734"/>
            <a:ext cx="1618961" cy="12663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231" b="99693" l="2049" r="93208">
                        <a14:foregroundMark x1="65337" y1="75904" x2="54663" y2="94175"/>
                        <a14:foregroundMark x1="54663" y1="94175" x2="54663" y2="94175"/>
                        <a14:foregroundMark x1="76280" y1="96567" x2="72075" y2="97609"/>
                        <a14:foregroundMark x1="93261" y1="57388" x2="89326" y2="58430"/>
                        <a14:foregroundMark x1="29757" y1="40711" x2="28356" y2="40711"/>
                        <a14:foregroundMark x1="34879" y1="4231" x2="34879" y2="4231"/>
                        <a14:foregroundMark x1="48356" y1="28265" x2="52776" y2="34641"/>
                        <a14:foregroundMark x1="39730" y1="14531" x2="47439" y2="26977"/>
                        <a14:foregroundMark x1="35310" y1="5518" x2="39030" y2="11895"/>
                        <a14:foregroundMark x1="22749" y1="80380" x2="22318" y2="84917"/>
                        <a14:foregroundMark x1="29973" y1="84917" x2="32291" y2="92826"/>
                        <a14:foregroundMark x1="47871" y1="85162" x2="43720" y2="83568"/>
                        <a14:foregroundMark x1="45553" y1="77498" x2="43935" y2="77498"/>
                        <a14:foregroundMark x1="6954" y1="80932" x2="9488" y2="81974"/>
                        <a14:foregroundMark x1="2049" y1="74862" x2="4636" y2="76150"/>
                        <a14:foregroundMark x1="52776" y1="56039" x2="48841" y2="55794"/>
                        <a14:foregroundMark x1="35795" y1="44145" x2="24798" y2="53280"/>
                        <a14:foregroundMark x1="24798" y1="53280" x2="23720" y2="53403"/>
                        <a14:foregroundMark x1="39299" y1="48130" x2="39030" y2="46291"/>
                        <a14:foregroundMark x1="39515" y1="63213" x2="37197" y2="75659"/>
                        <a14:foregroundMark x1="9757" y1="38627" x2="17305" y2="50153"/>
                        <a14:foregroundMark x1="17305" y1="50153" x2="19299" y2="51809"/>
                        <a14:foregroundMark x1="8571" y1="42060" x2="11590" y2="57633"/>
                        <a14:foregroundMark x1="18329" y1="42551" x2="8248" y2="49295"/>
                        <a14:foregroundMark x1="8248" y1="49295" x2="10566" y2="62232"/>
                        <a14:foregroundMark x1="10566" y1="62232" x2="25283" y2="63765"/>
                        <a14:foregroundMark x1="25283" y1="63765" x2="12992" y2="60576"/>
                        <a14:foregroundMark x1="28140" y1="52606" x2="31051" y2="65849"/>
                        <a14:foregroundMark x1="31051" y1="65849" x2="41294" y2="59534"/>
                        <a14:foregroundMark x1="41294" y1="59534" x2="28841" y2="60270"/>
                        <a14:foregroundMark x1="46038" y1="53709" x2="44636" y2="55794"/>
                        <a14:foregroundMark x1="45822" y1="46781" x2="35310" y2="55855"/>
                        <a14:foregroundMark x1="35310" y1="55855" x2="42749" y2="48927"/>
                        <a14:foregroundMark x1="29272" y1="96260" x2="29757" y2="99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021768" y="1031226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270493" y="2659249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清明节的诗歌</a:t>
            </a:r>
            <a:endParaRPr lang="zh-CN" altLang="en-US" sz="4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426" y="459739"/>
            <a:ext cx="2615009" cy="261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43660" y="4603159"/>
            <a:ext cx="3354215" cy="225484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94270" y="2070028"/>
            <a:ext cx="8241741" cy="2344994"/>
            <a:chOff x="2025445" y="1834054"/>
            <a:chExt cx="8241741" cy="2344994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2025445" y="1834054"/>
              <a:ext cx="8170607" cy="0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2025445" y="4179048"/>
              <a:ext cx="8170607" cy="0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/>
            <p:cNvSpPr/>
            <p:nvPr/>
          </p:nvSpPr>
          <p:spPr>
            <a:xfrm>
              <a:off x="2170619" y="2415795"/>
              <a:ext cx="8096567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  <a:endParaRPr lang="zh-CN" altLang="en-US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/>
          <p:cNvSpPr/>
          <p:nvPr/>
        </p:nvSpPr>
        <p:spPr>
          <a:xfrm>
            <a:off x="2010697" y="1531373"/>
            <a:ext cx="3898490" cy="2175388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3" name="Rectangle 30"/>
          <p:cNvSpPr/>
          <p:nvPr/>
        </p:nvSpPr>
        <p:spPr>
          <a:xfrm>
            <a:off x="6253316" y="3306095"/>
            <a:ext cx="4104968" cy="2288459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5" name="TextBox 15"/>
          <p:cNvSpPr txBox="1"/>
          <p:nvPr/>
        </p:nvSpPr>
        <p:spPr>
          <a:xfrm>
            <a:off x="6368891" y="1750251"/>
            <a:ext cx="3873817" cy="867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sz="1200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sz="1200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2035370" y="4154829"/>
            <a:ext cx="3873817" cy="867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altLang="zh-CN" sz="1200" dirty="0">
              <a:solidFill>
                <a:srgbClr val="1E7739"/>
              </a:solidFill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rgbClr val="1E7739"/>
                </a:solidFill>
                <a:sym typeface="微软雅黑" panose="020B0503020204020204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sz="1200" dirty="0">
                <a:solidFill>
                  <a:srgbClr val="1E7739"/>
                </a:solidFill>
                <a:sym typeface="微软雅黑" panose="020B0503020204020204" pitchFamily="34" charset="-122"/>
              </a:rPr>
              <a:t>.</a:t>
            </a:r>
            <a:endParaRPr lang="en-US" altLang="zh-CN" sz="1200" dirty="0">
              <a:solidFill>
                <a:srgbClr val="1E773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568559" y="1885590"/>
            <a:ext cx="2973735" cy="3225319"/>
            <a:chOff x="2009282" y="1760370"/>
            <a:chExt cx="2973735" cy="3225319"/>
          </a:xfrm>
        </p:grpSpPr>
        <p:sp>
          <p:nvSpPr>
            <p:cNvPr id="2" name="矩形 1"/>
            <p:cNvSpPr/>
            <p:nvPr/>
          </p:nvSpPr>
          <p:spPr>
            <a:xfrm>
              <a:off x="2009282" y="1760370"/>
              <a:ext cx="2123658" cy="32174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  <a:endPara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 flipV="1">
              <a:off x="4399934" y="1760370"/>
              <a:ext cx="0" cy="3225319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4521352" y="1760370"/>
              <a:ext cx="461665" cy="1911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61682" y="1912770"/>
            <a:ext cx="2973735" cy="3225319"/>
            <a:chOff x="2009282" y="1760370"/>
            <a:chExt cx="2973735" cy="3225319"/>
          </a:xfrm>
        </p:grpSpPr>
        <p:sp>
          <p:nvSpPr>
            <p:cNvPr id="9" name="矩形 8"/>
            <p:cNvSpPr/>
            <p:nvPr/>
          </p:nvSpPr>
          <p:spPr>
            <a:xfrm>
              <a:off x="2009282" y="1760370"/>
              <a:ext cx="2123658" cy="32174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  <a:endPara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4399934" y="1760370"/>
              <a:ext cx="0" cy="3225319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4521352" y="1760370"/>
              <a:ext cx="461665" cy="1911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888" y="2841553"/>
            <a:ext cx="2615009" cy="261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877" b="96394" l="461" r="89939">
                        <a14:foregroundMark x1="17972" y1="58918" x2="18971" y2="68762"/>
                        <a14:foregroundMark x1="24731" y1="11111" x2="21659" y2="14961"/>
                        <a14:foregroundMark x1="15284" y1="2973" x2="25422" y2="4483"/>
                        <a14:foregroundMark x1="4224" y1="39912" x2="5223" y2="42057"/>
                        <a14:foregroundMark x1="461" y1="24561" x2="10215" y2="29483"/>
                        <a14:foregroundMark x1="49616" y1="86891" x2="53994" y2="90302"/>
                        <a14:foregroundMark x1="56375" y1="92008" x2="61751" y2="96491"/>
                        <a14:foregroundMark x1="68433" y1="1511" x2="73195" y2="3606"/>
                        <a14:foregroundMark x1="33794" y1="877" x2="33794" y2="877"/>
                        <a14:foregroundMark x1="34485" y1="877" x2="34485" y2="877"/>
                        <a14:foregroundMark x1="53994" y1="25828" x2="58372" y2="315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3458928" cy="540745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74984" y="2430718"/>
            <a:ext cx="66557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 谢 观 看</a:t>
            </a:r>
            <a:endParaRPr lang="zh-CN" altLang="en-US" sz="8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:wipe/>
      </p:transition>
    </mc:Choice>
    <mc:Fallback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2640</Words>
  <Application>WPS 演示</Application>
  <PresentationFormat>宽屏</PresentationFormat>
  <Paragraphs>135</Paragraphs>
  <Slides>25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Calibri</vt:lpstr>
      <vt:lpstr>Arial Unicode MS</vt:lpstr>
      <vt:lpstr>等线</vt:lpstr>
      <vt:lpstr>Calibri Light</vt:lpstr>
      <vt:lpstr>等线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140</cp:revision>
  <dcterms:created xsi:type="dcterms:W3CDTF">2017-08-18T03:02:00Z</dcterms:created>
  <dcterms:modified xsi:type="dcterms:W3CDTF">2018-03-14T01:20:00Z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