
<file path=[Content_Types].xml><?xml version="1.0" encoding="utf-8"?>
<Types xmlns="http://schemas.openxmlformats.org/package/2006/content-types">
  <Default Extension="png" ContentType="image/png"/>
  <Default Extension="jpeg" ContentType="image/jpeg"/>
  <Default Extension="wma" ContentType="audio/x-ms-wma"/>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9" r:id="rId2"/>
    <p:sldId id="260" r:id="rId3"/>
    <p:sldId id="261" r:id="rId4"/>
    <p:sldId id="262" r:id="rId5"/>
    <p:sldId id="263" r:id="rId6"/>
    <p:sldId id="264" r:id="rId7"/>
    <p:sldId id="265" r:id="rId8"/>
    <p:sldId id="266" r:id="rId9"/>
    <p:sldId id="267" r:id="rId10"/>
    <p:sldId id="268" r:id="rId11"/>
    <p:sldId id="269" r:id="rId12"/>
    <p:sldId id="270" r:id="rId13"/>
    <p:sldId id="271" r:id="rId14"/>
    <p:sldId id="272" r:id="rId15"/>
    <p:sldId id="273" r:id="rId16"/>
    <p:sldId id="274" r:id="rId17"/>
    <p:sldId id="275" r:id="rId18"/>
    <p:sldId id="276" r:id="rId19"/>
    <p:sldId id="277" r:id="rId20"/>
    <p:sldId id="278" r:id="rId21"/>
    <p:sldId id="279" r:id="rId22"/>
    <p:sldId id="280" r:id="rId23"/>
    <p:sldId id="281" r:id="rId24"/>
    <p:sldId id="282" r:id="rId25"/>
  </p:sldIdLst>
  <p:sldSz cx="12192000" cy="6858000"/>
  <p:notesSz cx="6858000" cy="9144000"/>
  <p:custDataLst>
    <p:tags r:id="rId27"/>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CB0EF"/>
    <a:srgbClr val="F4346A"/>
    <a:srgbClr val="92D150"/>
    <a:srgbClr val="FFBF00"/>
    <a:srgbClr val="8B1F82"/>
    <a:srgbClr val="345692"/>
    <a:srgbClr val="17C0D4"/>
    <a:srgbClr val="FFFFFF"/>
    <a:srgbClr val="FF94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83" autoAdjust="0"/>
    <p:restoredTop sz="94660"/>
  </p:normalViewPr>
  <p:slideViewPr>
    <p:cSldViewPr snapToGrid="0">
      <p:cViewPr varScale="1">
        <p:scale>
          <a:sx n="87" d="100"/>
          <a:sy n="87" d="100"/>
        </p:scale>
        <p:origin x="696"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EE21E4-55AD-4F70-8D95-DA39DC9249F5}" type="datetimeFigureOut">
              <a:rPr lang="zh-CN" altLang="en-US" smtClean="0"/>
              <a:t>2018/4/5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1F11CD-EE7C-4175-B961-06B0387EF6C0}" type="slidenum">
              <a:rPr lang="zh-CN" altLang="en-US" smtClean="0"/>
              <a:t>‹#›</a:t>
            </a:fld>
            <a:endParaRPr lang="zh-CN" altLang="en-US"/>
          </a:p>
        </p:txBody>
      </p:sp>
    </p:spTree>
    <p:extLst>
      <p:ext uri="{BB962C8B-B14F-4D97-AF65-F5344CB8AC3E}">
        <p14:creationId xmlns:p14="http://schemas.microsoft.com/office/powerpoint/2010/main" val="30641120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1F11CD-EE7C-4175-B961-06B0387EF6C0}" type="slidenum">
              <a:rPr lang="zh-CN" altLang="en-US" smtClean="0"/>
              <a:t>1</a:t>
            </a:fld>
            <a:endParaRPr lang="zh-CN" altLang="en-US"/>
          </a:p>
        </p:txBody>
      </p:sp>
    </p:spTree>
    <p:extLst>
      <p:ext uri="{BB962C8B-B14F-4D97-AF65-F5344CB8AC3E}">
        <p14:creationId xmlns:p14="http://schemas.microsoft.com/office/powerpoint/2010/main" val="6887400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1F11CD-EE7C-4175-B961-06B0387EF6C0}" type="slidenum">
              <a:rPr lang="zh-CN" altLang="en-US" smtClean="0"/>
              <a:t>2</a:t>
            </a:fld>
            <a:endParaRPr lang="zh-CN" altLang="en-US"/>
          </a:p>
        </p:txBody>
      </p:sp>
    </p:spTree>
    <p:extLst>
      <p:ext uri="{BB962C8B-B14F-4D97-AF65-F5344CB8AC3E}">
        <p14:creationId xmlns:p14="http://schemas.microsoft.com/office/powerpoint/2010/main" val="2922343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1F11CD-EE7C-4175-B961-06B0387EF6C0}" type="slidenum">
              <a:rPr lang="zh-CN" altLang="en-US" smtClean="0"/>
              <a:t>3</a:t>
            </a:fld>
            <a:endParaRPr lang="zh-CN" altLang="en-US"/>
          </a:p>
        </p:txBody>
      </p:sp>
    </p:spTree>
    <p:extLst>
      <p:ext uri="{BB962C8B-B14F-4D97-AF65-F5344CB8AC3E}">
        <p14:creationId xmlns:p14="http://schemas.microsoft.com/office/powerpoint/2010/main" val="5191856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1F11CD-EE7C-4175-B961-06B0387EF6C0}" type="slidenum">
              <a:rPr lang="zh-CN" altLang="en-US" smtClean="0"/>
              <a:t>4</a:t>
            </a:fld>
            <a:endParaRPr lang="zh-CN" altLang="en-US"/>
          </a:p>
        </p:txBody>
      </p:sp>
    </p:spTree>
    <p:extLst>
      <p:ext uri="{BB962C8B-B14F-4D97-AF65-F5344CB8AC3E}">
        <p14:creationId xmlns:p14="http://schemas.microsoft.com/office/powerpoint/2010/main" val="30993988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1F11CD-EE7C-4175-B961-06B0387EF6C0}" type="slidenum">
              <a:rPr lang="zh-CN" altLang="en-US" smtClean="0"/>
              <a:t>5</a:t>
            </a:fld>
            <a:endParaRPr lang="zh-CN" altLang="en-US"/>
          </a:p>
        </p:txBody>
      </p:sp>
    </p:spTree>
    <p:extLst>
      <p:ext uri="{BB962C8B-B14F-4D97-AF65-F5344CB8AC3E}">
        <p14:creationId xmlns:p14="http://schemas.microsoft.com/office/powerpoint/2010/main" val="21588194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1F11CD-EE7C-4175-B961-06B0387EF6C0}" type="slidenum">
              <a:rPr lang="zh-CN" altLang="en-US" smtClean="0"/>
              <a:t>6</a:t>
            </a:fld>
            <a:endParaRPr lang="zh-CN" altLang="en-US"/>
          </a:p>
        </p:txBody>
      </p:sp>
    </p:spTree>
    <p:extLst>
      <p:ext uri="{BB962C8B-B14F-4D97-AF65-F5344CB8AC3E}">
        <p14:creationId xmlns:p14="http://schemas.microsoft.com/office/powerpoint/2010/main" val="9231379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1F11CD-EE7C-4175-B961-06B0387EF6C0}" type="slidenum">
              <a:rPr lang="zh-CN" altLang="en-US" smtClean="0"/>
              <a:t>7</a:t>
            </a:fld>
            <a:endParaRPr lang="zh-CN" altLang="en-US"/>
          </a:p>
        </p:txBody>
      </p:sp>
    </p:spTree>
    <p:extLst>
      <p:ext uri="{BB962C8B-B14F-4D97-AF65-F5344CB8AC3E}">
        <p14:creationId xmlns:p14="http://schemas.microsoft.com/office/powerpoint/2010/main" val="3932561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1F11CD-EE7C-4175-B961-06B0387EF6C0}" type="slidenum">
              <a:rPr lang="zh-CN" altLang="en-US" smtClean="0"/>
              <a:t>8</a:t>
            </a:fld>
            <a:endParaRPr lang="zh-CN" altLang="en-US"/>
          </a:p>
        </p:txBody>
      </p:sp>
    </p:spTree>
    <p:extLst>
      <p:ext uri="{BB962C8B-B14F-4D97-AF65-F5344CB8AC3E}">
        <p14:creationId xmlns:p14="http://schemas.microsoft.com/office/powerpoint/2010/main" val="24675698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1F11CD-EE7C-4175-B961-06B0387EF6C0}" type="slidenum">
              <a:rPr lang="zh-CN" altLang="en-US" smtClean="0"/>
              <a:t>9</a:t>
            </a:fld>
            <a:endParaRPr lang="zh-CN" altLang="en-US"/>
          </a:p>
        </p:txBody>
      </p:sp>
    </p:spTree>
    <p:extLst>
      <p:ext uri="{BB962C8B-B14F-4D97-AF65-F5344CB8AC3E}">
        <p14:creationId xmlns:p14="http://schemas.microsoft.com/office/powerpoint/2010/main" val="3036135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5A1F11CD-EE7C-4175-B961-06B0387EF6C0}" type="slidenum">
              <a:rPr lang="zh-CN" altLang="en-US" smtClean="0"/>
              <a:t>10</a:t>
            </a:fld>
            <a:endParaRPr lang="zh-CN" altLang="en-US"/>
          </a:p>
        </p:txBody>
      </p:sp>
    </p:spTree>
    <p:extLst>
      <p:ext uri="{BB962C8B-B14F-4D97-AF65-F5344CB8AC3E}">
        <p14:creationId xmlns:p14="http://schemas.microsoft.com/office/powerpoint/2010/main" val="30965239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1F11CD-EE7C-4175-B961-06B0387EF6C0}" type="slidenum">
              <a:rPr lang="zh-CN" altLang="en-US" smtClean="0"/>
              <a:t>11</a:t>
            </a:fld>
            <a:endParaRPr lang="zh-CN" altLang="en-US"/>
          </a:p>
        </p:txBody>
      </p:sp>
    </p:spTree>
    <p:extLst>
      <p:ext uri="{BB962C8B-B14F-4D97-AF65-F5344CB8AC3E}">
        <p14:creationId xmlns:p14="http://schemas.microsoft.com/office/powerpoint/2010/main" val="7126227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1F11CD-EE7C-4175-B961-06B0387EF6C0}" type="slidenum">
              <a:rPr lang="zh-CN" altLang="en-US" smtClean="0"/>
              <a:t>12</a:t>
            </a:fld>
            <a:endParaRPr lang="zh-CN" altLang="en-US"/>
          </a:p>
        </p:txBody>
      </p:sp>
    </p:spTree>
    <p:extLst>
      <p:ext uri="{BB962C8B-B14F-4D97-AF65-F5344CB8AC3E}">
        <p14:creationId xmlns:p14="http://schemas.microsoft.com/office/powerpoint/2010/main" val="25028745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1F11CD-EE7C-4175-B961-06B0387EF6C0}" type="slidenum">
              <a:rPr lang="zh-CN" altLang="en-US" smtClean="0"/>
              <a:t>13</a:t>
            </a:fld>
            <a:endParaRPr lang="zh-CN" altLang="en-US"/>
          </a:p>
        </p:txBody>
      </p:sp>
    </p:spTree>
    <p:extLst>
      <p:ext uri="{BB962C8B-B14F-4D97-AF65-F5344CB8AC3E}">
        <p14:creationId xmlns:p14="http://schemas.microsoft.com/office/powerpoint/2010/main" val="4786050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1F11CD-EE7C-4175-B961-06B0387EF6C0}" type="slidenum">
              <a:rPr lang="zh-CN" altLang="en-US" smtClean="0"/>
              <a:t>14</a:t>
            </a:fld>
            <a:endParaRPr lang="zh-CN" altLang="en-US"/>
          </a:p>
        </p:txBody>
      </p:sp>
    </p:spTree>
    <p:extLst>
      <p:ext uri="{BB962C8B-B14F-4D97-AF65-F5344CB8AC3E}">
        <p14:creationId xmlns:p14="http://schemas.microsoft.com/office/powerpoint/2010/main" val="17180786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1F11CD-EE7C-4175-B961-06B0387EF6C0}" type="slidenum">
              <a:rPr lang="zh-CN" altLang="en-US" smtClean="0"/>
              <a:t>15</a:t>
            </a:fld>
            <a:endParaRPr lang="zh-CN" altLang="en-US"/>
          </a:p>
        </p:txBody>
      </p:sp>
    </p:spTree>
    <p:extLst>
      <p:ext uri="{BB962C8B-B14F-4D97-AF65-F5344CB8AC3E}">
        <p14:creationId xmlns:p14="http://schemas.microsoft.com/office/powerpoint/2010/main" val="15697717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1F11CD-EE7C-4175-B961-06B0387EF6C0}" type="slidenum">
              <a:rPr lang="zh-CN" altLang="en-US" smtClean="0"/>
              <a:t>16</a:t>
            </a:fld>
            <a:endParaRPr lang="zh-CN" altLang="en-US"/>
          </a:p>
        </p:txBody>
      </p:sp>
    </p:spTree>
    <p:extLst>
      <p:ext uri="{BB962C8B-B14F-4D97-AF65-F5344CB8AC3E}">
        <p14:creationId xmlns:p14="http://schemas.microsoft.com/office/powerpoint/2010/main" val="37613377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1F11CD-EE7C-4175-B961-06B0387EF6C0}" type="slidenum">
              <a:rPr lang="zh-CN" altLang="en-US" smtClean="0"/>
              <a:t>17</a:t>
            </a:fld>
            <a:endParaRPr lang="zh-CN" altLang="en-US"/>
          </a:p>
        </p:txBody>
      </p:sp>
    </p:spTree>
    <p:extLst>
      <p:ext uri="{BB962C8B-B14F-4D97-AF65-F5344CB8AC3E}">
        <p14:creationId xmlns:p14="http://schemas.microsoft.com/office/powerpoint/2010/main" val="3507163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1F11CD-EE7C-4175-B961-06B0387EF6C0}" type="slidenum">
              <a:rPr lang="zh-CN" altLang="en-US" smtClean="0"/>
              <a:t>18</a:t>
            </a:fld>
            <a:endParaRPr lang="zh-CN" altLang="en-US"/>
          </a:p>
        </p:txBody>
      </p:sp>
    </p:spTree>
    <p:extLst>
      <p:ext uri="{BB962C8B-B14F-4D97-AF65-F5344CB8AC3E}">
        <p14:creationId xmlns:p14="http://schemas.microsoft.com/office/powerpoint/2010/main" val="38892565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1F11CD-EE7C-4175-B961-06B0387EF6C0}" type="slidenum">
              <a:rPr lang="zh-CN" altLang="en-US" smtClean="0"/>
              <a:t>19</a:t>
            </a:fld>
            <a:endParaRPr lang="zh-CN" altLang="en-US"/>
          </a:p>
        </p:txBody>
      </p:sp>
    </p:spTree>
    <p:extLst>
      <p:ext uri="{BB962C8B-B14F-4D97-AF65-F5344CB8AC3E}">
        <p14:creationId xmlns:p14="http://schemas.microsoft.com/office/powerpoint/2010/main" val="20239622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1F11CD-EE7C-4175-B961-06B0387EF6C0}" type="slidenum">
              <a:rPr lang="zh-CN" altLang="en-US" smtClean="0"/>
              <a:t>20</a:t>
            </a:fld>
            <a:endParaRPr lang="zh-CN" altLang="en-US"/>
          </a:p>
        </p:txBody>
      </p:sp>
    </p:spTree>
    <p:extLst>
      <p:ext uri="{BB962C8B-B14F-4D97-AF65-F5344CB8AC3E}">
        <p14:creationId xmlns:p14="http://schemas.microsoft.com/office/powerpoint/2010/main" val="30549618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1F11CD-EE7C-4175-B961-06B0387EF6C0}" type="slidenum">
              <a:rPr lang="zh-CN" altLang="en-US" smtClean="0"/>
              <a:t>21</a:t>
            </a:fld>
            <a:endParaRPr lang="zh-CN" altLang="en-US"/>
          </a:p>
        </p:txBody>
      </p:sp>
    </p:spTree>
    <p:extLst>
      <p:ext uri="{BB962C8B-B14F-4D97-AF65-F5344CB8AC3E}">
        <p14:creationId xmlns:p14="http://schemas.microsoft.com/office/powerpoint/2010/main" val="5781493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1F11CD-EE7C-4175-B961-06B0387EF6C0}" type="slidenum">
              <a:rPr lang="zh-CN" altLang="en-US" smtClean="0"/>
              <a:t>22</a:t>
            </a:fld>
            <a:endParaRPr lang="zh-CN" altLang="en-US"/>
          </a:p>
        </p:txBody>
      </p:sp>
    </p:spTree>
    <p:extLst>
      <p:ext uri="{BB962C8B-B14F-4D97-AF65-F5344CB8AC3E}">
        <p14:creationId xmlns:p14="http://schemas.microsoft.com/office/powerpoint/2010/main" val="29547145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1F11CD-EE7C-4175-B961-06B0387EF6C0}" type="slidenum">
              <a:rPr lang="zh-CN" altLang="en-US" smtClean="0"/>
              <a:t>23</a:t>
            </a:fld>
            <a:endParaRPr lang="zh-CN" altLang="en-US"/>
          </a:p>
        </p:txBody>
      </p:sp>
    </p:spTree>
    <p:extLst>
      <p:ext uri="{BB962C8B-B14F-4D97-AF65-F5344CB8AC3E}">
        <p14:creationId xmlns:p14="http://schemas.microsoft.com/office/powerpoint/2010/main" val="19176968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1F11CD-EE7C-4175-B961-06B0387EF6C0}" type="slidenum">
              <a:rPr lang="zh-CN" altLang="en-US" smtClean="0"/>
              <a:t>24</a:t>
            </a:fld>
            <a:endParaRPr lang="zh-CN" altLang="en-US"/>
          </a:p>
        </p:txBody>
      </p:sp>
    </p:spTree>
    <p:extLst>
      <p:ext uri="{BB962C8B-B14F-4D97-AF65-F5344CB8AC3E}">
        <p14:creationId xmlns:p14="http://schemas.microsoft.com/office/powerpoint/2010/main" val="335890006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extLst>
              <a:ext uri="{28A0092B-C50C-407E-A947-70E740481C1C}">
                <a14:useLocalDpi xmlns:a14="http://schemas.microsoft.com/office/drawing/2010/main" val="0"/>
              </a:ext>
            </a:extLst>
          </a:blip>
          <a:srcRect r="18889"/>
          <a:stretch/>
        </p:blipFill>
        <p:spPr>
          <a:xfrm>
            <a:off x="1" y="0"/>
            <a:ext cx="12192000" cy="6858000"/>
          </a:xfrm>
          <a:prstGeom prst="rect">
            <a:avLst/>
          </a:prstGeom>
        </p:spPr>
      </p:pic>
      <p:pic>
        <p:nvPicPr>
          <p:cNvPr id="3" name="图片 2"/>
          <p:cNvPicPr>
            <a:picLocks noChangeAspect="1"/>
          </p:cNvPicPr>
          <p:nvPr userDrawn="1"/>
        </p:nvPicPr>
        <p:blipFill rotWithShape="1">
          <a:blip r:embed="rId3" cstate="print">
            <a:extLst>
              <a:ext uri="{28A0092B-C50C-407E-A947-70E740481C1C}">
                <a14:useLocalDpi xmlns:a14="http://schemas.microsoft.com/office/drawing/2010/main" val="0"/>
              </a:ext>
            </a:extLst>
          </a:blip>
          <a:srcRect l="4706" r="6417"/>
          <a:stretch/>
        </p:blipFill>
        <p:spPr>
          <a:xfrm>
            <a:off x="1" y="0"/>
            <a:ext cx="12192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Tm="1500">
        <p:random/>
      </p:transition>
    </mc:Choice>
    <mc:Fallback xmlns="">
      <p:transition spd="slow" advTm="15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标题幻灯片">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extLst>
              <a:ext uri="{28A0092B-C50C-407E-A947-70E740481C1C}">
                <a14:useLocalDpi xmlns:a14="http://schemas.microsoft.com/office/drawing/2010/main" val="0"/>
              </a:ext>
            </a:extLst>
          </a:blip>
          <a:srcRect l="18889"/>
          <a:stretch/>
        </p:blipFill>
        <p:spPr>
          <a:xfrm>
            <a:off x="0" y="0"/>
            <a:ext cx="12192000" cy="6858000"/>
          </a:xfrm>
          <a:prstGeom prst="rect">
            <a:avLst/>
          </a:prstGeom>
        </p:spPr>
      </p:pic>
      <p:pic>
        <p:nvPicPr>
          <p:cNvPr id="4" name="图片 3"/>
          <p:cNvPicPr>
            <a:picLocks noChangeAspect="1"/>
          </p:cNvPicPr>
          <p:nvPr userDrawn="1"/>
        </p:nvPicPr>
        <p:blipFill rotWithShape="1">
          <a:blip r:embed="rId3" cstate="print">
            <a:extLst>
              <a:ext uri="{28A0092B-C50C-407E-A947-70E740481C1C}">
                <a14:useLocalDpi xmlns:a14="http://schemas.microsoft.com/office/drawing/2010/main" val="0"/>
              </a:ext>
            </a:extLst>
          </a:blip>
          <a:srcRect l="4706" r="6417"/>
          <a:stretch/>
        </p:blipFill>
        <p:spPr>
          <a:xfrm>
            <a:off x="1" y="0"/>
            <a:ext cx="12192000" cy="6858000"/>
          </a:xfrm>
          <a:prstGeom prst="rect">
            <a:avLst/>
          </a:prstGeom>
        </p:spPr>
      </p:pic>
    </p:spTree>
    <p:extLst>
      <p:ext uri="{BB962C8B-B14F-4D97-AF65-F5344CB8AC3E}">
        <p14:creationId xmlns:p14="http://schemas.microsoft.com/office/powerpoint/2010/main" val="499154820"/>
      </p:ext>
    </p:extLst>
  </p:cSld>
  <p:clrMapOvr>
    <a:masterClrMapping/>
  </p:clrMapOvr>
  <mc:AlternateContent xmlns:mc="http://schemas.openxmlformats.org/markup-compatibility/2006" xmlns:p14="http://schemas.microsoft.com/office/powerpoint/2010/main">
    <mc:Choice Requires="p14">
      <p:transition spd="slow" p14:dur="1500" advTm="1500">
        <p:random/>
      </p:transition>
    </mc:Choice>
    <mc:Fallback xmlns="">
      <p:transition spd="slow" advTm="1500">
        <p:random/>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文本框 6"/>
          <p:cNvSpPr txBox="1"/>
          <p:nvPr userDrawn="1"/>
        </p:nvSpPr>
        <p:spPr>
          <a:xfrm>
            <a:off x="4318000" y="2971800"/>
            <a:ext cx="3556000" cy="229870"/>
          </a:xfrm>
          <a:prstGeom prst="rect">
            <a:avLst/>
          </a:prstGeom>
          <a:noFill/>
        </p:spPr>
        <p:txBody>
          <a:bodyPr wrap="square" rtlCol="0">
            <a:spAutoFit/>
          </a:bodyPr>
          <a:lstStyle/>
          <a:p>
            <a:r>
              <a:rPr lang="zh-CN" altLang="en-US" sz="300" dirty="0">
                <a:solidFill>
                  <a:schemeClr val="bg1"/>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solidFill>
                <a:latin typeface="微软雅黑" panose="020B0503020204020204" pitchFamily="34" charset="-122"/>
                <a:ea typeface="微软雅黑" panose="020B0503020204020204" pitchFamily="34" charset="-122"/>
                <a:sym typeface="+mn-ea"/>
              </a:rPr>
              <a:t>PPT</a:t>
            </a:r>
            <a:r>
              <a:rPr lang="zh-CN" altLang="en-US" sz="300" dirty="0">
                <a:solidFill>
                  <a:schemeClr val="bg1"/>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600" dirty="0">
                <a:solidFill>
                  <a:schemeClr val="bg1"/>
                </a:solidFill>
                <a:latin typeface="微软雅黑" panose="020B0503020204020204" pitchFamily="34" charset="-122"/>
                <a:ea typeface="微软雅黑" panose="020B0503020204020204" pitchFamily="34" charset="-122"/>
                <a:sym typeface="+mn-ea"/>
              </a:rPr>
              <a:t>ibaotu.com</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mc:AlternateContent xmlns:mc="http://schemas.openxmlformats.org/markup-compatibility/2006" xmlns:p14="http://schemas.microsoft.com/office/powerpoint/2010/main">
    <mc:Choice Requires="p14">
      <p:transition spd="slow" p14:dur="1500" advTm="1500">
        <p:random/>
      </p:transition>
    </mc:Choice>
    <mc:Fallback xmlns="">
      <p:transition spd="slow" advTm="150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5.png"/><Relationship Id="rId2" Type="http://schemas.openxmlformats.org/officeDocument/2006/relationships/audio" Target="../media/media1.wma"/><Relationship Id="rId1" Type="http://schemas.microsoft.com/office/2007/relationships/media" Target="../media/media1.wma"/><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notesSlide" Target="../notesSlides/notesSlide22.xml"/><Relationship Id="rId2" Type="http://schemas.openxmlformats.org/officeDocument/2006/relationships/tags" Target="../tags/tag3.xml"/><Relationship Id="rId16"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tags" Target="../tags/tag1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Equality 7-2521 - 7AND5.wma">
            <a:hlinkClick r:id="" action="ppaction://media"/>
            <a:extLst>
              <a:ext uri="{FF2B5EF4-FFF2-40B4-BE49-F238E27FC236}">
                <a16:creationId xmlns="" xmlns:a16="http://schemas.microsoft.com/office/drawing/2014/main" id="{8287F949-E05B-45BA-BEA9-E02BDEFDBEB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88981" y="-1614969"/>
            <a:ext cx="609600" cy="609600"/>
          </a:xfrm>
          <a:prstGeom prst="rect">
            <a:avLst/>
          </a:prstGeom>
        </p:spPr>
      </p:pic>
      <p:pic>
        <p:nvPicPr>
          <p:cNvPr id="4" name="图片 3">
            <a:extLst>
              <a:ext uri="{FF2B5EF4-FFF2-40B4-BE49-F238E27FC236}">
                <a16:creationId xmlns="" xmlns:a16="http://schemas.microsoft.com/office/drawing/2014/main" id="{B72783C5-2A82-41E3-8E40-07CAA11A138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4399" y="3948545"/>
            <a:ext cx="4713030" cy="6858000"/>
          </a:xfrm>
          <a:prstGeom prst="rect">
            <a:avLst/>
          </a:prstGeom>
        </p:spPr>
      </p:pic>
      <p:pic>
        <p:nvPicPr>
          <p:cNvPr id="5" name="图片 4">
            <a:extLst>
              <a:ext uri="{FF2B5EF4-FFF2-40B4-BE49-F238E27FC236}">
                <a16:creationId xmlns="" xmlns:a16="http://schemas.microsoft.com/office/drawing/2014/main" id="{CAD87123-FD52-4776-9753-BE4F36F4AA6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17282" y="1192506"/>
            <a:ext cx="12626564" cy="3629866"/>
          </a:xfrm>
          <a:prstGeom prst="rect">
            <a:avLst/>
          </a:prstGeom>
        </p:spPr>
      </p:pic>
      <p:sp>
        <p:nvSpPr>
          <p:cNvPr id="2" name="文本框 1"/>
          <p:cNvSpPr txBox="1"/>
          <p:nvPr/>
        </p:nvSpPr>
        <p:spPr>
          <a:xfrm>
            <a:off x="4197427" y="4186410"/>
            <a:ext cx="4131325" cy="461665"/>
          </a:xfrm>
          <a:prstGeom prst="rect">
            <a:avLst/>
          </a:prstGeom>
          <a:noFill/>
        </p:spPr>
        <p:txBody>
          <a:bodyPr wrap="square" rtlCol="0">
            <a:spAutoFit/>
          </a:bodyPr>
          <a:lstStyle/>
          <a:p>
            <a:pPr algn="ctr"/>
            <a:r>
              <a:rPr lang="zh-CN" altLang="en-US" sz="2400" dirty="0">
                <a:latin typeface="+mj-ea"/>
                <a:ea typeface="+mj-ea"/>
              </a:rPr>
              <a:t>关于五四青年节</a:t>
            </a:r>
            <a:r>
              <a:rPr lang="zh-CN" altLang="en-US" sz="2400" dirty="0" smtClean="0">
                <a:latin typeface="+mj-ea"/>
                <a:ea typeface="+mj-ea"/>
              </a:rPr>
              <a:t>班会</a:t>
            </a:r>
            <a:r>
              <a:rPr lang="en-US" altLang="zh-CN" sz="2400" dirty="0" smtClean="0">
                <a:latin typeface="+mj-ea"/>
                <a:ea typeface="+mj-ea"/>
              </a:rPr>
              <a:t>PPT</a:t>
            </a:r>
            <a:r>
              <a:rPr lang="zh-CN" altLang="en-US" sz="2400" dirty="0" smtClean="0">
                <a:latin typeface="+mj-ea"/>
                <a:ea typeface="+mj-ea"/>
              </a:rPr>
              <a:t>模板</a:t>
            </a:r>
            <a:endParaRPr lang="zh-CN" altLang="en-US" sz="2400" dirty="0">
              <a:latin typeface="+mj-ea"/>
              <a:ea typeface="+mj-ea"/>
            </a:endParaRPr>
          </a:p>
        </p:txBody>
      </p:sp>
    </p:spTree>
    <p:extLst>
      <p:ext uri="{BB962C8B-B14F-4D97-AF65-F5344CB8AC3E}">
        <p14:creationId xmlns:p14="http://schemas.microsoft.com/office/powerpoint/2010/main" val="134329869"/>
      </p:ext>
    </p:extLst>
  </p:cSld>
  <p:clrMapOvr>
    <a:masterClrMapping/>
  </p:clrMapOvr>
  <mc:AlternateContent xmlns:mc="http://schemas.openxmlformats.org/markup-compatibility/2006" xmlns:p14="http://schemas.microsoft.com/office/powerpoint/2010/main">
    <mc:Choice Requires="p14">
      <p:transition spd="slow" p14:dur="1500" advTm="1500">
        <p:random/>
      </p:transition>
    </mc:Choice>
    <mc:Fallback xmlns="">
      <p:transition spd="slow" advTm="15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repeatCount="indefinite" fill="hold"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3"/>
          <p:cNvSpPr txBox="1">
            <a:spLocks noChangeArrowheads="1"/>
          </p:cNvSpPr>
          <p:nvPr/>
        </p:nvSpPr>
        <p:spPr bwMode="auto">
          <a:xfrm>
            <a:off x="4354985" y="2279161"/>
            <a:ext cx="1583687" cy="601664"/>
          </a:xfrm>
          <a:prstGeom prst="rect">
            <a:avLst/>
          </a:prstGeom>
          <a:noFill/>
          <a:ln w="9525">
            <a:noFill/>
            <a:miter lim="800000"/>
            <a:headEnd/>
            <a:tailEnd/>
          </a:ln>
        </p:spPr>
        <p:txBody>
          <a:bodyPr lIns="91388" tIns="45694" rIns="91388" bIns="45694" anchor="ctr"/>
          <a:lstStyle/>
          <a:p>
            <a:pPr eaLnBrk="1" hangingPunct="1"/>
            <a:r>
              <a:rPr lang="zh-CN" altLang="en-US" sz="4798" b="1" dirty="0">
                <a:solidFill>
                  <a:srgbClr val="8B1F82"/>
                </a:solidFill>
                <a:latin typeface="Microsoft YaHei" charset="-122"/>
                <a:ea typeface="Microsoft YaHei" charset="-122"/>
                <a:cs typeface="Microsoft YaHei" charset="-122"/>
              </a:rPr>
              <a:t>目录</a:t>
            </a:r>
          </a:p>
        </p:txBody>
      </p:sp>
      <p:sp>
        <p:nvSpPr>
          <p:cNvPr id="24" name="Text Box 5"/>
          <p:cNvSpPr txBox="1">
            <a:spLocks noChangeArrowheads="1"/>
          </p:cNvSpPr>
          <p:nvPr/>
        </p:nvSpPr>
        <p:spPr bwMode="auto">
          <a:xfrm>
            <a:off x="4019052" y="2928816"/>
            <a:ext cx="2114491" cy="584595"/>
          </a:xfrm>
          <a:prstGeom prst="rect">
            <a:avLst/>
          </a:prstGeom>
          <a:noFill/>
          <a:ln w="9525">
            <a:noFill/>
            <a:miter lim="800000"/>
            <a:headEnd/>
            <a:tailEnd/>
          </a:ln>
          <a:effectLst/>
        </p:spPr>
        <p:txBody>
          <a:bodyPr wrap="square" lIns="91388" tIns="45694" rIns="91388" bIns="45694">
            <a:spAutoFit/>
          </a:bodyPr>
          <a:lstStyle/>
          <a:p>
            <a:pPr algn="ctr" eaLnBrk="1" hangingPunct="1"/>
            <a:r>
              <a:rPr lang="en-US" altLang="zh-CN" sz="3199" b="1" dirty="0">
                <a:solidFill>
                  <a:srgbClr val="8B1F82"/>
                </a:solidFill>
                <a:latin typeface="Microsoft YaHei" charset="-122"/>
                <a:ea typeface="Microsoft YaHei" charset="-122"/>
                <a:cs typeface="Microsoft YaHei" charset="-122"/>
              </a:rPr>
              <a:t>C</a:t>
            </a:r>
            <a:r>
              <a:rPr lang="zh-CN" altLang="en-US" sz="3199" b="1" dirty="0">
                <a:solidFill>
                  <a:srgbClr val="8B1F82"/>
                </a:solidFill>
                <a:latin typeface="Microsoft YaHei" charset="-122"/>
                <a:ea typeface="Microsoft YaHei" charset="-122"/>
                <a:cs typeface="Microsoft YaHei" charset="-122"/>
              </a:rPr>
              <a:t>ontents</a:t>
            </a:r>
          </a:p>
        </p:txBody>
      </p:sp>
      <p:sp>
        <p:nvSpPr>
          <p:cNvPr id="25" name="TextBox 80"/>
          <p:cNvSpPr txBox="1">
            <a:spLocks noChangeArrowheads="1"/>
          </p:cNvSpPr>
          <p:nvPr/>
        </p:nvSpPr>
        <p:spPr bwMode="auto">
          <a:xfrm>
            <a:off x="7863605" y="1315774"/>
            <a:ext cx="3171704" cy="584595"/>
          </a:xfrm>
          <a:prstGeom prst="rect">
            <a:avLst/>
          </a:prstGeom>
          <a:noFill/>
          <a:ln w="9525">
            <a:noFill/>
            <a:miter lim="800000"/>
            <a:headEnd/>
            <a:tailEnd/>
          </a:ln>
        </p:spPr>
        <p:txBody>
          <a:bodyPr wrap="square" lIns="91388" tIns="45694" rIns="91388" bIns="45694">
            <a:spAutoFit/>
          </a:bodyPr>
          <a:lstStyle/>
          <a:p>
            <a:r>
              <a:rPr lang="zh-CN" altLang="en-US" sz="3199" dirty="0">
                <a:solidFill>
                  <a:srgbClr val="F4346A"/>
                </a:solidFill>
                <a:latin typeface="微软雅黑" pitchFamily="34" charset="-122"/>
                <a:ea typeface="微软雅黑" pitchFamily="34" charset="-122"/>
                <a:sym typeface="Arial" panose="020B0604020202020204" pitchFamily="34" charset="0"/>
              </a:rPr>
              <a:t>添加您的标题</a:t>
            </a:r>
            <a:endParaRPr lang="en-US" altLang="zh-CN" sz="3199" dirty="0">
              <a:solidFill>
                <a:srgbClr val="F4346A"/>
              </a:solidFill>
              <a:latin typeface="微软雅黑" pitchFamily="34" charset="-122"/>
              <a:ea typeface="微软雅黑" pitchFamily="34" charset="-122"/>
              <a:sym typeface="Arial" panose="020B0604020202020204" pitchFamily="34" charset="0"/>
            </a:endParaRPr>
          </a:p>
        </p:txBody>
      </p:sp>
      <p:sp>
        <p:nvSpPr>
          <p:cNvPr id="26" name="TextBox 83"/>
          <p:cNvSpPr txBox="1">
            <a:spLocks noChangeArrowheads="1"/>
          </p:cNvSpPr>
          <p:nvPr/>
        </p:nvSpPr>
        <p:spPr bwMode="auto">
          <a:xfrm>
            <a:off x="7863605" y="2368285"/>
            <a:ext cx="3171704" cy="584595"/>
          </a:xfrm>
          <a:prstGeom prst="rect">
            <a:avLst/>
          </a:prstGeom>
          <a:noFill/>
          <a:ln w="9525">
            <a:noFill/>
            <a:miter lim="800000"/>
            <a:headEnd/>
            <a:tailEnd/>
          </a:ln>
        </p:spPr>
        <p:txBody>
          <a:bodyPr wrap="square" lIns="91388" tIns="45694" rIns="91388" bIns="45694">
            <a:spAutoFit/>
          </a:bodyPr>
          <a:lstStyle/>
          <a:p>
            <a:r>
              <a:rPr lang="zh-CN" altLang="en-US" sz="3199" dirty="0">
                <a:solidFill>
                  <a:srgbClr val="FFBF00"/>
                </a:solidFill>
                <a:latin typeface="微软雅黑" pitchFamily="34" charset="-122"/>
                <a:ea typeface="微软雅黑" pitchFamily="34" charset="-122"/>
                <a:sym typeface="Arial" panose="020B0604020202020204" pitchFamily="34" charset="0"/>
              </a:rPr>
              <a:t>添加您的标题</a:t>
            </a:r>
            <a:endParaRPr lang="en-US" altLang="zh-CN" sz="3199" dirty="0">
              <a:solidFill>
                <a:srgbClr val="FFBF00"/>
              </a:solidFill>
              <a:latin typeface="微软雅黑" pitchFamily="34" charset="-122"/>
              <a:ea typeface="微软雅黑" pitchFamily="34" charset="-122"/>
              <a:sym typeface="Arial" panose="020B0604020202020204" pitchFamily="34" charset="0"/>
            </a:endParaRPr>
          </a:p>
        </p:txBody>
      </p:sp>
      <p:sp>
        <p:nvSpPr>
          <p:cNvPr id="27" name="TextBox 84"/>
          <p:cNvSpPr txBox="1">
            <a:spLocks noChangeArrowheads="1"/>
          </p:cNvSpPr>
          <p:nvPr/>
        </p:nvSpPr>
        <p:spPr bwMode="auto">
          <a:xfrm>
            <a:off x="7863605" y="3477949"/>
            <a:ext cx="3171704" cy="584595"/>
          </a:xfrm>
          <a:prstGeom prst="rect">
            <a:avLst/>
          </a:prstGeom>
          <a:noFill/>
          <a:ln w="9525">
            <a:noFill/>
            <a:miter lim="800000"/>
            <a:headEnd/>
            <a:tailEnd/>
          </a:ln>
        </p:spPr>
        <p:txBody>
          <a:bodyPr wrap="square" lIns="91388" tIns="45694" rIns="91388" bIns="45694">
            <a:spAutoFit/>
          </a:bodyPr>
          <a:lstStyle/>
          <a:p>
            <a:r>
              <a:rPr lang="zh-CN" altLang="en-US" sz="3199" dirty="0">
                <a:solidFill>
                  <a:srgbClr val="0CB0EF"/>
                </a:solidFill>
                <a:latin typeface="微软雅黑" pitchFamily="34" charset="-122"/>
                <a:ea typeface="微软雅黑" pitchFamily="34" charset="-122"/>
                <a:sym typeface="Arial" panose="020B0604020202020204" pitchFamily="34" charset="0"/>
              </a:rPr>
              <a:t>添加您的标题</a:t>
            </a:r>
            <a:endParaRPr lang="en-US" altLang="zh-CN" sz="3199" dirty="0">
              <a:solidFill>
                <a:srgbClr val="0CB0EF"/>
              </a:solidFill>
              <a:latin typeface="微软雅黑" pitchFamily="34" charset="-122"/>
              <a:ea typeface="微软雅黑" pitchFamily="34" charset="-122"/>
              <a:sym typeface="Arial" panose="020B0604020202020204" pitchFamily="34" charset="0"/>
            </a:endParaRPr>
          </a:p>
        </p:txBody>
      </p:sp>
      <p:sp>
        <p:nvSpPr>
          <p:cNvPr id="28" name="TextBox 85"/>
          <p:cNvSpPr txBox="1">
            <a:spLocks noChangeArrowheads="1"/>
          </p:cNvSpPr>
          <p:nvPr/>
        </p:nvSpPr>
        <p:spPr bwMode="auto">
          <a:xfrm>
            <a:off x="7863605" y="4484424"/>
            <a:ext cx="3171704" cy="584595"/>
          </a:xfrm>
          <a:prstGeom prst="rect">
            <a:avLst/>
          </a:prstGeom>
          <a:noFill/>
          <a:ln w="9525">
            <a:noFill/>
            <a:miter lim="800000"/>
            <a:headEnd/>
            <a:tailEnd/>
          </a:ln>
        </p:spPr>
        <p:txBody>
          <a:bodyPr wrap="square" lIns="91388" tIns="45694" rIns="91388" bIns="45694">
            <a:spAutoFit/>
          </a:bodyPr>
          <a:lstStyle/>
          <a:p>
            <a:r>
              <a:rPr lang="zh-CN" altLang="en-US" sz="3199" dirty="0">
                <a:solidFill>
                  <a:srgbClr val="92D150"/>
                </a:solidFill>
                <a:latin typeface="微软雅黑" pitchFamily="34" charset="-122"/>
                <a:ea typeface="微软雅黑" pitchFamily="34" charset="-122"/>
                <a:sym typeface="Arial" panose="020B0604020202020204" pitchFamily="34" charset="0"/>
              </a:rPr>
              <a:t>添加您的标题</a:t>
            </a:r>
            <a:endParaRPr lang="en-US" altLang="zh-CN" sz="3199" dirty="0">
              <a:solidFill>
                <a:srgbClr val="92D150"/>
              </a:solidFill>
              <a:latin typeface="微软雅黑" pitchFamily="34" charset="-122"/>
              <a:ea typeface="微软雅黑" pitchFamily="34" charset="-122"/>
              <a:sym typeface="Arial" panose="020B0604020202020204" pitchFamily="34" charset="0"/>
            </a:endParaRPr>
          </a:p>
        </p:txBody>
      </p:sp>
      <p:grpSp>
        <p:nvGrpSpPr>
          <p:cNvPr id="29" name="组合 48"/>
          <p:cNvGrpSpPr>
            <a:grpSpLocks/>
          </p:cNvGrpSpPr>
          <p:nvPr/>
        </p:nvGrpSpPr>
        <p:grpSpPr bwMode="auto">
          <a:xfrm>
            <a:off x="6744429" y="4334404"/>
            <a:ext cx="583792" cy="557212"/>
            <a:chOff x="0" y="0"/>
            <a:chExt cx="650875" cy="620712"/>
          </a:xfrm>
          <a:solidFill>
            <a:srgbClr val="92D150"/>
          </a:solidFill>
        </p:grpSpPr>
        <p:sp>
          <p:nvSpPr>
            <p:cNvPr id="30" name="Oval 11"/>
            <p:cNvSpPr>
              <a:spLocks noChangeArrowheads="1"/>
            </p:cNvSpPr>
            <p:nvPr/>
          </p:nvSpPr>
          <p:spPr bwMode="auto">
            <a:xfrm>
              <a:off x="0" y="0"/>
              <a:ext cx="650875" cy="620712"/>
            </a:xfrm>
            <a:prstGeom prst="ellipse">
              <a:avLst/>
            </a:prstGeom>
            <a:grpFill/>
            <a:ln w="9525">
              <a:noFill/>
              <a:round/>
              <a:headEnd/>
              <a:tailEnd/>
            </a:ln>
          </p:spPr>
          <p:txBody>
            <a:bodyPr/>
            <a:lstStyle/>
            <a:p>
              <a:pPr eaLnBrk="1" hangingPunct="1"/>
              <a:endParaRPr lang="zh-CN" altLang="en-US" sz="3199">
                <a:solidFill>
                  <a:schemeClr val="bg1"/>
                </a:solidFill>
              </a:endParaRPr>
            </a:p>
          </p:txBody>
        </p:sp>
        <p:sp>
          <p:nvSpPr>
            <p:cNvPr id="31" name="Freeform 12"/>
            <p:cNvSpPr>
              <a:spLocks noEditPoints="1"/>
            </p:cNvSpPr>
            <p:nvPr/>
          </p:nvSpPr>
          <p:spPr bwMode="auto">
            <a:xfrm>
              <a:off x="98425" y="61002"/>
              <a:ext cx="469899" cy="425450"/>
            </a:xfrm>
            <a:custGeom>
              <a:avLst/>
              <a:gdLst>
                <a:gd name="T0" fmla="*/ 195997 w 573"/>
                <a:gd name="T1" fmla="*/ 385637 h 545"/>
                <a:gd name="T2" fmla="*/ 195997 w 573"/>
                <a:gd name="T3" fmla="*/ 405153 h 545"/>
                <a:gd name="T4" fmla="*/ 284564 w 573"/>
                <a:gd name="T5" fmla="*/ 395005 h 545"/>
                <a:gd name="T6" fmla="*/ 273903 w 573"/>
                <a:gd name="T7" fmla="*/ 355192 h 545"/>
                <a:gd name="T8" fmla="*/ 195997 w 573"/>
                <a:gd name="T9" fmla="*/ 355192 h 545"/>
                <a:gd name="T10" fmla="*/ 195997 w 573"/>
                <a:gd name="T11" fmla="*/ 374708 h 545"/>
                <a:gd name="T12" fmla="*/ 284564 w 573"/>
                <a:gd name="T13" fmla="*/ 365341 h 545"/>
                <a:gd name="T14" fmla="*/ 234540 w 573"/>
                <a:gd name="T15" fmla="*/ 425450 h 545"/>
                <a:gd name="T16" fmla="*/ 268983 w 573"/>
                <a:gd name="T17" fmla="*/ 413740 h 545"/>
                <a:gd name="T18" fmla="*/ 234540 w 573"/>
                <a:gd name="T19" fmla="*/ 425450 h 545"/>
                <a:gd name="T20" fmla="*/ 236180 w 573"/>
                <a:gd name="T21" fmla="*/ 113974 h 545"/>
                <a:gd name="T22" fmla="*/ 125471 w 573"/>
                <a:gd name="T23" fmla="*/ 212335 h 545"/>
                <a:gd name="T24" fmla="*/ 191076 w 573"/>
                <a:gd name="T25" fmla="*/ 344263 h 545"/>
                <a:gd name="T26" fmla="*/ 236180 w 573"/>
                <a:gd name="T27" fmla="*/ 347386 h 545"/>
                <a:gd name="T28" fmla="*/ 291125 w 573"/>
                <a:gd name="T29" fmla="*/ 315379 h 545"/>
                <a:gd name="T30" fmla="*/ 236180 w 573"/>
                <a:gd name="T31" fmla="*/ 113974 h 545"/>
                <a:gd name="T32" fmla="*/ 92668 w 573"/>
                <a:gd name="T33" fmla="*/ 230289 h 545"/>
                <a:gd name="T34" fmla="*/ 18042 w 573"/>
                <a:gd name="T35" fmla="*/ 216238 h 545"/>
                <a:gd name="T36" fmla="*/ 18042 w 573"/>
                <a:gd name="T37" fmla="*/ 244341 h 545"/>
                <a:gd name="T38" fmla="*/ 92668 w 573"/>
                <a:gd name="T39" fmla="*/ 230289 h 545"/>
                <a:gd name="T40" fmla="*/ 451858 w 573"/>
                <a:gd name="T41" fmla="*/ 216238 h 545"/>
                <a:gd name="T42" fmla="*/ 377232 w 573"/>
                <a:gd name="T43" fmla="*/ 230289 h 545"/>
                <a:gd name="T44" fmla="*/ 451858 w 573"/>
                <a:gd name="T45" fmla="*/ 244341 h 545"/>
                <a:gd name="T46" fmla="*/ 451858 w 573"/>
                <a:gd name="T47" fmla="*/ 216238 h 545"/>
                <a:gd name="T48" fmla="*/ 359191 w 573"/>
                <a:gd name="T49" fmla="*/ 129587 h 545"/>
                <a:gd name="T50" fmla="*/ 401834 w 573"/>
                <a:gd name="T51" fmla="*/ 69477 h 545"/>
                <a:gd name="T52" fmla="*/ 338689 w 573"/>
                <a:gd name="T53" fmla="*/ 110071 h 545"/>
                <a:gd name="T54" fmla="*/ 359191 w 573"/>
                <a:gd name="T55" fmla="*/ 129587 h 545"/>
                <a:gd name="T56" fmla="*/ 233720 w 573"/>
                <a:gd name="T57" fmla="*/ 88213 h 545"/>
                <a:gd name="T58" fmla="*/ 248481 w 573"/>
                <a:gd name="T59" fmla="*/ 17174 h 545"/>
                <a:gd name="T60" fmla="*/ 218959 w 573"/>
                <a:gd name="T61" fmla="*/ 17174 h 545"/>
                <a:gd name="T62" fmla="*/ 233720 w 573"/>
                <a:gd name="T63" fmla="*/ 88213 h 545"/>
                <a:gd name="T64" fmla="*/ 105789 w 573"/>
                <a:gd name="T65" fmla="*/ 124122 h 545"/>
                <a:gd name="T66" fmla="*/ 126291 w 573"/>
                <a:gd name="T67" fmla="*/ 104606 h 545"/>
                <a:gd name="T68" fmla="*/ 63145 w 573"/>
                <a:gd name="T69" fmla="*/ 64013 h 545"/>
                <a:gd name="T70" fmla="*/ 105789 w 573"/>
                <a:gd name="T71" fmla="*/ 124122 h 545"/>
                <a:gd name="T72" fmla="*/ 110709 w 573"/>
                <a:gd name="T73" fmla="*/ 330992 h 545"/>
                <a:gd name="T74" fmla="*/ 68066 w 573"/>
                <a:gd name="T75" fmla="*/ 390321 h 545"/>
                <a:gd name="T76" fmla="*/ 131211 w 573"/>
                <a:gd name="T77" fmla="*/ 350508 h 545"/>
                <a:gd name="T78" fmla="*/ 110709 w 573"/>
                <a:gd name="T79" fmla="*/ 330992 h 545"/>
                <a:gd name="T80" fmla="*/ 364111 w 573"/>
                <a:gd name="T81" fmla="*/ 336457 h 545"/>
                <a:gd name="T82" fmla="*/ 343609 w 573"/>
                <a:gd name="T83" fmla="*/ 355973 h 545"/>
                <a:gd name="T84" fmla="*/ 406755 w 573"/>
                <a:gd name="T85" fmla="*/ 396566 h 545"/>
                <a:gd name="T86" fmla="*/ 364111 w 573"/>
                <a:gd name="T87" fmla="*/ 336457 h 54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573" h="545">
                  <a:moveTo>
                    <a:pt x="334" y="494"/>
                  </a:moveTo>
                  <a:lnTo>
                    <a:pt x="239" y="494"/>
                  </a:lnTo>
                  <a:cubicBezTo>
                    <a:pt x="232" y="494"/>
                    <a:pt x="226" y="499"/>
                    <a:pt x="226" y="506"/>
                  </a:cubicBezTo>
                  <a:cubicBezTo>
                    <a:pt x="226" y="513"/>
                    <a:pt x="232" y="519"/>
                    <a:pt x="239" y="519"/>
                  </a:cubicBezTo>
                  <a:lnTo>
                    <a:pt x="334" y="519"/>
                  </a:lnTo>
                  <a:cubicBezTo>
                    <a:pt x="341" y="519"/>
                    <a:pt x="347" y="513"/>
                    <a:pt x="347" y="506"/>
                  </a:cubicBezTo>
                  <a:cubicBezTo>
                    <a:pt x="347" y="499"/>
                    <a:pt x="341" y="494"/>
                    <a:pt x="334" y="494"/>
                  </a:cubicBezTo>
                  <a:close/>
                  <a:moveTo>
                    <a:pt x="334" y="455"/>
                  </a:moveTo>
                  <a:lnTo>
                    <a:pt x="334" y="455"/>
                  </a:lnTo>
                  <a:lnTo>
                    <a:pt x="239" y="455"/>
                  </a:lnTo>
                  <a:cubicBezTo>
                    <a:pt x="232" y="455"/>
                    <a:pt x="226" y="461"/>
                    <a:pt x="226" y="468"/>
                  </a:cubicBezTo>
                  <a:cubicBezTo>
                    <a:pt x="226" y="475"/>
                    <a:pt x="232" y="480"/>
                    <a:pt x="239" y="480"/>
                  </a:cubicBezTo>
                  <a:lnTo>
                    <a:pt x="334" y="480"/>
                  </a:lnTo>
                  <a:cubicBezTo>
                    <a:pt x="341" y="480"/>
                    <a:pt x="347" y="475"/>
                    <a:pt x="347" y="468"/>
                  </a:cubicBezTo>
                  <a:cubicBezTo>
                    <a:pt x="347" y="461"/>
                    <a:pt x="341" y="455"/>
                    <a:pt x="334" y="455"/>
                  </a:cubicBezTo>
                  <a:close/>
                  <a:moveTo>
                    <a:pt x="286" y="545"/>
                  </a:moveTo>
                  <a:lnTo>
                    <a:pt x="286" y="545"/>
                  </a:lnTo>
                  <a:lnTo>
                    <a:pt x="328" y="530"/>
                  </a:lnTo>
                  <a:lnTo>
                    <a:pt x="245" y="530"/>
                  </a:lnTo>
                  <a:lnTo>
                    <a:pt x="286" y="545"/>
                  </a:lnTo>
                  <a:close/>
                  <a:moveTo>
                    <a:pt x="288" y="146"/>
                  </a:moveTo>
                  <a:lnTo>
                    <a:pt x="288" y="146"/>
                  </a:lnTo>
                  <a:lnTo>
                    <a:pt x="285" y="146"/>
                  </a:lnTo>
                  <a:cubicBezTo>
                    <a:pt x="215" y="146"/>
                    <a:pt x="153" y="203"/>
                    <a:pt x="153" y="272"/>
                  </a:cubicBezTo>
                  <a:cubicBezTo>
                    <a:pt x="153" y="342"/>
                    <a:pt x="211" y="382"/>
                    <a:pt x="217" y="404"/>
                  </a:cubicBezTo>
                  <a:cubicBezTo>
                    <a:pt x="223" y="425"/>
                    <a:pt x="217" y="436"/>
                    <a:pt x="233" y="441"/>
                  </a:cubicBezTo>
                  <a:cubicBezTo>
                    <a:pt x="249" y="446"/>
                    <a:pt x="285" y="445"/>
                    <a:pt x="285" y="445"/>
                  </a:cubicBezTo>
                  <a:lnTo>
                    <a:pt x="288" y="445"/>
                  </a:lnTo>
                  <a:cubicBezTo>
                    <a:pt x="288" y="445"/>
                    <a:pt x="324" y="446"/>
                    <a:pt x="340" y="441"/>
                  </a:cubicBezTo>
                  <a:cubicBezTo>
                    <a:pt x="355" y="436"/>
                    <a:pt x="349" y="425"/>
                    <a:pt x="355" y="404"/>
                  </a:cubicBezTo>
                  <a:cubicBezTo>
                    <a:pt x="361" y="382"/>
                    <a:pt x="420" y="342"/>
                    <a:pt x="420" y="272"/>
                  </a:cubicBezTo>
                  <a:cubicBezTo>
                    <a:pt x="420" y="203"/>
                    <a:pt x="358" y="146"/>
                    <a:pt x="288" y="146"/>
                  </a:cubicBezTo>
                  <a:close/>
                  <a:moveTo>
                    <a:pt x="113" y="295"/>
                  </a:moveTo>
                  <a:lnTo>
                    <a:pt x="113" y="295"/>
                  </a:lnTo>
                  <a:cubicBezTo>
                    <a:pt x="113" y="285"/>
                    <a:pt x="103" y="277"/>
                    <a:pt x="91" y="277"/>
                  </a:cubicBezTo>
                  <a:lnTo>
                    <a:pt x="22" y="277"/>
                  </a:lnTo>
                  <a:cubicBezTo>
                    <a:pt x="10" y="277"/>
                    <a:pt x="0" y="285"/>
                    <a:pt x="0" y="295"/>
                  </a:cubicBezTo>
                  <a:cubicBezTo>
                    <a:pt x="0" y="305"/>
                    <a:pt x="10" y="313"/>
                    <a:pt x="22" y="313"/>
                  </a:cubicBezTo>
                  <a:lnTo>
                    <a:pt x="91" y="313"/>
                  </a:lnTo>
                  <a:cubicBezTo>
                    <a:pt x="103" y="313"/>
                    <a:pt x="113" y="305"/>
                    <a:pt x="113" y="295"/>
                  </a:cubicBezTo>
                  <a:close/>
                  <a:moveTo>
                    <a:pt x="551" y="277"/>
                  </a:moveTo>
                  <a:lnTo>
                    <a:pt x="551" y="277"/>
                  </a:lnTo>
                  <a:lnTo>
                    <a:pt x="482" y="277"/>
                  </a:lnTo>
                  <a:cubicBezTo>
                    <a:pt x="470" y="277"/>
                    <a:pt x="460" y="285"/>
                    <a:pt x="460" y="295"/>
                  </a:cubicBezTo>
                  <a:cubicBezTo>
                    <a:pt x="460" y="305"/>
                    <a:pt x="470" y="313"/>
                    <a:pt x="482" y="313"/>
                  </a:cubicBezTo>
                  <a:lnTo>
                    <a:pt x="551" y="313"/>
                  </a:lnTo>
                  <a:cubicBezTo>
                    <a:pt x="563" y="313"/>
                    <a:pt x="573" y="305"/>
                    <a:pt x="573" y="295"/>
                  </a:cubicBezTo>
                  <a:cubicBezTo>
                    <a:pt x="573" y="285"/>
                    <a:pt x="563" y="277"/>
                    <a:pt x="551" y="277"/>
                  </a:cubicBezTo>
                  <a:close/>
                  <a:moveTo>
                    <a:pt x="438" y="166"/>
                  </a:moveTo>
                  <a:lnTo>
                    <a:pt x="438" y="166"/>
                  </a:lnTo>
                  <a:lnTo>
                    <a:pt x="487" y="117"/>
                  </a:lnTo>
                  <a:cubicBezTo>
                    <a:pt x="495" y="109"/>
                    <a:pt x="497" y="96"/>
                    <a:pt x="490" y="89"/>
                  </a:cubicBezTo>
                  <a:cubicBezTo>
                    <a:pt x="483" y="82"/>
                    <a:pt x="470" y="84"/>
                    <a:pt x="462" y="92"/>
                  </a:cubicBezTo>
                  <a:lnTo>
                    <a:pt x="413" y="141"/>
                  </a:lnTo>
                  <a:cubicBezTo>
                    <a:pt x="405" y="149"/>
                    <a:pt x="403" y="162"/>
                    <a:pt x="410" y="169"/>
                  </a:cubicBezTo>
                  <a:cubicBezTo>
                    <a:pt x="417" y="176"/>
                    <a:pt x="430" y="175"/>
                    <a:pt x="438" y="166"/>
                  </a:cubicBezTo>
                  <a:close/>
                  <a:moveTo>
                    <a:pt x="285" y="113"/>
                  </a:moveTo>
                  <a:lnTo>
                    <a:pt x="285" y="113"/>
                  </a:lnTo>
                  <a:cubicBezTo>
                    <a:pt x="295" y="113"/>
                    <a:pt x="303" y="103"/>
                    <a:pt x="303" y="91"/>
                  </a:cubicBezTo>
                  <a:lnTo>
                    <a:pt x="303" y="22"/>
                  </a:lnTo>
                  <a:cubicBezTo>
                    <a:pt x="303" y="10"/>
                    <a:pt x="295" y="0"/>
                    <a:pt x="285" y="0"/>
                  </a:cubicBezTo>
                  <a:cubicBezTo>
                    <a:pt x="275" y="0"/>
                    <a:pt x="267" y="10"/>
                    <a:pt x="267" y="22"/>
                  </a:cubicBezTo>
                  <a:lnTo>
                    <a:pt x="267" y="91"/>
                  </a:lnTo>
                  <a:cubicBezTo>
                    <a:pt x="267" y="103"/>
                    <a:pt x="275" y="113"/>
                    <a:pt x="285" y="113"/>
                  </a:cubicBezTo>
                  <a:close/>
                  <a:moveTo>
                    <a:pt x="129" y="159"/>
                  </a:moveTo>
                  <a:lnTo>
                    <a:pt x="129" y="159"/>
                  </a:lnTo>
                  <a:cubicBezTo>
                    <a:pt x="137" y="168"/>
                    <a:pt x="150" y="169"/>
                    <a:pt x="157" y="162"/>
                  </a:cubicBezTo>
                  <a:cubicBezTo>
                    <a:pt x="164" y="155"/>
                    <a:pt x="162" y="142"/>
                    <a:pt x="154" y="134"/>
                  </a:cubicBezTo>
                  <a:lnTo>
                    <a:pt x="105" y="85"/>
                  </a:lnTo>
                  <a:cubicBezTo>
                    <a:pt x="97" y="77"/>
                    <a:pt x="84" y="75"/>
                    <a:pt x="77" y="82"/>
                  </a:cubicBezTo>
                  <a:cubicBezTo>
                    <a:pt x="70" y="89"/>
                    <a:pt x="71" y="102"/>
                    <a:pt x="80" y="110"/>
                  </a:cubicBezTo>
                  <a:lnTo>
                    <a:pt x="129" y="159"/>
                  </a:lnTo>
                  <a:close/>
                  <a:moveTo>
                    <a:pt x="135" y="424"/>
                  </a:moveTo>
                  <a:lnTo>
                    <a:pt x="135" y="424"/>
                  </a:lnTo>
                  <a:lnTo>
                    <a:pt x="86" y="472"/>
                  </a:lnTo>
                  <a:cubicBezTo>
                    <a:pt x="77" y="481"/>
                    <a:pt x="76" y="493"/>
                    <a:pt x="83" y="500"/>
                  </a:cubicBezTo>
                  <a:cubicBezTo>
                    <a:pt x="90" y="507"/>
                    <a:pt x="103" y="506"/>
                    <a:pt x="111" y="498"/>
                  </a:cubicBezTo>
                  <a:lnTo>
                    <a:pt x="160" y="449"/>
                  </a:lnTo>
                  <a:cubicBezTo>
                    <a:pt x="168" y="440"/>
                    <a:pt x="169" y="428"/>
                    <a:pt x="163" y="421"/>
                  </a:cubicBezTo>
                  <a:cubicBezTo>
                    <a:pt x="156" y="414"/>
                    <a:pt x="143" y="415"/>
                    <a:pt x="135" y="424"/>
                  </a:cubicBezTo>
                  <a:close/>
                  <a:moveTo>
                    <a:pt x="444" y="431"/>
                  </a:moveTo>
                  <a:lnTo>
                    <a:pt x="444" y="431"/>
                  </a:lnTo>
                  <a:cubicBezTo>
                    <a:pt x="436" y="422"/>
                    <a:pt x="423" y="421"/>
                    <a:pt x="416" y="428"/>
                  </a:cubicBezTo>
                  <a:cubicBezTo>
                    <a:pt x="409" y="435"/>
                    <a:pt x="410" y="448"/>
                    <a:pt x="419" y="456"/>
                  </a:cubicBezTo>
                  <a:lnTo>
                    <a:pt x="468" y="505"/>
                  </a:lnTo>
                  <a:cubicBezTo>
                    <a:pt x="476" y="513"/>
                    <a:pt x="489" y="514"/>
                    <a:pt x="496" y="508"/>
                  </a:cubicBezTo>
                  <a:cubicBezTo>
                    <a:pt x="503" y="501"/>
                    <a:pt x="501" y="488"/>
                    <a:pt x="493" y="480"/>
                  </a:cubicBezTo>
                  <a:lnTo>
                    <a:pt x="444" y="431"/>
                  </a:lnTo>
                  <a:close/>
                </a:path>
              </a:pathLst>
            </a:custGeom>
            <a:grpFill/>
            <a:ln w="9525">
              <a:noFill/>
              <a:round/>
              <a:headEnd/>
              <a:tailEnd/>
            </a:ln>
          </p:spPr>
          <p:txBody>
            <a:bodyPr/>
            <a:lstStyle/>
            <a:p>
              <a:r>
                <a:rPr lang="en-US" altLang="zh-CN" sz="3199" dirty="0">
                  <a:solidFill>
                    <a:schemeClr val="bg1"/>
                  </a:solidFill>
                </a:rPr>
                <a:t>4</a:t>
              </a:r>
              <a:endParaRPr lang="zh-CN" altLang="en-US" sz="3199" dirty="0">
                <a:solidFill>
                  <a:schemeClr val="bg1"/>
                </a:solidFill>
              </a:endParaRPr>
            </a:p>
          </p:txBody>
        </p:sp>
      </p:grpSp>
      <p:grpSp>
        <p:nvGrpSpPr>
          <p:cNvPr id="32" name="组合 46"/>
          <p:cNvGrpSpPr>
            <a:grpSpLocks/>
          </p:cNvGrpSpPr>
          <p:nvPr/>
        </p:nvGrpSpPr>
        <p:grpSpPr bwMode="auto">
          <a:xfrm>
            <a:off x="6744429" y="2283354"/>
            <a:ext cx="583792" cy="557212"/>
            <a:chOff x="0" y="0"/>
            <a:chExt cx="650875" cy="620712"/>
          </a:xfrm>
          <a:solidFill>
            <a:srgbClr val="FFBF00"/>
          </a:solidFill>
        </p:grpSpPr>
        <p:sp>
          <p:nvSpPr>
            <p:cNvPr id="33" name="Oval 14"/>
            <p:cNvSpPr>
              <a:spLocks noChangeArrowheads="1"/>
            </p:cNvSpPr>
            <p:nvPr/>
          </p:nvSpPr>
          <p:spPr bwMode="auto">
            <a:xfrm>
              <a:off x="0" y="0"/>
              <a:ext cx="650875" cy="620712"/>
            </a:xfrm>
            <a:prstGeom prst="ellipse">
              <a:avLst/>
            </a:prstGeom>
            <a:grpFill/>
            <a:ln w="9525">
              <a:noFill/>
              <a:round/>
              <a:headEnd/>
              <a:tailEnd/>
            </a:ln>
          </p:spPr>
          <p:txBody>
            <a:bodyPr/>
            <a:lstStyle/>
            <a:p>
              <a:pPr eaLnBrk="1" hangingPunct="1"/>
              <a:endParaRPr lang="zh-CN" altLang="en-US" sz="3199">
                <a:solidFill>
                  <a:schemeClr val="bg1"/>
                </a:solidFill>
              </a:endParaRPr>
            </a:p>
          </p:txBody>
        </p:sp>
        <p:sp>
          <p:nvSpPr>
            <p:cNvPr id="34" name="Freeform 15"/>
            <p:cNvSpPr>
              <a:spLocks noEditPoints="1"/>
            </p:cNvSpPr>
            <p:nvPr/>
          </p:nvSpPr>
          <p:spPr bwMode="auto">
            <a:xfrm>
              <a:off x="124176" y="44805"/>
              <a:ext cx="446088" cy="393701"/>
            </a:xfrm>
            <a:custGeom>
              <a:avLst/>
              <a:gdLst>
                <a:gd name="T0" fmla="*/ 0 w 545"/>
                <a:gd name="T1" fmla="*/ 233102 h 505"/>
                <a:gd name="T2" fmla="*/ 171887 w 545"/>
                <a:gd name="T3" fmla="*/ 393700 h 505"/>
                <a:gd name="T4" fmla="*/ 300393 w 545"/>
                <a:gd name="T5" fmla="*/ 372651 h 505"/>
                <a:gd name="T6" fmla="*/ 271745 w 545"/>
                <a:gd name="T7" fmla="*/ 173852 h 505"/>
                <a:gd name="T8" fmla="*/ 264378 w 545"/>
                <a:gd name="T9" fmla="*/ 365634 h 505"/>
                <a:gd name="T10" fmla="*/ 175161 w 545"/>
                <a:gd name="T11" fmla="*/ 329772 h 505"/>
                <a:gd name="T12" fmla="*/ 150606 w 545"/>
                <a:gd name="T13" fmla="*/ 229983 h 505"/>
                <a:gd name="T14" fmla="*/ 30285 w 545"/>
                <a:gd name="T15" fmla="*/ 226085 h 505"/>
                <a:gd name="T16" fmla="*/ 34377 w 545"/>
                <a:gd name="T17" fmla="*/ 72503 h 505"/>
                <a:gd name="T18" fmla="*/ 175161 w 545"/>
                <a:gd name="T19" fmla="*/ 41319 h 505"/>
                <a:gd name="T20" fmla="*/ 0 w 545"/>
                <a:gd name="T21" fmla="*/ 69385 h 505"/>
                <a:gd name="T22" fmla="*/ 251282 w 545"/>
                <a:gd name="T23" fmla="*/ 81079 h 505"/>
                <a:gd name="T24" fmla="*/ 235730 w 545"/>
                <a:gd name="T25" fmla="*/ 64707 h 505"/>
                <a:gd name="T26" fmla="*/ 248008 w 545"/>
                <a:gd name="T27" fmla="*/ 55352 h 505"/>
                <a:gd name="T28" fmla="*/ 278293 w 545"/>
                <a:gd name="T29" fmla="*/ 55352 h 505"/>
                <a:gd name="T30" fmla="*/ 290570 w 545"/>
                <a:gd name="T31" fmla="*/ 64707 h 505"/>
                <a:gd name="T32" fmla="*/ 275837 w 545"/>
                <a:gd name="T33" fmla="*/ 81079 h 505"/>
                <a:gd name="T34" fmla="*/ 290570 w 545"/>
                <a:gd name="T35" fmla="*/ 98230 h 505"/>
                <a:gd name="T36" fmla="*/ 278293 w 545"/>
                <a:gd name="T37" fmla="*/ 107585 h 505"/>
                <a:gd name="T38" fmla="*/ 248008 w 545"/>
                <a:gd name="T39" fmla="*/ 107585 h 505"/>
                <a:gd name="T40" fmla="*/ 235730 w 545"/>
                <a:gd name="T41" fmla="*/ 98230 h 505"/>
                <a:gd name="T42" fmla="*/ 364236 w 545"/>
                <a:gd name="T43" fmla="*/ 148125 h 505"/>
                <a:gd name="T44" fmla="*/ 440357 w 545"/>
                <a:gd name="T45" fmla="*/ 241677 h 505"/>
                <a:gd name="T46" fmla="*/ 409254 w 545"/>
                <a:gd name="T47" fmla="*/ 250253 h 505"/>
                <a:gd name="T48" fmla="*/ 364236 w 545"/>
                <a:gd name="T49" fmla="*/ 148125 h 505"/>
                <a:gd name="T50" fmla="*/ 318400 w 545"/>
                <a:gd name="T51" fmla="*/ 28845 h 505"/>
                <a:gd name="T52" fmla="*/ 351959 w 545"/>
                <a:gd name="T53" fmla="*/ 147345 h 505"/>
                <a:gd name="T54" fmla="*/ 336407 w 545"/>
                <a:gd name="T55" fmla="*/ 165276 h 505"/>
                <a:gd name="T56" fmla="*/ 307759 w 545"/>
                <a:gd name="T57" fmla="*/ 141888 h 505"/>
                <a:gd name="T58" fmla="*/ 207901 w 545"/>
                <a:gd name="T59" fmla="*/ 28845 h 505"/>
                <a:gd name="T60" fmla="*/ 300393 w 545"/>
                <a:gd name="T61" fmla="*/ 45997 h 505"/>
                <a:gd name="T62" fmla="*/ 226727 w 545"/>
                <a:gd name="T63" fmla="*/ 116161 h 505"/>
                <a:gd name="T64" fmla="*/ 142420 w 545"/>
                <a:gd name="T65" fmla="*/ 343026 h 505"/>
                <a:gd name="T66" fmla="*/ 54840 w 545"/>
                <a:gd name="T67" fmla="*/ 257269 h 505"/>
                <a:gd name="T68" fmla="*/ 142420 w 545"/>
                <a:gd name="T69" fmla="*/ 343026 h 505"/>
                <a:gd name="T70" fmla="*/ 51566 w 545"/>
                <a:gd name="T71" fmla="*/ 111483 h 505"/>
                <a:gd name="T72" fmla="*/ 175161 w 545"/>
                <a:gd name="T73" fmla="*/ 118500 h 505"/>
                <a:gd name="T74" fmla="*/ 111317 w 545"/>
                <a:gd name="T75" fmla="*/ 95112 h 505"/>
                <a:gd name="T76" fmla="*/ 51566 w 545"/>
                <a:gd name="T77" fmla="*/ 180868 h 505"/>
                <a:gd name="T78" fmla="*/ 56477 w 545"/>
                <a:gd name="T79" fmla="*/ 200358 h 505"/>
                <a:gd name="T80" fmla="*/ 176798 w 545"/>
                <a:gd name="T81" fmla="*/ 178529 h 505"/>
                <a:gd name="T82" fmla="*/ 51566 w 545"/>
                <a:gd name="T83" fmla="*/ 180868 h 505"/>
                <a:gd name="T84" fmla="*/ 51566 w 545"/>
                <a:gd name="T85" fmla="*/ 152802 h 505"/>
                <a:gd name="T86" fmla="*/ 176798 w 545"/>
                <a:gd name="T87" fmla="*/ 159039 h 505"/>
                <a:gd name="T88" fmla="*/ 183346 w 545"/>
                <a:gd name="T89" fmla="*/ 148125 h 505"/>
                <a:gd name="T90" fmla="*/ 109680 w 545"/>
                <a:gd name="T91" fmla="*/ 137990 h 505"/>
                <a:gd name="T92" fmla="*/ 51566 w 545"/>
                <a:gd name="T93" fmla="*/ 145786 h 50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545" h="505">
                  <a:moveTo>
                    <a:pt x="0" y="89"/>
                  </a:moveTo>
                  <a:cubicBezTo>
                    <a:pt x="0" y="159"/>
                    <a:pt x="0" y="229"/>
                    <a:pt x="0" y="299"/>
                  </a:cubicBezTo>
                  <a:cubicBezTo>
                    <a:pt x="0" y="304"/>
                    <a:pt x="92" y="392"/>
                    <a:pt x="103" y="404"/>
                  </a:cubicBezTo>
                  <a:cubicBezTo>
                    <a:pt x="115" y="416"/>
                    <a:pt x="202" y="505"/>
                    <a:pt x="210" y="505"/>
                  </a:cubicBezTo>
                  <a:cubicBezTo>
                    <a:pt x="252" y="505"/>
                    <a:pt x="294" y="505"/>
                    <a:pt x="336" y="505"/>
                  </a:cubicBezTo>
                  <a:cubicBezTo>
                    <a:pt x="354" y="505"/>
                    <a:pt x="360" y="489"/>
                    <a:pt x="367" y="478"/>
                  </a:cubicBezTo>
                  <a:cubicBezTo>
                    <a:pt x="367" y="391"/>
                    <a:pt x="367" y="304"/>
                    <a:pt x="367" y="217"/>
                  </a:cubicBezTo>
                  <a:cubicBezTo>
                    <a:pt x="359" y="220"/>
                    <a:pt x="336" y="210"/>
                    <a:pt x="332" y="223"/>
                  </a:cubicBezTo>
                  <a:cubicBezTo>
                    <a:pt x="329" y="229"/>
                    <a:pt x="332" y="327"/>
                    <a:pt x="332" y="347"/>
                  </a:cubicBezTo>
                  <a:cubicBezTo>
                    <a:pt x="332" y="367"/>
                    <a:pt x="337" y="469"/>
                    <a:pt x="323" y="469"/>
                  </a:cubicBezTo>
                  <a:cubicBezTo>
                    <a:pt x="289" y="469"/>
                    <a:pt x="255" y="469"/>
                    <a:pt x="220" y="469"/>
                  </a:cubicBezTo>
                  <a:cubicBezTo>
                    <a:pt x="209" y="469"/>
                    <a:pt x="214" y="434"/>
                    <a:pt x="214" y="423"/>
                  </a:cubicBezTo>
                  <a:cubicBezTo>
                    <a:pt x="214" y="405"/>
                    <a:pt x="214" y="388"/>
                    <a:pt x="214" y="370"/>
                  </a:cubicBezTo>
                  <a:cubicBezTo>
                    <a:pt x="214" y="322"/>
                    <a:pt x="214" y="315"/>
                    <a:pt x="184" y="295"/>
                  </a:cubicBezTo>
                  <a:cubicBezTo>
                    <a:pt x="171" y="295"/>
                    <a:pt x="171" y="290"/>
                    <a:pt x="159" y="290"/>
                  </a:cubicBezTo>
                  <a:cubicBezTo>
                    <a:pt x="119" y="290"/>
                    <a:pt x="78" y="290"/>
                    <a:pt x="37" y="290"/>
                  </a:cubicBezTo>
                  <a:cubicBezTo>
                    <a:pt x="37" y="227"/>
                    <a:pt x="37" y="164"/>
                    <a:pt x="37" y="101"/>
                  </a:cubicBezTo>
                  <a:cubicBezTo>
                    <a:pt x="37" y="96"/>
                    <a:pt x="39" y="97"/>
                    <a:pt x="42" y="93"/>
                  </a:cubicBezTo>
                  <a:cubicBezTo>
                    <a:pt x="88" y="93"/>
                    <a:pt x="134" y="93"/>
                    <a:pt x="180" y="93"/>
                  </a:cubicBezTo>
                  <a:cubicBezTo>
                    <a:pt x="189" y="87"/>
                    <a:pt x="214" y="66"/>
                    <a:pt x="214" y="53"/>
                  </a:cubicBezTo>
                  <a:cubicBezTo>
                    <a:pt x="156" y="53"/>
                    <a:pt x="98" y="53"/>
                    <a:pt x="39" y="53"/>
                  </a:cubicBezTo>
                  <a:cubicBezTo>
                    <a:pt x="23" y="53"/>
                    <a:pt x="0" y="75"/>
                    <a:pt x="0" y="89"/>
                  </a:cubicBezTo>
                  <a:close/>
                  <a:moveTo>
                    <a:pt x="288" y="123"/>
                  </a:moveTo>
                  <a:lnTo>
                    <a:pt x="307" y="104"/>
                  </a:lnTo>
                  <a:lnTo>
                    <a:pt x="288" y="86"/>
                  </a:lnTo>
                  <a:cubicBezTo>
                    <a:pt x="287" y="85"/>
                    <a:pt x="287" y="84"/>
                    <a:pt x="288" y="83"/>
                  </a:cubicBezTo>
                  <a:lnTo>
                    <a:pt x="300" y="71"/>
                  </a:lnTo>
                  <a:cubicBezTo>
                    <a:pt x="301" y="70"/>
                    <a:pt x="302" y="70"/>
                    <a:pt x="303" y="71"/>
                  </a:cubicBezTo>
                  <a:lnTo>
                    <a:pt x="322" y="89"/>
                  </a:lnTo>
                  <a:lnTo>
                    <a:pt x="340" y="71"/>
                  </a:lnTo>
                  <a:cubicBezTo>
                    <a:pt x="341" y="70"/>
                    <a:pt x="342" y="70"/>
                    <a:pt x="343" y="71"/>
                  </a:cubicBezTo>
                  <a:lnTo>
                    <a:pt x="355" y="83"/>
                  </a:lnTo>
                  <a:cubicBezTo>
                    <a:pt x="356" y="84"/>
                    <a:pt x="356" y="85"/>
                    <a:pt x="355" y="86"/>
                  </a:cubicBezTo>
                  <a:lnTo>
                    <a:pt x="337" y="104"/>
                  </a:lnTo>
                  <a:lnTo>
                    <a:pt x="355" y="123"/>
                  </a:lnTo>
                  <a:cubicBezTo>
                    <a:pt x="356" y="124"/>
                    <a:pt x="356" y="125"/>
                    <a:pt x="355" y="126"/>
                  </a:cubicBezTo>
                  <a:lnTo>
                    <a:pt x="343" y="138"/>
                  </a:lnTo>
                  <a:cubicBezTo>
                    <a:pt x="342" y="139"/>
                    <a:pt x="341" y="139"/>
                    <a:pt x="340" y="138"/>
                  </a:cubicBezTo>
                  <a:lnTo>
                    <a:pt x="322" y="119"/>
                  </a:lnTo>
                  <a:lnTo>
                    <a:pt x="303" y="138"/>
                  </a:lnTo>
                  <a:cubicBezTo>
                    <a:pt x="302" y="139"/>
                    <a:pt x="301" y="139"/>
                    <a:pt x="300" y="138"/>
                  </a:cubicBezTo>
                  <a:lnTo>
                    <a:pt x="288" y="126"/>
                  </a:lnTo>
                  <a:cubicBezTo>
                    <a:pt x="287" y="125"/>
                    <a:pt x="287" y="124"/>
                    <a:pt x="288" y="123"/>
                  </a:cubicBezTo>
                  <a:close/>
                  <a:moveTo>
                    <a:pt x="445" y="190"/>
                  </a:moveTo>
                  <a:lnTo>
                    <a:pt x="538" y="283"/>
                  </a:lnTo>
                  <a:cubicBezTo>
                    <a:pt x="545" y="290"/>
                    <a:pt x="545" y="303"/>
                    <a:pt x="538" y="310"/>
                  </a:cubicBezTo>
                  <a:lnTo>
                    <a:pt x="527" y="321"/>
                  </a:lnTo>
                  <a:cubicBezTo>
                    <a:pt x="520" y="328"/>
                    <a:pt x="508" y="328"/>
                    <a:pt x="500" y="321"/>
                  </a:cubicBezTo>
                  <a:lnTo>
                    <a:pt x="407" y="228"/>
                  </a:lnTo>
                  <a:lnTo>
                    <a:pt x="445" y="190"/>
                  </a:lnTo>
                  <a:close/>
                  <a:moveTo>
                    <a:pt x="254" y="37"/>
                  </a:moveTo>
                  <a:cubicBezTo>
                    <a:pt x="292" y="0"/>
                    <a:pt x="352" y="0"/>
                    <a:pt x="389" y="37"/>
                  </a:cubicBezTo>
                  <a:cubicBezTo>
                    <a:pt x="422" y="70"/>
                    <a:pt x="425" y="122"/>
                    <a:pt x="399" y="159"/>
                  </a:cubicBezTo>
                  <a:lnTo>
                    <a:pt x="430" y="189"/>
                  </a:lnTo>
                  <a:cubicBezTo>
                    <a:pt x="431" y="190"/>
                    <a:pt x="431" y="193"/>
                    <a:pt x="430" y="194"/>
                  </a:cubicBezTo>
                  <a:lnTo>
                    <a:pt x="411" y="212"/>
                  </a:lnTo>
                  <a:cubicBezTo>
                    <a:pt x="410" y="214"/>
                    <a:pt x="408" y="214"/>
                    <a:pt x="406" y="212"/>
                  </a:cubicBezTo>
                  <a:lnTo>
                    <a:pt x="376" y="182"/>
                  </a:lnTo>
                  <a:cubicBezTo>
                    <a:pt x="339" y="208"/>
                    <a:pt x="288" y="205"/>
                    <a:pt x="254" y="172"/>
                  </a:cubicBezTo>
                  <a:cubicBezTo>
                    <a:pt x="217" y="134"/>
                    <a:pt x="217" y="74"/>
                    <a:pt x="254" y="37"/>
                  </a:cubicBezTo>
                  <a:close/>
                  <a:moveTo>
                    <a:pt x="277" y="59"/>
                  </a:moveTo>
                  <a:cubicBezTo>
                    <a:pt x="302" y="35"/>
                    <a:pt x="342" y="35"/>
                    <a:pt x="367" y="59"/>
                  </a:cubicBezTo>
                  <a:cubicBezTo>
                    <a:pt x="391" y="84"/>
                    <a:pt x="391" y="124"/>
                    <a:pt x="367" y="149"/>
                  </a:cubicBezTo>
                  <a:cubicBezTo>
                    <a:pt x="342" y="174"/>
                    <a:pt x="302" y="174"/>
                    <a:pt x="277" y="149"/>
                  </a:cubicBezTo>
                  <a:cubicBezTo>
                    <a:pt x="252" y="124"/>
                    <a:pt x="252" y="84"/>
                    <a:pt x="277" y="59"/>
                  </a:cubicBezTo>
                  <a:close/>
                  <a:moveTo>
                    <a:pt x="174" y="440"/>
                  </a:moveTo>
                  <a:cubicBezTo>
                    <a:pt x="173" y="403"/>
                    <a:pt x="173" y="367"/>
                    <a:pt x="172" y="330"/>
                  </a:cubicBezTo>
                  <a:cubicBezTo>
                    <a:pt x="137" y="330"/>
                    <a:pt x="102" y="330"/>
                    <a:pt x="67" y="330"/>
                  </a:cubicBezTo>
                  <a:cubicBezTo>
                    <a:pt x="66" y="331"/>
                    <a:pt x="66" y="332"/>
                    <a:pt x="65" y="332"/>
                  </a:cubicBezTo>
                  <a:cubicBezTo>
                    <a:pt x="101" y="368"/>
                    <a:pt x="138" y="404"/>
                    <a:pt x="174" y="440"/>
                  </a:cubicBezTo>
                  <a:close/>
                  <a:moveTo>
                    <a:pt x="63" y="129"/>
                  </a:moveTo>
                  <a:cubicBezTo>
                    <a:pt x="63" y="133"/>
                    <a:pt x="63" y="138"/>
                    <a:pt x="63" y="143"/>
                  </a:cubicBezTo>
                  <a:cubicBezTo>
                    <a:pt x="63" y="148"/>
                    <a:pt x="66" y="152"/>
                    <a:pt x="71" y="152"/>
                  </a:cubicBezTo>
                  <a:cubicBezTo>
                    <a:pt x="119" y="152"/>
                    <a:pt x="166" y="152"/>
                    <a:pt x="214" y="152"/>
                  </a:cubicBezTo>
                  <a:cubicBezTo>
                    <a:pt x="227" y="152"/>
                    <a:pt x="224" y="130"/>
                    <a:pt x="220" y="122"/>
                  </a:cubicBezTo>
                  <a:cubicBezTo>
                    <a:pt x="192" y="122"/>
                    <a:pt x="164" y="122"/>
                    <a:pt x="136" y="122"/>
                  </a:cubicBezTo>
                  <a:cubicBezTo>
                    <a:pt x="119" y="122"/>
                    <a:pt x="63" y="118"/>
                    <a:pt x="63" y="129"/>
                  </a:cubicBezTo>
                  <a:close/>
                  <a:moveTo>
                    <a:pt x="63" y="232"/>
                  </a:moveTo>
                  <a:cubicBezTo>
                    <a:pt x="63" y="238"/>
                    <a:pt x="63" y="244"/>
                    <a:pt x="63" y="251"/>
                  </a:cubicBezTo>
                  <a:cubicBezTo>
                    <a:pt x="63" y="255"/>
                    <a:pt x="64" y="257"/>
                    <a:pt x="69" y="257"/>
                  </a:cubicBezTo>
                  <a:cubicBezTo>
                    <a:pt x="120" y="257"/>
                    <a:pt x="171" y="257"/>
                    <a:pt x="222" y="257"/>
                  </a:cubicBezTo>
                  <a:cubicBezTo>
                    <a:pt x="224" y="252"/>
                    <a:pt x="228" y="229"/>
                    <a:pt x="216" y="229"/>
                  </a:cubicBezTo>
                  <a:cubicBezTo>
                    <a:pt x="168" y="229"/>
                    <a:pt x="121" y="229"/>
                    <a:pt x="73" y="229"/>
                  </a:cubicBezTo>
                  <a:cubicBezTo>
                    <a:pt x="70" y="229"/>
                    <a:pt x="65" y="231"/>
                    <a:pt x="63" y="232"/>
                  </a:cubicBezTo>
                  <a:close/>
                  <a:moveTo>
                    <a:pt x="63" y="187"/>
                  </a:moveTo>
                  <a:cubicBezTo>
                    <a:pt x="63" y="190"/>
                    <a:pt x="63" y="193"/>
                    <a:pt x="63" y="196"/>
                  </a:cubicBezTo>
                  <a:cubicBezTo>
                    <a:pt x="63" y="201"/>
                    <a:pt x="64" y="200"/>
                    <a:pt x="67" y="204"/>
                  </a:cubicBezTo>
                  <a:cubicBezTo>
                    <a:pt x="117" y="204"/>
                    <a:pt x="166" y="204"/>
                    <a:pt x="216" y="204"/>
                  </a:cubicBezTo>
                  <a:cubicBezTo>
                    <a:pt x="219" y="203"/>
                    <a:pt x="222" y="201"/>
                    <a:pt x="224" y="200"/>
                  </a:cubicBezTo>
                  <a:cubicBezTo>
                    <a:pt x="224" y="197"/>
                    <a:pt x="224" y="193"/>
                    <a:pt x="224" y="190"/>
                  </a:cubicBezTo>
                  <a:cubicBezTo>
                    <a:pt x="224" y="183"/>
                    <a:pt x="222" y="181"/>
                    <a:pt x="220" y="177"/>
                  </a:cubicBezTo>
                  <a:cubicBezTo>
                    <a:pt x="191" y="177"/>
                    <a:pt x="163" y="177"/>
                    <a:pt x="134" y="177"/>
                  </a:cubicBezTo>
                  <a:cubicBezTo>
                    <a:pt x="120" y="177"/>
                    <a:pt x="106" y="177"/>
                    <a:pt x="92" y="177"/>
                  </a:cubicBezTo>
                  <a:cubicBezTo>
                    <a:pt x="74" y="177"/>
                    <a:pt x="63" y="171"/>
                    <a:pt x="63" y="187"/>
                  </a:cubicBezTo>
                  <a:close/>
                </a:path>
              </a:pathLst>
            </a:custGeom>
            <a:grpFill/>
            <a:ln w="9525">
              <a:noFill/>
              <a:round/>
              <a:headEnd/>
              <a:tailEnd/>
            </a:ln>
          </p:spPr>
          <p:txBody>
            <a:bodyPr/>
            <a:lstStyle/>
            <a:p>
              <a:r>
                <a:rPr lang="en-US" altLang="zh-CN" sz="3199" dirty="0">
                  <a:solidFill>
                    <a:schemeClr val="bg1"/>
                  </a:solidFill>
                </a:rPr>
                <a:t>2</a:t>
              </a:r>
              <a:endParaRPr lang="zh-CN" altLang="en-US" sz="3199" dirty="0">
                <a:solidFill>
                  <a:schemeClr val="bg1"/>
                </a:solidFill>
              </a:endParaRPr>
            </a:p>
          </p:txBody>
        </p:sp>
      </p:grpSp>
      <p:grpSp>
        <p:nvGrpSpPr>
          <p:cNvPr id="35" name="组合 47"/>
          <p:cNvGrpSpPr>
            <a:grpSpLocks/>
          </p:cNvGrpSpPr>
          <p:nvPr/>
        </p:nvGrpSpPr>
        <p:grpSpPr bwMode="auto">
          <a:xfrm>
            <a:off x="6744429" y="3308880"/>
            <a:ext cx="583792" cy="557212"/>
            <a:chOff x="0" y="0"/>
            <a:chExt cx="650875" cy="620712"/>
          </a:xfrm>
          <a:solidFill>
            <a:srgbClr val="0CB0EF"/>
          </a:solidFill>
        </p:grpSpPr>
        <p:sp>
          <p:nvSpPr>
            <p:cNvPr id="36" name="Oval 20"/>
            <p:cNvSpPr>
              <a:spLocks noChangeArrowheads="1"/>
            </p:cNvSpPr>
            <p:nvPr/>
          </p:nvSpPr>
          <p:spPr bwMode="auto">
            <a:xfrm>
              <a:off x="0" y="0"/>
              <a:ext cx="650875" cy="620712"/>
            </a:xfrm>
            <a:prstGeom prst="ellipse">
              <a:avLst/>
            </a:prstGeom>
            <a:grpFill/>
            <a:ln w="9525">
              <a:noFill/>
              <a:round/>
              <a:headEnd/>
              <a:tailEnd/>
            </a:ln>
          </p:spPr>
          <p:txBody>
            <a:bodyPr/>
            <a:lstStyle/>
            <a:p>
              <a:pPr eaLnBrk="1" hangingPunct="1"/>
              <a:endParaRPr lang="zh-CN" altLang="en-US" sz="3199">
                <a:solidFill>
                  <a:schemeClr val="bg1"/>
                </a:solidFill>
              </a:endParaRPr>
            </a:p>
          </p:txBody>
        </p:sp>
        <p:sp>
          <p:nvSpPr>
            <p:cNvPr id="37" name="Freeform 21"/>
            <p:cNvSpPr>
              <a:spLocks noEditPoints="1"/>
            </p:cNvSpPr>
            <p:nvPr/>
          </p:nvSpPr>
          <p:spPr bwMode="auto">
            <a:xfrm>
              <a:off x="124176" y="25059"/>
              <a:ext cx="373061" cy="265112"/>
            </a:xfrm>
            <a:custGeom>
              <a:avLst/>
              <a:gdLst>
                <a:gd name="T0" fmla="*/ 75598 w 454"/>
                <a:gd name="T1" fmla="*/ 139615 h 338"/>
                <a:gd name="T2" fmla="*/ 135584 w 454"/>
                <a:gd name="T3" fmla="*/ 40002 h 338"/>
                <a:gd name="T4" fmla="*/ 151197 w 454"/>
                <a:gd name="T5" fmla="*/ 23531 h 338"/>
                <a:gd name="T6" fmla="*/ 287603 w 454"/>
                <a:gd name="T7" fmla="*/ 33727 h 338"/>
                <a:gd name="T8" fmla="*/ 280207 w 454"/>
                <a:gd name="T9" fmla="*/ 18040 h 338"/>
                <a:gd name="T10" fmla="*/ 311433 w 454"/>
                <a:gd name="T11" fmla="*/ 8628 h 338"/>
                <a:gd name="T12" fmla="*/ 332798 w 454"/>
                <a:gd name="T13" fmla="*/ 10197 h 338"/>
                <a:gd name="T14" fmla="*/ 326224 w 454"/>
                <a:gd name="T15" fmla="*/ 40002 h 338"/>
                <a:gd name="T16" fmla="*/ 314720 w 454"/>
                <a:gd name="T17" fmla="*/ 55689 h 338"/>
                <a:gd name="T18" fmla="*/ 236656 w 454"/>
                <a:gd name="T19" fmla="*/ 124712 h 338"/>
                <a:gd name="T20" fmla="*/ 235834 w 454"/>
                <a:gd name="T21" fmla="*/ 124712 h 338"/>
                <a:gd name="T22" fmla="*/ 360736 w 454"/>
                <a:gd name="T23" fmla="*/ 242366 h 338"/>
                <a:gd name="T24" fmla="*/ 360736 w 454"/>
                <a:gd name="T25" fmla="*/ 265112 h 338"/>
                <a:gd name="T26" fmla="*/ 289246 w 454"/>
                <a:gd name="T27" fmla="*/ 265112 h 338"/>
                <a:gd name="T28" fmla="*/ 211183 w 454"/>
                <a:gd name="T29" fmla="*/ 265112 h 338"/>
                <a:gd name="T30" fmla="*/ 133941 w 454"/>
                <a:gd name="T31" fmla="*/ 265112 h 338"/>
                <a:gd name="T32" fmla="*/ 55877 w 454"/>
                <a:gd name="T33" fmla="*/ 265112 h 338"/>
                <a:gd name="T34" fmla="*/ 0 w 454"/>
                <a:gd name="T35" fmla="*/ 254131 h 338"/>
                <a:gd name="T36" fmla="*/ 11504 w 454"/>
                <a:gd name="T37" fmla="*/ 0 h 338"/>
                <a:gd name="T38" fmla="*/ 23830 w 454"/>
                <a:gd name="T39" fmla="*/ 242366 h 338"/>
                <a:gd name="T40" fmla="*/ 55877 w 454"/>
                <a:gd name="T41" fmla="*/ 192167 h 338"/>
                <a:gd name="T42" fmla="*/ 89568 w 454"/>
                <a:gd name="T43" fmla="*/ 181186 h 338"/>
                <a:gd name="T44" fmla="*/ 101072 w 454"/>
                <a:gd name="T45" fmla="*/ 242366 h 338"/>
                <a:gd name="T46" fmla="*/ 133941 w 454"/>
                <a:gd name="T47" fmla="*/ 114516 h 338"/>
                <a:gd name="T48" fmla="*/ 167631 w 454"/>
                <a:gd name="T49" fmla="*/ 103535 h 338"/>
                <a:gd name="T50" fmla="*/ 179135 w 454"/>
                <a:gd name="T51" fmla="*/ 242366 h 338"/>
                <a:gd name="T52" fmla="*/ 211183 w 454"/>
                <a:gd name="T53" fmla="*/ 152165 h 338"/>
                <a:gd name="T54" fmla="*/ 244873 w 454"/>
                <a:gd name="T55" fmla="*/ 141184 h 338"/>
                <a:gd name="T56" fmla="*/ 256377 w 454"/>
                <a:gd name="T57" fmla="*/ 242366 h 338"/>
                <a:gd name="T58" fmla="*/ 289246 w 454"/>
                <a:gd name="T59" fmla="*/ 88632 h 338"/>
                <a:gd name="T60" fmla="*/ 322937 w 454"/>
                <a:gd name="T61" fmla="*/ 77651 h 338"/>
                <a:gd name="T62" fmla="*/ 334441 w 454"/>
                <a:gd name="T63" fmla="*/ 242366 h 33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54" h="338">
                  <a:moveTo>
                    <a:pt x="186" y="71"/>
                  </a:moveTo>
                  <a:lnTo>
                    <a:pt x="92" y="178"/>
                  </a:lnTo>
                  <a:lnTo>
                    <a:pt x="70" y="159"/>
                  </a:lnTo>
                  <a:lnTo>
                    <a:pt x="165" y="51"/>
                  </a:lnTo>
                  <a:lnTo>
                    <a:pt x="184" y="30"/>
                  </a:lnTo>
                  <a:lnTo>
                    <a:pt x="284" y="118"/>
                  </a:lnTo>
                  <a:lnTo>
                    <a:pt x="350" y="43"/>
                  </a:lnTo>
                  <a:lnTo>
                    <a:pt x="339" y="33"/>
                  </a:lnTo>
                  <a:cubicBezTo>
                    <a:pt x="334" y="29"/>
                    <a:pt x="335" y="24"/>
                    <a:pt x="341" y="23"/>
                  </a:cubicBezTo>
                  <a:lnTo>
                    <a:pt x="359" y="17"/>
                  </a:lnTo>
                  <a:cubicBezTo>
                    <a:pt x="364" y="16"/>
                    <a:pt x="373" y="13"/>
                    <a:pt x="379" y="11"/>
                  </a:cubicBezTo>
                  <a:lnTo>
                    <a:pt x="397" y="5"/>
                  </a:lnTo>
                  <a:cubicBezTo>
                    <a:pt x="402" y="4"/>
                    <a:pt x="406" y="7"/>
                    <a:pt x="405" y="13"/>
                  </a:cubicBezTo>
                  <a:lnTo>
                    <a:pt x="401" y="30"/>
                  </a:lnTo>
                  <a:cubicBezTo>
                    <a:pt x="400" y="36"/>
                    <a:pt x="398" y="45"/>
                    <a:pt x="397" y="51"/>
                  </a:cubicBezTo>
                  <a:lnTo>
                    <a:pt x="393" y="68"/>
                  </a:lnTo>
                  <a:cubicBezTo>
                    <a:pt x="392" y="73"/>
                    <a:pt x="387" y="75"/>
                    <a:pt x="383" y="71"/>
                  </a:cubicBezTo>
                  <a:lnTo>
                    <a:pt x="372" y="62"/>
                  </a:lnTo>
                  <a:lnTo>
                    <a:pt x="288" y="159"/>
                  </a:lnTo>
                  <a:lnTo>
                    <a:pt x="287" y="159"/>
                  </a:lnTo>
                  <a:lnTo>
                    <a:pt x="186" y="71"/>
                  </a:lnTo>
                  <a:close/>
                  <a:moveTo>
                    <a:pt x="439" y="309"/>
                  </a:moveTo>
                  <a:cubicBezTo>
                    <a:pt x="447" y="309"/>
                    <a:pt x="454" y="316"/>
                    <a:pt x="454" y="324"/>
                  </a:cubicBezTo>
                  <a:cubicBezTo>
                    <a:pt x="454" y="331"/>
                    <a:pt x="447" y="338"/>
                    <a:pt x="439" y="338"/>
                  </a:cubicBezTo>
                  <a:lnTo>
                    <a:pt x="407" y="338"/>
                  </a:lnTo>
                  <a:lnTo>
                    <a:pt x="352" y="338"/>
                  </a:lnTo>
                  <a:lnTo>
                    <a:pt x="312" y="338"/>
                  </a:lnTo>
                  <a:lnTo>
                    <a:pt x="257" y="338"/>
                  </a:lnTo>
                  <a:lnTo>
                    <a:pt x="218" y="338"/>
                  </a:lnTo>
                  <a:lnTo>
                    <a:pt x="163" y="338"/>
                  </a:lnTo>
                  <a:lnTo>
                    <a:pt x="123" y="338"/>
                  </a:lnTo>
                  <a:lnTo>
                    <a:pt x="68" y="338"/>
                  </a:lnTo>
                  <a:lnTo>
                    <a:pt x="14" y="338"/>
                  </a:lnTo>
                  <a:cubicBezTo>
                    <a:pt x="7" y="338"/>
                    <a:pt x="0" y="331"/>
                    <a:pt x="0" y="324"/>
                  </a:cubicBezTo>
                  <a:lnTo>
                    <a:pt x="0" y="14"/>
                  </a:lnTo>
                  <a:cubicBezTo>
                    <a:pt x="0" y="7"/>
                    <a:pt x="6" y="0"/>
                    <a:pt x="14" y="0"/>
                  </a:cubicBezTo>
                  <a:cubicBezTo>
                    <a:pt x="22" y="0"/>
                    <a:pt x="28" y="7"/>
                    <a:pt x="28" y="14"/>
                  </a:cubicBezTo>
                  <a:lnTo>
                    <a:pt x="29" y="309"/>
                  </a:lnTo>
                  <a:lnTo>
                    <a:pt x="68" y="309"/>
                  </a:lnTo>
                  <a:lnTo>
                    <a:pt x="68" y="245"/>
                  </a:lnTo>
                  <a:cubicBezTo>
                    <a:pt x="68" y="237"/>
                    <a:pt x="75" y="231"/>
                    <a:pt x="83" y="231"/>
                  </a:cubicBezTo>
                  <a:lnTo>
                    <a:pt x="109" y="231"/>
                  </a:lnTo>
                  <a:cubicBezTo>
                    <a:pt x="117" y="231"/>
                    <a:pt x="123" y="237"/>
                    <a:pt x="123" y="245"/>
                  </a:cubicBezTo>
                  <a:lnTo>
                    <a:pt x="123" y="309"/>
                  </a:lnTo>
                  <a:lnTo>
                    <a:pt x="163" y="309"/>
                  </a:lnTo>
                  <a:lnTo>
                    <a:pt x="163" y="146"/>
                  </a:lnTo>
                  <a:cubicBezTo>
                    <a:pt x="163" y="138"/>
                    <a:pt x="169" y="132"/>
                    <a:pt x="177" y="132"/>
                  </a:cubicBezTo>
                  <a:lnTo>
                    <a:pt x="204" y="132"/>
                  </a:lnTo>
                  <a:cubicBezTo>
                    <a:pt x="211" y="132"/>
                    <a:pt x="218" y="138"/>
                    <a:pt x="218" y="146"/>
                  </a:cubicBezTo>
                  <a:lnTo>
                    <a:pt x="218" y="309"/>
                  </a:lnTo>
                  <a:lnTo>
                    <a:pt x="257" y="309"/>
                  </a:lnTo>
                  <a:lnTo>
                    <a:pt x="257" y="194"/>
                  </a:lnTo>
                  <a:cubicBezTo>
                    <a:pt x="257" y="187"/>
                    <a:pt x="263" y="180"/>
                    <a:pt x="271" y="180"/>
                  </a:cubicBezTo>
                  <a:lnTo>
                    <a:pt x="298" y="180"/>
                  </a:lnTo>
                  <a:cubicBezTo>
                    <a:pt x="306" y="180"/>
                    <a:pt x="312" y="187"/>
                    <a:pt x="312" y="194"/>
                  </a:cubicBezTo>
                  <a:lnTo>
                    <a:pt x="312" y="309"/>
                  </a:lnTo>
                  <a:lnTo>
                    <a:pt x="352" y="309"/>
                  </a:lnTo>
                  <a:lnTo>
                    <a:pt x="352" y="113"/>
                  </a:lnTo>
                  <a:cubicBezTo>
                    <a:pt x="352" y="105"/>
                    <a:pt x="358" y="99"/>
                    <a:pt x="366" y="99"/>
                  </a:cubicBezTo>
                  <a:lnTo>
                    <a:pt x="393" y="99"/>
                  </a:lnTo>
                  <a:cubicBezTo>
                    <a:pt x="401" y="99"/>
                    <a:pt x="407" y="105"/>
                    <a:pt x="407" y="113"/>
                  </a:cubicBezTo>
                  <a:lnTo>
                    <a:pt x="407" y="309"/>
                  </a:lnTo>
                  <a:lnTo>
                    <a:pt x="439" y="309"/>
                  </a:lnTo>
                  <a:close/>
                </a:path>
              </a:pathLst>
            </a:custGeom>
            <a:grpFill/>
            <a:ln w="9525">
              <a:noFill/>
              <a:round/>
              <a:headEnd/>
              <a:tailEnd/>
            </a:ln>
          </p:spPr>
          <p:txBody>
            <a:bodyPr/>
            <a:lstStyle/>
            <a:p>
              <a:r>
                <a:rPr lang="en-US" altLang="zh-CN" sz="3199" dirty="0">
                  <a:solidFill>
                    <a:schemeClr val="bg1"/>
                  </a:solidFill>
                </a:rPr>
                <a:t>3</a:t>
              </a:r>
              <a:endParaRPr lang="zh-CN" altLang="en-US" sz="3199" dirty="0">
                <a:solidFill>
                  <a:schemeClr val="bg1"/>
                </a:solidFill>
              </a:endParaRPr>
            </a:p>
          </p:txBody>
        </p:sp>
      </p:grpSp>
      <p:grpSp>
        <p:nvGrpSpPr>
          <p:cNvPr id="38" name="组合 45"/>
          <p:cNvGrpSpPr>
            <a:grpSpLocks/>
          </p:cNvGrpSpPr>
          <p:nvPr/>
        </p:nvGrpSpPr>
        <p:grpSpPr bwMode="auto">
          <a:xfrm>
            <a:off x="6744429" y="1257831"/>
            <a:ext cx="583792" cy="557212"/>
            <a:chOff x="0" y="0"/>
            <a:chExt cx="650875" cy="620712"/>
          </a:xfrm>
          <a:solidFill>
            <a:srgbClr val="F4346A"/>
          </a:solidFill>
        </p:grpSpPr>
        <p:sp>
          <p:nvSpPr>
            <p:cNvPr id="39" name="Oval 17"/>
            <p:cNvSpPr>
              <a:spLocks noChangeArrowheads="1"/>
            </p:cNvSpPr>
            <p:nvPr/>
          </p:nvSpPr>
          <p:spPr bwMode="auto">
            <a:xfrm>
              <a:off x="0" y="0"/>
              <a:ext cx="650875" cy="620712"/>
            </a:xfrm>
            <a:prstGeom prst="ellipse">
              <a:avLst/>
            </a:prstGeom>
            <a:grpFill/>
            <a:ln w="9525">
              <a:noFill/>
              <a:round/>
              <a:headEnd/>
              <a:tailEnd/>
            </a:ln>
          </p:spPr>
          <p:txBody>
            <a:bodyPr/>
            <a:lstStyle/>
            <a:p>
              <a:pPr eaLnBrk="1" hangingPunct="1"/>
              <a:endParaRPr lang="zh-CN" altLang="en-US" sz="3199" dirty="0">
                <a:solidFill>
                  <a:schemeClr val="bg1"/>
                </a:solidFill>
              </a:endParaRPr>
            </a:p>
          </p:txBody>
        </p:sp>
        <p:sp>
          <p:nvSpPr>
            <p:cNvPr id="40" name="Freeform 18"/>
            <p:cNvSpPr>
              <a:spLocks noEditPoints="1"/>
            </p:cNvSpPr>
            <p:nvPr/>
          </p:nvSpPr>
          <p:spPr bwMode="auto">
            <a:xfrm>
              <a:off x="147696" y="73025"/>
              <a:ext cx="190500" cy="465137"/>
            </a:xfrm>
            <a:custGeom>
              <a:avLst/>
              <a:gdLst>
                <a:gd name="T0" fmla="*/ 1635 w 233"/>
                <a:gd name="T1" fmla="*/ 165451 h 596"/>
                <a:gd name="T2" fmla="*/ 1635 w 233"/>
                <a:gd name="T3" fmla="*/ 177158 h 596"/>
                <a:gd name="T4" fmla="*/ 44150 w 233"/>
                <a:gd name="T5" fmla="*/ 295003 h 596"/>
                <a:gd name="T6" fmla="*/ 84212 w 233"/>
                <a:gd name="T7" fmla="*/ 295003 h 596"/>
                <a:gd name="T8" fmla="*/ 89118 w 233"/>
                <a:gd name="T9" fmla="*/ 290320 h 596"/>
                <a:gd name="T10" fmla="*/ 89118 w 233"/>
                <a:gd name="T11" fmla="*/ 135015 h 596"/>
                <a:gd name="T12" fmla="*/ 73584 w 233"/>
                <a:gd name="T13" fmla="*/ 119406 h 596"/>
                <a:gd name="T14" fmla="*/ 97294 w 233"/>
                <a:gd name="T15" fmla="*/ 98334 h 596"/>
                <a:gd name="T16" fmla="*/ 114464 w 233"/>
                <a:gd name="T17" fmla="*/ 120967 h 596"/>
                <a:gd name="T18" fmla="*/ 98929 w 233"/>
                <a:gd name="T19" fmla="*/ 134234 h 596"/>
                <a:gd name="T20" fmla="*/ 98929 w 233"/>
                <a:gd name="T21" fmla="*/ 290320 h 596"/>
                <a:gd name="T22" fmla="*/ 104652 w 233"/>
                <a:gd name="T23" fmla="*/ 295003 h 596"/>
                <a:gd name="T24" fmla="*/ 150438 w 233"/>
                <a:gd name="T25" fmla="*/ 295003 h 596"/>
                <a:gd name="T26" fmla="*/ 190500 w 233"/>
                <a:gd name="T27" fmla="*/ 177158 h 596"/>
                <a:gd name="T28" fmla="*/ 188865 w 233"/>
                <a:gd name="T29" fmla="*/ 166232 h 596"/>
                <a:gd name="T30" fmla="*/ 97294 w 233"/>
                <a:gd name="T31" fmla="*/ 3122 h 596"/>
                <a:gd name="T32" fmla="*/ 90753 w 233"/>
                <a:gd name="T33" fmla="*/ 3122 h 596"/>
                <a:gd name="T34" fmla="*/ 46603 w 233"/>
                <a:gd name="T35" fmla="*/ 83506 h 596"/>
                <a:gd name="T36" fmla="*/ 1635 w 233"/>
                <a:gd name="T37" fmla="*/ 165451 h 596"/>
                <a:gd name="T38" fmla="*/ 14717 w 233"/>
                <a:gd name="T39" fmla="*/ 357437 h 596"/>
                <a:gd name="T40" fmla="*/ 14717 w 233"/>
                <a:gd name="T41" fmla="*/ 459674 h 596"/>
                <a:gd name="T42" fmla="*/ 20440 w 233"/>
                <a:gd name="T43" fmla="*/ 464357 h 596"/>
                <a:gd name="T44" fmla="*/ 120187 w 233"/>
                <a:gd name="T45" fmla="*/ 464357 h 596"/>
                <a:gd name="T46" fmla="*/ 125092 w 233"/>
                <a:gd name="T47" fmla="*/ 459674 h 596"/>
                <a:gd name="T48" fmla="*/ 125092 w 233"/>
                <a:gd name="T49" fmla="*/ 351194 h 596"/>
                <a:gd name="T50" fmla="*/ 147167 w 233"/>
                <a:gd name="T51" fmla="*/ 351194 h 596"/>
                <a:gd name="T52" fmla="*/ 147167 w 233"/>
                <a:gd name="T53" fmla="*/ 462796 h 596"/>
                <a:gd name="T54" fmla="*/ 156161 w 233"/>
                <a:gd name="T55" fmla="*/ 464357 h 596"/>
                <a:gd name="T56" fmla="*/ 173330 w 233"/>
                <a:gd name="T57" fmla="*/ 464357 h 596"/>
                <a:gd name="T58" fmla="*/ 179871 w 233"/>
                <a:gd name="T59" fmla="*/ 458113 h 596"/>
                <a:gd name="T60" fmla="*/ 179871 w 233"/>
                <a:gd name="T61" fmla="*/ 357437 h 596"/>
                <a:gd name="T62" fmla="*/ 167607 w 233"/>
                <a:gd name="T63" fmla="*/ 326220 h 596"/>
                <a:gd name="T64" fmla="*/ 148803 w 233"/>
                <a:gd name="T65" fmla="*/ 308270 h 596"/>
                <a:gd name="T66" fmla="*/ 44150 w 233"/>
                <a:gd name="T67" fmla="*/ 309051 h 596"/>
                <a:gd name="T68" fmla="*/ 14717 w 233"/>
                <a:gd name="T69" fmla="*/ 357437 h 59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33" h="596">
                  <a:moveTo>
                    <a:pt x="2" y="212"/>
                  </a:moveTo>
                  <a:cubicBezTo>
                    <a:pt x="0" y="217"/>
                    <a:pt x="0" y="222"/>
                    <a:pt x="2" y="227"/>
                  </a:cubicBezTo>
                  <a:cubicBezTo>
                    <a:pt x="7" y="243"/>
                    <a:pt x="38" y="378"/>
                    <a:pt x="54" y="378"/>
                  </a:cubicBezTo>
                  <a:cubicBezTo>
                    <a:pt x="70" y="378"/>
                    <a:pt x="86" y="378"/>
                    <a:pt x="103" y="378"/>
                  </a:cubicBezTo>
                  <a:cubicBezTo>
                    <a:pt x="107" y="378"/>
                    <a:pt x="109" y="377"/>
                    <a:pt x="109" y="372"/>
                  </a:cubicBezTo>
                  <a:cubicBezTo>
                    <a:pt x="109" y="306"/>
                    <a:pt x="109" y="241"/>
                    <a:pt x="109" y="173"/>
                  </a:cubicBezTo>
                  <a:cubicBezTo>
                    <a:pt x="103" y="170"/>
                    <a:pt x="90" y="164"/>
                    <a:pt x="90" y="153"/>
                  </a:cubicBezTo>
                  <a:cubicBezTo>
                    <a:pt x="89" y="135"/>
                    <a:pt x="101" y="124"/>
                    <a:pt x="119" y="126"/>
                  </a:cubicBezTo>
                  <a:cubicBezTo>
                    <a:pt x="135" y="127"/>
                    <a:pt x="143" y="141"/>
                    <a:pt x="140" y="155"/>
                  </a:cubicBezTo>
                  <a:cubicBezTo>
                    <a:pt x="141" y="163"/>
                    <a:pt x="129" y="170"/>
                    <a:pt x="121" y="172"/>
                  </a:cubicBezTo>
                  <a:cubicBezTo>
                    <a:pt x="121" y="239"/>
                    <a:pt x="121" y="305"/>
                    <a:pt x="121" y="372"/>
                  </a:cubicBezTo>
                  <a:cubicBezTo>
                    <a:pt x="121" y="377"/>
                    <a:pt x="123" y="378"/>
                    <a:pt x="128" y="378"/>
                  </a:cubicBezTo>
                  <a:cubicBezTo>
                    <a:pt x="147" y="378"/>
                    <a:pt x="166" y="378"/>
                    <a:pt x="184" y="378"/>
                  </a:cubicBezTo>
                  <a:cubicBezTo>
                    <a:pt x="196" y="378"/>
                    <a:pt x="228" y="247"/>
                    <a:pt x="233" y="227"/>
                  </a:cubicBezTo>
                  <a:cubicBezTo>
                    <a:pt x="233" y="222"/>
                    <a:pt x="233" y="217"/>
                    <a:pt x="231" y="213"/>
                  </a:cubicBezTo>
                  <a:cubicBezTo>
                    <a:pt x="194" y="143"/>
                    <a:pt x="157" y="73"/>
                    <a:pt x="119" y="4"/>
                  </a:cubicBezTo>
                  <a:cubicBezTo>
                    <a:pt x="115" y="0"/>
                    <a:pt x="113" y="1"/>
                    <a:pt x="111" y="4"/>
                  </a:cubicBezTo>
                  <a:cubicBezTo>
                    <a:pt x="103" y="20"/>
                    <a:pt x="65" y="92"/>
                    <a:pt x="57" y="107"/>
                  </a:cubicBezTo>
                  <a:cubicBezTo>
                    <a:pt x="51" y="117"/>
                    <a:pt x="2" y="210"/>
                    <a:pt x="2" y="212"/>
                  </a:cubicBezTo>
                  <a:close/>
                  <a:moveTo>
                    <a:pt x="18" y="458"/>
                  </a:moveTo>
                  <a:cubicBezTo>
                    <a:pt x="18" y="502"/>
                    <a:pt x="18" y="545"/>
                    <a:pt x="18" y="589"/>
                  </a:cubicBezTo>
                  <a:cubicBezTo>
                    <a:pt x="18" y="593"/>
                    <a:pt x="20" y="595"/>
                    <a:pt x="25" y="595"/>
                  </a:cubicBezTo>
                  <a:cubicBezTo>
                    <a:pt x="65" y="595"/>
                    <a:pt x="106" y="595"/>
                    <a:pt x="147" y="595"/>
                  </a:cubicBezTo>
                  <a:cubicBezTo>
                    <a:pt x="151" y="595"/>
                    <a:pt x="153" y="593"/>
                    <a:pt x="153" y="589"/>
                  </a:cubicBezTo>
                  <a:cubicBezTo>
                    <a:pt x="153" y="542"/>
                    <a:pt x="153" y="496"/>
                    <a:pt x="153" y="450"/>
                  </a:cubicBezTo>
                  <a:cubicBezTo>
                    <a:pt x="162" y="450"/>
                    <a:pt x="171" y="450"/>
                    <a:pt x="180" y="450"/>
                  </a:cubicBezTo>
                  <a:cubicBezTo>
                    <a:pt x="180" y="497"/>
                    <a:pt x="180" y="545"/>
                    <a:pt x="180" y="593"/>
                  </a:cubicBezTo>
                  <a:cubicBezTo>
                    <a:pt x="181" y="596"/>
                    <a:pt x="185" y="595"/>
                    <a:pt x="191" y="595"/>
                  </a:cubicBezTo>
                  <a:cubicBezTo>
                    <a:pt x="198" y="595"/>
                    <a:pt x="205" y="595"/>
                    <a:pt x="212" y="595"/>
                  </a:cubicBezTo>
                  <a:cubicBezTo>
                    <a:pt x="217" y="595"/>
                    <a:pt x="220" y="591"/>
                    <a:pt x="220" y="587"/>
                  </a:cubicBezTo>
                  <a:cubicBezTo>
                    <a:pt x="220" y="544"/>
                    <a:pt x="220" y="501"/>
                    <a:pt x="220" y="458"/>
                  </a:cubicBezTo>
                  <a:cubicBezTo>
                    <a:pt x="220" y="444"/>
                    <a:pt x="211" y="428"/>
                    <a:pt x="205" y="418"/>
                  </a:cubicBezTo>
                  <a:cubicBezTo>
                    <a:pt x="195" y="402"/>
                    <a:pt x="190" y="397"/>
                    <a:pt x="182" y="395"/>
                  </a:cubicBezTo>
                  <a:cubicBezTo>
                    <a:pt x="158" y="395"/>
                    <a:pt x="68" y="395"/>
                    <a:pt x="54" y="396"/>
                  </a:cubicBezTo>
                  <a:cubicBezTo>
                    <a:pt x="45" y="398"/>
                    <a:pt x="18" y="437"/>
                    <a:pt x="18" y="458"/>
                  </a:cubicBezTo>
                  <a:close/>
                </a:path>
              </a:pathLst>
            </a:custGeom>
            <a:grpFill/>
            <a:ln w="9525">
              <a:noFill/>
              <a:round/>
              <a:headEnd/>
              <a:tailEnd/>
            </a:ln>
          </p:spPr>
          <p:txBody>
            <a:bodyPr/>
            <a:lstStyle/>
            <a:p>
              <a:r>
                <a:rPr lang="en-US" altLang="zh-CN" sz="3199" dirty="0">
                  <a:solidFill>
                    <a:schemeClr val="bg1"/>
                  </a:solidFill>
                </a:rPr>
                <a:t>1</a:t>
              </a:r>
              <a:endParaRPr lang="zh-CN" altLang="en-US" sz="3199" dirty="0">
                <a:solidFill>
                  <a:schemeClr val="bg1"/>
                </a:solidFill>
              </a:endParaRPr>
            </a:p>
          </p:txBody>
        </p:sp>
      </p:grpSp>
      <p:pic>
        <p:nvPicPr>
          <p:cNvPr id="43" name="图片 4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0423" y="0"/>
            <a:ext cx="4713030" cy="6858000"/>
          </a:xfrm>
          <a:prstGeom prst="rect">
            <a:avLst/>
          </a:prstGeom>
        </p:spPr>
      </p:pic>
    </p:spTree>
    <p:extLst>
      <p:ext uri="{BB962C8B-B14F-4D97-AF65-F5344CB8AC3E}">
        <p14:creationId xmlns:p14="http://schemas.microsoft.com/office/powerpoint/2010/main" val="697118175"/>
      </p:ext>
    </p:extLst>
  </p:cSld>
  <p:clrMapOvr>
    <a:masterClrMapping/>
  </p:clrMapOvr>
  <mc:AlternateContent xmlns:mc="http://schemas.openxmlformats.org/markup-compatibility/2006" xmlns:p14="http://schemas.microsoft.com/office/powerpoint/2010/main">
    <mc:Choice Requires="p14">
      <p:transition spd="slow" p14:dur="1500" advTm="1500">
        <p:random/>
      </p:transition>
    </mc:Choice>
    <mc:Fallback xmlns="">
      <p:transition spd="slow" advTm="15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300" fill="hold"/>
                                        <p:tgtEl>
                                          <p:spTgt spid="23"/>
                                        </p:tgtEl>
                                        <p:attrNameLst>
                                          <p:attrName>ppt_w</p:attrName>
                                        </p:attrNameLst>
                                      </p:cBhvr>
                                      <p:tavLst>
                                        <p:tav tm="0">
                                          <p:val>
                                            <p:fltVal val="0"/>
                                          </p:val>
                                        </p:tav>
                                        <p:tav tm="100000">
                                          <p:val>
                                            <p:strVal val="#ppt_w"/>
                                          </p:val>
                                        </p:tav>
                                      </p:tavLst>
                                    </p:anim>
                                    <p:anim calcmode="lin" valueType="num">
                                      <p:cBhvr>
                                        <p:cTn id="8" dur="300" fill="hold"/>
                                        <p:tgtEl>
                                          <p:spTgt spid="23"/>
                                        </p:tgtEl>
                                        <p:attrNameLst>
                                          <p:attrName>ppt_h</p:attrName>
                                        </p:attrNameLst>
                                      </p:cBhvr>
                                      <p:tavLst>
                                        <p:tav tm="0">
                                          <p:val>
                                            <p:fltVal val="0"/>
                                          </p:val>
                                        </p:tav>
                                        <p:tav tm="100000">
                                          <p:val>
                                            <p:strVal val="#ppt_h"/>
                                          </p:val>
                                        </p:tav>
                                      </p:tavLst>
                                    </p:anim>
                                    <p:anim calcmode="lin" valueType="num">
                                      <p:cBhvr>
                                        <p:cTn id="9" dur="300" fill="hold"/>
                                        <p:tgtEl>
                                          <p:spTgt spid="23"/>
                                        </p:tgtEl>
                                        <p:attrNameLst>
                                          <p:attrName>style.rotation</p:attrName>
                                        </p:attrNameLst>
                                      </p:cBhvr>
                                      <p:tavLst>
                                        <p:tav tm="0">
                                          <p:val>
                                            <p:fltVal val="90"/>
                                          </p:val>
                                        </p:tav>
                                        <p:tav tm="100000">
                                          <p:val>
                                            <p:fltVal val="0"/>
                                          </p:val>
                                        </p:tav>
                                      </p:tavLst>
                                    </p:anim>
                                    <p:animEffect transition="in" filter="fade">
                                      <p:cBhvr>
                                        <p:cTn id="10" dur="300"/>
                                        <p:tgtEl>
                                          <p:spTgt spid="23"/>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p:cTn id="13" dur="300" fill="hold"/>
                                        <p:tgtEl>
                                          <p:spTgt spid="24"/>
                                        </p:tgtEl>
                                        <p:attrNameLst>
                                          <p:attrName>ppt_w</p:attrName>
                                        </p:attrNameLst>
                                      </p:cBhvr>
                                      <p:tavLst>
                                        <p:tav tm="0">
                                          <p:val>
                                            <p:fltVal val="0"/>
                                          </p:val>
                                        </p:tav>
                                        <p:tav tm="100000">
                                          <p:val>
                                            <p:strVal val="#ppt_w"/>
                                          </p:val>
                                        </p:tav>
                                      </p:tavLst>
                                    </p:anim>
                                    <p:anim calcmode="lin" valueType="num">
                                      <p:cBhvr>
                                        <p:cTn id="14" dur="300" fill="hold"/>
                                        <p:tgtEl>
                                          <p:spTgt spid="24"/>
                                        </p:tgtEl>
                                        <p:attrNameLst>
                                          <p:attrName>ppt_h</p:attrName>
                                        </p:attrNameLst>
                                      </p:cBhvr>
                                      <p:tavLst>
                                        <p:tav tm="0">
                                          <p:val>
                                            <p:fltVal val="0"/>
                                          </p:val>
                                        </p:tav>
                                        <p:tav tm="100000">
                                          <p:val>
                                            <p:strVal val="#ppt_h"/>
                                          </p:val>
                                        </p:tav>
                                      </p:tavLst>
                                    </p:anim>
                                    <p:anim calcmode="lin" valueType="num">
                                      <p:cBhvr>
                                        <p:cTn id="15" dur="300" fill="hold"/>
                                        <p:tgtEl>
                                          <p:spTgt spid="24"/>
                                        </p:tgtEl>
                                        <p:attrNameLst>
                                          <p:attrName>style.rotation</p:attrName>
                                        </p:attrNameLst>
                                      </p:cBhvr>
                                      <p:tavLst>
                                        <p:tav tm="0">
                                          <p:val>
                                            <p:fltVal val="90"/>
                                          </p:val>
                                        </p:tav>
                                        <p:tav tm="100000">
                                          <p:val>
                                            <p:fltVal val="0"/>
                                          </p:val>
                                        </p:tav>
                                      </p:tavLst>
                                    </p:anim>
                                    <p:animEffect transition="in" filter="fade">
                                      <p:cBhvr>
                                        <p:cTn id="16" dur="300"/>
                                        <p:tgtEl>
                                          <p:spTgt spid="24"/>
                                        </p:tgtEl>
                                      </p:cBhvr>
                                    </p:animEffect>
                                  </p:childTnLst>
                                </p:cTn>
                              </p:par>
                            </p:childTnLst>
                          </p:cTn>
                        </p:par>
                        <p:par>
                          <p:cTn id="17" fill="hold">
                            <p:stCondLst>
                              <p:cond delay="300"/>
                            </p:stCondLst>
                            <p:childTnLst>
                              <p:par>
                                <p:cTn id="18" presetID="2" presetClass="entr" presetSubtype="6" fill="hold" nodeType="afterEffect">
                                  <p:stCondLst>
                                    <p:cond delay="0"/>
                                  </p:stCondLst>
                                  <p:childTnLst>
                                    <p:set>
                                      <p:cBhvr>
                                        <p:cTn id="19" dur="1" fill="hold">
                                          <p:stCondLst>
                                            <p:cond delay="0"/>
                                          </p:stCondLst>
                                        </p:cTn>
                                        <p:tgtEl>
                                          <p:spTgt spid="38"/>
                                        </p:tgtEl>
                                        <p:attrNameLst>
                                          <p:attrName>style.visibility</p:attrName>
                                        </p:attrNameLst>
                                      </p:cBhvr>
                                      <p:to>
                                        <p:strVal val="visible"/>
                                      </p:to>
                                    </p:set>
                                    <p:anim calcmode="lin" valueType="num">
                                      <p:cBhvr additive="base">
                                        <p:cTn id="20" dur="500" fill="hold"/>
                                        <p:tgtEl>
                                          <p:spTgt spid="38"/>
                                        </p:tgtEl>
                                        <p:attrNameLst>
                                          <p:attrName>ppt_x</p:attrName>
                                        </p:attrNameLst>
                                      </p:cBhvr>
                                      <p:tavLst>
                                        <p:tav tm="0">
                                          <p:val>
                                            <p:strVal val="1+#ppt_w/2"/>
                                          </p:val>
                                        </p:tav>
                                        <p:tav tm="100000">
                                          <p:val>
                                            <p:strVal val="#ppt_x"/>
                                          </p:val>
                                        </p:tav>
                                      </p:tavLst>
                                    </p:anim>
                                    <p:anim calcmode="lin" valueType="num">
                                      <p:cBhvr additive="base">
                                        <p:cTn id="21" dur="500" fill="hold"/>
                                        <p:tgtEl>
                                          <p:spTgt spid="38"/>
                                        </p:tgtEl>
                                        <p:attrNameLst>
                                          <p:attrName>ppt_y</p:attrName>
                                        </p:attrNameLst>
                                      </p:cBhvr>
                                      <p:tavLst>
                                        <p:tav tm="0">
                                          <p:val>
                                            <p:strVal val="1+#ppt_h/2"/>
                                          </p:val>
                                        </p:tav>
                                        <p:tav tm="100000">
                                          <p:val>
                                            <p:strVal val="#ppt_y"/>
                                          </p:val>
                                        </p:tav>
                                      </p:tavLst>
                                    </p:anim>
                                  </p:childTnLst>
                                </p:cTn>
                              </p:par>
                              <p:par>
                                <p:cTn id="22" presetID="2" presetClass="entr" presetSubtype="6" fill="hold" nodeType="withEffect">
                                  <p:stCondLst>
                                    <p:cond delay="100"/>
                                  </p:stCondLst>
                                  <p:childTnLst>
                                    <p:set>
                                      <p:cBhvr>
                                        <p:cTn id="23" dur="1" fill="hold">
                                          <p:stCondLst>
                                            <p:cond delay="0"/>
                                          </p:stCondLst>
                                        </p:cTn>
                                        <p:tgtEl>
                                          <p:spTgt spid="32"/>
                                        </p:tgtEl>
                                        <p:attrNameLst>
                                          <p:attrName>style.visibility</p:attrName>
                                        </p:attrNameLst>
                                      </p:cBhvr>
                                      <p:to>
                                        <p:strVal val="visible"/>
                                      </p:to>
                                    </p:set>
                                    <p:anim calcmode="lin" valueType="num">
                                      <p:cBhvr additive="base">
                                        <p:cTn id="24" dur="500" fill="hold"/>
                                        <p:tgtEl>
                                          <p:spTgt spid="32"/>
                                        </p:tgtEl>
                                        <p:attrNameLst>
                                          <p:attrName>ppt_x</p:attrName>
                                        </p:attrNameLst>
                                      </p:cBhvr>
                                      <p:tavLst>
                                        <p:tav tm="0">
                                          <p:val>
                                            <p:strVal val="1+#ppt_w/2"/>
                                          </p:val>
                                        </p:tav>
                                        <p:tav tm="100000">
                                          <p:val>
                                            <p:strVal val="#ppt_x"/>
                                          </p:val>
                                        </p:tav>
                                      </p:tavLst>
                                    </p:anim>
                                    <p:anim calcmode="lin" valueType="num">
                                      <p:cBhvr additive="base">
                                        <p:cTn id="25" dur="500" fill="hold"/>
                                        <p:tgtEl>
                                          <p:spTgt spid="32"/>
                                        </p:tgtEl>
                                        <p:attrNameLst>
                                          <p:attrName>ppt_y</p:attrName>
                                        </p:attrNameLst>
                                      </p:cBhvr>
                                      <p:tavLst>
                                        <p:tav tm="0">
                                          <p:val>
                                            <p:strVal val="1+#ppt_h/2"/>
                                          </p:val>
                                        </p:tav>
                                        <p:tav tm="100000">
                                          <p:val>
                                            <p:strVal val="#ppt_y"/>
                                          </p:val>
                                        </p:tav>
                                      </p:tavLst>
                                    </p:anim>
                                  </p:childTnLst>
                                </p:cTn>
                              </p:par>
                              <p:par>
                                <p:cTn id="26" presetID="2" presetClass="entr" presetSubtype="6" fill="hold" nodeType="withEffect">
                                  <p:stCondLst>
                                    <p:cond delay="200"/>
                                  </p:stCondLst>
                                  <p:childTnLst>
                                    <p:set>
                                      <p:cBhvr>
                                        <p:cTn id="27" dur="1" fill="hold">
                                          <p:stCondLst>
                                            <p:cond delay="0"/>
                                          </p:stCondLst>
                                        </p:cTn>
                                        <p:tgtEl>
                                          <p:spTgt spid="35"/>
                                        </p:tgtEl>
                                        <p:attrNameLst>
                                          <p:attrName>style.visibility</p:attrName>
                                        </p:attrNameLst>
                                      </p:cBhvr>
                                      <p:to>
                                        <p:strVal val="visible"/>
                                      </p:to>
                                    </p:set>
                                    <p:anim calcmode="lin" valueType="num">
                                      <p:cBhvr additive="base">
                                        <p:cTn id="28" dur="500" fill="hold"/>
                                        <p:tgtEl>
                                          <p:spTgt spid="35"/>
                                        </p:tgtEl>
                                        <p:attrNameLst>
                                          <p:attrName>ppt_x</p:attrName>
                                        </p:attrNameLst>
                                      </p:cBhvr>
                                      <p:tavLst>
                                        <p:tav tm="0">
                                          <p:val>
                                            <p:strVal val="1+#ppt_w/2"/>
                                          </p:val>
                                        </p:tav>
                                        <p:tav tm="100000">
                                          <p:val>
                                            <p:strVal val="#ppt_x"/>
                                          </p:val>
                                        </p:tav>
                                      </p:tavLst>
                                    </p:anim>
                                    <p:anim calcmode="lin" valueType="num">
                                      <p:cBhvr additive="base">
                                        <p:cTn id="29" dur="500" fill="hold"/>
                                        <p:tgtEl>
                                          <p:spTgt spid="35"/>
                                        </p:tgtEl>
                                        <p:attrNameLst>
                                          <p:attrName>ppt_y</p:attrName>
                                        </p:attrNameLst>
                                      </p:cBhvr>
                                      <p:tavLst>
                                        <p:tav tm="0">
                                          <p:val>
                                            <p:strVal val="1+#ppt_h/2"/>
                                          </p:val>
                                        </p:tav>
                                        <p:tav tm="100000">
                                          <p:val>
                                            <p:strVal val="#ppt_y"/>
                                          </p:val>
                                        </p:tav>
                                      </p:tavLst>
                                    </p:anim>
                                  </p:childTnLst>
                                </p:cTn>
                              </p:par>
                              <p:par>
                                <p:cTn id="30" presetID="2" presetClass="entr" presetSubtype="6" fill="hold" nodeType="withEffect">
                                  <p:stCondLst>
                                    <p:cond delay="300"/>
                                  </p:stCondLst>
                                  <p:childTnLst>
                                    <p:set>
                                      <p:cBhvr>
                                        <p:cTn id="31" dur="1" fill="hold">
                                          <p:stCondLst>
                                            <p:cond delay="0"/>
                                          </p:stCondLst>
                                        </p:cTn>
                                        <p:tgtEl>
                                          <p:spTgt spid="29"/>
                                        </p:tgtEl>
                                        <p:attrNameLst>
                                          <p:attrName>style.visibility</p:attrName>
                                        </p:attrNameLst>
                                      </p:cBhvr>
                                      <p:to>
                                        <p:strVal val="visible"/>
                                      </p:to>
                                    </p:set>
                                    <p:anim calcmode="lin" valueType="num">
                                      <p:cBhvr additive="base">
                                        <p:cTn id="32" dur="500" fill="hold"/>
                                        <p:tgtEl>
                                          <p:spTgt spid="29"/>
                                        </p:tgtEl>
                                        <p:attrNameLst>
                                          <p:attrName>ppt_x</p:attrName>
                                        </p:attrNameLst>
                                      </p:cBhvr>
                                      <p:tavLst>
                                        <p:tav tm="0">
                                          <p:val>
                                            <p:strVal val="1+#ppt_w/2"/>
                                          </p:val>
                                        </p:tav>
                                        <p:tav tm="100000">
                                          <p:val>
                                            <p:strVal val="#ppt_x"/>
                                          </p:val>
                                        </p:tav>
                                      </p:tavLst>
                                    </p:anim>
                                    <p:anim calcmode="lin" valueType="num">
                                      <p:cBhvr additive="base">
                                        <p:cTn id="33" dur="500" fill="hold"/>
                                        <p:tgtEl>
                                          <p:spTgt spid="29"/>
                                        </p:tgtEl>
                                        <p:attrNameLst>
                                          <p:attrName>ppt_y</p:attrName>
                                        </p:attrNameLst>
                                      </p:cBhvr>
                                      <p:tavLst>
                                        <p:tav tm="0">
                                          <p:val>
                                            <p:strVal val="1+#ppt_h/2"/>
                                          </p:val>
                                        </p:tav>
                                        <p:tav tm="100000">
                                          <p:val>
                                            <p:strVal val="#ppt_y"/>
                                          </p:val>
                                        </p:tav>
                                      </p:tavLst>
                                    </p:anim>
                                  </p:childTnLst>
                                </p:cTn>
                              </p:par>
                            </p:childTnLst>
                          </p:cTn>
                        </p:par>
                        <p:par>
                          <p:cTn id="34" fill="hold">
                            <p:stCondLst>
                              <p:cond delay="1100"/>
                            </p:stCondLst>
                            <p:childTnLst>
                              <p:par>
                                <p:cTn id="35" presetID="2" presetClass="entr" presetSubtype="3" fill="hold" grpId="0" nodeType="afterEffect">
                                  <p:stCondLst>
                                    <p:cond delay="0"/>
                                  </p:stCondLst>
                                  <p:childTnLst>
                                    <p:set>
                                      <p:cBhvr>
                                        <p:cTn id="36" dur="1" fill="hold">
                                          <p:stCondLst>
                                            <p:cond delay="0"/>
                                          </p:stCondLst>
                                        </p:cTn>
                                        <p:tgtEl>
                                          <p:spTgt spid="25"/>
                                        </p:tgtEl>
                                        <p:attrNameLst>
                                          <p:attrName>style.visibility</p:attrName>
                                        </p:attrNameLst>
                                      </p:cBhvr>
                                      <p:to>
                                        <p:strVal val="visible"/>
                                      </p:to>
                                    </p:set>
                                    <p:anim calcmode="lin" valueType="num">
                                      <p:cBhvr additive="base">
                                        <p:cTn id="37" dur="500" fill="hold"/>
                                        <p:tgtEl>
                                          <p:spTgt spid="25"/>
                                        </p:tgtEl>
                                        <p:attrNameLst>
                                          <p:attrName>ppt_x</p:attrName>
                                        </p:attrNameLst>
                                      </p:cBhvr>
                                      <p:tavLst>
                                        <p:tav tm="0">
                                          <p:val>
                                            <p:strVal val="1+#ppt_w/2"/>
                                          </p:val>
                                        </p:tav>
                                        <p:tav tm="100000">
                                          <p:val>
                                            <p:strVal val="#ppt_x"/>
                                          </p:val>
                                        </p:tav>
                                      </p:tavLst>
                                    </p:anim>
                                    <p:anim calcmode="lin" valueType="num">
                                      <p:cBhvr additive="base">
                                        <p:cTn id="38" dur="500" fill="hold"/>
                                        <p:tgtEl>
                                          <p:spTgt spid="25"/>
                                        </p:tgtEl>
                                        <p:attrNameLst>
                                          <p:attrName>ppt_y</p:attrName>
                                        </p:attrNameLst>
                                      </p:cBhvr>
                                      <p:tavLst>
                                        <p:tav tm="0">
                                          <p:val>
                                            <p:strVal val="0-#ppt_h/2"/>
                                          </p:val>
                                        </p:tav>
                                        <p:tav tm="100000">
                                          <p:val>
                                            <p:strVal val="#ppt_y"/>
                                          </p:val>
                                        </p:tav>
                                      </p:tavLst>
                                    </p:anim>
                                  </p:childTnLst>
                                </p:cTn>
                              </p:par>
                              <p:par>
                                <p:cTn id="39" presetID="2" presetClass="entr" presetSubtype="3" fill="hold" grpId="0" nodeType="withEffect">
                                  <p:stCondLst>
                                    <p:cond delay="100"/>
                                  </p:stCondLst>
                                  <p:childTnLst>
                                    <p:set>
                                      <p:cBhvr>
                                        <p:cTn id="40" dur="1" fill="hold">
                                          <p:stCondLst>
                                            <p:cond delay="0"/>
                                          </p:stCondLst>
                                        </p:cTn>
                                        <p:tgtEl>
                                          <p:spTgt spid="26"/>
                                        </p:tgtEl>
                                        <p:attrNameLst>
                                          <p:attrName>style.visibility</p:attrName>
                                        </p:attrNameLst>
                                      </p:cBhvr>
                                      <p:to>
                                        <p:strVal val="visible"/>
                                      </p:to>
                                    </p:set>
                                    <p:anim calcmode="lin" valueType="num">
                                      <p:cBhvr additive="base">
                                        <p:cTn id="41" dur="500" fill="hold"/>
                                        <p:tgtEl>
                                          <p:spTgt spid="26"/>
                                        </p:tgtEl>
                                        <p:attrNameLst>
                                          <p:attrName>ppt_x</p:attrName>
                                        </p:attrNameLst>
                                      </p:cBhvr>
                                      <p:tavLst>
                                        <p:tav tm="0">
                                          <p:val>
                                            <p:strVal val="1+#ppt_w/2"/>
                                          </p:val>
                                        </p:tav>
                                        <p:tav tm="100000">
                                          <p:val>
                                            <p:strVal val="#ppt_x"/>
                                          </p:val>
                                        </p:tav>
                                      </p:tavLst>
                                    </p:anim>
                                    <p:anim calcmode="lin" valueType="num">
                                      <p:cBhvr additive="base">
                                        <p:cTn id="42" dur="500" fill="hold"/>
                                        <p:tgtEl>
                                          <p:spTgt spid="26"/>
                                        </p:tgtEl>
                                        <p:attrNameLst>
                                          <p:attrName>ppt_y</p:attrName>
                                        </p:attrNameLst>
                                      </p:cBhvr>
                                      <p:tavLst>
                                        <p:tav tm="0">
                                          <p:val>
                                            <p:strVal val="0-#ppt_h/2"/>
                                          </p:val>
                                        </p:tav>
                                        <p:tav tm="100000">
                                          <p:val>
                                            <p:strVal val="#ppt_y"/>
                                          </p:val>
                                        </p:tav>
                                      </p:tavLst>
                                    </p:anim>
                                  </p:childTnLst>
                                </p:cTn>
                              </p:par>
                              <p:par>
                                <p:cTn id="43" presetID="2" presetClass="entr" presetSubtype="3" fill="hold" grpId="0" nodeType="withEffect">
                                  <p:stCondLst>
                                    <p:cond delay="200"/>
                                  </p:stCondLst>
                                  <p:childTnLst>
                                    <p:set>
                                      <p:cBhvr>
                                        <p:cTn id="44" dur="1" fill="hold">
                                          <p:stCondLst>
                                            <p:cond delay="0"/>
                                          </p:stCondLst>
                                        </p:cTn>
                                        <p:tgtEl>
                                          <p:spTgt spid="27"/>
                                        </p:tgtEl>
                                        <p:attrNameLst>
                                          <p:attrName>style.visibility</p:attrName>
                                        </p:attrNameLst>
                                      </p:cBhvr>
                                      <p:to>
                                        <p:strVal val="visible"/>
                                      </p:to>
                                    </p:set>
                                    <p:anim calcmode="lin" valueType="num">
                                      <p:cBhvr additive="base">
                                        <p:cTn id="45" dur="500" fill="hold"/>
                                        <p:tgtEl>
                                          <p:spTgt spid="27"/>
                                        </p:tgtEl>
                                        <p:attrNameLst>
                                          <p:attrName>ppt_x</p:attrName>
                                        </p:attrNameLst>
                                      </p:cBhvr>
                                      <p:tavLst>
                                        <p:tav tm="0">
                                          <p:val>
                                            <p:strVal val="1+#ppt_w/2"/>
                                          </p:val>
                                        </p:tav>
                                        <p:tav tm="100000">
                                          <p:val>
                                            <p:strVal val="#ppt_x"/>
                                          </p:val>
                                        </p:tav>
                                      </p:tavLst>
                                    </p:anim>
                                    <p:anim calcmode="lin" valueType="num">
                                      <p:cBhvr additive="base">
                                        <p:cTn id="46" dur="500" fill="hold"/>
                                        <p:tgtEl>
                                          <p:spTgt spid="27"/>
                                        </p:tgtEl>
                                        <p:attrNameLst>
                                          <p:attrName>ppt_y</p:attrName>
                                        </p:attrNameLst>
                                      </p:cBhvr>
                                      <p:tavLst>
                                        <p:tav tm="0">
                                          <p:val>
                                            <p:strVal val="0-#ppt_h/2"/>
                                          </p:val>
                                        </p:tav>
                                        <p:tav tm="100000">
                                          <p:val>
                                            <p:strVal val="#ppt_y"/>
                                          </p:val>
                                        </p:tav>
                                      </p:tavLst>
                                    </p:anim>
                                  </p:childTnLst>
                                </p:cTn>
                              </p:par>
                              <p:par>
                                <p:cTn id="47" presetID="2" presetClass="entr" presetSubtype="3" fill="hold" grpId="0" nodeType="withEffect">
                                  <p:stCondLst>
                                    <p:cond delay="300"/>
                                  </p:stCondLst>
                                  <p:childTnLst>
                                    <p:set>
                                      <p:cBhvr>
                                        <p:cTn id="48" dur="1" fill="hold">
                                          <p:stCondLst>
                                            <p:cond delay="0"/>
                                          </p:stCondLst>
                                        </p:cTn>
                                        <p:tgtEl>
                                          <p:spTgt spid="28"/>
                                        </p:tgtEl>
                                        <p:attrNameLst>
                                          <p:attrName>style.visibility</p:attrName>
                                        </p:attrNameLst>
                                      </p:cBhvr>
                                      <p:to>
                                        <p:strVal val="visible"/>
                                      </p:to>
                                    </p:set>
                                    <p:anim calcmode="lin" valueType="num">
                                      <p:cBhvr additive="base">
                                        <p:cTn id="49" dur="500" fill="hold"/>
                                        <p:tgtEl>
                                          <p:spTgt spid="28"/>
                                        </p:tgtEl>
                                        <p:attrNameLst>
                                          <p:attrName>ppt_x</p:attrName>
                                        </p:attrNameLst>
                                      </p:cBhvr>
                                      <p:tavLst>
                                        <p:tav tm="0">
                                          <p:val>
                                            <p:strVal val="1+#ppt_w/2"/>
                                          </p:val>
                                        </p:tav>
                                        <p:tav tm="100000">
                                          <p:val>
                                            <p:strVal val="#ppt_x"/>
                                          </p:val>
                                        </p:tav>
                                      </p:tavLst>
                                    </p:anim>
                                    <p:anim calcmode="lin" valueType="num">
                                      <p:cBhvr additive="base">
                                        <p:cTn id="50" dur="500" fill="hold"/>
                                        <p:tgtEl>
                                          <p:spTgt spid="2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utoUpdateAnimBg="0"/>
      <p:bldP spid="24" grpId="0" autoUpdateAnimBg="0"/>
      <p:bldP spid="25" grpId="0" autoUpdateAnimBg="0"/>
      <p:bldP spid="26" grpId="0" autoUpdateAnimBg="0"/>
      <p:bldP spid="27" grpId="0" autoUpdateAnimBg="0"/>
      <p:bldP spid="28"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462" y="0"/>
            <a:ext cx="4713030" cy="6858000"/>
          </a:xfrm>
          <a:prstGeom prst="rect">
            <a:avLst/>
          </a:prstGeom>
        </p:spPr>
      </p:pic>
      <p:sp>
        <p:nvSpPr>
          <p:cNvPr id="2" name="Text Placeholder 3"/>
          <p:cNvSpPr txBox="1">
            <a:spLocks/>
          </p:cNvSpPr>
          <p:nvPr/>
        </p:nvSpPr>
        <p:spPr>
          <a:xfrm>
            <a:off x="5748468" y="2491311"/>
            <a:ext cx="1128514" cy="1353769"/>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8797" b="0" dirty="0">
                <a:solidFill>
                  <a:srgbClr val="F4346A"/>
                </a:solidFill>
                <a:latin typeface="MS Gothic" pitchFamily="49" charset="-128"/>
                <a:ea typeface="MS Gothic" pitchFamily="49" charset="-128"/>
                <a:cs typeface="Arial" panose="020B0604020202020204" pitchFamily="34" charset="0"/>
              </a:rPr>
              <a:t>01</a:t>
            </a:r>
          </a:p>
        </p:txBody>
      </p:sp>
      <p:sp>
        <p:nvSpPr>
          <p:cNvPr id="3" name="文本框 2"/>
          <p:cNvSpPr txBox="1"/>
          <p:nvPr/>
        </p:nvSpPr>
        <p:spPr>
          <a:xfrm>
            <a:off x="7123916" y="2913254"/>
            <a:ext cx="3886590" cy="666629"/>
          </a:xfrm>
          <a:prstGeom prst="rect">
            <a:avLst/>
          </a:prstGeom>
          <a:noFill/>
        </p:spPr>
        <p:txBody>
          <a:bodyPr wrap="square" lIns="91412" tIns="45706" rIns="91412" bIns="45706" rtlCol="0">
            <a:spAutoFit/>
          </a:bodyPr>
          <a:lstStyle/>
          <a:p>
            <a:r>
              <a:rPr lang="zh-CN" altLang="en-US" sz="3732" b="1" dirty="0">
                <a:solidFill>
                  <a:srgbClr val="F4346A"/>
                </a:solidFill>
                <a:latin typeface="微软雅黑" pitchFamily="34" charset="-122"/>
                <a:ea typeface="微软雅黑" pitchFamily="34" charset="-122"/>
                <a:sym typeface="Arial" panose="020B0604020202020204" pitchFamily="34" charset="0"/>
              </a:rPr>
              <a:t>添加您的标题</a:t>
            </a:r>
            <a:endParaRPr lang="en-US" altLang="zh-CN" sz="3732" b="1" dirty="0">
              <a:solidFill>
                <a:srgbClr val="F4346A"/>
              </a:solidFill>
              <a:latin typeface="微软雅黑" pitchFamily="34" charset="-122"/>
              <a:ea typeface="微软雅黑" pitchFamily="34" charset="-122"/>
              <a:sym typeface="Arial" panose="020B0604020202020204" pitchFamily="34" charset="0"/>
            </a:endParaRPr>
          </a:p>
        </p:txBody>
      </p:sp>
      <p:sp>
        <p:nvSpPr>
          <p:cNvPr id="4" name="文本框 3"/>
          <p:cNvSpPr txBox="1"/>
          <p:nvPr/>
        </p:nvSpPr>
        <p:spPr>
          <a:xfrm>
            <a:off x="5396261" y="3948186"/>
            <a:ext cx="1929006" cy="584619"/>
          </a:xfrm>
          <a:prstGeom prst="rect">
            <a:avLst/>
          </a:prstGeom>
          <a:noFill/>
        </p:spPr>
        <p:txBody>
          <a:bodyPr wrap="square" lIns="91412" tIns="45706" rIns="91412" bIns="45706" rtlCol="0">
            <a:spAutoFit/>
          </a:bodyPr>
          <a:lstStyle>
            <a:defPPr>
              <a:defRPr lang="zh-CN"/>
            </a:defPPr>
            <a:lvl1pPr>
              <a:defRPr sz="6000" b="1" i="1">
                <a:solidFill>
                  <a:schemeClr val="bg1"/>
                </a:solidFill>
                <a:latin typeface="Meiryo UI" panose="020B0604030504040204" pitchFamily="34" charset="-128"/>
                <a:ea typeface="Meiryo UI" panose="020B0604030504040204" pitchFamily="34" charset="-128"/>
                <a:cs typeface="Meiryo UI" panose="020B0604030504040204" pitchFamily="34" charset="-128"/>
              </a:defRPr>
            </a:lvl1pPr>
          </a:lstStyle>
          <a:p>
            <a:r>
              <a:rPr lang="en-US" altLang="zh-CN" sz="3199" dirty="0">
                <a:solidFill>
                  <a:srgbClr val="F4346A"/>
                </a:solidFill>
                <a:latin typeface="Arial" panose="020B0604020202020204" pitchFamily="34" charset="0"/>
                <a:cs typeface="Arial" panose="020B0604020202020204" pitchFamily="34" charset="0"/>
              </a:rPr>
              <a:t>Part One</a:t>
            </a:r>
            <a:endParaRPr lang="zh-CN" altLang="en-US" sz="3199" dirty="0">
              <a:solidFill>
                <a:srgbClr val="F4346A"/>
              </a:solidFill>
              <a:latin typeface="Arial" panose="020B0604020202020204" pitchFamily="34" charset="0"/>
              <a:cs typeface="Arial" panose="020B0604020202020204" pitchFamily="34" charset="0"/>
            </a:endParaRPr>
          </a:p>
        </p:txBody>
      </p:sp>
      <p:cxnSp>
        <p:nvCxnSpPr>
          <p:cNvPr id="5" name="Straight Connector 13"/>
          <p:cNvCxnSpPr/>
          <p:nvPr/>
        </p:nvCxnSpPr>
        <p:spPr>
          <a:xfrm flipH="1" flipV="1">
            <a:off x="4482114" y="3803767"/>
            <a:ext cx="7448820" cy="39107"/>
          </a:xfrm>
          <a:prstGeom prst="line">
            <a:avLst/>
          </a:prstGeom>
          <a:ln w="19050" cap="sq">
            <a:solidFill>
              <a:srgbClr val="F4346A"/>
            </a:solidFill>
            <a:prstDash val="solid"/>
            <a:head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65725017"/>
      </p:ext>
    </p:extLst>
  </p:cSld>
  <p:clrMapOvr>
    <a:masterClrMapping/>
  </p:clrMapOvr>
  <mc:AlternateContent xmlns:mc="http://schemas.openxmlformats.org/markup-compatibility/2006" xmlns:p14="http://schemas.microsoft.com/office/powerpoint/2010/main">
    <mc:Choice Requires="p14">
      <p:transition spd="slow" p14:dur="1500" advTm="1500">
        <p:random/>
      </p:transition>
    </mc:Choice>
    <mc:Fallback xmlns="">
      <p:transition spd="slow" advTm="15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7" presetClass="entr" presetSubtype="0"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2" presetClass="entr" presetSubtype="2"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500" fill="hold"/>
                                        <p:tgtEl>
                                          <p:spTgt spid="3"/>
                                        </p:tgtEl>
                                        <p:attrNameLst>
                                          <p:attrName>ppt_x</p:attrName>
                                        </p:attrNameLst>
                                      </p:cBhvr>
                                      <p:tavLst>
                                        <p:tav tm="0">
                                          <p:val>
                                            <p:strVal val="1+#ppt_w/2"/>
                                          </p:val>
                                        </p:tav>
                                        <p:tav tm="100000">
                                          <p:val>
                                            <p:strVal val="#ppt_x"/>
                                          </p:val>
                                        </p:tav>
                                      </p:tavLst>
                                    </p:anim>
                                    <p:anim calcmode="lin" valueType="num">
                                      <p:cBhvr additive="base">
                                        <p:cTn id="24"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 y="309617"/>
            <a:ext cx="527425" cy="671867"/>
          </a:xfrm>
          <a:prstGeom prst="rect">
            <a:avLst/>
          </a:prstGeom>
          <a:solidFill>
            <a:srgbClr val="F4346A"/>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rtlCol="0" anchor="ctr"/>
          <a:lstStyle/>
          <a:p>
            <a:pPr algn="ctr" defTabSz="914096"/>
            <a:endParaRPr lang="zh-CN" altLang="en-US" sz="1866" dirty="0">
              <a:solidFill>
                <a:srgbClr val="E7E6E6">
                  <a:lumMod val="50000"/>
                </a:srgbClr>
              </a:solidFill>
              <a:cs typeface="+mn-ea"/>
              <a:sym typeface="+mn-lt"/>
            </a:endParaRPr>
          </a:p>
        </p:txBody>
      </p:sp>
      <p:sp>
        <p:nvSpPr>
          <p:cNvPr id="3" name="文本框 37"/>
          <p:cNvSpPr txBox="1"/>
          <p:nvPr/>
        </p:nvSpPr>
        <p:spPr>
          <a:xfrm>
            <a:off x="623435" y="309617"/>
            <a:ext cx="2448229" cy="420542"/>
          </a:xfrm>
          <a:prstGeom prst="rect">
            <a:avLst/>
          </a:prstGeom>
          <a:noFill/>
        </p:spPr>
        <p:txBody>
          <a:bodyPr wrap="square" lIns="91417" tIns="45709" rIns="91417" bIns="45709" rtlCol="0">
            <a:spAutoFit/>
          </a:bodyPr>
          <a:lstStyle/>
          <a:p>
            <a:pPr lvl="0"/>
            <a:r>
              <a:rPr lang="zh-CN" altLang="en-US" sz="2133" b="1" dirty="0">
                <a:solidFill>
                  <a:srgbClr val="F4346A"/>
                </a:solidFill>
                <a:latin typeface="微软雅黑" pitchFamily="34" charset="-122"/>
                <a:ea typeface="微软雅黑" pitchFamily="34" charset="-122"/>
              </a:rPr>
              <a:t>添加标题</a:t>
            </a:r>
            <a:endParaRPr lang="zh-CN" altLang="zh-CN" sz="2133" b="1" dirty="0">
              <a:solidFill>
                <a:srgbClr val="F4346A"/>
              </a:solidFill>
              <a:latin typeface="微软雅黑" pitchFamily="34" charset="-122"/>
              <a:ea typeface="微软雅黑" pitchFamily="34" charset="-122"/>
            </a:endParaRPr>
          </a:p>
        </p:txBody>
      </p:sp>
      <p:sp>
        <p:nvSpPr>
          <p:cNvPr id="4" name="文本框 38"/>
          <p:cNvSpPr txBox="1"/>
          <p:nvPr/>
        </p:nvSpPr>
        <p:spPr>
          <a:xfrm>
            <a:off x="575387" y="741531"/>
            <a:ext cx="2719028" cy="276977"/>
          </a:xfrm>
          <a:prstGeom prst="rect">
            <a:avLst/>
          </a:prstGeom>
          <a:noFill/>
        </p:spPr>
        <p:txBody>
          <a:bodyPr wrap="square" lIns="91417" tIns="45709" rIns="91417" bIns="45709" rtlCol="0">
            <a:spAutoFit/>
          </a:bodyPr>
          <a:lstStyle/>
          <a:p>
            <a:pPr defTabSz="914096"/>
            <a:r>
              <a:rPr lang="en-US" altLang="zh-CN" sz="1200" dirty="0">
                <a:solidFill>
                  <a:srgbClr val="F4346A"/>
                </a:solidFill>
                <a:cs typeface="+mn-ea"/>
                <a:sym typeface="+mn-lt"/>
              </a:rPr>
              <a:t>ADD RELATED TITLE WORDS</a:t>
            </a:r>
            <a:endParaRPr lang="zh-CN" altLang="en-US" sz="1200" dirty="0">
              <a:solidFill>
                <a:srgbClr val="F4346A"/>
              </a:solidFill>
              <a:cs typeface="+mn-ea"/>
              <a:sym typeface="+mn-lt"/>
            </a:endParaRPr>
          </a:p>
        </p:txBody>
      </p:sp>
      <p:sp>
        <p:nvSpPr>
          <p:cNvPr id="5" name="Freeform 2"/>
          <p:cNvSpPr/>
          <p:nvPr/>
        </p:nvSpPr>
        <p:spPr>
          <a:xfrm>
            <a:off x="4511487" y="2765731"/>
            <a:ext cx="2953711" cy="2918434"/>
          </a:xfrm>
          <a:custGeom>
            <a:avLst/>
            <a:gdLst>
              <a:gd name="connsiteX0" fmla="*/ 0 w 2189205"/>
              <a:gd name="connsiteY0" fmla="*/ 1094603 h 2189205"/>
              <a:gd name="connsiteX1" fmla="*/ 1094603 w 2189205"/>
              <a:gd name="connsiteY1" fmla="*/ 0 h 2189205"/>
              <a:gd name="connsiteX2" fmla="*/ 2189206 w 2189205"/>
              <a:gd name="connsiteY2" fmla="*/ 1094603 h 2189205"/>
              <a:gd name="connsiteX3" fmla="*/ 1094603 w 2189205"/>
              <a:gd name="connsiteY3" fmla="*/ 2189206 h 2189205"/>
              <a:gd name="connsiteX4" fmla="*/ 0 w 2189205"/>
              <a:gd name="connsiteY4" fmla="*/ 1094603 h 21892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89205" h="2189205">
                <a:moveTo>
                  <a:pt x="0" y="1094603"/>
                </a:moveTo>
                <a:cubicBezTo>
                  <a:pt x="0" y="490070"/>
                  <a:pt x="490070" y="0"/>
                  <a:pt x="1094603" y="0"/>
                </a:cubicBezTo>
                <a:cubicBezTo>
                  <a:pt x="1699136" y="0"/>
                  <a:pt x="2189206" y="490070"/>
                  <a:pt x="2189206" y="1094603"/>
                </a:cubicBezTo>
                <a:cubicBezTo>
                  <a:pt x="2189206" y="1699136"/>
                  <a:pt x="1699136" y="2189206"/>
                  <a:pt x="1094603" y="2189206"/>
                </a:cubicBezTo>
                <a:cubicBezTo>
                  <a:pt x="490070" y="2189206"/>
                  <a:pt x="0" y="1699136"/>
                  <a:pt x="0" y="1094603"/>
                </a:cubicBezTo>
                <a:close/>
              </a:path>
            </a:pathLst>
          </a:custGeom>
          <a:solidFill>
            <a:srgbClr val="92D150"/>
          </a:solidFill>
          <a:ln w="25400" cap="flat" cmpd="sng" algn="ctr">
            <a:noFill/>
            <a:prstDash val="solid"/>
          </a:ln>
          <a:effectLst/>
        </p:spPr>
        <p:txBody>
          <a:bodyPr spcFirstLastPara="0" vert="horz" wrap="square" lIns="1250671" tIns="278794" rIns="1250671" bIns="2628597" numCol="1" spcCol="1364" anchor="ctr" anchorCtr="0">
            <a:noAutofit/>
          </a:bodyPr>
          <a:lstStyle/>
          <a:p>
            <a:pPr algn="ctr" defTabSz="763339">
              <a:lnSpc>
                <a:spcPct val="90000"/>
              </a:lnSpc>
              <a:spcAft>
                <a:spcPct val="35000"/>
              </a:spcAft>
              <a:defRPr/>
            </a:pPr>
            <a:r>
              <a:rPr lang="en-US" sz="1733" kern="0" dirty="0">
                <a:solidFill>
                  <a:schemeClr val="tx1">
                    <a:lumMod val="50000"/>
                    <a:lumOff val="50000"/>
                  </a:schemeClr>
                </a:solidFill>
                <a:latin typeface="微软雅黑"/>
                <a:ea typeface="微软雅黑"/>
                <a:sym typeface="Gill Sans" charset="0"/>
              </a:rPr>
              <a:t>25%</a:t>
            </a:r>
          </a:p>
        </p:txBody>
      </p:sp>
      <p:sp>
        <p:nvSpPr>
          <p:cNvPr id="6" name="Freeform 4"/>
          <p:cNvSpPr/>
          <p:nvPr/>
        </p:nvSpPr>
        <p:spPr>
          <a:xfrm>
            <a:off x="4806860" y="3349415"/>
            <a:ext cx="2362968" cy="2334746"/>
          </a:xfrm>
          <a:custGeom>
            <a:avLst/>
            <a:gdLst>
              <a:gd name="connsiteX0" fmla="*/ 0 w 1751364"/>
              <a:gd name="connsiteY0" fmla="*/ 875682 h 1751364"/>
              <a:gd name="connsiteX1" fmla="*/ 875682 w 1751364"/>
              <a:gd name="connsiteY1" fmla="*/ 0 h 1751364"/>
              <a:gd name="connsiteX2" fmla="*/ 1751364 w 1751364"/>
              <a:gd name="connsiteY2" fmla="*/ 875682 h 1751364"/>
              <a:gd name="connsiteX3" fmla="*/ 875682 w 1751364"/>
              <a:gd name="connsiteY3" fmla="*/ 1751364 h 1751364"/>
              <a:gd name="connsiteX4" fmla="*/ 0 w 1751364"/>
              <a:gd name="connsiteY4" fmla="*/ 875682 h 17513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1364" h="1751364">
                <a:moveTo>
                  <a:pt x="0" y="875682"/>
                </a:moveTo>
                <a:cubicBezTo>
                  <a:pt x="0" y="392056"/>
                  <a:pt x="392056" y="0"/>
                  <a:pt x="875682" y="0"/>
                </a:cubicBezTo>
                <a:cubicBezTo>
                  <a:pt x="1359308" y="0"/>
                  <a:pt x="1751364" y="392056"/>
                  <a:pt x="1751364" y="875682"/>
                </a:cubicBezTo>
                <a:cubicBezTo>
                  <a:pt x="1751364" y="1359308"/>
                  <a:pt x="1359308" y="1751364"/>
                  <a:pt x="875682" y="1751364"/>
                </a:cubicBezTo>
                <a:cubicBezTo>
                  <a:pt x="392056" y="1751364"/>
                  <a:pt x="0" y="1359308"/>
                  <a:pt x="0" y="875682"/>
                </a:cubicBezTo>
                <a:close/>
              </a:path>
            </a:pathLst>
          </a:custGeom>
          <a:solidFill>
            <a:srgbClr val="0CB0EF"/>
          </a:solidFill>
          <a:ln w="25400" cap="flat" cmpd="sng" algn="ctr">
            <a:noFill/>
            <a:prstDash val="solid"/>
          </a:ln>
          <a:effectLst/>
        </p:spPr>
        <p:txBody>
          <a:bodyPr spcFirstLastPara="0" vert="horz" wrap="square" lIns="937364" tIns="272528" rIns="937365" bIns="2027045" numCol="1" spcCol="1364" anchor="ctr" anchorCtr="0">
            <a:noAutofit/>
          </a:bodyPr>
          <a:lstStyle/>
          <a:p>
            <a:pPr algn="ctr" defTabSz="763339">
              <a:lnSpc>
                <a:spcPct val="90000"/>
              </a:lnSpc>
              <a:spcAft>
                <a:spcPct val="35000"/>
              </a:spcAft>
              <a:defRPr/>
            </a:pPr>
            <a:r>
              <a:rPr lang="en-US" sz="1733" kern="0" dirty="0">
                <a:solidFill>
                  <a:schemeClr val="tx1">
                    <a:lumMod val="50000"/>
                    <a:lumOff val="50000"/>
                  </a:schemeClr>
                </a:solidFill>
                <a:latin typeface="微软雅黑"/>
                <a:ea typeface="微软雅黑"/>
                <a:sym typeface="Gill Sans" charset="0"/>
              </a:rPr>
              <a:t>36%</a:t>
            </a:r>
          </a:p>
        </p:txBody>
      </p:sp>
      <p:sp>
        <p:nvSpPr>
          <p:cNvPr id="7" name="Freeform 5"/>
          <p:cNvSpPr/>
          <p:nvPr/>
        </p:nvSpPr>
        <p:spPr>
          <a:xfrm>
            <a:off x="5102228" y="3933105"/>
            <a:ext cx="1772226" cy="1751061"/>
          </a:xfrm>
          <a:custGeom>
            <a:avLst/>
            <a:gdLst>
              <a:gd name="connsiteX0" fmla="*/ 0 w 1313523"/>
              <a:gd name="connsiteY0" fmla="*/ 656762 h 1313523"/>
              <a:gd name="connsiteX1" fmla="*/ 656762 w 1313523"/>
              <a:gd name="connsiteY1" fmla="*/ 0 h 1313523"/>
              <a:gd name="connsiteX2" fmla="*/ 1313524 w 1313523"/>
              <a:gd name="connsiteY2" fmla="*/ 656762 h 1313523"/>
              <a:gd name="connsiteX3" fmla="*/ 656762 w 1313523"/>
              <a:gd name="connsiteY3" fmla="*/ 1313524 h 1313523"/>
              <a:gd name="connsiteX4" fmla="*/ 0 w 1313523"/>
              <a:gd name="connsiteY4" fmla="*/ 656762 h 13135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3523" h="1313523">
                <a:moveTo>
                  <a:pt x="0" y="656762"/>
                </a:moveTo>
                <a:cubicBezTo>
                  <a:pt x="0" y="294042"/>
                  <a:pt x="294042" y="0"/>
                  <a:pt x="656762" y="0"/>
                </a:cubicBezTo>
                <a:cubicBezTo>
                  <a:pt x="1019482" y="0"/>
                  <a:pt x="1313524" y="294042"/>
                  <a:pt x="1313524" y="656762"/>
                </a:cubicBezTo>
                <a:cubicBezTo>
                  <a:pt x="1313524" y="1019482"/>
                  <a:pt x="1019482" y="1313524"/>
                  <a:pt x="656762" y="1313524"/>
                </a:cubicBezTo>
                <a:cubicBezTo>
                  <a:pt x="294042" y="1313524"/>
                  <a:pt x="0" y="1019482"/>
                  <a:pt x="0" y="656762"/>
                </a:cubicBezTo>
                <a:close/>
              </a:path>
            </a:pathLst>
          </a:custGeom>
          <a:solidFill>
            <a:srgbClr val="FFBF00"/>
          </a:solidFill>
          <a:ln w="25400" cap="flat" cmpd="sng" algn="ctr">
            <a:noFill/>
            <a:prstDash val="solid"/>
          </a:ln>
          <a:effectLst/>
        </p:spPr>
        <p:txBody>
          <a:bodyPr spcFirstLastPara="0" vert="horz" wrap="square" lIns="624058" tIns="263128" rIns="624058" bIns="1438029" numCol="1" spcCol="1364" anchor="ctr" anchorCtr="0">
            <a:noAutofit/>
          </a:bodyPr>
          <a:lstStyle/>
          <a:p>
            <a:pPr algn="ctr" defTabSz="763339">
              <a:lnSpc>
                <a:spcPct val="90000"/>
              </a:lnSpc>
              <a:spcAft>
                <a:spcPct val="35000"/>
              </a:spcAft>
              <a:defRPr/>
            </a:pPr>
            <a:r>
              <a:rPr lang="en-US" sz="1733" kern="0" dirty="0">
                <a:solidFill>
                  <a:schemeClr val="tx1">
                    <a:lumMod val="50000"/>
                    <a:lumOff val="50000"/>
                  </a:schemeClr>
                </a:solidFill>
                <a:latin typeface="微软雅黑"/>
                <a:ea typeface="微软雅黑"/>
                <a:sym typeface="Gill Sans" charset="0"/>
              </a:rPr>
              <a:t>15%</a:t>
            </a:r>
          </a:p>
        </p:txBody>
      </p:sp>
      <p:sp>
        <p:nvSpPr>
          <p:cNvPr id="8" name="Freeform 6"/>
          <p:cNvSpPr/>
          <p:nvPr/>
        </p:nvSpPr>
        <p:spPr>
          <a:xfrm>
            <a:off x="5397601" y="4516790"/>
            <a:ext cx="1181485" cy="1167374"/>
          </a:xfrm>
          <a:custGeom>
            <a:avLst/>
            <a:gdLst>
              <a:gd name="connsiteX0" fmla="*/ 0 w 875682"/>
              <a:gd name="connsiteY0" fmla="*/ 437841 h 875682"/>
              <a:gd name="connsiteX1" fmla="*/ 437841 w 875682"/>
              <a:gd name="connsiteY1" fmla="*/ 0 h 875682"/>
              <a:gd name="connsiteX2" fmla="*/ 875682 w 875682"/>
              <a:gd name="connsiteY2" fmla="*/ 437841 h 875682"/>
              <a:gd name="connsiteX3" fmla="*/ 437841 w 875682"/>
              <a:gd name="connsiteY3" fmla="*/ 875682 h 875682"/>
              <a:gd name="connsiteX4" fmla="*/ 0 w 875682"/>
              <a:gd name="connsiteY4" fmla="*/ 437841 h 875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5682" h="875682">
                <a:moveTo>
                  <a:pt x="0" y="437841"/>
                </a:moveTo>
                <a:cubicBezTo>
                  <a:pt x="0" y="196028"/>
                  <a:pt x="196028" y="0"/>
                  <a:pt x="437841" y="0"/>
                </a:cubicBezTo>
                <a:cubicBezTo>
                  <a:pt x="679654" y="0"/>
                  <a:pt x="875682" y="196028"/>
                  <a:pt x="875682" y="437841"/>
                </a:cubicBezTo>
                <a:cubicBezTo>
                  <a:pt x="875682" y="679654"/>
                  <a:pt x="679654" y="875682"/>
                  <a:pt x="437841" y="875682"/>
                </a:cubicBezTo>
                <a:cubicBezTo>
                  <a:pt x="196028" y="875682"/>
                  <a:pt x="0" y="679654"/>
                  <a:pt x="0" y="437841"/>
                </a:cubicBezTo>
                <a:close/>
              </a:path>
            </a:pathLst>
          </a:custGeom>
          <a:solidFill>
            <a:srgbClr val="F4346A"/>
          </a:solidFill>
          <a:ln w="25400" cap="flat" cmpd="sng" algn="ctr">
            <a:noFill/>
            <a:prstDash val="solid"/>
          </a:ln>
          <a:effectLst/>
        </p:spPr>
        <p:txBody>
          <a:bodyPr spcFirstLastPara="0" vert="horz" wrap="square" lIns="305671" tIns="435447" rIns="305671" bIns="435446" numCol="1" spcCol="1364" anchor="ctr" anchorCtr="0">
            <a:noAutofit/>
          </a:bodyPr>
          <a:lstStyle/>
          <a:p>
            <a:pPr algn="ctr" defTabSz="763339">
              <a:lnSpc>
                <a:spcPct val="90000"/>
              </a:lnSpc>
              <a:spcAft>
                <a:spcPct val="35000"/>
              </a:spcAft>
              <a:defRPr/>
            </a:pPr>
            <a:r>
              <a:rPr lang="en-US" sz="1733" kern="0" dirty="0">
                <a:solidFill>
                  <a:schemeClr val="tx1">
                    <a:lumMod val="50000"/>
                    <a:lumOff val="50000"/>
                  </a:schemeClr>
                </a:solidFill>
                <a:latin typeface="微软雅黑"/>
                <a:ea typeface="微软雅黑"/>
                <a:sym typeface="Gill Sans" charset="0"/>
              </a:rPr>
              <a:t>20%</a:t>
            </a:r>
          </a:p>
        </p:txBody>
      </p:sp>
      <p:grpSp>
        <p:nvGrpSpPr>
          <p:cNvPr id="9" name="Group 22"/>
          <p:cNvGrpSpPr>
            <a:grpSpLocks/>
          </p:cNvGrpSpPr>
          <p:nvPr/>
        </p:nvGrpSpPr>
        <p:grpSpPr bwMode="auto">
          <a:xfrm>
            <a:off x="776352" y="3149706"/>
            <a:ext cx="2343486" cy="1003126"/>
            <a:chOff x="0" y="0"/>
            <a:chExt cx="2360" cy="1264"/>
          </a:xfrm>
        </p:grpSpPr>
        <p:sp>
          <p:nvSpPr>
            <p:cNvPr id="10" name="Rectangle 23"/>
            <p:cNvSpPr>
              <a:spLocks/>
            </p:cNvSpPr>
            <p:nvPr/>
          </p:nvSpPr>
          <p:spPr bwMode="auto">
            <a:xfrm>
              <a:off x="0" y="0"/>
              <a:ext cx="2360" cy="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r" fontAlgn="base">
                <a:lnSpc>
                  <a:spcPct val="90000"/>
                </a:lnSpc>
                <a:spcBef>
                  <a:spcPct val="0"/>
                </a:spcBef>
                <a:spcAft>
                  <a:spcPct val="0"/>
                </a:spcAft>
              </a:pPr>
              <a:r>
                <a:rPr lang="zh-CN" altLang="en-US" sz="1599" dirty="0">
                  <a:solidFill>
                    <a:schemeClr val="tx1">
                      <a:lumMod val="50000"/>
                      <a:lumOff val="50000"/>
                    </a:schemeClr>
                  </a:solidFill>
                  <a:latin typeface="微软雅黑"/>
                  <a:ea typeface="微软雅黑"/>
                  <a:cs typeface="Bebas Neue" charset="0"/>
                  <a:sym typeface="Bebas Neue" charset="0"/>
                </a:rPr>
                <a:t>添加标题</a:t>
              </a:r>
              <a:endParaRPr lang="en-US" sz="1599" dirty="0">
                <a:solidFill>
                  <a:schemeClr val="tx1">
                    <a:lumMod val="50000"/>
                    <a:lumOff val="50000"/>
                  </a:schemeClr>
                </a:solidFill>
                <a:latin typeface="微软雅黑"/>
                <a:ea typeface="微软雅黑"/>
                <a:cs typeface="Bebas Neue" charset="0"/>
                <a:sym typeface="Bebas Neue" charset="0"/>
              </a:endParaRPr>
            </a:p>
          </p:txBody>
        </p:sp>
        <p:sp>
          <p:nvSpPr>
            <p:cNvPr id="11" name="Rectangle 24"/>
            <p:cNvSpPr>
              <a:spLocks/>
            </p:cNvSpPr>
            <p:nvPr/>
          </p:nvSpPr>
          <p:spPr bwMode="auto">
            <a:xfrm>
              <a:off x="0" y="368"/>
              <a:ext cx="2360" cy="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r" fontAlgn="base">
                <a:lnSpc>
                  <a:spcPct val="125000"/>
                </a:lnSpc>
                <a:spcBef>
                  <a:spcPct val="0"/>
                </a:spcBef>
                <a:spcAft>
                  <a:spcPct val="0"/>
                </a:spcAft>
              </a:pPr>
              <a:r>
                <a:rPr lang="zh-CN" altLang="en-US" sz="1200" dirty="0">
                  <a:solidFill>
                    <a:schemeClr val="tx1">
                      <a:lumMod val="50000"/>
                      <a:lumOff val="50000"/>
                    </a:schemeClr>
                  </a:solidFill>
                  <a:latin typeface="微软雅黑"/>
                  <a:ea typeface="微软雅黑"/>
                  <a:sym typeface="Gill Sans" charset="0"/>
                </a:rPr>
                <a:t>此处添加详细文本描述，建议与标题相关并符合整体语言风格</a:t>
              </a:r>
              <a:endParaRPr lang="en-US" sz="1200" dirty="0">
                <a:solidFill>
                  <a:schemeClr val="tx1">
                    <a:lumMod val="50000"/>
                    <a:lumOff val="50000"/>
                  </a:schemeClr>
                </a:solidFill>
                <a:latin typeface="微软雅黑"/>
                <a:ea typeface="微软雅黑"/>
                <a:cs typeface="Lato Light" charset="0"/>
                <a:sym typeface="Lato Light" charset="0"/>
              </a:endParaRPr>
            </a:p>
          </p:txBody>
        </p:sp>
      </p:grpSp>
      <p:sp>
        <p:nvSpPr>
          <p:cNvPr id="12" name="Freeform 25"/>
          <p:cNvSpPr>
            <a:spLocks/>
          </p:cNvSpPr>
          <p:nvPr/>
        </p:nvSpPr>
        <p:spPr bwMode="auto">
          <a:xfrm>
            <a:off x="3406508" y="3026663"/>
            <a:ext cx="2199323" cy="500374"/>
          </a:xfrm>
          <a:custGeom>
            <a:avLst/>
            <a:gdLst>
              <a:gd name="T0" fmla="*/ 0 w 21600"/>
              <a:gd name="T1" fmla="*/ 21600 h 21600"/>
              <a:gd name="T2" fmla="*/ 6860 w 21600"/>
              <a:gd name="T3" fmla="*/ 21600 h 21600"/>
              <a:gd name="T4" fmla="*/ 6860 w 21600"/>
              <a:gd name="T5" fmla="*/ 0 h 21600"/>
              <a:gd name="T6" fmla="*/ 21600 w 21600"/>
              <a:gd name="T7" fmla="*/ 0 h 21600"/>
            </a:gdLst>
            <a:ahLst/>
            <a:cxnLst>
              <a:cxn ang="0">
                <a:pos x="T0" y="T1"/>
              </a:cxn>
              <a:cxn ang="0">
                <a:pos x="T2" y="T3"/>
              </a:cxn>
              <a:cxn ang="0">
                <a:pos x="T4" y="T5"/>
              </a:cxn>
              <a:cxn ang="0">
                <a:pos x="T6" y="T7"/>
              </a:cxn>
            </a:cxnLst>
            <a:rect l="0" t="0" r="r" b="b"/>
            <a:pathLst>
              <a:path w="21600" h="21600">
                <a:moveTo>
                  <a:pt x="0" y="21600"/>
                </a:moveTo>
                <a:lnTo>
                  <a:pt x="6860" y="21600"/>
                </a:lnTo>
                <a:lnTo>
                  <a:pt x="6860" y="0"/>
                </a:lnTo>
                <a:lnTo>
                  <a:pt x="21600" y="0"/>
                </a:lnTo>
              </a:path>
            </a:pathLst>
          </a:custGeom>
          <a:noFill/>
          <a:ln w="3175" cap="flat">
            <a:solidFill>
              <a:srgbClr val="B3B3B3"/>
            </a:solidFill>
            <a:prstDash val="solid"/>
            <a:miter lim="800000"/>
            <a:headEnd type="arrow" w="med" len="med"/>
            <a:tailEnd type="oval"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pPr>
            <a:endParaRPr lang="en-US" sz="2932" dirty="0">
              <a:solidFill>
                <a:schemeClr val="tx1">
                  <a:lumMod val="50000"/>
                  <a:lumOff val="50000"/>
                </a:schemeClr>
              </a:solidFill>
              <a:latin typeface="微软雅黑"/>
              <a:ea typeface="微软雅黑"/>
              <a:sym typeface="Gill Sans" charset="0"/>
            </a:endParaRPr>
          </a:p>
        </p:txBody>
      </p:sp>
      <p:sp>
        <p:nvSpPr>
          <p:cNvPr id="13" name="Rectangle 43"/>
          <p:cNvSpPr>
            <a:spLocks/>
          </p:cNvSpPr>
          <p:nvPr/>
        </p:nvSpPr>
        <p:spPr bwMode="auto">
          <a:xfrm>
            <a:off x="1402525" y="1701643"/>
            <a:ext cx="9107550" cy="815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defRPr/>
            </a:pPr>
            <a:r>
              <a:rPr lang="zh-CN" altLang="en-US" sz="1200" kern="0" dirty="0">
                <a:solidFill>
                  <a:schemeClr val="tx1">
                    <a:lumMod val="50000"/>
                    <a:lumOff val="50000"/>
                  </a:schemeClr>
                </a:solidFill>
                <a:latin typeface="微软雅黑"/>
                <a:ea typeface="微软雅黑"/>
                <a:cs typeface="Lato Regular" charset="0"/>
                <a:sym typeface="Lato Regular" charset="0"/>
              </a:rPr>
              <a:t>此处添加详细文本描述，建议与标题相关并符合整体语言风格，语言描述尽量简洁生动。尽量将每页幻灯片的字数控制在</a:t>
            </a:r>
            <a:r>
              <a:rPr lang="en-US" altLang="zh-CN" sz="1200" kern="0" dirty="0">
                <a:solidFill>
                  <a:schemeClr val="tx1">
                    <a:lumMod val="50000"/>
                    <a:lumOff val="50000"/>
                  </a:schemeClr>
                </a:solidFill>
                <a:latin typeface="微软雅黑"/>
                <a:ea typeface="微软雅黑"/>
                <a:cs typeface="Lato Regular" charset="0"/>
                <a:sym typeface="Lato Regular" charset="0"/>
              </a:rPr>
              <a:t>200</a:t>
            </a:r>
            <a:r>
              <a:rPr lang="zh-CN" altLang="en-US" sz="1200" kern="0" dirty="0">
                <a:solidFill>
                  <a:schemeClr val="tx1">
                    <a:lumMod val="50000"/>
                    <a:lumOff val="50000"/>
                  </a:schemeClr>
                </a:solidFill>
                <a:latin typeface="微软雅黑"/>
                <a:ea typeface="微软雅黑"/>
                <a:cs typeface="Lato Regular" charset="0"/>
                <a:sym typeface="Lato Regular" charset="0"/>
              </a:rPr>
              <a:t>字之内。此处添加详细文本描述，建议与标题相关并符合整体语言风格，语言描述尽量简洁生动。尽量将每页幻灯片的字数控制在</a:t>
            </a:r>
            <a:r>
              <a:rPr lang="en-US" altLang="zh-CN" sz="1200" kern="0" dirty="0">
                <a:solidFill>
                  <a:schemeClr val="tx1">
                    <a:lumMod val="50000"/>
                    <a:lumOff val="50000"/>
                  </a:schemeClr>
                </a:solidFill>
                <a:latin typeface="微软雅黑"/>
                <a:ea typeface="微软雅黑"/>
                <a:cs typeface="Lato Regular" charset="0"/>
                <a:sym typeface="Lato Regular" charset="0"/>
              </a:rPr>
              <a:t>200</a:t>
            </a:r>
            <a:r>
              <a:rPr lang="zh-CN" altLang="en-US" sz="1200" kern="0" dirty="0">
                <a:solidFill>
                  <a:schemeClr val="tx1">
                    <a:lumMod val="50000"/>
                    <a:lumOff val="50000"/>
                  </a:schemeClr>
                </a:solidFill>
                <a:latin typeface="微软雅黑"/>
                <a:ea typeface="微软雅黑"/>
                <a:cs typeface="Lato Regular" charset="0"/>
                <a:sym typeface="Lato Regular" charset="0"/>
              </a:rPr>
              <a:t>字之内。</a:t>
            </a:r>
            <a:r>
              <a:rPr lang="en-US" altLang="zh-CN" sz="1200" kern="0" dirty="0">
                <a:solidFill>
                  <a:schemeClr val="tx1">
                    <a:lumMod val="50000"/>
                    <a:lumOff val="50000"/>
                  </a:schemeClr>
                </a:solidFill>
                <a:latin typeface="微软雅黑"/>
                <a:ea typeface="微软雅黑"/>
                <a:cs typeface="Lato Regular" charset="0"/>
                <a:sym typeface="Lato Regular" charset="0"/>
              </a:rPr>
              <a:t> </a:t>
            </a:r>
            <a:endParaRPr lang="en-US" sz="1200" kern="0" dirty="0">
              <a:solidFill>
                <a:schemeClr val="tx1">
                  <a:lumMod val="50000"/>
                  <a:lumOff val="50000"/>
                </a:schemeClr>
              </a:solidFill>
              <a:latin typeface="微软雅黑"/>
              <a:ea typeface="微软雅黑"/>
              <a:cs typeface="Lato Regular" charset="0"/>
              <a:sym typeface="Lato Regular" charset="0"/>
            </a:endParaRPr>
          </a:p>
        </p:txBody>
      </p:sp>
      <p:sp>
        <p:nvSpPr>
          <p:cNvPr id="14" name="Freeform 26"/>
          <p:cNvSpPr>
            <a:spLocks/>
          </p:cNvSpPr>
          <p:nvPr/>
        </p:nvSpPr>
        <p:spPr bwMode="auto">
          <a:xfrm>
            <a:off x="3408772" y="4328978"/>
            <a:ext cx="2244593" cy="620207"/>
          </a:xfrm>
          <a:custGeom>
            <a:avLst/>
            <a:gdLst>
              <a:gd name="T0" fmla="*/ 0 w 21600"/>
              <a:gd name="T1" fmla="*/ 21600 h 21600"/>
              <a:gd name="T2" fmla="*/ 6860 w 21600"/>
              <a:gd name="T3" fmla="*/ 21600 h 21600"/>
              <a:gd name="T4" fmla="*/ 6860 w 21600"/>
              <a:gd name="T5" fmla="*/ 0 h 21600"/>
              <a:gd name="T6" fmla="*/ 21600 w 21600"/>
              <a:gd name="T7" fmla="*/ 0 h 21600"/>
            </a:gdLst>
            <a:ahLst/>
            <a:cxnLst>
              <a:cxn ang="0">
                <a:pos x="T0" y="T1"/>
              </a:cxn>
              <a:cxn ang="0">
                <a:pos x="T2" y="T3"/>
              </a:cxn>
              <a:cxn ang="0">
                <a:pos x="T4" y="T5"/>
              </a:cxn>
              <a:cxn ang="0">
                <a:pos x="T6" y="T7"/>
              </a:cxn>
            </a:cxnLst>
            <a:rect l="0" t="0" r="r" b="b"/>
            <a:pathLst>
              <a:path w="21600" h="21600">
                <a:moveTo>
                  <a:pt x="0" y="21600"/>
                </a:moveTo>
                <a:lnTo>
                  <a:pt x="6860" y="21600"/>
                </a:lnTo>
                <a:lnTo>
                  <a:pt x="6860" y="0"/>
                </a:lnTo>
                <a:lnTo>
                  <a:pt x="21600" y="0"/>
                </a:lnTo>
              </a:path>
            </a:pathLst>
          </a:custGeom>
          <a:noFill/>
          <a:ln w="3175" cap="flat">
            <a:solidFill>
              <a:srgbClr val="B3B3B3"/>
            </a:solidFill>
            <a:prstDash val="solid"/>
            <a:miter lim="800000"/>
            <a:headEnd type="arrow" w="med" len="med"/>
            <a:tailEnd type="oval"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pPr>
            <a:endParaRPr lang="en-US" sz="2932" dirty="0">
              <a:solidFill>
                <a:schemeClr val="tx1">
                  <a:lumMod val="50000"/>
                  <a:lumOff val="50000"/>
                </a:schemeClr>
              </a:solidFill>
              <a:latin typeface="微软雅黑"/>
              <a:ea typeface="微软雅黑"/>
              <a:sym typeface="Gill Sans" charset="0"/>
            </a:endParaRPr>
          </a:p>
        </p:txBody>
      </p:sp>
      <p:sp>
        <p:nvSpPr>
          <p:cNvPr id="15" name="Freeform 30"/>
          <p:cNvSpPr>
            <a:spLocks/>
          </p:cNvSpPr>
          <p:nvPr/>
        </p:nvSpPr>
        <p:spPr bwMode="auto">
          <a:xfrm>
            <a:off x="6468794" y="3519889"/>
            <a:ext cx="2143829" cy="115867"/>
          </a:xfrm>
          <a:custGeom>
            <a:avLst/>
            <a:gdLst>
              <a:gd name="T0" fmla="*/ 0 w 21600"/>
              <a:gd name="T1" fmla="*/ 21600 h 21600"/>
              <a:gd name="T2" fmla="*/ 15862 w 21600"/>
              <a:gd name="T3" fmla="*/ 21600 h 21600"/>
              <a:gd name="T4" fmla="*/ 15862 w 21600"/>
              <a:gd name="T5" fmla="*/ 0 h 21600"/>
              <a:gd name="T6" fmla="*/ 21600 w 21600"/>
              <a:gd name="T7" fmla="*/ 0 h 21600"/>
            </a:gdLst>
            <a:ahLst/>
            <a:cxnLst>
              <a:cxn ang="0">
                <a:pos x="T0" y="T1"/>
              </a:cxn>
              <a:cxn ang="0">
                <a:pos x="T2" y="T3"/>
              </a:cxn>
              <a:cxn ang="0">
                <a:pos x="T4" y="T5"/>
              </a:cxn>
              <a:cxn ang="0">
                <a:pos x="T6" y="T7"/>
              </a:cxn>
            </a:cxnLst>
            <a:rect l="0" t="0" r="r" b="b"/>
            <a:pathLst>
              <a:path w="21600" h="21600">
                <a:moveTo>
                  <a:pt x="0" y="21600"/>
                </a:moveTo>
                <a:lnTo>
                  <a:pt x="15862" y="21600"/>
                </a:lnTo>
                <a:lnTo>
                  <a:pt x="15862" y="0"/>
                </a:lnTo>
                <a:lnTo>
                  <a:pt x="21600" y="0"/>
                </a:lnTo>
              </a:path>
            </a:pathLst>
          </a:custGeom>
          <a:noFill/>
          <a:ln w="3175" cap="flat">
            <a:solidFill>
              <a:srgbClr val="B3B3B3"/>
            </a:solidFill>
            <a:prstDash val="solid"/>
            <a:miter lim="800000"/>
            <a:headEnd type="oval" w="med" len="med"/>
            <a:tailEnd type="arrow"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pPr>
            <a:endParaRPr lang="en-US" sz="2932" dirty="0">
              <a:solidFill>
                <a:schemeClr val="tx1">
                  <a:lumMod val="50000"/>
                  <a:lumOff val="50000"/>
                </a:schemeClr>
              </a:solidFill>
              <a:latin typeface="微软雅黑"/>
              <a:ea typeface="微软雅黑"/>
              <a:sym typeface="Gill Sans" charset="0"/>
            </a:endParaRPr>
          </a:p>
        </p:txBody>
      </p:sp>
      <p:sp>
        <p:nvSpPr>
          <p:cNvPr id="16" name="Freeform 31"/>
          <p:cNvSpPr>
            <a:spLocks/>
          </p:cNvSpPr>
          <p:nvPr/>
        </p:nvSpPr>
        <p:spPr bwMode="auto">
          <a:xfrm>
            <a:off x="6465146" y="4911094"/>
            <a:ext cx="2151129" cy="399982"/>
          </a:xfrm>
          <a:custGeom>
            <a:avLst/>
            <a:gdLst>
              <a:gd name="T0" fmla="*/ 0 w 21600"/>
              <a:gd name="T1" fmla="*/ 21600 h 21600"/>
              <a:gd name="T2" fmla="*/ 15862 w 21600"/>
              <a:gd name="T3" fmla="*/ 21600 h 21600"/>
              <a:gd name="T4" fmla="*/ 15862 w 21600"/>
              <a:gd name="T5" fmla="*/ 0 h 21600"/>
              <a:gd name="T6" fmla="*/ 21600 w 21600"/>
              <a:gd name="T7" fmla="*/ 0 h 21600"/>
            </a:gdLst>
            <a:ahLst/>
            <a:cxnLst>
              <a:cxn ang="0">
                <a:pos x="T0" y="T1"/>
              </a:cxn>
              <a:cxn ang="0">
                <a:pos x="T2" y="T3"/>
              </a:cxn>
              <a:cxn ang="0">
                <a:pos x="T4" y="T5"/>
              </a:cxn>
              <a:cxn ang="0">
                <a:pos x="T6" y="T7"/>
              </a:cxn>
            </a:cxnLst>
            <a:rect l="0" t="0" r="r" b="b"/>
            <a:pathLst>
              <a:path w="21600" h="21600">
                <a:moveTo>
                  <a:pt x="0" y="21600"/>
                </a:moveTo>
                <a:lnTo>
                  <a:pt x="15862" y="21600"/>
                </a:lnTo>
                <a:lnTo>
                  <a:pt x="15862" y="0"/>
                </a:lnTo>
                <a:lnTo>
                  <a:pt x="21600" y="0"/>
                </a:lnTo>
              </a:path>
            </a:pathLst>
          </a:custGeom>
          <a:noFill/>
          <a:ln w="3175" cap="flat">
            <a:solidFill>
              <a:srgbClr val="B3B3B3"/>
            </a:solidFill>
            <a:prstDash val="solid"/>
            <a:miter lim="800000"/>
            <a:headEnd type="oval" w="med" len="med"/>
            <a:tailEnd type="arrow"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pPr>
            <a:endParaRPr lang="en-US" sz="2932" dirty="0">
              <a:solidFill>
                <a:schemeClr val="tx1">
                  <a:lumMod val="50000"/>
                  <a:lumOff val="50000"/>
                </a:schemeClr>
              </a:solidFill>
              <a:latin typeface="微软雅黑"/>
              <a:ea typeface="微软雅黑"/>
              <a:sym typeface="Gill Sans" charset="0"/>
            </a:endParaRPr>
          </a:p>
        </p:txBody>
      </p:sp>
      <p:grpSp>
        <p:nvGrpSpPr>
          <p:cNvPr id="17" name="Group 22"/>
          <p:cNvGrpSpPr>
            <a:grpSpLocks/>
          </p:cNvGrpSpPr>
          <p:nvPr/>
        </p:nvGrpSpPr>
        <p:grpSpPr bwMode="auto">
          <a:xfrm>
            <a:off x="776352" y="4639083"/>
            <a:ext cx="2343486" cy="1003126"/>
            <a:chOff x="0" y="0"/>
            <a:chExt cx="2360" cy="1264"/>
          </a:xfrm>
        </p:grpSpPr>
        <p:sp>
          <p:nvSpPr>
            <p:cNvPr id="18" name="Rectangle 23"/>
            <p:cNvSpPr>
              <a:spLocks/>
            </p:cNvSpPr>
            <p:nvPr/>
          </p:nvSpPr>
          <p:spPr bwMode="auto">
            <a:xfrm>
              <a:off x="0" y="0"/>
              <a:ext cx="2360" cy="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r" fontAlgn="base">
                <a:lnSpc>
                  <a:spcPct val="90000"/>
                </a:lnSpc>
                <a:spcBef>
                  <a:spcPct val="0"/>
                </a:spcBef>
                <a:spcAft>
                  <a:spcPct val="0"/>
                </a:spcAft>
              </a:pPr>
              <a:r>
                <a:rPr lang="zh-CN" altLang="en-US" sz="1599" dirty="0">
                  <a:solidFill>
                    <a:schemeClr val="tx1">
                      <a:lumMod val="50000"/>
                      <a:lumOff val="50000"/>
                    </a:schemeClr>
                  </a:solidFill>
                  <a:latin typeface="微软雅黑"/>
                  <a:ea typeface="微软雅黑"/>
                  <a:cs typeface="Bebas Neue" charset="0"/>
                  <a:sym typeface="Bebas Neue" charset="0"/>
                </a:rPr>
                <a:t>添加标题</a:t>
              </a:r>
              <a:endParaRPr lang="en-US" altLang="zh-CN" sz="1599" dirty="0">
                <a:solidFill>
                  <a:schemeClr val="tx1">
                    <a:lumMod val="50000"/>
                    <a:lumOff val="50000"/>
                  </a:schemeClr>
                </a:solidFill>
                <a:latin typeface="微软雅黑"/>
                <a:ea typeface="微软雅黑"/>
                <a:cs typeface="Bebas Neue" charset="0"/>
                <a:sym typeface="Bebas Neue" charset="0"/>
              </a:endParaRPr>
            </a:p>
          </p:txBody>
        </p:sp>
        <p:sp>
          <p:nvSpPr>
            <p:cNvPr id="19" name="Rectangle 24"/>
            <p:cNvSpPr>
              <a:spLocks/>
            </p:cNvSpPr>
            <p:nvPr/>
          </p:nvSpPr>
          <p:spPr bwMode="auto">
            <a:xfrm>
              <a:off x="0" y="368"/>
              <a:ext cx="2360" cy="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r" fontAlgn="base">
                <a:lnSpc>
                  <a:spcPct val="125000"/>
                </a:lnSpc>
                <a:spcBef>
                  <a:spcPct val="0"/>
                </a:spcBef>
                <a:spcAft>
                  <a:spcPct val="0"/>
                </a:spcAft>
              </a:pPr>
              <a:r>
                <a:rPr lang="zh-CN" altLang="en-US" sz="1200" dirty="0">
                  <a:solidFill>
                    <a:schemeClr val="tx1">
                      <a:lumMod val="50000"/>
                      <a:lumOff val="50000"/>
                    </a:schemeClr>
                  </a:solidFill>
                  <a:latin typeface="微软雅黑"/>
                  <a:ea typeface="微软雅黑"/>
                  <a:sym typeface="Gill Sans" charset="0"/>
                </a:rPr>
                <a:t>此处添加详细文本描述，建议与标题相关并符合整体语言风格</a:t>
              </a:r>
              <a:endParaRPr lang="en-US" sz="1200" dirty="0">
                <a:solidFill>
                  <a:schemeClr val="tx1">
                    <a:lumMod val="50000"/>
                    <a:lumOff val="50000"/>
                  </a:schemeClr>
                </a:solidFill>
                <a:latin typeface="微软雅黑"/>
                <a:ea typeface="微软雅黑"/>
                <a:cs typeface="Lato Light" charset="0"/>
                <a:sym typeface="Lato Light" charset="0"/>
              </a:endParaRPr>
            </a:p>
          </p:txBody>
        </p:sp>
      </p:grpSp>
      <p:grpSp>
        <p:nvGrpSpPr>
          <p:cNvPr id="20" name="Group 22"/>
          <p:cNvGrpSpPr>
            <a:grpSpLocks/>
          </p:cNvGrpSpPr>
          <p:nvPr/>
        </p:nvGrpSpPr>
        <p:grpSpPr bwMode="auto">
          <a:xfrm>
            <a:off x="8856743" y="3149706"/>
            <a:ext cx="2277099" cy="1003126"/>
            <a:chOff x="0" y="0"/>
            <a:chExt cx="2360" cy="1264"/>
          </a:xfrm>
        </p:grpSpPr>
        <p:sp>
          <p:nvSpPr>
            <p:cNvPr id="21" name="Rectangle 23"/>
            <p:cNvSpPr>
              <a:spLocks/>
            </p:cNvSpPr>
            <p:nvPr/>
          </p:nvSpPr>
          <p:spPr bwMode="auto">
            <a:xfrm>
              <a:off x="0" y="0"/>
              <a:ext cx="2360" cy="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fontAlgn="base">
                <a:lnSpc>
                  <a:spcPct val="90000"/>
                </a:lnSpc>
                <a:spcBef>
                  <a:spcPct val="0"/>
                </a:spcBef>
                <a:spcAft>
                  <a:spcPct val="0"/>
                </a:spcAft>
              </a:pPr>
              <a:r>
                <a:rPr lang="zh-CN" altLang="en-US" sz="1599" dirty="0">
                  <a:solidFill>
                    <a:schemeClr val="tx1">
                      <a:lumMod val="50000"/>
                      <a:lumOff val="50000"/>
                    </a:schemeClr>
                  </a:solidFill>
                  <a:latin typeface="微软雅黑"/>
                  <a:ea typeface="微软雅黑"/>
                  <a:cs typeface="Bebas Neue" charset="0"/>
                  <a:sym typeface="Bebas Neue" charset="0"/>
                </a:rPr>
                <a:t>添加标题</a:t>
              </a:r>
              <a:endParaRPr lang="en-US" sz="1599" dirty="0">
                <a:solidFill>
                  <a:schemeClr val="tx1">
                    <a:lumMod val="50000"/>
                    <a:lumOff val="50000"/>
                  </a:schemeClr>
                </a:solidFill>
                <a:latin typeface="微软雅黑"/>
                <a:ea typeface="微软雅黑"/>
                <a:cs typeface="Bebas Neue" charset="0"/>
                <a:sym typeface="Bebas Neue" charset="0"/>
              </a:endParaRPr>
            </a:p>
          </p:txBody>
        </p:sp>
        <p:sp>
          <p:nvSpPr>
            <p:cNvPr id="22" name="Rectangle 24"/>
            <p:cNvSpPr>
              <a:spLocks/>
            </p:cNvSpPr>
            <p:nvPr/>
          </p:nvSpPr>
          <p:spPr bwMode="auto">
            <a:xfrm>
              <a:off x="0" y="368"/>
              <a:ext cx="2360" cy="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00" dirty="0">
                  <a:solidFill>
                    <a:schemeClr val="tx1">
                      <a:lumMod val="50000"/>
                      <a:lumOff val="50000"/>
                    </a:schemeClr>
                  </a:solidFill>
                  <a:latin typeface="微软雅黑"/>
                  <a:ea typeface="微软雅黑"/>
                  <a:sym typeface="Gill Sans" charset="0"/>
                </a:rPr>
                <a:t>此处添加详细文本描述，建议与标题相关并符合整体语言风格</a:t>
              </a:r>
              <a:endParaRPr lang="en-US" sz="1200" dirty="0">
                <a:solidFill>
                  <a:schemeClr val="tx1">
                    <a:lumMod val="50000"/>
                    <a:lumOff val="50000"/>
                  </a:schemeClr>
                </a:solidFill>
                <a:latin typeface="微软雅黑"/>
                <a:ea typeface="微软雅黑"/>
                <a:cs typeface="Lato Light" charset="0"/>
                <a:sym typeface="Lato Light" charset="0"/>
              </a:endParaRPr>
            </a:p>
          </p:txBody>
        </p:sp>
      </p:grpSp>
      <p:grpSp>
        <p:nvGrpSpPr>
          <p:cNvPr id="23" name="Group 22"/>
          <p:cNvGrpSpPr>
            <a:grpSpLocks/>
          </p:cNvGrpSpPr>
          <p:nvPr/>
        </p:nvGrpSpPr>
        <p:grpSpPr bwMode="auto">
          <a:xfrm>
            <a:off x="8856743" y="4639083"/>
            <a:ext cx="2277099" cy="1003126"/>
            <a:chOff x="0" y="0"/>
            <a:chExt cx="2360" cy="1264"/>
          </a:xfrm>
        </p:grpSpPr>
        <p:sp>
          <p:nvSpPr>
            <p:cNvPr id="24" name="Rectangle 23"/>
            <p:cNvSpPr>
              <a:spLocks/>
            </p:cNvSpPr>
            <p:nvPr/>
          </p:nvSpPr>
          <p:spPr bwMode="auto">
            <a:xfrm>
              <a:off x="0" y="0"/>
              <a:ext cx="2360" cy="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fontAlgn="base">
                <a:lnSpc>
                  <a:spcPct val="90000"/>
                </a:lnSpc>
                <a:spcBef>
                  <a:spcPct val="0"/>
                </a:spcBef>
                <a:spcAft>
                  <a:spcPct val="0"/>
                </a:spcAft>
              </a:pPr>
              <a:r>
                <a:rPr lang="zh-CN" altLang="en-US" sz="1599" dirty="0">
                  <a:solidFill>
                    <a:schemeClr val="tx1">
                      <a:lumMod val="50000"/>
                      <a:lumOff val="50000"/>
                    </a:schemeClr>
                  </a:solidFill>
                  <a:latin typeface="微软雅黑"/>
                  <a:ea typeface="微软雅黑"/>
                  <a:cs typeface="Bebas Neue" charset="0"/>
                  <a:sym typeface="Bebas Neue" charset="0"/>
                </a:rPr>
                <a:t>添加标题</a:t>
              </a:r>
              <a:endParaRPr lang="en-US" sz="1599" dirty="0">
                <a:solidFill>
                  <a:schemeClr val="tx1">
                    <a:lumMod val="50000"/>
                    <a:lumOff val="50000"/>
                  </a:schemeClr>
                </a:solidFill>
                <a:latin typeface="微软雅黑"/>
                <a:ea typeface="微软雅黑"/>
                <a:cs typeface="Bebas Neue" charset="0"/>
                <a:sym typeface="Bebas Neue" charset="0"/>
              </a:endParaRPr>
            </a:p>
          </p:txBody>
        </p:sp>
        <p:sp>
          <p:nvSpPr>
            <p:cNvPr id="25" name="Rectangle 24"/>
            <p:cNvSpPr>
              <a:spLocks/>
            </p:cNvSpPr>
            <p:nvPr/>
          </p:nvSpPr>
          <p:spPr bwMode="auto">
            <a:xfrm>
              <a:off x="0" y="368"/>
              <a:ext cx="2360" cy="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00" dirty="0">
                  <a:solidFill>
                    <a:schemeClr val="tx1">
                      <a:lumMod val="50000"/>
                      <a:lumOff val="50000"/>
                    </a:schemeClr>
                  </a:solidFill>
                  <a:latin typeface="微软雅黑"/>
                  <a:ea typeface="微软雅黑"/>
                  <a:sym typeface="Gill Sans" charset="0"/>
                </a:rPr>
                <a:t>此处添加详细文本描述，建议与标题相关并符合整体语言风格</a:t>
              </a:r>
              <a:endParaRPr lang="en-US" sz="1200" dirty="0">
                <a:solidFill>
                  <a:schemeClr val="tx1">
                    <a:lumMod val="50000"/>
                    <a:lumOff val="50000"/>
                  </a:schemeClr>
                </a:solidFill>
                <a:latin typeface="微软雅黑"/>
                <a:ea typeface="微软雅黑"/>
                <a:cs typeface="Lato Light" charset="0"/>
                <a:sym typeface="Lato Light" charset="0"/>
              </a:endParaRPr>
            </a:p>
          </p:txBody>
        </p:sp>
      </p:grpSp>
    </p:spTree>
    <p:extLst>
      <p:ext uri="{BB962C8B-B14F-4D97-AF65-F5344CB8AC3E}">
        <p14:creationId xmlns:p14="http://schemas.microsoft.com/office/powerpoint/2010/main" val="3112941049"/>
      </p:ext>
    </p:extLst>
  </p:cSld>
  <p:clrMapOvr>
    <a:masterClrMapping/>
  </p:clrMapOvr>
  <mc:AlternateContent xmlns:mc="http://schemas.openxmlformats.org/markup-compatibility/2006" xmlns:p14="http://schemas.microsoft.com/office/powerpoint/2010/main">
    <mc:Choice Requires="p14">
      <p:transition spd="slow" p14:dur="1500" advTm="1500">
        <p:random/>
      </p:transition>
    </mc:Choice>
    <mc:Fallback xmlns="">
      <p:transition spd="slow" advTm="15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500"/>
                                        <p:tgtEl>
                                          <p:spTgt spid="1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childTnLst>
                                </p:cTn>
                              </p:par>
                              <p:par>
                                <p:cTn id="16" presetID="22" presetClass="entr" presetSubtype="4" fill="hold" grpId="0" nodeType="withEffect">
                                  <p:stCondLst>
                                    <p:cond delay="250"/>
                                  </p:stCondLst>
                                  <p:childTnLst>
                                    <p:set>
                                      <p:cBhvr>
                                        <p:cTn id="17" dur="1" fill="hold">
                                          <p:stCondLst>
                                            <p:cond delay="0"/>
                                          </p:stCondLst>
                                        </p:cTn>
                                        <p:tgtEl>
                                          <p:spTgt spid="7"/>
                                        </p:tgtEl>
                                        <p:attrNameLst>
                                          <p:attrName>style.visibility</p:attrName>
                                        </p:attrNameLst>
                                      </p:cBhvr>
                                      <p:to>
                                        <p:strVal val="visible"/>
                                      </p:to>
                                    </p:set>
                                    <p:animEffect transition="in" filter="wipe(down)">
                                      <p:cBhvr>
                                        <p:cTn id="18" dur="500"/>
                                        <p:tgtEl>
                                          <p:spTgt spid="7"/>
                                        </p:tgtEl>
                                      </p:cBhvr>
                                    </p:animEffect>
                                  </p:childTnLst>
                                </p:cTn>
                              </p:par>
                            </p:childTnLst>
                          </p:cTn>
                        </p:par>
                        <p:par>
                          <p:cTn id="19" fill="hold">
                            <p:stCondLst>
                              <p:cond delay="1750"/>
                            </p:stCondLst>
                            <p:childTnLst>
                              <p:par>
                                <p:cTn id="20" presetID="22" presetClass="entr" presetSubtype="2"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right)">
                                      <p:cBhvr>
                                        <p:cTn id="22" dur="500"/>
                                        <p:tgtEl>
                                          <p:spTgt spid="14"/>
                                        </p:tgtEl>
                                      </p:cBhvr>
                                    </p:animEffect>
                                  </p:childTnLst>
                                </p:cTn>
                              </p:par>
                            </p:childTnLst>
                          </p:cTn>
                        </p:par>
                        <p:par>
                          <p:cTn id="23" fill="hold">
                            <p:stCondLst>
                              <p:cond delay="2250"/>
                            </p:stCondLst>
                            <p:childTnLst>
                              <p:par>
                                <p:cTn id="24" presetID="10" presetClass="entr" presetSubtype="0" fill="hold" nodeType="after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500"/>
                                        <p:tgtEl>
                                          <p:spTgt spid="17"/>
                                        </p:tgtEl>
                                      </p:cBhvr>
                                    </p:animEffect>
                                  </p:childTnLst>
                                </p:cTn>
                              </p:par>
                            </p:childTnLst>
                          </p:cTn>
                        </p:par>
                        <p:par>
                          <p:cTn id="27" fill="hold">
                            <p:stCondLst>
                              <p:cond delay="2750"/>
                            </p:stCondLst>
                            <p:childTnLst>
                              <p:par>
                                <p:cTn id="28" presetID="22" presetClass="entr" presetSubtype="4"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down)">
                                      <p:cBhvr>
                                        <p:cTn id="30" dur="500"/>
                                        <p:tgtEl>
                                          <p:spTgt spid="6"/>
                                        </p:tgtEl>
                                      </p:cBhvr>
                                    </p:animEffect>
                                  </p:childTnLst>
                                </p:cTn>
                              </p:par>
                            </p:childTnLst>
                          </p:cTn>
                        </p:par>
                        <p:par>
                          <p:cTn id="31" fill="hold">
                            <p:stCondLst>
                              <p:cond delay="3250"/>
                            </p:stCondLst>
                            <p:childTnLst>
                              <p:par>
                                <p:cTn id="32" presetID="22" presetClass="entr" presetSubtype="8" fill="hold" grpId="0" nodeType="after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wipe(left)">
                                      <p:cBhvr>
                                        <p:cTn id="34" dur="500"/>
                                        <p:tgtEl>
                                          <p:spTgt spid="15"/>
                                        </p:tgtEl>
                                      </p:cBhvr>
                                    </p:animEffect>
                                  </p:childTnLst>
                                </p:cTn>
                              </p:par>
                            </p:childTnLst>
                          </p:cTn>
                        </p:par>
                        <p:par>
                          <p:cTn id="35" fill="hold">
                            <p:stCondLst>
                              <p:cond delay="3750"/>
                            </p:stCondLst>
                            <p:childTnLst>
                              <p:par>
                                <p:cTn id="36" presetID="10" presetClass="entr" presetSubtype="0" fill="hold" nodeType="after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fade">
                                      <p:cBhvr>
                                        <p:cTn id="38" dur="500"/>
                                        <p:tgtEl>
                                          <p:spTgt spid="20"/>
                                        </p:tgtEl>
                                      </p:cBhvr>
                                    </p:animEffect>
                                  </p:childTnLst>
                                </p:cTn>
                              </p:par>
                              <p:par>
                                <p:cTn id="39" presetID="22" presetClass="entr" presetSubtype="4" fill="hold" grpId="0" nodeType="with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wipe(down)">
                                      <p:cBhvr>
                                        <p:cTn id="41" dur="500"/>
                                        <p:tgtEl>
                                          <p:spTgt spid="5"/>
                                        </p:tgtEl>
                                      </p:cBhvr>
                                    </p:animEffect>
                                  </p:childTnLst>
                                </p:cTn>
                              </p:par>
                            </p:childTnLst>
                          </p:cTn>
                        </p:par>
                        <p:par>
                          <p:cTn id="42" fill="hold">
                            <p:stCondLst>
                              <p:cond delay="4250"/>
                            </p:stCondLst>
                            <p:childTnLst>
                              <p:par>
                                <p:cTn id="43" presetID="22" presetClass="entr" presetSubtype="2" fill="hold" grpId="0" nodeType="after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wipe(right)">
                                      <p:cBhvr>
                                        <p:cTn id="45" dur="500"/>
                                        <p:tgtEl>
                                          <p:spTgt spid="12"/>
                                        </p:tgtEl>
                                      </p:cBhvr>
                                    </p:animEffect>
                                  </p:childTnLst>
                                </p:cTn>
                              </p:par>
                            </p:childTnLst>
                          </p:cTn>
                        </p:par>
                        <p:par>
                          <p:cTn id="46" fill="hold">
                            <p:stCondLst>
                              <p:cond delay="4750"/>
                            </p:stCondLst>
                            <p:childTnLst>
                              <p:par>
                                <p:cTn id="47" presetID="10" presetClass="entr" presetSubtype="0" fill="hold" nodeType="after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fade">
                                      <p:cBhvr>
                                        <p:cTn id="4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2" grpId="0" animBg="1"/>
      <p:bldP spid="14" grpId="0" animBg="1"/>
      <p:bldP spid="15" grpId="0" animBg="1"/>
      <p:bldP spid="1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 y="309617"/>
            <a:ext cx="527425" cy="671867"/>
          </a:xfrm>
          <a:prstGeom prst="rect">
            <a:avLst/>
          </a:prstGeom>
          <a:solidFill>
            <a:srgbClr val="F4346A"/>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rtlCol="0" anchor="ctr"/>
          <a:lstStyle/>
          <a:p>
            <a:pPr algn="ctr" defTabSz="914096"/>
            <a:endParaRPr lang="zh-CN" altLang="en-US" sz="1866" dirty="0">
              <a:solidFill>
                <a:srgbClr val="E7E6E6">
                  <a:lumMod val="50000"/>
                </a:srgbClr>
              </a:solidFill>
              <a:cs typeface="+mn-ea"/>
              <a:sym typeface="+mn-lt"/>
            </a:endParaRPr>
          </a:p>
        </p:txBody>
      </p:sp>
      <p:sp>
        <p:nvSpPr>
          <p:cNvPr id="3" name="文本框 37"/>
          <p:cNvSpPr txBox="1"/>
          <p:nvPr/>
        </p:nvSpPr>
        <p:spPr>
          <a:xfrm>
            <a:off x="623435" y="309617"/>
            <a:ext cx="2448229" cy="420542"/>
          </a:xfrm>
          <a:prstGeom prst="rect">
            <a:avLst/>
          </a:prstGeom>
          <a:noFill/>
        </p:spPr>
        <p:txBody>
          <a:bodyPr wrap="square" lIns="91417" tIns="45709" rIns="91417" bIns="45709" rtlCol="0">
            <a:spAutoFit/>
          </a:bodyPr>
          <a:lstStyle/>
          <a:p>
            <a:pPr lvl="0"/>
            <a:r>
              <a:rPr lang="zh-CN" altLang="en-US" sz="2133" b="1" dirty="0">
                <a:solidFill>
                  <a:srgbClr val="F4346A"/>
                </a:solidFill>
                <a:latin typeface="微软雅黑" pitchFamily="34" charset="-122"/>
                <a:ea typeface="微软雅黑" pitchFamily="34" charset="-122"/>
              </a:rPr>
              <a:t>添加标题</a:t>
            </a:r>
            <a:endParaRPr lang="zh-CN" altLang="zh-CN" sz="2133" b="1" dirty="0">
              <a:solidFill>
                <a:srgbClr val="F4346A"/>
              </a:solidFill>
              <a:latin typeface="微软雅黑" pitchFamily="34" charset="-122"/>
              <a:ea typeface="微软雅黑" pitchFamily="34" charset="-122"/>
            </a:endParaRPr>
          </a:p>
        </p:txBody>
      </p:sp>
      <p:sp>
        <p:nvSpPr>
          <p:cNvPr id="4" name="文本框 38"/>
          <p:cNvSpPr txBox="1"/>
          <p:nvPr/>
        </p:nvSpPr>
        <p:spPr>
          <a:xfrm>
            <a:off x="575387" y="741531"/>
            <a:ext cx="2719028" cy="276977"/>
          </a:xfrm>
          <a:prstGeom prst="rect">
            <a:avLst/>
          </a:prstGeom>
          <a:noFill/>
        </p:spPr>
        <p:txBody>
          <a:bodyPr wrap="square" lIns="91417" tIns="45709" rIns="91417" bIns="45709" rtlCol="0">
            <a:spAutoFit/>
          </a:bodyPr>
          <a:lstStyle/>
          <a:p>
            <a:pPr defTabSz="914096"/>
            <a:r>
              <a:rPr lang="en-US" altLang="zh-CN" sz="1200" dirty="0">
                <a:solidFill>
                  <a:srgbClr val="F4346A"/>
                </a:solidFill>
                <a:cs typeface="+mn-ea"/>
                <a:sym typeface="+mn-lt"/>
              </a:rPr>
              <a:t>ADD RELATED TITLE WORDS</a:t>
            </a:r>
            <a:endParaRPr lang="zh-CN" altLang="en-US" sz="1200" dirty="0">
              <a:solidFill>
                <a:srgbClr val="F4346A"/>
              </a:solidFill>
              <a:cs typeface="+mn-ea"/>
              <a:sym typeface="+mn-lt"/>
            </a:endParaRPr>
          </a:p>
        </p:txBody>
      </p:sp>
      <p:sp>
        <p:nvSpPr>
          <p:cNvPr id="8" name="弧形 11"/>
          <p:cNvSpPr>
            <a:spLocks noChangeArrowheads="1"/>
          </p:cNvSpPr>
          <p:nvPr/>
        </p:nvSpPr>
        <p:spPr bwMode="auto">
          <a:xfrm rot="2819095" flipV="1">
            <a:off x="2979755" y="1640961"/>
            <a:ext cx="2672423" cy="2673648"/>
          </a:xfrm>
          <a:custGeom>
            <a:avLst/>
            <a:gdLst>
              <a:gd name="T0" fmla="*/ 1336677 w 2673350"/>
              <a:gd name="T1" fmla="*/ 0 h 2674938"/>
              <a:gd name="T2" fmla="*/ 1336675 w 2673350"/>
              <a:gd name="T3" fmla="*/ 1337469 h 2674938"/>
              <a:gd name="T4" fmla="*/ 2670532 w 2673350"/>
              <a:gd name="T5" fmla="*/ 1424258 h 2674938"/>
              <a:gd name="T6" fmla="*/ 11796480 60000 65536"/>
              <a:gd name="T7" fmla="*/ 11796480 60000 65536"/>
              <a:gd name="T8" fmla="*/ 5898240 60000 65536"/>
              <a:gd name="T9" fmla="*/ 1336677 w 2673350"/>
              <a:gd name="T10" fmla="*/ 0 h 2674938"/>
              <a:gd name="T11" fmla="*/ 2673350 w 2673350"/>
              <a:gd name="T12" fmla="*/ 1424263 h 2674938"/>
            </a:gdLst>
            <a:ahLst/>
            <a:cxnLst>
              <a:cxn ang="T6">
                <a:pos x="T0" y="T1"/>
              </a:cxn>
              <a:cxn ang="T7">
                <a:pos x="T2" y="T3"/>
              </a:cxn>
              <a:cxn ang="T8">
                <a:pos x="T4" y="T5"/>
              </a:cxn>
            </a:cxnLst>
            <a:rect l="T9" t="T10" r="T11" b="T12"/>
            <a:pathLst>
              <a:path w="2673350" h="2674938" stroke="0">
                <a:moveTo>
                  <a:pt x="1336677" y="0"/>
                </a:moveTo>
                <a:lnTo>
                  <a:pt x="1336676" y="0"/>
                </a:lnTo>
                <a:cubicBezTo>
                  <a:pt x="2074901" y="1"/>
                  <a:pt x="2673350" y="598806"/>
                  <a:pt x="2673350" y="1337469"/>
                </a:cubicBezTo>
                <a:cubicBezTo>
                  <a:pt x="2673350" y="1366424"/>
                  <a:pt x="2672410" y="1395371"/>
                  <a:pt x="2670532" y="1424265"/>
                </a:cubicBezTo>
                <a:lnTo>
                  <a:pt x="1336675" y="1337469"/>
                </a:lnTo>
                <a:close/>
              </a:path>
              <a:path w="2673350" h="2674938" fill="none">
                <a:moveTo>
                  <a:pt x="1336677" y="0"/>
                </a:moveTo>
                <a:lnTo>
                  <a:pt x="1336676" y="0"/>
                </a:lnTo>
                <a:cubicBezTo>
                  <a:pt x="2074901" y="1"/>
                  <a:pt x="2673350" y="598806"/>
                  <a:pt x="2673350" y="1337469"/>
                </a:cubicBezTo>
                <a:cubicBezTo>
                  <a:pt x="2673350" y="1366424"/>
                  <a:pt x="2672410" y="1395371"/>
                  <a:pt x="2670532" y="1424265"/>
                </a:cubicBezTo>
              </a:path>
            </a:pathLst>
          </a:custGeom>
          <a:noFill/>
          <a:ln w="25400" algn="ctr">
            <a:solidFill>
              <a:srgbClr val="92D150"/>
            </a:solidFill>
            <a:miter lim="800000"/>
            <a:headEnd/>
            <a:tailEnd type="stealth" w="med" len="med"/>
          </a:ln>
        </p:spPr>
        <p:txBody>
          <a:bodyPr vert="eaVert" lIns="91380" tIns="45690" rIns="91380" bIns="45690" anchor="ctr"/>
          <a:lstStyle/>
          <a:p>
            <a:endParaRPr lang="zh-CN" altLang="en-US" sz="3199"/>
          </a:p>
        </p:txBody>
      </p:sp>
      <p:sp>
        <p:nvSpPr>
          <p:cNvPr id="9" name="弧形 16"/>
          <p:cNvSpPr>
            <a:spLocks noChangeArrowheads="1"/>
          </p:cNvSpPr>
          <p:nvPr/>
        </p:nvSpPr>
        <p:spPr bwMode="auto">
          <a:xfrm rot="-2819095">
            <a:off x="2979755" y="1282307"/>
            <a:ext cx="2672423" cy="2673648"/>
          </a:xfrm>
          <a:custGeom>
            <a:avLst/>
            <a:gdLst>
              <a:gd name="T0" fmla="*/ 1336677 w 2673350"/>
              <a:gd name="T1" fmla="*/ 0 h 2674938"/>
              <a:gd name="T2" fmla="*/ 1336675 w 2673350"/>
              <a:gd name="T3" fmla="*/ 1337469 h 2674938"/>
              <a:gd name="T4" fmla="*/ 2670532 w 2673350"/>
              <a:gd name="T5" fmla="*/ 1424258 h 2674938"/>
              <a:gd name="T6" fmla="*/ 11796480 60000 65536"/>
              <a:gd name="T7" fmla="*/ 11796480 60000 65536"/>
              <a:gd name="T8" fmla="*/ 5898240 60000 65536"/>
              <a:gd name="T9" fmla="*/ 1336677 w 2673350"/>
              <a:gd name="T10" fmla="*/ 0 h 2674938"/>
              <a:gd name="T11" fmla="*/ 2673350 w 2673350"/>
              <a:gd name="T12" fmla="*/ 1424263 h 2674938"/>
            </a:gdLst>
            <a:ahLst/>
            <a:cxnLst>
              <a:cxn ang="T6">
                <a:pos x="T0" y="T1"/>
              </a:cxn>
              <a:cxn ang="T7">
                <a:pos x="T2" y="T3"/>
              </a:cxn>
              <a:cxn ang="T8">
                <a:pos x="T4" y="T5"/>
              </a:cxn>
            </a:cxnLst>
            <a:rect l="T9" t="T10" r="T11" b="T12"/>
            <a:pathLst>
              <a:path w="2673350" h="2674938" stroke="0">
                <a:moveTo>
                  <a:pt x="1336677" y="0"/>
                </a:moveTo>
                <a:lnTo>
                  <a:pt x="1336676" y="0"/>
                </a:lnTo>
                <a:cubicBezTo>
                  <a:pt x="2074901" y="1"/>
                  <a:pt x="2673350" y="598806"/>
                  <a:pt x="2673350" y="1337469"/>
                </a:cubicBezTo>
                <a:cubicBezTo>
                  <a:pt x="2673350" y="1366424"/>
                  <a:pt x="2672410" y="1395371"/>
                  <a:pt x="2670532" y="1424265"/>
                </a:cubicBezTo>
                <a:lnTo>
                  <a:pt x="1336675" y="1337469"/>
                </a:lnTo>
                <a:close/>
              </a:path>
              <a:path w="2673350" h="2674938" fill="none">
                <a:moveTo>
                  <a:pt x="1336677" y="0"/>
                </a:moveTo>
                <a:lnTo>
                  <a:pt x="1336676" y="0"/>
                </a:lnTo>
                <a:cubicBezTo>
                  <a:pt x="2074901" y="1"/>
                  <a:pt x="2673350" y="598806"/>
                  <a:pt x="2673350" y="1337469"/>
                </a:cubicBezTo>
                <a:cubicBezTo>
                  <a:pt x="2673350" y="1366424"/>
                  <a:pt x="2672410" y="1395371"/>
                  <a:pt x="2670532" y="1424265"/>
                </a:cubicBezTo>
              </a:path>
            </a:pathLst>
          </a:custGeom>
          <a:noFill/>
          <a:ln w="25400" algn="ctr">
            <a:solidFill>
              <a:srgbClr val="92D150"/>
            </a:solidFill>
            <a:miter lim="800000"/>
            <a:headEnd/>
            <a:tailEnd type="stealth" w="med" len="med"/>
          </a:ln>
        </p:spPr>
        <p:txBody>
          <a:bodyPr vert="eaVert" lIns="91380" tIns="45690" rIns="91380" bIns="45690" anchor="ctr"/>
          <a:lstStyle/>
          <a:p>
            <a:endParaRPr lang="zh-CN" altLang="en-US" sz="3199"/>
          </a:p>
        </p:txBody>
      </p:sp>
      <p:sp>
        <p:nvSpPr>
          <p:cNvPr id="10" name="半闭框 17"/>
          <p:cNvSpPr>
            <a:spLocks noChangeArrowheads="1"/>
          </p:cNvSpPr>
          <p:nvPr/>
        </p:nvSpPr>
        <p:spPr bwMode="auto">
          <a:xfrm rot="8093902">
            <a:off x="7369606" y="2579487"/>
            <a:ext cx="466563" cy="466500"/>
          </a:xfrm>
          <a:custGeom>
            <a:avLst/>
            <a:gdLst>
              <a:gd name="T0" fmla="*/ 424806 w 466725"/>
              <a:gd name="T1" fmla="*/ 41919 h 466725"/>
              <a:gd name="T2" fmla="*/ 43475 w 466725"/>
              <a:gd name="T3" fmla="*/ 423249 h 466725"/>
              <a:gd name="T4" fmla="*/ 0 w 466725"/>
              <a:gd name="T5" fmla="*/ 233363 h 466725"/>
              <a:gd name="T6" fmla="*/ 233363 w 466725"/>
              <a:gd name="T7" fmla="*/ 0 h 466725"/>
              <a:gd name="T8" fmla="*/ 0 60000 65536"/>
              <a:gd name="T9" fmla="*/ 5898240 60000 65536"/>
              <a:gd name="T10" fmla="*/ 11796480 60000 65536"/>
              <a:gd name="T11" fmla="*/ 17694720 60000 65536"/>
              <a:gd name="T12" fmla="*/ 0 w 466725"/>
              <a:gd name="T13" fmla="*/ 0 h 466725"/>
              <a:gd name="T14" fmla="*/ 466725 w 466725"/>
              <a:gd name="T15" fmla="*/ 466725 h 466725"/>
            </a:gdLst>
            <a:ahLst/>
            <a:cxnLst>
              <a:cxn ang="T8">
                <a:pos x="T0" y="T1"/>
              </a:cxn>
              <a:cxn ang="T9">
                <a:pos x="T2" y="T3"/>
              </a:cxn>
              <a:cxn ang="T10">
                <a:pos x="T4" y="T5"/>
              </a:cxn>
              <a:cxn ang="T11">
                <a:pos x="T6" y="T7"/>
              </a:cxn>
            </a:cxnLst>
            <a:rect l="T12" t="T13" r="T14" b="T15"/>
            <a:pathLst>
              <a:path w="466725" h="466725">
                <a:moveTo>
                  <a:pt x="0" y="0"/>
                </a:moveTo>
                <a:lnTo>
                  <a:pt x="466725" y="0"/>
                </a:lnTo>
                <a:lnTo>
                  <a:pt x="382887" y="83838"/>
                </a:lnTo>
                <a:lnTo>
                  <a:pt x="86951" y="83838"/>
                </a:lnTo>
                <a:lnTo>
                  <a:pt x="86951" y="379774"/>
                </a:lnTo>
                <a:lnTo>
                  <a:pt x="0" y="466725"/>
                </a:lnTo>
                <a:close/>
              </a:path>
            </a:pathLst>
          </a:custGeom>
          <a:solidFill>
            <a:srgbClr val="92D150"/>
          </a:solidFill>
          <a:ln w="12700" algn="ctr">
            <a:solidFill>
              <a:srgbClr val="92D150"/>
            </a:solidFill>
            <a:miter lim="800000"/>
            <a:headEnd/>
            <a:tailEnd/>
          </a:ln>
        </p:spPr>
        <p:txBody>
          <a:bodyPr rot="10800000" vert="eaVert" lIns="91380" tIns="45690" rIns="91380" bIns="45690" anchor="ctr"/>
          <a:lstStyle/>
          <a:p>
            <a:endParaRPr lang="zh-CN" altLang="en-US" sz="3199"/>
          </a:p>
        </p:txBody>
      </p:sp>
      <p:sp>
        <p:nvSpPr>
          <p:cNvPr id="11" name="椭圆 12"/>
          <p:cNvSpPr>
            <a:spLocks noChangeArrowheads="1"/>
          </p:cNvSpPr>
          <p:nvPr/>
        </p:nvSpPr>
        <p:spPr bwMode="auto">
          <a:xfrm>
            <a:off x="4849904" y="1643153"/>
            <a:ext cx="2305527" cy="2304251"/>
          </a:xfrm>
          <a:prstGeom prst="ellipse">
            <a:avLst/>
          </a:prstGeom>
          <a:solidFill>
            <a:srgbClr val="FFBF00"/>
          </a:solidFill>
          <a:ln w="12700" algn="ctr">
            <a:noFill/>
            <a:miter lim="800000"/>
            <a:headEnd/>
            <a:tailEnd/>
          </a:ln>
        </p:spPr>
        <p:txBody>
          <a:bodyPr lIns="91380" tIns="45690" rIns="91380" bIns="45690" anchor="ctr"/>
          <a:lstStyle/>
          <a:p>
            <a:pPr algn="ctr"/>
            <a:endParaRPr lang="zh-CN" altLang="en-US" sz="3199">
              <a:solidFill>
                <a:srgbClr val="FFFFFF"/>
              </a:solidFill>
              <a:latin typeface="Calibri" pitchFamily="34" charset="0"/>
            </a:endParaRPr>
          </a:p>
        </p:txBody>
      </p:sp>
      <p:sp>
        <p:nvSpPr>
          <p:cNvPr id="12" name="椭圆 4"/>
          <p:cNvSpPr>
            <a:spLocks noChangeArrowheads="1"/>
          </p:cNvSpPr>
          <p:nvPr/>
        </p:nvSpPr>
        <p:spPr bwMode="auto">
          <a:xfrm>
            <a:off x="1395580" y="1643153"/>
            <a:ext cx="2305526" cy="2304251"/>
          </a:xfrm>
          <a:prstGeom prst="ellipse">
            <a:avLst/>
          </a:prstGeom>
          <a:solidFill>
            <a:srgbClr val="0CB0EF"/>
          </a:solidFill>
          <a:ln w="12700" algn="ctr">
            <a:noFill/>
            <a:miter lim="800000"/>
            <a:headEnd/>
            <a:tailEnd/>
          </a:ln>
        </p:spPr>
        <p:txBody>
          <a:bodyPr lIns="91380" tIns="45690" rIns="91380" bIns="45690" anchor="ctr"/>
          <a:lstStyle/>
          <a:p>
            <a:pPr algn="ctr"/>
            <a:endParaRPr lang="zh-CN" altLang="en-US" sz="3199">
              <a:solidFill>
                <a:srgbClr val="FFFFFF"/>
              </a:solidFill>
              <a:latin typeface="Calibri" pitchFamily="34" charset="0"/>
            </a:endParaRPr>
          </a:p>
        </p:txBody>
      </p:sp>
      <p:sp>
        <p:nvSpPr>
          <p:cNvPr id="13" name="椭圆 18"/>
          <p:cNvSpPr>
            <a:spLocks noChangeArrowheads="1"/>
          </p:cNvSpPr>
          <p:nvPr/>
        </p:nvSpPr>
        <p:spPr bwMode="auto">
          <a:xfrm>
            <a:off x="8339130" y="1654261"/>
            <a:ext cx="2305526" cy="2304251"/>
          </a:xfrm>
          <a:prstGeom prst="ellipse">
            <a:avLst/>
          </a:prstGeom>
          <a:solidFill>
            <a:srgbClr val="F4346A"/>
          </a:solidFill>
          <a:ln w="12700" algn="ctr">
            <a:noFill/>
            <a:miter lim="800000"/>
            <a:headEnd/>
            <a:tailEnd/>
          </a:ln>
        </p:spPr>
        <p:txBody>
          <a:bodyPr lIns="91380" tIns="45690" rIns="91380" bIns="45690" anchor="ctr"/>
          <a:lstStyle/>
          <a:p>
            <a:pPr algn="ctr"/>
            <a:endParaRPr lang="zh-CN" altLang="en-US" sz="3199">
              <a:solidFill>
                <a:srgbClr val="FFFFFF"/>
              </a:solidFill>
              <a:latin typeface="Calibri" pitchFamily="34" charset="0"/>
            </a:endParaRPr>
          </a:p>
        </p:txBody>
      </p:sp>
      <p:sp>
        <p:nvSpPr>
          <p:cNvPr id="14" name="Rectangle 19"/>
          <p:cNvSpPr>
            <a:spLocks noChangeArrowheads="1"/>
          </p:cNvSpPr>
          <p:nvPr/>
        </p:nvSpPr>
        <p:spPr bwMode="auto">
          <a:xfrm>
            <a:off x="2115956" y="2377910"/>
            <a:ext cx="1005282" cy="1076901"/>
          </a:xfrm>
          <a:prstGeom prst="rect">
            <a:avLst/>
          </a:prstGeom>
          <a:noFill/>
          <a:ln w="9525">
            <a:noFill/>
            <a:miter lim="800000"/>
            <a:headEnd/>
            <a:tailEnd/>
          </a:ln>
        </p:spPr>
        <p:txBody>
          <a:bodyPr wrap="none" lIns="91380" tIns="45690" rIns="91380" bIns="45690">
            <a:spAutoFit/>
          </a:bodyPr>
          <a:lstStyle/>
          <a:p>
            <a:r>
              <a:rPr lang="zh-CN" altLang="en-US" sz="3199" b="1" dirty="0">
                <a:solidFill>
                  <a:schemeClr val="bg1"/>
                </a:solidFill>
                <a:ea typeface="微软雅黑" pitchFamily="34" charset="-122"/>
              </a:rPr>
              <a:t>添加</a:t>
            </a:r>
          </a:p>
          <a:p>
            <a:r>
              <a:rPr lang="zh-CN" altLang="en-US" sz="3199" b="1" dirty="0">
                <a:solidFill>
                  <a:schemeClr val="bg1"/>
                </a:solidFill>
                <a:ea typeface="微软雅黑" pitchFamily="34" charset="-122"/>
              </a:rPr>
              <a:t>标题</a:t>
            </a:r>
          </a:p>
        </p:txBody>
      </p:sp>
      <p:sp>
        <p:nvSpPr>
          <p:cNvPr id="15" name="Rectangle 20"/>
          <p:cNvSpPr>
            <a:spLocks noChangeArrowheads="1"/>
          </p:cNvSpPr>
          <p:nvPr/>
        </p:nvSpPr>
        <p:spPr bwMode="auto">
          <a:xfrm>
            <a:off x="5641681" y="2377910"/>
            <a:ext cx="1005282" cy="1076901"/>
          </a:xfrm>
          <a:prstGeom prst="rect">
            <a:avLst/>
          </a:prstGeom>
          <a:noFill/>
          <a:ln w="9525">
            <a:noFill/>
            <a:miter lim="800000"/>
            <a:headEnd/>
            <a:tailEnd/>
          </a:ln>
        </p:spPr>
        <p:txBody>
          <a:bodyPr wrap="none" lIns="91380" tIns="45690" rIns="91380" bIns="45690">
            <a:spAutoFit/>
          </a:bodyPr>
          <a:lstStyle/>
          <a:p>
            <a:r>
              <a:rPr lang="zh-CN" altLang="en-US" sz="3199" b="1" dirty="0">
                <a:solidFill>
                  <a:schemeClr val="bg1"/>
                </a:solidFill>
                <a:ea typeface="微软雅黑" pitchFamily="34" charset="-122"/>
              </a:rPr>
              <a:t>添加</a:t>
            </a:r>
          </a:p>
          <a:p>
            <a:r>
              <a:rPr lang="zh-CN" altLang="en-US" sz="3199" b="1" dirty="0">
                <a:solidFill>
                  <a:schemeClr val="bg1"/>
                </a:solidFill>
                <a:ea typeface="微软雅黑" pitchFamily="34" charset="-122"/>
              </a:rPr>
              <a:t>标题</a:t>
            </a:r>
          </a:p>
        </p:txBody>
      </p:sp>
      <p:sp>
        <p:nvSpPr>
          <p:cNvPr id="16" name="Rectangle 21"/>
          <p:cNvSpPr>
            <a:spLocks noChangeArrowheads="1"/>
          </p:cNvSpPr>
          <p:nvPr/>
        </p:nvSpPr>
        <p:spPr bwMode="auto">
          <a:xfrm>
            <a:off x="9096003" y="2377910"/>
            <a:ext cx="1005282" cy="1076901"/>
          </a:xfrm>
          <a:prstGeom prst="rect">
            <a:avLst/>
          </a:prstGeom>
          <a:noFill/>
          <a:ln w="9525">
            <a:noFill/>
            <a:miter lim="800000"/>
            <a:headEnd/>
            <a:tailEnd/>
          </a:ln>
        </p:spPr>
        <p:txBody>
          <a:bodyPr wrap="none" lIns="91380" tIns="45690" rIns="91380" bIns="45690">
            <a:spAutoFit/>
          </a:bodyPr>
          <a:lstStyle/>
          <a:p>
            <a:r>
              <a:rPr lang="zh-CN" altLang="en-US" sz="3199" b="1" dirty="0">
                <a:solidFill>
                  <a:schemeClr val="bg1"/>
                </a:solidFill>
                <a:ea typeface="微软雅黑" pitchFamily="34" charset="-122"/>
              </a:rPr>
              <a:t>添加</a:t>
            </a:r>
          </a:p>
          <a:p>
            <a:r>
              <a:rPr lang="zh-CN" altLang="en-US" sz="3199" b="1" dirty="0">
                <a:solidFill>
                  <a:schemeClr val="bg1"/>
                </a:solidFill>
                <a:ea typeface="微软雅黑" pitchFamily="34" charset="-122"/>
              </a:rPr>
              <a:t>标题</a:t>
            </a:r>
          </a:p>
        </p:txBody>
      </p:sp>
      <p:sp>
        <p:nvSpPr>
          <p:cNvPr id="17" name="文本框 13"/>
          <p:cNvSpPr txBox="1">
            <a:spLocks noChangeArrowheads="1"/>
          </p:cNvSpPr>
          <p:nvPr/>
        </p:nvSpPr>
        <p:spPr bwMode="auto">
          <a:xfrm>
            <a:off x="1251189" y="4484488"/>
            <a:ext cx="9861558" cy="1015410"/>
          </a:xfrm>
          <a:prstGeom prst="rect">
            <a:avLst/>
          </a:prstGeom>
          <a:noFill/>
          <a:ln w="9525">
            <a:noFill/>
            <a:miter lim="800000"/>
            <a:headEnd/>
            <a:tailEnd/>
          </a:ln>
        </p:spPr>
        <p:txBody>
          <a:bodyPr lIns="91380" tIns="45690" rIns="91380" bIns="45690">
            <a:spAutoFit/>
          </a:bodyPr>
          <a:lstStyle/>
          <a:p>
            <a:pPr>
              <a:lnSpc>
                <a:spcPct val="150000"/>
              </a:lnSpc>
            </a:pPr>
            <a:r>
              <a:rPr lang="zh-CN" altLang="en-US" sz="1333" dirty="0">
                <a:solidFill>
                  <a:schemeClr val="tx1">
                    <a:lumMod val="65000"/>
                    <a:lumOff val="35000"/>
                  </a:schemeClr>
                </a:solidFill>
                <a:latin typeface="方正正中黑简体" pitchFamily="2" charset="-122"/>
                <a:ea typeface="微软雅黑" pitchFamily="34" charset="-122"/>
              </a:rPr>
              <a:t>添加文本内容</a:t>
            </a:r>
            <a:r>
              <a:rPr lang="zh-CN" altLang="en-US" sz="1333" dirty="0">
                <a:solidFill>
                  <a:schemeClr val="tx1">
                    <a:lumMod val="65000"/>
                    <a:lumOff val="35000"/>
                  </a:schemeClr>
                </a:solidFill>
                <a:ea typeface="微软雅黑" pitchFamily="34" charset="-122"/>
              </a:rPr>
              <a:t>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内容</a:t>
            </a:r>
          </a:p>
        </p:txBody>
      </p:sp>
    </p:spTree>
    <p:extLst>
      <p:ext uri="{BB962C8B-B14F-4D97-AF65-F5344CB8AC3E}">
        <p14:creationId xmlns:p14="http://schemas.microsoft.com/office/powerpoint/2010/main" val="3995880810"/>
      </p:ext>
    </p:extLst>
  </p:cSld>
  <p:clrMapOvr>
    <a:masterClrMapping/>
  </p:clrMapOvr>
  <mc:AlternateContent xmlns:mc="http://schemas.openxmlformats.org/markup-compatibility/2006" xmlns:p14="http://schemas.microsoft.com/office/powerpoint/2010/main">
    <mc:Choice Requires="p14">
      <p:transition spd="slow" p14:dur="1500" advTm="1500">
        <p:random/>
      </p:transition>
    </mc:Choice>
    <mc:Fallback xmlns="">
      <p:transition spd="slow" advTm="15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lide(fromLeft)">
                                      <p:cBhvr>
                                        <p:cTn id="7" dur="500"/>
                                        <p:tgtEl>
                                          <p:spTgt spid="12"/>
                                        </p:tgtEl>
                                      </p:cBhvr>
                                    </p:animEffect>
                                  </p:childTnLst>
                                </p:cTn>
                              </p:par>
                              <p:par>
                                <p:cTn id="8" presetID="12" presetClass="entr" presetSubtype="8"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slide(fromLeft)">
                                      <p:cBhvr>
                                        <p:cTn id="10" dur="500"/>
                                        <p:tgtEl>
                                          <p:spTgt spid="14"/>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500"/>
                                        <p:tgtEl>
                                          <p:spTgt spid="9"/>
                                        </p:tgtEl>
                                      </p:cBhvr>
                                    </p:animEffect>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left)">
                                      <p:cBhvr>
                                        <p:cTn id="21" dur="500"/>
                                        <p:tgtEl>
                                          <p:spTgt spid="11"/>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left)">
                                      <p:cBhvr>
                                        <p:cTn id="24" dur="500"/>
                                        <p:tgtEl>
                                          <p:spTgt spid="15"/>
                                        </p:tgtEl>
                                      </p:cBhvr>
                                    </p:animEffect>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wipe(left)">
                                      <p:cBhvr>
                                        <p:cTn id="28" dur="500"/>
                                        <p:tgtEl>
                                          <p:spTgt spid="10"/>
                                        </p:tgtEl>
                                      </p:cBhvr>
                                    </p:animEffect>
                                  </p:childTnLst>
                                </p:cTn>
                              </p:par>
                            </p:childTnLst>
                          </p:cTn>
                        </p:par>
                        <p:par>
                          <p:cTn id="29" fill="hold">
                            <p:stCondLst>
                              <p:cond delay="2000"/>
                            </p:stCondLst>
                            <p:childTnLst>
                              <p:par>
                                <p:cTn id="30" presetID="22" presetClass="entr" presetSubtype="8"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left)">
                                      <p:cBhvr>
                                        <p:cTn id="32" dur="500"/>
                                        <p:tgtEl>
                                          <p:spTgt spid="13"/>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wipe(left)">
                                      <p:cBhvr>
                                        <p:cTn id="35" dur="500"/>
                                        <p:tgtEl>
                                          <p:spTgt spid="16"/>
                                        </p:tgtEl>
                                      </p:cBhvr>
                                    </p:animEffect>
                                  </p:childTnLst>
                                </p:cTn>
                              </p:par>
                            </p:childTnLst>
                          </p:cTn>
                        </p:par>
                        <p:par>
                          <p:cTn id="36" fill="hold">
                            <p:stCondLst>
                              <p:cond delay="2500"/>
                            </p:stCondLst>
                            <p:childTnLst>
                              <p:par>
                                <p:cTn id="37" presetID="30" presetClass="entr" presetSubtype="0" fill="hold" grpId="0"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800" decel="100000"/>
                                        <p:tgtEl>
                                          <p:spTgt spid="17"/>
                                        </p:tgtEl>
                                      </p:cBhvr>
                                    </p:animEffect>
                                    <p:anim calcmode="lin" valueType="num">
                                      <p:cBhvr>
                                        <p:cTn id="40" dur="800" decel="100000" fill="hold"/>
                                        <p:tgtEl>
                                          <p:spTgt spid="17"/>
                                        </p:tgtEl>
                                        <p:attrNameLst>
                                          <p:attrName>style.rotation</p:attrName>
                                        </p:attrNameLst>
                                      </p:cBhvr>
                                      <p:tavLst>
                                        <p:tav tm="0">
                                          <p:val>
                                            <p:fltVal val="-90"/>
                                          </p:val>
                                        </p:tav>
                                        <p:tav tm="100000">
                                          <p:val>
                                            <p:fltVal val="0"/>
                                          </p:val>
                                        </p:tav>
                                      </p:tavLst>
                                    </p:anim>
                                    <p:anim calcmode="lin" valueType="num">
                                      <p:cBhvr>
                                        <p:cTn id="41" dur="800" decel="100000" fill="hold"/>
                                        <p:tgtEl>
                                          <p:spTgt spid="17"/>
                                        </p:tgtEl>
                                        <p:attrNameLst>
                                          <p:attrName>ppt_x</p:attrName>
                                        </p:attrNameLst>
                                      </p:cBhvr>
                                      <p:tavLst>
                                        <p:tav tm="0">
                                          <p:val>
                                            <p:strVal val="#ppt_x+0.4"/>
                                          </p:val>
                                        </p:tav>
                                        <p:tav tm="100000">
                                          <p:val>
                                            <p:strVal val="#ppt_x-0.05"/>
                                          </p:val>
                                        </p:tav>
                                      </p:tavLst>
                                    </p:anim>
                                    <p:anim calcmode="lin" valueType="num">
                                      <p:cBhvr>
                                        <p:cTn id="42" dur="800" decel="100000" fill="hold"/>
                                        <p:tgtEl>
                                          <p:spTgt spid="17"/>
                                        </p:tgtEl>
                                        <p:attrNameLst>
                                          <p:attrName>ppt_y</p:attrName>
                                        </p:attrNameLst>
                                      </p:cBhvr>
                                      <p:tavLst>
                                        <p:tav tm="0">
                                          <p:val>
                                            <p:strVal val="#ppt_y-0.4"/>
                                          </p:val>
                                        </p:tav>
                                        <p:tav tm="100000">
                                          <p:val>
                                            <p:strVal val="#ppt_y+0.1"/>
                                          </p:val>
                                        </p:tav>
                                      </p:tavLst>
                                    </p:anim>
                                    <p:anim calcmode="lin" valueType="num">
                                      <p:cBhvr>
                                        <p:cTn id="43" dur="200" accel="100000" fill="hold">
                                          <p:stCondLst>
                                            <p:cond delay="800"/>
                                          </p:stCondLst>
                                        </p:cTn>
                                        <p:tgtEl>
                                          <p:spTgt spid="17"/>
                                        </p:tgtEl>
                                        <p:attrNameLst>
                                          <p:attrName>ppt_x</p:attrName>
                                        </p:attrNameLst>
                                      </p:cBhvr>
                                      <p:tavLst>
                                        <p:tav tm="0">
                                          <p:val>
                                            <p:strVal val="#ppt_x-0.05"/>
                                          </p:val>
                                        </p:tav>
                                        <p:tav tm="100000">
                                          <p:val>
                                            <p:strVal val="#ppt_x"/>
                                          </p:val>
                                        </p:tav>
                                      </p:tavLst>
                                    </p:anim>
                                    <p:anim calcmode="lin" valueType="num">
                                      <p:cBhvr>
                                        <p:cTn id="44" dur="200" accel="100000" fill="hold">
                                          <p:stCondLst>
                                            <p:cond delay="800"/>
                                          </p:stCondLst>
                                        </p:cTn>
                                        <p:tgtEl>
                                          <p:spTgt spid="17"/>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p:bldP spid="15" grpId="0"/>
      <p:bldP spid="16" grpId="0"/>
      <p:bldP spid="1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6937430" y="2173783"/>
            <a:ext cx="1467895" cy="1818070"/>
          </a:xfrm>
          <a:custGeom>
            <a:avLst/>
            <a:gdLst>
              <a:gd name="connsiteX0" fmla="*/ 485776 w 1468603"/>
              <a:gd name="connsiteY0" fmla="*/ 0 h 1818385"/>
              <a:gd name="connsiteX1" fmla="*/ 611480 w 1468603"/>
              <a:gd name="connsiteY1" fmla="*/ 52068 h 1818385"/>
              <a:gd name="connsiteX2" fmla="*/ 1468603 w 1468603"/>
              <a:gd name="connsiteY2" fmla="*/ 909193 h 1818385"/>
              <a:gd name="connsiteX3" fmla="*/ 611480 w 1468603"/>
              <a:gd name="connsiteY3" fmla="*/ 1766317 h 1818385"/>
              <a:gd name="connsiteX4" fmla="*/ 360072 w 1468603"/>
              <a:gd name="connsiteY4" fmla="*/ 1766317 h 1818385"/>
              <a:gd name="connsiteX5" fmla="*/ 1 w 1468603"/>
              <a:gd name="connsiteY5" fmla="*/ 1406246 h 1818385"/>
              <a:gd name="connsiteX6" fmla="*/ 439313 w 1468603"/>
              <a:gd name="connsiteY6" fmla="*/ 966934 h 1818385"/>
              <a:gd name="connsiteX7" fmla="*/ 748365 w 1468603"/>
              <a:gd name="connsiteY7" fmla="*/ 966934 h 1818385"/>
              <a:gd name="connsiteX8" fmla="*/ 748365 w 1468603"/>
              <a:gd name="connsiteY8" fmla="*/ 1092686 h 1818385"/>
              <a:gd name="connsiteX9" fmla="*/ 923154 w 1468603"/>
              <a:gd name="connsiteY9" fmla="*/ 909193 h 1818385"/>
              <a:gd name="connsiteX10" fmla="*/ 748365 w 1468603"/>
              <a:gd name="connsiteY10" fmla="*/ 725699 h 1818385"/>
              <a:gd name="connsiteX11" fmla="*/ 748365 w 1468603"/>
              <a:gd name="connsiteY11" fmla="*/ 851451 h 1818385"/>
              <a:gd name="connsiteX12" fmla="*/ 439312 w 1468603"/>
              <a:gd name="connsiteY12" fmla="*/ 851451 h 1818385"/>
              <a:gd name="connsiteX13" fmla="*/ 0 w 1468603"/>
              <a:gd name="connsiteY13" fmla="*/ 412140 h 1818385"/>
              <a:gd name="connsiteX14" fmla="*/ 360072 w 1468603"/>
              <a:gd name="connsiteY14" fmla="*/ 52068 h 1818385"/>
              <a:gd name="connsiteX15" fmla="*/ 485776 w 1468603"/>
              <a:gd name="connsiteY15" fmla="*/ 0 h 1818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68603" h="1818385">
                <a:moveTo>
                  <a:pt x="485776" y="0"/>
                </a:moveTo>
                <a:cubicBezTo>
                  <a:pt x="531271" y="0"/>
                  <a:pt x="576768" y="17356"/>
                  <a:pt x="611480" y="52068"/>
                </a:cubicBezTo>
                <a:lnTo>
                  <a:pt x="1468603" y="909193"/>
                </a:lnTo>
                <a:lnTo>
                  <a:pt x="611480" y="1766317"/>
                </a:lnTo>
                <a:cubicBezTo>
                  <a:pt x="542054" y="1835742"/>
                  <a:pt x="429496" y="1835742"/>
                  <a:pt x="360072" y="1766317"/>
                </a:cubicBezTo>
                <a:lnTo>
                  <a:pt x="1" y="1406246"/>
                </a:lnTo>
                <a:lnTo>
                  <a:pt x="439313" y="966934"/>
                </a:lnTo>
                <a:lnTo>
                  <a:pt x="748365" y="966934"/>
                </a:lnTo>
                <a:lnTo>
                  <a:pt x="748365" y="1092686"/>
                </a:lnTo>
                <a:lnTo>
                  <a:pt x="923154" y="909193"/>
                </a:lnTo>
                <a:lnTo>
                  <a:pt x="748365" y="725699"/>
                </a:lnTo>
                <a:lnTo>
                  <a:pt x="748365" y="851451"/>
                </a:lnTo>
                <a:lnTo>
                  <a:pt x="439312" y="851451"/>
                </a:lnTo>
                <a:lnTo>
                  <a:pt x="0" y="412140"/>
                </a:lnTo>
                <a:lnTo>
                  <a:pt x="360072" y="52068"/>
                </a:lnTo>
                <a:cubicBezTo>
                  <a:pt x="394784" y="17356"/>
                  <a:pt x="440280" y="0"/>
                  <a:pt x="485776" y="0"/>
                </a:cubicBezTo>
                <a:close/>
              </a:path>
            </a:pathLst>
          </a:custGeom>
          <a:solidFill>
            <a:srgbClr val="F4346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96" tIns="45698" rIns="91396" bIns="45698" rtlCol="0" anchor="ctr"/>
          <a:lstStyle/>
          <a:p>
            <a:pPr algn="ctr"/>
            <a:endParaRPr lang="zh-CN" altLang="en-US" sz="3199"/>
          </a:p>
        </p:txBody>
      </p:sp>
      <p:sp>
        <p:nvSpPr>
          <p:cNvPr id="3" name="任意多边形 2"/>
          <p:cNvSpPr/>
          <p:nvPr/>
        </p:nvSpPr>
        <p:spPr>
          <a:xfrm>
            <a:off x="5690186" y="2173783"/>
            <a:ext cx="1467895" cy="1818070"/>
          </a:xfrm>
          <a:custGeom>
            <a:avLst/>
            <a:gdLst>
              <a:gd name="connsiteX0" fmla="*/ 485776 w 1468603"/>
              <a:gd name="connsiteY0" fmla="*/ 0 h 1818385"/>
              <a:gd name="connsiteX1" fmla="*/ 611480 w 1468603"/>
              <a:gd name="connsiteY1" fmla="*/ 52068 h 1818385"/>
              <a:gd name="connsiteX2" fmla="*/ 1468603 w 1468603"/>
              <a:gd name="connsiteY2" fmla="*/ 909193 h 1818385"/>
              <a:gd name="connsiteX3" fmla="*/ 611480 w 1468603"/>
              <a:gd name="connsiteY3" fmla="*/ 1766317 h 1818385"/>
              <a:gd name="connsiteX4" fmla="*/ 360072 w 1468603"/>
              <a:gd name="connsiteY4" fmla="*/ 1766317 h 1818385"/>
              <a:gd name="connsiteX5" fmla="*/ 1 w 1468603"/>
              <a:gd name="connsiteY5" fmla="*/ 1406246 h 1818385"/>
              <a:gd name="connsiteX6" fmla="*/ 439313 w 1468603"/>
              <a:gd name="connsiteY6" fmla="*/ 966934 h 1818385"/>
              <a:gd name="connsiteX7" fmla="*/ 748365 w 1468603"/>
              <a:gd name="connsiteY7" fmla="*/ 966934 h 1818385"/>
              <a:gd name="connsiteX8" fmla="*/ 748365 w 1468603"/>
              <a:gd name="connsiteY8" fmla="*/ 1092686 h 1818385"/>
              <a:gd name="connsiteX9" fmla="*/ 923154 w 1468603"/>
              <a:gd name="connsiteY9" fmla="*/ 909193 h 1818385"/>
              <a:gd name="connsiteX10" fmla="*/ 748365 w 1468603"/>
              <a:gd name="connsiteY10" fmla="*/ 725699 h 1818385"/>
              <a:gd name="connsiteX11" fmla="*/ 748365 w 1468603"/>
              <a:gd name="connsiteY11" fmla="*/ 851451 h 1818385"/>
              <a:gd name="connsiteX12" fmla="*/ 439312 w 1468603"/>
              <a:gd name="connsiteY12" fmla="*/ 851451 h 1818385"/>
              <a:gd name="connsiteX13" fmla="*/ 0 w 1468603"/>
              <a:gd name="connsiteY13" fmla="*/ 412140 h 1818385"/>
              <a:gd name="connsiteX14" fmla="*/ 360072 w 1468603"/>
              <a:gd name="connsiteY14" fmla="*/ 52068 h 1818385"/>
              <a:gd name="connsiteX15" fmla="*/ 485776 w 1468603"/>
              <a:gd name="connsiteY15" fmla="*/ 0 h 1818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68603" h="1818385">
                <a:moveTo>
                  <a:pt x="485776" y="0"/>
                </a:moveTo>
                <a:cubicBezTo>
                  <a:pt x="531271" y="0"/>
                  <a:pt x="576768" y="17356"/>
                  <a:pt x="611480" y="52068"/>
                </a:cubicBezTo>
                <a:lnTo>
                  <a:pt x="1468603" y="909193"/>
                </a:lnTo>
                <a:lnTo>
                  <a:pt x="611480" y="1766317"/>
                </a:lnTo>
                <a:cubicBezTo>
                  <a:pt x="542054" y="1835742"/>
                  <a:pt x="429496" y="1835742"/>
                  <a:pt x="360072" y="1766317"/>
                </a:cubicBezTo>
                <a:lnTo>
                  <a:pt x="1" y="1406246"/>
                </a:lnTo>
                <a:lnTo>
                  <a:pt x="439313" y="966934"/>
                </a:lnTo>
                <a:lnTo>
                  <a:pt x="748365" y="966934"/>
                </a:lnTo>
                <a:lnTo>
                  <a:pt x="748365" y="1092686"/>
                </a:lnTo>
                <a:lnTo>
                  <a:pt x="923154" y="909193"/>
                </a:lnTo>
                <a:lnTo>
                  <a:pt x="748365" y="725699"/>
                </a:lnTo>
                <a:lnTo>
                  <a:pt x="748365" y="851451"/>
                </a:lnTo>
                <a:lnTo>
                  <a:pt x="439312" y="851451"/>
                </a:lnTo>
                <a:lnTo>
                  <a:pt x="0" y="412140"/>
                </a:lnTo>
                <a:lnTo>
                  <a:pt x="360072" y="52068"/>
                </a:lnTo>
                <a:cubicBezTo>
                  <a:pt x="394784" y="17356"/>
                  <a:pt x="440280" y="0"/>
                  <a:pt x="485776" y="0"/>
                </a:cubicBezTo>
                <a:close/>
              </a:path>
            </a:pathLst>
          </a:custGeom>
          <a:solidFill>
            <a:srgbClr val="FFBF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96" tIns="45698" rIns="91396" bIns="45698" rtlCol="0" anchor="ctr"/>
          <a:lstStyle/>
          <a:p>
            <a:pPr algn="ctr"/>
            <a:endParaRPr lang="zh-CN" altLang="en-US" sz="3199"/>
          </a:p>
        </p:txBody>
      </p:sp>
      <p:sp>
        <p:nvSpPr>
          <p:cNvPr id="4" name="任意多边形 3"/>
          <p:cNvSpPr/>
          <p:nvPr/>
        </p:nvSpPr>
        <p:spPr>
          <a:xfrm>
            <a:off x="4442942" y="2173783"/>
            <a:ext cx="1467895" cy="1818070"/>
          </a:xfrm>
          <a:custGeom>
            <a:avLst/>
            <a:gdLst>
              <a:gd name="connsiteX0" fmla="*/ 485776 w 1468603"/>
              <a:gd name="connsiteY0" fmla="*/ 0 h 1818385"/>
              <a:gd name="connsiteX1" fmla="*/ 611480 w 1468603"/>
              <a:gd name="connsiteY1" fmla="*/ 52068 h 1818385"/>
              <a:gd name="connsiteX2" fmla="*/ 1468603 w 1468603"/>
              <a:gd name="connsiteY2" fmla="*/ 909193 h 1818385"/>
              <a:gd name="connsiteX3" fmla="*/ 611480 w 1468603"/>
              <a:gd name="connsiteY3" fmla="*/ 1766317 h 1818385"/>
              <a:gd name="connsiteX4" fmla="*/ 360072 w 1468603"/>
              <a:gd name="connsiteY4" fmla="*/ 1766317 h 1818385"/>
              <a:gd name="connsiteX5" fmla="*/ 1 w 1468603"/>
              <a:gd name="connsiteY5" fmla="*/ 1406246 h 1818385"/>
              <a:gd name="connsiteX6" fmla="*/ 439313 w 1468603"/>
              <a:gd name="connsiteY6" fmla="*/ 966934 h 1818385"/>
              <a:gd name="connsiteX7" fmla="*/ 748365 w 1468603"/>
              <a:gd name="connsiteY7" fmla="*/ 966934 h 1818385"/>
              <a:gd name="connsiteX8" fmla="*/ 748365 w 1468603"/>
              <a:gd name="connsiteY8" fmla="*/ 1092686 h 1818385"/>
              <a:gd name="connsiteX9" fmla="*/ 923154 w 1468603"/>
              <a:gd name="connsiteY9" fmla="*/ 909193 h 1818385"/>
              <a:gd name="connsiteX10" fmla="*/ 748365 w 1468603"/>
              <a:gd name="connsiteY10" fmla="*/ 725699 h 1818385"/>
              <a:gd name="connsiteX11" fmla="*/ 748365 w 1468603"/>
              <a:gd name="connsiteY11" fmla="*/ 851451 h 1818385"/>
              <a:gd name="connsiteX12" fmla="*/ 439312 w 1468603"/>
              <a:gd name="connsiteY12" fmla="*/ 851451 h 1818385"/>
              <a:gd name="connsiteX13" fmla="*/ 0 w 1468603"/>
              <a:gd name="connsiteY13" fmla="*/ 412140 h 1818385"/>
              <a:gd name="connsiteX14" fmla="*/ 360072 w 1468603"/>
              <a:gd name="connsiteY14" fmla="*/ 52068 h 1818385"/>
              <a:gd name="connsiteX15" fmla="*/ 485776 w 1468603"/>
              <a:gd name="connsiteY15" fmla="*/ 0 h 1818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68603" h="1818385">
                <a:moveTo>
                  <a:pt x="485776" y="0"/>
                </a:moveTo>
                <a:cubicBezTo>
                  <a:pt x="531271" y="0"/>
                  <a:pt x="576768" y="17356"/>
                  <a:pt x="611480" y="52068"/>
                </a:cubicBezTo>
                <a:lnTo>
                  <a:pt x="1468603" y="909193"/>
                </a:lnTo>
                <a:lnTo>
                  <a:pt x="611480" y="1766317"/>
                </a:lnTo>
                <a:cubicBezTo>
                  <a:pt x="542054" y="1835742"/>
                  <a:pt x="429496" y="1835742"/>
                  <a:pt x="360072" y="1766317"/>
                </a:cubicBezTo>
                <a:lnTo>
                  <a:pt x="1" y="1406246"/>
                </a:lnTo>
                <a:lnTo>
                  <a:pt x="439313" y="966934"/>
                </a:lnTo>
                <a:lnTo>
                  <a:pt x="748365" y="966934"/>
                </a:lnTo>
                <a:lnTo>
                  <a:pt x="748365" y="1092686"/>
                </a:lnTo>
                <a:lnTo>
                  <a:pt x="923154" y="909193"/>
                </a:lnTo>
                <a:lnTo>
                  <a:pt x="748365" y="725699"/>
                </a:lnTo>
                <a:lnTo>
                  <a:pt x="748365" y="851451"/>
                </a:lnTo>
                <a:lnTo>
                  <a:pt x="439312" y="851451"/>
                </a:lnTo>
                <a:lnTo>
                  <a:pt x="0" y="412140"/>
                </a:lnTo>
                <a:lnTo>
                  <a:pt x="360072" y="52068"/>
                </a:lnTo>
                <a:cubicBezTo>
                  <a:pt x="394784" y="17356"/>
                  <a:pt x="440280" y="0"/>
                  <a:pt x="485776" y="0"/>
                </a:cubicBezTo>
                <a:close/>
              </a:path>
            </a:pathLst>
          </a:custGeom>
          <a:solidFill>
            <a:srgbClr val="0CB0E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96" tIns="45698" rIns="91396" bIns="45698" rtlCol="0" anchor="ctr"/>
          <a:lstStyle/>
          <a:p>
            <a:pPr algn="ctr"/>
            <a:endParaRPr lang="zh-CN" altLang="en-US" sz="3199"/>
          </a:p>
        </p:txBody>
      </p:sp>
      <p:sp>
        <p:nvSpPr>
          <p:cNvPr id="5" name="任意多边形 4"/>
          <p:cNvSpPr/>
          <p:nvPr/>
        </p:nvSpPr>
        <p:spPr>
          <a:xfrm>
            <a:off x="3195696" y="2173783"/>
            <a:ext cx="1467895" cy="1818070"/>
          </a:xfrm>
          <a:custGeom>
            <a:avLst/>
            <a:gdLst>
              <a:gd name="connsiteX0" fmla="*/ 485776 w 1468603"/>
              <a:gd name="connsiteY0" fmla="*/ 0 h 1818385"/>
              <a:gd name="connsiteX1" fmla="*/ 611480 w 1468603"/>
              <a:gd name="connsiteY1" fmla="*/ 52068 h 1818385"/>
              <a:gd name="connsiteX2" fmla="*/ 1468603 w 1468603"/>
              <a:gd name="connsiteY2" fmla="*/ 909193 h 1818385"/>
              <a:gd name="connsiteX3" fmla="*/ 611480 w 1468603"/>
              <a:gd name="connsiteY3" fmla="*/ 1766317 h 1818385"/>
              <a:gd name="connsiteX4" fmla="*/ 360072 w 1468603"/>
              <a:gd name="connsiteY4" fmla="*/ 1766317 h 1818385"/>
              <a:gd name="connsiteX5" fmla="*/ 1 w 1468603"/>
              <a:gd name="connsiteY5" fmla="*/ 1406246 h 1818385"/>
              <a:gd name="connsiteX6" fmla="*/ 439313 w 1468603"/>
              <a:gd name="connsiteY6" fmla="*/ 966934 h 1818385"/>
              <a:gd name="connsiteX7" fmla="*/ 748365 w 1468603"/>
              <a:gd name="connsiteY7" fmla="*/ 966934 h 1818385"/>
              <a:gd name="connsiteX8" fmla="*/ 748365 w 1468603"/>
              <a:gd name="connsiteY8" fmla="*/ 1092686 h 1818385"/>
              <a:gd name="connsiteX9" fmla="*/ 923154 w 1468603"/>
              <a:gd name="connsiteY9" fmla="*/ 909193 h 1818385"/>
              <a:gd name="connsiteX10" fmla="*/ 748365 w 1468603"/>
              <a:gd name="connsiteY10" fmla="*/ 725699 h 1818385"/>
              <a:gd name="connsiteX11" fmla="*/ 748365 w 1468603"/>
              <a:gd name="connsiteY11" fmla="*/ 851451 h 1818385"/>
              <a:gd name="connsiteX12" fmla="*/ 439312 w 1468603"/>
              <a:gd name="connsiteY12" fmla="*/ 851451 h 1818385"/>
              <a:gd name="connsiteX13" fmla="*/ 0 w 1468603"/>
              <a:gd name="connsiteY13" fmla="*/ 412140 h 1818385"/>
              <a:gd name="connsiteX14" fmla="*/ 360072 w 1468603"/>
              <a:gd name="connsiteY14" fmla="*/ 52068 h 1818385"/>
              <a:gd name="connsiteX15" fmla="*/ 485776 w 1468603"/>
              <a:gd name="connsiteY15" fmla="*/ 0 h 1818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68603" h="1818385">
                <a:moveTo>
                  <a:pt x="485776" y="0"/>
                </a:moveTo>
                <a:cubicBezTo>
                  <a:pt x="531271" y="0"/>
                  <a:pt x="576768" y="17356"/>
                  <a:pt x="611480" y="52068"/>
                </a:cubicBezTo>
                <a:lnTo>
                  <a:pt x="1468603" y="909193"/>
                </a:lnTo>
                <a:lnTo>
                  <a:pt x="611480" y="1766317"/>
                </a:lnTo>
                <a:cubicBezTo>
                  <a:pt x="542054" y="1835742"/>
                  <a:pt x="429496" y="1835742"/>
                  <a:pt x="360072" y="1766317"/>
                </a:cubicBezTo>
                <a:lnTo>
                  <a:pt x="1" y="1406246"/>
                </a:lnTo>
                <a:lnTo>
                  <a:pt x="439313" y="966934"/>
                </a:lnTo>
                <a:lnTo>
                  <a:pt x="748365" y="966934"/>
                </a:lnTo>
                <a:lnTo>
                  <a:pt x="748365" y="1092686"/>
                </a:lnTo>
                <a:lnTo>
                  <a:pt x="923154" y="909193"/>
                </a:lnTo>
                <a:lnTo>
                  <a:pt x="748365" y="725699"/>
                </a:lnTo>
                <a:lnTo>
                  <a:pt x="748365" y="851451"/>
                </a:lnTo>
                <a:lnTo>
                  <a:pt x="439312" y="851451"/>
                </a:lnTo>
                <a:lnTo>
                  <a:pt x="0" y="412140"/>
                </a:lnTo>
                <a:lnTo>
                  <a:pt x="360072" y="52068"/>
                </a:lnTo>
                <a:cubicBezTo>
                  <a:pt x="394784" y="17356"/>
                  <a:pt x="440280" y="0"/>
                  <a:pt x="485776" y="0"/>
                </a:cubicBezTo>
                <a:close/>
              </a:path>
            </a:pathLst>
          </a:custGeom>
          <a:solidFill>
            <a:srgbClr val="92D1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96" tIns="45698" rIns="91396" bIns="45698" rtlCol="0" anchor="ctr"/>
          <a:lstStyle/>
          <a:p>
            <a:pPr algn="ctr"/>
            <a:endParaRPr lang="zh-CN" altLang="en-US" sz="3199"/>
          </a:p>
        </p:txBody>
      </p:sp>
      <p:sp>
        <p:nvSpPr>
          <p:cNvPr id="6" name="任意多边形 5"/>
          <p:cNvSpPr/>
          <p:nvPr/>
        </p:nvSpPr>
        <p:spPr>
          <a:xfrm>
            <a:off x="8184675" y="2173783"/>
            <a:ext cx="1467895" cy="1818070"/>
          </a:xfrm>
          <a:custGeom>
            <a:avLst/>
            <a:gdLst>
              <a:gd name="connsiteX0" fmla="*/ 485776 w 1468603"/>
              <a:gd name="connsiteY0" fmla="*/ 0 h 1818385"/>
              <a:gd name="connsiteX1" fmla="*/ 611480 w 1468603"/>
              <a:gd name="connsiteY1" fmla="*/ 52068 h 1818385"/>
              <a:gd name="connsiteX2" fmla="*/ 1468603 w 1468603"/>
              <a:gd name="connsiteY2" fmla="*/ 909193 h 1818385"/>
              <a:gd name="connsiteX3" fmla="*/ 611480 w 1468603"/>
              <a:gd name="connsiteY3" fmla="*/ 1766317 h 1818385"/>
              <a:gd name="connsiteX4" fmla="*/ 360072 w 1468603"/>
              <a:gd name="connsiteY4" fmla="*/ 1766317 h 1818385"/>
              <a:gd name="connsiteX5" fmla="*/ 1 w 1468603"/>
              <a:gd name="connsiteY5" fmla="*/ 1406246 h 1818385"/>
              <a:gd name="connsiteX6" fmla="*/ 439313 w 1468603"/>
              <a:gd name="connsiteY6" fmla="*/ 966934 h 1818385"/>
              <a:gd name="connsiteX7" fmla="*/ 748365 w 1468603"/>
              <a:gd name="connsiteY7" fmla="*/ 966934 h 1818385"/>
              <a:gd name="connsiteX8" fmla="*/ 748365 w 1468603"/>
              <a:gd name="connsiteY8" fmla="*/ 1092686 h 1818385"/>
              <a:gd name="connsiteX9" fmla="*/ 923154 w 1468603"/>
              <a:gd name="connsiteY9" fmla="*/ 909193 h 1818385"/>
              <a:gd name="connsiteX10" fmla="*/ 748365 w 1468603"/>
              <a:gd name="connsiteY10" fmla="*/ 725699 h 1818385"/>
              <a:gd name="connsiteX11" fmla="*/ 748365 w 1468603"/>
              <a:gd name="connsiteY11" fmla="*/ 851451 h 1818385"/>
              <a:gd name="connsiteX12" fmla="*/ 439312 w 1468603"/>
              <a:gd name="connsiteY12" fmla="*/ 851451 h 1818385"/>
              <a:gd name="connsiteX13" fmla="*/ 0 w 1468603"/>
              <a:gd name="connsiteY13" fmla="*/ 412140 h 1818385"/>
              <a:gd name="connsiteX14" fmla="*/ 360072 w 1468603"/>
              <a:gd name="connsiteY14" fmla="*/ 52068 h 1818385"/>
              <a:gd name="connsiteX15" fmla="*/ 485776 w 1468603"/>
              <a:gd name="connsiteY15" fmla="*/ 0 h 1818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68603" h="1818385">
                <a:moveTo>
                  <a:pt x="485776" y="0"/>
                </a:moveTo>
                <a:cubicBezTo>
                  <a:pt x="531271" y="0"/>
                  <a:pt x="576768" y="17356"/>
                  <a:pt x="611480" y="52068"/>
                </a:cubicBezTo>
                <a:lnTo>
                  <a:pt x="1468603" y="909193"/>
                </a:lnTo>
                <a:lnTo>
                  <a:pt x="611480" y="1766317"/>
                </a:lnTo>
                <a:cubicBezTo>
                  <a:pt x="542054" y="1835742"/>
                  <a:pt x="429496" y="1835742"/>
                  <a:pt x="360072" y="1766317"/>
                </a:cubicBezTo>
                <a:lnTo>
                  <a:pt x="1" y="1406246"/>
                </a:lnTo>
                <a:lnTo>
                  <a:pt x="439313" y="966934"/>
                </a:lnTo>
                <a:lnTo>
                  <a:pt x="748365" y="966934"/>
                </a:lnTo>
                <a:lnTo>
                  <a:pt x="748365" y="1092686"/>
                </a:lnTo>
                <a:lnTo>
                  <a:pt x="923154" y="909193"/>
                </a:lnTo>
                <a:lnTo>
                  <a:pt x="748365" y="725699"/>
                </a:lnTo>
                <a:lnTo>
                  <a:pt x="748365" y="851451"/>
                </a:lnTo>
                <a:lnTo>
                  <a:pt x="439312" y="851451"/>
                </a:lnTo>
                <a:lnTo>
                  <a:pt x="0" y="412140"/>
                </a:lnTo>
                <a:lnTo>
                  <a:pt x="360072" y="52068"/>
                </a:lnTo>
                <a:cubicBezTo>
                  <a:pt x="394784" y="17356"/>
                  <a:pt x="440280" y="0"/>
                  <a:pt x="485776" y="0"/>
                </a:cubicBezTo>
                <a:close/>
              </a:path>
            </a:pathLst>
          </a:custGeom>
          <a:solidFill>
            <a:srgbClr val="92D1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96" tIns="45698" rIns="91396" bIns="45698" rtlCol="0" anchor="ctr"/>
          <a:lstStyle/>
          <a:p>
            <a:pPr algn="ctr"/>
            <a:endParaRPr lang="zh-CN" altLang="en-US" sz="3199"/>
          </a:p>
        </p:txBody>
      </p:sp>
      <p:sp>
        <p:nvSpPr>
          <p:cNvPr id="7" name="矩形 6"/>
          <p:cNvSpPr/>
          <p:nvPr/>
        </p:nvSpPr>
        <p:spPr>
          <a:xfrm>
            <a:off x="1073132" y="4160348"/>
            <a:ext cx="1950858" cy="338373"/>
          </a:xfrm>
          <a:prstGeom prst="rect">
            <a:avLst/>
          </a:prstGeom>
        </p:spPr>
        <p:txBody>
          <a:bodyPr wrap="square" lIns="91386" tIns="45694" rIns="91386" bIns="45694">
            <a:spAutoFit/>
          </a:bodyPr>
          <a:lstStyle/>
          <a:p>
            <a:pPr algn="r"/>
            <a:r>
              <a:rPr lang="zh-CN" altLang="en-US" sz="1599" dirty="0">
                <a:solidFill>
                  <a:schemeClr val="tx1">
                    <a:lumMod val="75000"/>
                    <a:lumOff val="25000"/>
                  </a:schemeClr>
                </a:solidFill>
                <a:latin typeface="微软雅黑" pitchFamily="34" charset="-122"/>
                <a:ea typeface="微软雅黑" pitchFamily="34" charset="-122"/>
              </a:rPr>
              <a:t>点击添加标题</a:t>
            </a:r>
            <a:endParaRPr lang="en-US" altLang="zh-CN" sz="1599" dirty="0">
              <a:solidFill>
                <a:schemeClr val="tx1">
                  <a:lumMod val="75000"/>
                  <a:lumOff val="25000"/>
                </a:schemeClr>
              </a:solidFill>
              <a:latin typeface="微软雅黑" pitchFamily="34" charset="-122"/>
              <a:ea typeface="微软雅黑" pitchFamily="34" charset="-122"/>
            </a:endParaRPr>
          </a:p>
        </p:txBody>
      </p:sp>
      <p:sp>
        <p:nvSpPr>
          <p:cNvPr id="8" name="矩形 47"/>
          <p:cNvSpPr>
            <a:spLocks noChangeArrowheads="1"/>
          </p:cNvSpPr>
          <p:nvPr/>
        </p:nvSpPr>
        <p:spPr bwMode="auto">
          <a:xfrm>
            <a:off x="441745" y="4549157"/>
            <a:ext cx="2582247" cy="535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86" tIns="45694" rIns="91386" bIns="45694">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1200" dirty="0">
                <a:solidFill>
                  <a:schemeClr val="tx1">
                    <a:lumMod val="50000"/>
                    <a:lumOff val="50000"/>
                  </a:schemeClr>
                </a:solidFill>
                <a:sym typeface="微软雅黑" pitchFamily="34" charset="-122"/>
              </a:rPr>
              <a:t>在此录入上述图表的综合描述说明，在此录入上述图表的综合描述说明。</a:t>
            </a:r>
          </a:p>
        </p:txBody>
      </p:sp>
      <p:sp>
        <p:nvSpPr>
          <p:cNvPr id="9" name="矩形 8"/>
          <p:cNvSpPr/>
          <p:nvPr/>
        </p:nvSpPr>
        <p:spPr>
          <a:xfrm>
            <a:off x="2478139" y="939130"/>
            <a:ext cx="1950858" cy="338373"/>
          </a:xfrm>
          <a:prstGeom prst="rect">
            <a:avLst/>
          </a:prstGeom>
        </p:spPr>
        <p:txBody>
          <a:bodyPr wrap="square" lIns="91386" tIns="45694" rIns="91386" bIns="45694">
            <a:spAutoFit/>
          </a:bodyPr>
          <a:lstStyle/>
          <a:p>
            <a:pPr algn="r"/>
            <a:r>
              <a:rPr lang="zh-CN" altLang="en-US" sz="1599" dirty="0">
                <a:solidFill>
                  <a:schemeClr val="tx1">
                    <a:lumMod val="75000"/>
                    <a:lumOff val="25000"/>
                  </a:schemeClr>
                </a:solidFill>
                <a:latin typeface="微软雅黑" pitchFamily="34" charset="-122"/>
                <a:ea typeface="微软雅黑" pitchFamily="34" charset="-122"/>
              </a:rPr>
              <a:t>点击添加标题</a:t>
            </a:r>
            <a:endParaRPr lang="en-US" altLang="zh-CN" sz="1599" dirty="0">
              <a:solidFill>
                <a:schemeClr val="tx1">
                  <a:lumMod val="75000"/>
                  <a:lumOff val="25000"/>
                </a:schemeClr>
              </a:solidFill>
              <a:latin typeface="微软雅黑" pitchFamily="34" charset="-122"/>
              <a:ea typeface="微软雅黑" pitchFamily="34" charset="-122"/>
            </a:endParaRPr>
          </a:p>
        </p:txBody>
      </p:sp>
      <p:sp>
        <p:nvSpPr>
          <p:cNvPr id="10" name="矩形 47"/>
          <p:cNvSpPr>
            <a:spLocks noChangeArrowheads="1"/>
          </p:cNvSpPr>
          <p:nvPr/>
        </p:nvSpPr>
        <p:spPr bwMode="auto">
          <a:xfrm>
            <a:off x="1689280" y="1327936"/>
            <a:ext cx="2739716" cy="535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86" tIns="45694" rIns="91386" bIns="45694">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1200" dirty="0">
                <a:solidFill>
                  <a:schemeClr val="tx1">
                    <a:lumMod val="50000"/>
                    <a:lumOff val="50000"/>
                  </a:schemeClr>
                </a:solidFill>
                <a:sym typeface="微软雅黑" pitchFamily="34" charset="-122"/>
              </a:rPr>
              <a:t>在此录入上述图表的综合描述说明，在此录入上述图表的综合描述说明。</a:t>
            </a:r>
          </a:p>
        </p:txBody>
      </p:sp>
      <p:cxnSp>
        <p:nvCxnSpPr>
          <p:cNvPr id="11" name="直接连接符 22"/>
          <p:cNvCxnSpPr/>
          <p:nvPr/>
        </p:nvCxnSpPr>
        <p:spPr>
          <a:xfrm flipV="1">
            <a:off x="6183356" y="4004911"/>
            <a:ext cx="0" cy="370838"/>
          </a:xfrm>
          <a:prstGeom prst="line">
            <a:avLst/>
          </a:prstGeom>
          <a:ln w="12700">
            <a:solidFill>
              <a:schemeClr val="tx1">
                <a:lumMod val="75000"/>
                <a:lumOff val="25000"/>
                <a:alpha val="80000"/>
              </a:schemeClr>
            </a:solidFill>
            <a:prstDash val="solid"/>
            <a:headEnd type="oval" w="med" len="med"/>
            <a:tailEnd type="none"/>
          </a:ln>
        </p:spPr>
        <p:style>
          <a:lnRef idx="1">
            <a:schemeClr val="accent1"/>
          </a:lnRef>
          <a:fillRef idx="0">
            <a:schemeClr val="accent1"/>
          </a:fillRef>
          <a:effectRef idx="0">
            <a:schemeClr val="accent1"/>
          </a:effectRef>
          <a:fontRef idx="minor">
            <a:schemeClr val="tx1"/>
          </a:fontRef>
        </p:style>
      </p:cxnSp>
      <p:sp>
        <p:nvSpPr>
          <p:cNvPr id="12" name="矩形 11"/>
          <p:cNvSpPr/>
          <p:nvPr/>
        </p:nvSpPr>
        <p:spPr>
          <a:xfrm>
            <a:off x="5207224" y="4430289"/>
            <a:ext cx="1950858" cy="338373"/>
          </a:xfrm>
          <a:prstGeom prst="rect">
            <a:avLst/>
          </a:prstGeom>
        </p:spPr>
        <p:txBody>
          <a:bodyPr wrap="square" lIns="91386" tIns="45694" rIns="91386" bIns="45694">
            <a:spAutoFit/>
          </a:bodyPr>
          <a:lstStyle/>
          <a:p>
            <a:pPr algn="ctr"/>
            <a:r>
              <a:rPr lang="zh-CN" altLang="en-US" sz="1599" dirty="0">
                <a:solidFill>
                  <a:schemeClr val="tx1">
                    <a:lumMod val="75000"/>
                    <a:lumOff val="25000"/>
                  </a:schemeClr>
                </a:solidFill>
                <a:latin typeface="微软雅黑" pitchFamily="34" charset="-122"/>
                <a:ea typeface="微软雅黑" pitchFamily="34" charset="-122"/>
              </a:rPr>
              <a:t>点击添加标题</a:t>
            </a:r>
            <a:endParaRPr lang="en-US" altLang="zh-CN" sz="1599" dirty="0">
              <a:solidFill>
                <a:schemeClr val="tx1">
                  <a:lumMod val="75000"/>
                  <a:lumOff val="25000"/>
                </a:schemeClr>
              </a:solidFill>
              <a:latin typeface="微软雅黑" pitchFamily="34" charset="-122"/>
              <a:ea typeface="微软雅黑" pitchFamily="34" charset="-122"/>
            </a:endParaRPr>
          </a:p>
        </p:txBody>
      </p:sp>
      <p:sp>
        <p:nvSpPr>
          <p:cNvPr id="13" name="矩形 47"/>
          <p:cNvSpPr>
            <a:spLocks noChangeArrowheads="1"/>
          </p:cNvSpPr>
          <p:nvPr/>
        </p:nvSpPr>
        <p:spPr bwMode="auto">
          <a:xfrm>
            <a:off x="5431889" y="4819096"/>
            <a:ext cx="2304987" cy="535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86" tIns="45694" rIns="91386" bIns="45694">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200" dirty="0">
                <a:solidFill>
                  <a:schemeClr val="tx1">
                    <a:lumMod val="50000"/>
                    <a:lumOff val="50000"/>
                  </a:schemeClr>
                </a:solidFill>
                <a:sym typeface="微软雅黑" pitchFamily="34" charset="-122"/>
              </a:rPr>
              <a:t>在此录入上述图表的描述说明，在此录入上述图表的描述说明。</a:t>
            </a:r>
          </a:p>
        </p:txBody>
      </p:sp>
      <p:sp>
        <p:nvSpPr>
          <p:cNvPr id="14" name="矩形 13"/>
          <p:cNvSpPr/>
          <p:nvPr/>
        </p:nvSpPr>
        <p:spPr>
          <a:xfrm>
            <a:off x="9341211" y="4160348"/>
            <a:ext cx="1950858" cy="338373"/>
          </a:xfrm>
          <a:prstGeom prst="rect">
            <a:avLst/>
          </a:prstGeom>
        </p:spPr>
        <p:txBody>
          <a:bodyPr wrap="square" lIns="91386" tIns="45694" rIns="91386" bIns="45694">
            <a:spAutoFit/>
          </a:bodyPr>
          <a:lstStyle/>
          <a:p>
            <a:r>
              <a:rPr lang="zh-CN" altLang="en-US" sz="1599" dirty="0">
                <a:solidFill>
                  <a:schemeClr val="tx1">
                    <a:lumMod val="75000"/>
                    <a:lumOff val="25000"/>
                  </a:schemeClr>
                </a:solidFill>
                <a:latin typeface="微软雅黑" pitchFamily="34" charset="-122"/>
                <a:ea typeface="微软雅黑" pitchFamily="34" charset="-122"/>
              </a:rPr>
              <a:t>点击添加标题</a:t>
            </a:r>
            <a:endParaRPr lang="en-US" altLang="zh-CN" sz="1599" dirty="0">
              <a:solidFill>
                <a:schemeClr val="tx1">
                  <a:lumMod val="75000"/>
                  <a:lumOff val="25000"/>
                </a:schemeClr>
              </a:solidFill>
              <a:latin typeface="微软雅黑" pitchFamily="34" charset="-122"/>
              <a:ea typeface="微软雅黑" pitchFamily="34" charset="-122"/>
            </a:endParaRPr>
          </a:p>
        </p:txBody>
      </p:sp>
      <p:sp>
        <p:nvSpPr>
          <p:cNvPr id="15" name="矩形 47"/>
          <p:cNvSpPr>
            <a:spLocks noChangeArrowheads="1"/>
          </p:cNvSpPr>
          <p:nvPr/>
        </p:nvSpPr>
        <p:spPr bwMode="auto">
          <a:xfrm>
            <a:off x="9222485" y="4549155"/>
            <a:ext cx="2582247" cy="535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86" tIns="45694" rIns="91386" bIns="45694">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200" dirty="0">
                <a:solidFill>
                  <a:schemeClr val="tx1">
                    <a:lumMod val="50000"/>
                    <a:lumOff val="50000"/>
                  </a:schemeClr>
                </a:solidFill>
                <a:sym typeface="微软雅黑" pitchFamily="34" charset="-122"/>
              </a:rPr>
              <a:t>在此录入上述图表的综合描述说明，在此录入上述图表的综合描述说明。</a:t>
            </a:r>
          </a:p>
        </p:txBody>
      </p:sp>
      <p:sp>
        <p:nvSpPr>
          <p:cNvPr id="16" name="矩形 15"/>
          <p:cNvSpPr/>
          <p:nvPr/>
        </p:nvSpPr>
        <p:spPr>
          <a:xfrm>
            <a:off x="7898868" y="939130"/>
            <a:ext cx="1950858" cy="338373"/>
          </a:xfrm>
          <a:prstGeom prst="rect">
            <a:avLst/>
          </a:prstGeom>
        </p:spPr>
        <p:txBody>
          <a:bodyPr wrap="square" lIns="91386" tIns="45694" rIns="91386" bIns="45694">
            <a:spAutoFit/>
          </a:bodyPr>
          <a:lstStyle/>
          <a:p>
            <a:r>
              <a:rPr lang="zh-CN" altLang="en-US" sz="1599" dirty="0">
                <a:solidFill>
                  <a:schemeClr val="tx1">
                    <a:lumMod val="75000"/>
                    <a:lumOff val="25000"/>
                  </a:schemeClr>
                </a:solidFill>
                <a:latin typeface="微软雅黑" pitchFamily="34" charset="-122"/>
                <a:ea typeface="微软雅黑" pitchFamily="34" charset="-122"/>
              </a:rPr>
              <a:t>点击添加标题</a:t>
            </a:r>
            <a:endParaRPr lang="en-US" altLang="zh-CN" sz="1599" dirty="0">
              <a:solidFill>
                <a:schemeClr val="tx1">
                  <a:lumMod val="75000"/>
                  <a:lumOff val="25000"/>
                </a:schemeClr>
              </a:solidFill>
              <a:latin typeface="微软雅黑" pitchFamily="34" charset="-122"/>
              <a:ea typeface="微软雅黑" pitchFamily="34" charset="-122"/>
            </a:endParaRPr>
          </a:p>
        </p:txBody>
      </p:sp>
      <p:sp>
        <p:nvSpPr>
          <p:cNvPr id="17" name="矩形 47"/>
          <p:cNvSpPr>
            <a:spLocks noChangeArrowheads="1"/>
          </p:cNvSpPr>
          <p:nvPr/>
        </p:nvSpPr>
        <p:spPr bwMode="auto">
          <a:xfrm>
            <a:off x="7926964" y="1327936"/>
            <a:ext cx="2495074" cy="535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86" tIns="45694" rIns="91386" bIns="45694">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200" dirty="0">
                <a:solidFill>
                  <a:schemeClr val="tx1">
                    <a:lumMod val="50000"/>
                    <a:lumOff val="50000"/>
                  </a:schemeClr>
                </a:solidFill>
                <a:sym typeface="微软雅黑" pitchFamily="34" charset="-122"/>
              </a:rPr>
              <a:t>在此录入上述图表的综合描述说明，在此录入上述图表的综合描述说明。</a:t>
            </a:r>
          </a:p>
        </p:txBody>
      </p:sp>
      <p:sp>
        <p:nvSpPr>
          <p:cNvPr id="18" name="圆角矩形 6"/>
          <p:cNvSpPr/>
          <p:nvPr/>
        </p:nvSpPr>
        <p:spPr>
          <a:xfrm>
            <a:off x="4442942" y="1189654"/>
            <a:ext cx="483102" cy="984128"/>
          </a:xfrm>
          <a:custGeom>
            <a:avLst/>
            <a:gdLst>
              <a:gd name="connsiteX0" fmla="*/ 0 w 670708"/>
              <a:gd name="connsiteY0" fmla="*/ 112518 h 1095765"/>
              <a:gd name="connsiteX1" fmla="*/ 112518 w 670708"/>
              <a:gd name="connsiteY1" fmla="*/ 0 h 1095765"/>
              <a:gd name="connsiteX2" fmla="*/ 558190 w 670708"/>
              <a:gd name="connsiteY2" fmla="*/ 0 h 1095765"/>
              <a:gd name="connsiteX3" fmla="*/ 670708 w 670708"/>
              <a:gd name="connsiteY3" fmla="*/ 112518 h 1095765"/>
              <a:gd name="connsiteX4" fmla="*/ 670708 w 670708"/>
              <a:gd name="connsiteY4" fmla="*/ 983247 h 1095765"/>
              <a:gd name="connsiteX5" fmla="*/ 558190 w 670708"/>
              <a:gd name="connsiteY5" fmla="*/ 1095765 h 1095765"/>
              <a:gd name="connsiteX6" fmla="*/ 112518 w 670708"/>
              <a:gd name="connsiteY6" fmla="*/ 1095765 h 1095765"/>
              <a:gd name="connsiteX7" fmla="*/ 0 w 670708"/>
              <a:gd name="connsiteY7" fmla="*/ 983247 h 1095765"/>
              <a:gd name="connsiteX8" fmla="*/ 0 w 670708"/>
              <a:gd name="connsiteY8" fmla="*/ 112518 h 1095765"/>
              <a:gd name="connsiteX0" fmla="*/ 0 w 670708"/>
              <a:gd name="connsiteY0" fmla="*/ 983247 h 1095765"/>
              <a:gd name="connsiteX1" fmla="*/ 0 w 670708"/>
              <a:gd name="connsiteY1" fmla="*/ 112518 h 1095765"/>
              <a:gd name="connsiteX2" fmla="*/ 112518 w 670708"/>
              <a:gd name="connsiteY2" fmla="*/ 0 h 1095765"/>
              <a:gd name="connsiteX3" fmla="*/ 558190 w 670708"/>
              <a:gd name="connsiteY3" fmla="*/ 0 h 1095765"/>
              <a:gd name="connsiteX4" fmla="*/ 670708 w 670708"/>
              <a:gd name="connsiteY4" fmla="*/ 112518 h 1095765"/>
              <a:gd name="connsiteX5" fmla="*/ 670708 w 670708"/>
              <a:gd name="connsiteY5" fmla="*/ 983247 h 1095765"/>
              <a:gd name="connsiteX6" fmla="*/ 558190 w 670708"/>
              <a:gd name="connsiteY6" fmla="*/ 1095765 h 1095765"/>
              <a:gd name="connsiteX7" fmla="*/ 112518 w 670708"/>
              <a:gd name="connsiteY7" fmla="*/ 1095765 h 1095765"/>
              <a:gd name="connsiteX8" fmla="*/ 91440 w 670708"/>
              <a:gd name="connsiteY8" fmla="*/ 1074687 h 1095765"/>
              <a:gd name="connsiteX0" fmla="*/ 0 w 670708"/>
              <a:gd name="connsiteY0" fmla="*/ 983247 h 1095765"/>
              <a:gd name="connsiteX1" fmla="*/ 0 w 670708"/>
              <a:gd name="connsiteY1" fmla="*/ 112518 h 1095765"/>
              <a:gd name="connsiteX2" fmla="*/ 112518 w 670708"/>
              <a:gd name="connsiteY2" fmla="*/ 0 h 1095765"/>
              <a:gd name="connsiteX3" fmla="*/ 558190 w 670708"/>
              <a:gd name="connsiteY3" fmla="*/ 0 h 1095765"/>
              <a:gd name="connsiteX4" fmla="*/ 670708 w 670708"/>
              <a:gd name="connsiteY4" fmla="*/ 112518 h 1095765"/>
              <a:gd name="connsiteX5" fmla="*/ 670708 w 670708"/>
              <a:gd name="connsiteY5" fmla="*/ 983247 h 1095765"/>
              <a:gd name="connsiteX6" fmla="*/ 558190 w 670708"/>
              <a:gd name="connsiteY6" fmla="*/ 1095765 h 1095765"/>
              <a:gd name="connsiteX7" fmla="*/ 112518 w 670708"/>
              <a:gd name="connsiteY7" fmla="*/ 1095765 h 1095765"/>
              <a:gd name="connsiteX0" fmla="*/ 0 w 670708"/>
              <a:gd name="connsiteY0" fmla="*/ 983247 h 1095765"/>
              <a:gd name="connsiteX1" fmla="*/ 0 w 670708"/>
              <a:gd name="connsiteY1" fmla="*/ 112518 h 1095765"/>
              <a:gd name="connsiteX2" fmla="*/ 112518 w 670708"/>
              <a:gd name="connsiteY2" fmla="*/ 0 h 1095765"/>
              <a:gd name="connsiteX3" fmla="*/ 558190 w 670708"/>
              <a:gd name="connsiteY3" fmla="*/ 0 h 1095765"/>
              <a:gd name="connsiteX4" fmla="*/ 670708 w 670708"/>
              <a:gd name="connsiteY4" fmla="*/ 112518 h 1095765"/>
              <a:gd name="connsiteX5" fmla="*/ 670708 w 670708"/>
              <a:gd name="connsiteY5" fmla="*/ 983247 h 1095765"/>
              <a:gd name="connsiteX6" fmla="*/ 558190 w 670708"/>
              <a:gd name="connsiteY6" fmla="*/ 1095765 h 1095765"/>
              <a:gd name="connsiteX0" fmla="*/ 0 w 670708"/>
              <a:gd name="connsiteY0" fmla="*/ 983247 h 983247"/>
              <a:gd name="connsiteX1" fmla="*/ 0 w 670708"/>
              <a:gd name="connsiteY1" fmla="*/ 112518 h 983247"/>
              <a:gd name="connsiteX2" fmla="*/ 112518 w 670708"/>
              <a:gd name="connsiteY2" fmla="*/ 0 h 983247"/>
              <a:gd name="connsiteX3" fmla="*/ 558190 w 670708"/>
              <a:gd name="connsiteY3" fmla="*/ 0 h 983247"/>
              <a:gd name="connsiteX4" fmla="*/ 670708 w 670708"/>
              <a:gd name="connsiteY4" fmla="*/ 112518 h 983247"/>
              <a:gd name="connsiteX5" fmla="*/ 670708 w 670708"/>
              <a:gd name="connsiteY5" fmla="*/ 983247 h 983247"/>
              <a:gd name="connsiteX0" fmla="*/ 0 w 670708"/>
              <a:gd name="connsiteY0" fmla="*/ 112518 h 983247"/>
              <a:gd name="connsiteX1" fmla="*/ 112518 w 670708"/>
              <a:gd name="connsiteY1" fmla="*/ 0 h 983247"/>
              <a:gd name="connsiteX2" fmla="*/ 558190 w 670708"/>
              <a:gd name="connsiteY2" fmla="*/ 0 h 983247"/>
              <a:gd name="connsiteX3" fmla="*/ 670708 w 670708"/>
              <a:gd name="connsiteY3" fmla="*/ 112518 h 983247"/>
              <a:gd name="connsiteX4" fmla="*/ 670708 w 670708"/>
              <a:gd name="connsiteY4" fmla="*/ 983247 h 983247"/>
              <a:gd name="connsiteX0" fmla="*/ 0 w 558190"/>
              <a:gd name="connsiteY0" fmla="*/ 0 h 983247"/>
              <a:gd name="connsiteX1" fmla="*/ 445672 w 558190"/>
              <a:gd name="connsiteY1" fmla="*/ 0 h 983247"/>
              <a:gd name="connsiteX2" fmla="*/ 558190 w 558190"/>
              <a:gd name="connsiteY2" fmla="*/ 112518 h 983247"/>
              <a:gd name="connsiteX3" fmla="*/ 558190 w 558190"/>
              <a:gd name="connsiteY3" fmla="*/ 983247 h 983247"/>
            </a:gdLst>
            <a:ahLst/>
            <a:cxnLst>
              <a:cxn ang="0">
                <a:pos x="connsiteX0" y="connsiteY0"/>
              </a:cxn>
              <a:cxn ang="0">
                <a:pos x="connsiteX1" y="connsiteY1"/>
              </a:cxn>
              <a:cxn ang="0">
                <a:pos x="connsiteX2" y="connsiteY2"/>
              </a:cxn>
              <a:cxn ang="0">
                <a:pos x="connsiteX3" y="connsiteY3"/>
              </a:cxn>
            </a:cxnLst>
            <a:rect l="l" t="t" r="r" b="b"/>
            <a:pathLst>
              <a:path w="558190" h="983247">
                <a:moveTo>
                  <a:pt x="0" y="0"/>
                </a:moveTo>
                <a:lnTo>
                  <a:pt x="445672" y="0"/>
                </a:lnTo>
                <a:cubicBezTo>
                  <a:pt x="507814" y="0"/>
                  <a:pt x="558190" y="50376"/>
                  <a:pt x="558190" y="112518"/>
                </a:cubicBezTo>
                <a:lnTo>
                  <a:pt x="558190" y="983247"/>
                </a:lnTo>
              </a:path>
            </a:pathLst>
          </a:custGeom>
          <a:ln w="12700">
            <a:solidFill>
              <a:schemeClr val="tx1">
                <a:lumMod val="75000"/>
                <a:lumOff val="25000"/>
                <a:alpha val="80000"/>
              </a:schemeClr>
            </a:solidFill>
            <a:prstDash val="solid"/>
            <a:headEnd type="oval" w="med" len="med"/>
            <a:tailEnd type="none"/>
          </a:ln>
        </p:spPr>
        <p:style>
          <a:lnRef idx="1">
            <a:schemeClr val="accent1"/>
          </a:lnRef>
          <a:fillRef idx="0">
            <a:schemeClr val="accent1"/>
          </a:fillRef>
          <a:effectRef idx="0">
            <a:schemeClr val="accent1"/>
          </a:effectRef>
          <a:fontRef idx="minor">
            <a:schemeClr val="tx1"/>
          </a:fontRef>
        </p:style>
        <p:txBody>
          <a:bodyPr lIns="91396" tIns="45698" rIns="91396" bIns="45698" rtlCol="0" anchor="ctr"/>
          <a:lstStyle/>
          <a:p>
            <a:pPr algn="ctr"/>
            <a:endParaRPr lang="zh-CN" altLang="en-US" sz="3199" dirty="0"/>
          </a:p>
        </p:txBody>
      </p:sp>
      <p:sp>
        <p:nvSpPr>
          <p:cNvPr id="19" name="圆角矩形 6"/>
          <p:cNvSpPr/>
          <p:nvPr/>
        </p:nvSpPr>
        <p:spPr>
          <a:xfrm flipH="1">
            <a:off x="7420081" y="1189654"/>
            <a:ext cx="441736" cy="984128"/>
          </a:xfrm>
          <a:custGeom>
            <a:avLst/>
            <a:gdLst>
              <a:gd name="connsiteX0" fmla="*/ 0 w 670708"/>
              <a:gd name="connsiteY0" fmla="*/ 112518 h 1095765"/>
              <a:gd name="connsiteX1" fmla="*/ 112518 w 670708"/>
              <a:gd name="connsiteY1" fmla="*/ 0 h 1095765"/>
              <a:gd name="connsiteX2" fmla="*/ 558190 w 670708"/>
              <a:gd name="connsiteY2" fmla="*/ 0 h 1095765"/>
              <a:gd name="connsiteX3" fmla="*/ 670708 w 670708"/>
              <a:gd name="connsiteY3" fmla="*/ 112518 h 1095765"/>
              <a:gd name="connsiteX4" fmla="*/ 670708 w 670708"/>
              <a:gd name="connsiteY4" fmla="*/ 983247 h 1095765"/>
              <a:gd name="connsiteX5" fmla="*/ 558190 w 670708"/>
              <a:gd name="connsiteY5" fmla="*/ 1095765 h 1095765"/>
              <a:gd name="connsiteX6" fmla="*/ 112518 w 670708"/>
              <a:gd name="connsiteY6" fmla="*/ 1095765 h 1095765"/>
              <a:gd name="connsiteX7" fmla="*/ 0 w 670708"/>
              <a:gd name="connsiteY7" fmla="*/ 983247 h 1095765"/>
              <a:gd name="connsiteX8" fmla="*/ 0 w 670708"/>
              <a:gd name="connsiteY8" fmla="*/ 112518 h 1095765"/>
              <a:gd name="connsiteX0" fmla="*/ 0 w 670708"/>
              <a:gd name="connsiteY0" fmla="*/ 983247 h 1095765"/>
              <a:gd name="connsiteX1" fmla="*/ 0 w 670708"/>
              <a:gd name="connsiteY1" fmla="*/ 112518 h 1095765"/>
              <a:gd name="connsiteX2" fmla="*/ 112518 w 670708"/>
              <a:gd name="connsiteY2" fmla="*/ 0 h 1095765"/>
              <a:gd name="connsiteX3" fmla="*/ 558190 w 670708"/>
              <a:gd name="connsiteY3" fmla="*/ 0 h 1095765"/>
              <a:gd name="connsiteX4" fmla="*/ 670708 w 670708"/>
              <a:gd name="connsiteY4" fmla="*/ 112518 h 1095765"/>
              <a:gd name="connsiteX5" fmla="*/ 670708 w 670708"/>
              <a:gd name="connsiteY5" fmla="*/ 983247 h 1095765"/>
              <a:gd name="connsiteX6" fmla="*/ 558190 w 670708"/>
              <a:gd name="connsiteY6" fmla="*/ 1095765 h 1095765"/>
              <a:gd name="connsiteX7" fmla="*/ 112518 w 670708"/>
              <a:gd name="connsiteY7" fmla="*/ 1095765 h 1095765"/>
              <a:gd name="connsiteX8" fmla="*/ 91440 w 670708"/>
              <a:gd name="connsiteY8" fmla="*/ 1074687 h 1095765"/>
              <a:gd name="connsiteX0" fmla="*/ 0 w 670708"/>
              <a:gd name="connsiteY0" fmla="*/ 983247 h 1095765"/>
              <a:gd name="connsiteX1" fmla="*/ 0 w 670708"/>
              <a:gd name="connsiteY1" fmla="*/ 112518 h 1095765"/>
              <a:gd name="connsiteX2" fmla="*/ 112518 w 670708"/>
              <a:gd name="connsiteY2" fmla="*/ 0 h 1095765"/>
              <a:gd name="connsiteX3" fmla="*/ 558190 w 670708"/>
              <a:gd name="connsiteY3" fmla="*/ 0 h 1095765"/>
              <a:gd name="connsiteX4" fmla="*/ 670708 w 670708"/>
              <a:gd name="connsiteY4" fmla="*/ 112518 h 1095765"/>
              <a:gd name="connsiteX5" fmla="*/ 670708 w 670708"/>
              <a:gd name="connsiteY5" fmla="*/ 983247 h 1095765"/>
              <a:gd name="connsiteX6" fmla="*/ 558190 w 670708"/>
              <a:gd name="connsiteY6" fmla="*/ 1095765 h 1095765"/>
              <a:gd name="connsiteX7" fmla="*/ 112518 w 670708"/>
              <a:gd name="connsiteY7" fmla="*/ 1095765 h 1095765"/>
              <a:gd name="connsiteX0" fmla="*/ 0 w 670708"/>
              <a:gd name="connsiteY0" fmla="*/ 983247 h 1095765"/>
              <a:gd name="connsiteX1" fmla="*/ 0 w 670708"/>
              <a:gd name="connsiteY1" fmla="*/ 112518 h 1095765"/>
              <a:gd name="connsiteX2" fmla="*/ 112518 w 670708"/>
              <a:gd name="connsiteY2" fmla="*/ 0 h 1095765"/>
              <a:gd name="connsiteX3" fmla="*/ 558190 w 670708"/>
              <a:gd name="connsiteY3" fmla="*/ 0 h 1095765"/>
              <a:gd name="connsiteX4" fmla="*/ 670708 w 670708"/>
              <a:gd name="connsiteY4" fmla="*/ 112518 h 1095765"/>
              <a:gd name="connsiteX5" fmla="*/ 670708 w 670708"/>
              <a:gd name="connsiteY5" fmla="*/ 983247 h 1095765"/>
              <a:gd name="connsiteX6" fmla="*/ 558190 w 670708"/>
              <a:gd name="connsiteY6" fmla="*/ 1095765 h 1095765"/>
              <a:gd name="connsiteX0" fmla="*/ 0 w 670708"/>
              <a:gd name="connsiteY0" fmla="*/ 983247 h 983247"/>
              <a:gd name="connsiteX1" fmla="*/ 0 w 670708"/>
              <a:gd name="connsiteY1" fmla="*/ 112518 h 983247"/>
              <a:gd name="connsiteX2" fmla="*/ 112518 w 670708"/>
              <a:gd name="connsiteY2" fmla="*/ 0 h 983247"/>
              <a:gd name="connsiteX3" fmla="*/ 558190 w 670708"/>
              <a:gd name="connsiteY3" fmla="*/ 0 h 983247"/>
              <a:gd name="connsiteX4" fmla="*/ 670708 w 670708"/>
              <a:gd name="connsiteY4" fmla="*/ 112518 h 983247"/>
              <a:gd name="connsiteX5" fmla="*/ 670708 w 670708"/>
              <a:gd name="connsiteY5" fmla="*/ 983247 h 983247"/>
              <a:gd name="connsiteX0" fmla="*/ 0 w 670708"/>
              <a:gd name="connsiteY0" fmla="*/ 112518 h 983247"/>
              <a:gd name="connsiteX1" fmla="*/ 112518 w 670708"/>
              <a:gd name="connsiteY1" fmla="*/ 0 h 983247"/>
              <a:gd name="connsiteX2" fmla="*/ 558190 w 670708"/>
              <a:gd name="connsiteY2" fmla="*/ 0 h 983247"/>
              <a:gd name="connsiteX3" fmla="*/ 670708 w 670708"/>
              <a:gd name="connsiteY3" fmla="*/ 112518 h 983247"/>
              <a:gd name="connsiteX4" fmla="*/ 670708 w 670708"/>
              <a:gd name="connsiteY4" fmla="*/ 983247 h 983247"/>
              <a:gd name="connsiteX0" fmla="*/ 0 w 558190"/>
              <a:gd name="connsiteY0" fmla="*/ 0 h 983247"/>
              <a:gd name="connsiteX1" fmla="*/ 445672 w 558190"/>
              <a:gd name="connsiteY1" fmla="*/ 0 h 983247"/>
              <a:gd name="connsiteX2" fmla="*/ 558190 w 558190"/>
              <a:gd name="connsiteY2" fmla="*/ 112518 h 983247"/>
              <a:gd name="connsiteX3" fmla="*/ 558190 w 558190"/>
              <a:gd name="connsiteY3" fmla="*/ 983247 h 983247"/>
            </a:gdLst>
            <a:ahLst/>
            <a:cxnLst>
              <a:cxn ang="0">
                <a:pos x="connsiteX0" y="connsiteY0"/>
              </a:cxn>
              <a:cxn ang="0">
                <a:pos x="connsiteX1" y="connsiteY1"/>
              </a:cxn>
              <a:cxn ang="0">
                <a:pos x="connsiteX2" y="connsiteY2"/>
              </a:cxn>
              <a:cxn ang="0">
                <a:pos x="connsiteX3" y="connsiteY3"/>
              </a:cxn>
            </a:cxnLst>
            <a:rect l="l" t="t" r="r" b="b"/>
            <a:pathLst>
              <a:path w="558190" h="983247">
                <a:moveTo>
                  <a:pt x="0" y="0"/>
                </a:moveTo>
                <a:lnTo>
                  <a:pt x="445672" y="0"/>
                </a:lnTo>
                <a:cubicBezTo>
                  <a:pt x="507814" y="0"/>
                  <a:pt x="558190" y="50376"/>
                  <a:pt x="558190" y="112518"/>
                </a:cubicBezTo>
                <a:lnTo>
                  <a:pt x="558190" y="983247"/>
                </a:lnTo>
              </a:path>
            </a:pathLst>
          </a:custGeom>
          <a:ln w="12700">
            <a:solidFill>
              <a:schemeClr val="tx1">
                <a:lumMod val="75000"/>
                <a:lumOff val="25000"/>
                <a:alpha val="80000"/>
              </a:schemeClr>
            </a:solidFill>
            <a:prstDash val="solid"/>
            <a:headEnd type="oval" w="med" len="med"/>
            <a:tailEnd type="none"/>
          </a:ln>
        </p:spPr>
        <p:style>
          <a:lnRef idx="1">
            <a:schemeClr val="accent1"/>
          </a:lnRef>
          <a:fillRef idx="0">
            <a:schemeClr val="accent1"/>
          </a:fillRef>
          <a:effectRef idx="0">
            <a:schemeClr val="accent1"/>
          </a:effectRef>
          <a:fontRef idx="minor">
            <a:schemeClr val="tx1"/>
          </a:fontRef>
        </p:style>
        <p:txBody>
          <a:bodyPr lIns="91396" tIns="45698" rIns="91396" bIns="45698" rtlCol="0" anchor="ctr"/>
          <a:lstStyle/>
          <a:p>
            <a:pPr algn="ctr"/>
            <a:endParaRPr lang="zh-CN" altLang="en-US" sz="3199" dirty="0"/>
          </a:p>
        </p:txBody>
      </p:sp>
      <p:sp>
        <p:nvSpPr>
          <p:cNvPr id="20" name="圆角矩形 6"/>
          <p:cNvSpPr/>
          <p:nvPr/>
        </p:nvSpPr>
        <p:spPr>
          <a:xfrm flipV="1">
            <a:off x="3023989" y="3981869"/>
            <a:ext cx="654810" cy="393881"/>
          </a:xfrm>
          <a:custGeom>
            <a:avLst/>
            <a:gdLst>
              <a:gd name="connsiteX0" fmla="*/ 0 w 670708"/>
              <a:gd name="connsiteY0" fmla="*/ 112518 h 1095765"/>
              <a:gd name="connsiteX1" fmla="*/ 112518 w 670708"/>
              <a:gd name="connsiteY1" fmla="*/ 0 h 1095765"/>
              <a:gd name="connsiteX2" fmla="*/ 558190 w 670708"/>
              <a:gd name="connsiteY2" fmla="*/ 0 h 1095765"/>
              <a:gd name="connsiteX3" fmla="*/ 670708 w 670708"/>
              <a:gd name="connsiteY3" fmla="*/ 112518 h 1095765"/>
              <a:gd name="connsiteX4" fmla="*/ 670708 w 670708"/>
              <a:gd name="connsiteY4" fmla="*/ 983247 h 1095765"/>
              <a:gd name="connsiteX5" fmla="*/ 558190 w 670708"/>
              <a:gd name="connsiteY5" fmla="*/ 1095765 h 1095765"/>
              <a:gd name="connsiteX6" fmla="*/ 112518 w 670708"/>
              <a:gd name="connsiteY6" fmla="*/ 1095765 h 1095765"/>
              <a:gd name="connsiteX7" fmla="*/ 0 w 670708"/>
              <a:gd name="connsiteY7" fmla="*/ 983247 h 1095765"/>
              <a:gd name="connsiteX8" fmla="*/ 0 w 670708"/>
              <a:gd name="connsiteY8" fmla="*/ 112518 h 1095765"/>
              <a:gd name="connsiteX0" fmla="*/ 0 w 670708"/>
              <a:gd name="connsiteY0" fmla="*/ 983247 h 1095765"/>
              <a:gd name="connsiteX1" fmla="*/ 0 w 670708"/>
              <a:gd name="connsiteY1" fmla="*/ 112518 h 1095765"/>
              <a:gd name="connsiteX2" fmla="*/ 112518 w 670708"/>
              <a:gd name="connsiteY2" fmla="*/ 0 h 1095765"/>
              <a:gd name="connsiteX3" fmla="*/ 558190 w 670708"/>
              <a:gd name="connsiteY3" fmla="*/ 0 h 1095765"/>
              <a:gd name="connsiteX4" fmla="*/ 670708 w 670708"/>
              <a:gd name="connsiteY4" fmla="*/ 112518 h 1095765"/>
              <a:gd name="connsiteX5" fmla="*/ 670708 w 670708"/>
              <a:gd name="connsiteY5" fmla="*/ 983247 h 1095765"/>
              <a:gd name="connsiteX6" fmla="*/ 558190 w 670708"/>
              <a:gd name="connsiteY6" fmla="*/ 1095765 h 1095765"/>
              <a:gd name="connsiteX7" fmla="*/ 112518 w 670708"/>
              <a:gd name="connsiteY7" fmla="*/ 1095765 h 1095765"/>
              <a:gd name="connsiteX8" fmla="*/ 91440 w 670708"/>
              <a:gd name="connsiteY8" fmla="*/ 1074687 h 1095765"/>
              <a:gd name="connsiteX0" fmla="*/ 0 w 670708"/>
              <a:gd name="connsiteY0" fmla="*/ 983247 h 1095765"/>
              <a:gd name="connsiteX1" fmla="*/ 0 w 670708"/>
              <a:gd name="connsiteY1" fmla="*/ 112518 h 1095765"/>
              <a:gd name="connsiteX2" fmla="*/ 112518 w 670708"/>
              <a:gd name="connsiteY2" fmla="*/ 0 h 1095765"/>
              <a:gd name="connsiteX3" fmla="*/ 558190 w 670708"/>
              <a:gd name="connsiteY3" fmla="*/ 0 h 1095765"/>
              <a:gd name="connsiteX4" fmla="*/ 670708 w 670708"/>
              <a:gd name="connsiteY4" fmla="*/ 112518 h 1095765"/>
              <a:gd name="connsiteX5" fmla="*/ 670708 w 670708"/>
              <a:gd name="connsiteY5" fmla="*/ 983247 h 1095765"/>
              <a:gd name="connsiteX6" fmla="*/ 558190 w 670708"/>
              <a:gd name="connsiteY6" fmla="*/ 1095765 h 1095765"/>
              <a:gd name="connsiteX7" fmla="*/ 112518 w 670708"/>
              <a:gd name="connsiteY7" fmla="*/ 1095765 h 1095765"/>
              <a:gd name="connsiteX0" fmla="*/ 0 w 670708"/>
              <a:gd name="connsiteY0" fmla="*/ 983247 h 1095765"/>
              <a:gd name="connsiteX1" fmla="*/ 0 w 670708"/>
              <a:gd name="connsiteY1" fmla="*/ 112518 h 1095765"/>
              <a:gd name="connsiteX2" fmla="*/ 112518 w 670708"/>
              <a:gd name="connsiteY2" fmla="*/ 0 h 1095765"/>
              <a:gd name="connsiteX3" fmla="*/ 558190 w 670708"/>
              <a:gd name="connsiteY3" fmla="*/ 0 h 1095765"/>
              <a:gd name="connsiteX4" fmla="*/ 670708 w 670708"/>
              <a:gd name="connsiteY4" fmla="*/ 112518 h 1095765"/>
              <a:gd name="connsiteX5" fmla="*/ 670708 w 670708"/>
              <a:gd name="connsiteY5" fmla="*/ 983247 h 1095765"/>
              <a:gd name="connsiteX6" fmla="*/ 558190 w 670708"/>
              <a:gd name="connsiteY6" fmla="*/ 1095765 h 1095765"/>
              <a:gd name="connsiteX0" fmla="*/ 0 w 670708"/>
              <a:gd name="connsiteY0" fmla="*/ 983247 h 983247"/>
              <a:gd name="connsiteX1" fmla="*/ 0 w 670708"/>
              <a:gd name="connsiteY1" fmla="*/ 112518 h 983247"/>
              <a:gd name="connsiteX2" fmla="*/ 112518 w 670708"/>
              <a:gd name="connsiteY2" fmla="*/ 0 h 983247"/>
              <a:gd name="connsiteX3" fmla="*/ 558190 w 670708"/>
              <a:gd name="connsiteY3" fmla="*/ 0 h 983247"/>
              <a:gd name="connsiteX4" fmla="*/ 670708 w 670708"/>
              <a:gd name="connsiteY4" fmla="*/ 112518 h 983247"/>
              <a:gd name="connsiteX5" fmla="*/ 670708 w 670708"/>
              <a:gd name="connsiteY5" fmla="*/ 983247 h 983247"/>
              <a:gd name="connsiteX0" fmla="*/ 0 w 670708"/>
              <a:gd name="connsiteY0" fmla="*/ 112518 h 983247"/>
              <a:gd name="connsiteX1" fmla="*/ 112518 w 670708"/>
              <a:gd name="connsiteY1" fmla="*/ 0 h 983247"/>
              <a:gd name="connsiteX2" fmla="*/ 558190 w 670708"/>
              <a:gd name="connsiteY2" fmla="*/ 0 h 983247"/>
              <a:gd name="connsiteX3" fmla="*/ 670708 w 670708"/>
              <a:gd name="connsiteY3" fmla="*/ 112518 h 983247"/>
              <a:gd name="connsiteX4" fmla="*/ 670708 w 670708"/>
              <a:gd name="connsiteY4" fmla="*/ 983247 h 983247"/>
              <a:gd name="connsiteX0" fmla="*/ 0 w 558190"/>
              <a:gd name="connsiteY0" fmla="*/ 0 h 983247"/>
              <a:gd name="connsiteX1" fmla="*/ 445672 w 558190"/>
              <a:gd name="connsiteY1" fmla="*/ 0 h 983247"/>
              <a:gd name="connsiteX2" fmla="*/ 558190 w 558190"/>
              <a:gd name="connsiteY2" fmla="*/ 112518 h 983247"/>
              <a:gd name="connsiteX3" fmla="*/ 558190 w 558190"/>
              <a:gd name="connsiteY3" fmla="*/ 983247 h 983247"/>
              <a:gd name="connsiteX0" fmla="*/ 0 w 558190"/>
              <a:gd name="connsiteY0" fmla="*/ 0 h 983247"/>
              <a:gd name="connsiteX1" fmla="*/ 445672 w 558190"/>
              <a:gd name="connsiteY1" fmla="*/ 0 h 983247"/>
              <a:gd name="connsiteX2" fmla="*/ 558190 w 558190"/>
              <a:gd name="connsiteY2" fmla="*/ 112518 h 983247"/>
              <a:gd name="connsiteX3" fmla="*/ 556463 w 558190"/>
              <a:gd name="connsiteY3" fmla="*/ 541893 h 983247"/>
              <a:gd name="connsiteX4" fmla="*/ 558190 w 558190"/>
              <a:gd name="connsiteY4" fmla="*/ 983247 h 983247"/>
              <a:gd name="connsiteX0" fmla="*/ 0 w 558190"/>
              <a:gd name="connsiteY0" fmla="*/ 0 h 541893"/>
              <a:gd name="connsiteX1" fmla="*/ 445672 w 558190"/>
              <a:gd name="connsiteY1" fmla="*/ 0 h 541893"/>
              <a:gd name="connsiteX2" fmla="*/ 558190 w 558190"/>
              <a:gd name="connsiteY2" fmla="*/ 112518 h 541893"/>
              <a:gd name="connsiteX3" fmla="*/ 556463 w 558190"/>
              <a:gd name="connsiteY3" fmla="*/ 541893 h 541893"/>
            </a:gdLst>
            <a:ahLst/>
            <a:cxnLst>
              <a:cxn ang="0">
                <a:pos x="connsiteX0" y="connsiteY0"/>
              </a:cxn>
              <a:cxn ang="0">
                <a:pos x="connsiteX1" y="connsiteY1"/>
              </a:cxn>
              <a:cxn ang="0">
                <a:pos x="connsiteX2" y="connsiteY2"/>
              </a:cxn>
              <a:cxn ang="0">
                <a:pos x="connsiteX3" y="connsiteY3"/>
              </a:cxn>
            </a:cxnLst>
            <a:rect l="l" t="t" r="r" b="b"/>
            <a:pathLst>
              <a:path w="558190" h="541893">
                <a:moveTo>
                  <a:pt x="0" y="0"/>
                </a:moveTo>
                <a:lnTo>
                  <a:pt x="445672" y="0"/>
                </a:lnTo>
                <a:cubicBezTo>
                  <a:pt x="507814" y="0"/>
                  <a:pt x="558190" y="50376"/>
                  <a:pt x="558190" y="112518"/>
                </a:cubicBezTo>
                <a:cubicBezTo>
                  <a:pt x="557614" y="255643"/>
                  <a:pt x="557039" y="398768"/>
                  <a:pt x="556463" y="541893"/>
                </a:cubicBezTo>
              </a:path>
            </a:pathLst>
          </a:custGeom>
          <a:ln w="12700">
            <a:solidFill>
              <a:schemeClr val="tx1">
                <a:lumMod val="75000"/>
                <a:lumOff val="25000"/>
                <a:alpha val="80000"/>
              </a:schemeClr>
            </a:solidFill>
            <a:prstDash val="solid"/>
            <a:headEnd type="oval" w="med" len="med"/>
            <a:tailEnd type="none"/>
          </a:ln>
        </p:spPr>
        <p:style>
          <a:lnRef idx="1">
            <a:schemeClr val="accent1"/>
          </a:lnRef>
          <a:fillRef idx="0">
            <a:schemeClr val="accent1"/>
          </a:fillRef>
          <a:effectRef idx="0">
            <a:schemeClr val="accent1"/>
          </a:effectRef>
          <a:fontRef idx="minor">
            <a:schemeClr val="tx1"/>
          </a:fontRef>
        </p:style>
        <p:txBody>
          <a:bodyPr lIns="91396" tIns="45698" rIns="91396" bIns="45698" rtlCol="0" anchor="ctr"/>
          <a:lstStyle/>
          <a:p>
            <a:pPr algn="ctr"/>
            <a:endParaRPr lang="zh-CN" altLang="en-US" sz="3199" dirty="0"/>
          </a:p>
        </p:txBody>
      </p:sp>
      <p:sp>
        <p:nvSpPr>
          <p:cNvPr id="21" name="圆角矩形 6"/>
          <p:cNvSpPr/>
          <p:nvPr/>
        </p:nvSpPr>
        <p:spPr>
          <a:xfrm flipH="1" flipV="1">
            <a:off x="8701542" y="3981869"/>
            <a:ext cx="654810" cy="393881"/>
          </a:xfrm>
          <a:custGeom>
            <a:avLst/>
            <a:gdLst>
              <a:gd name="connsiteX0" fmla="*/ 0 w 670708"/>
              <a:gd name="connsiteY0" fmla="*/ 112518 h 1095765"/>
              <a:gd name="connsiteX1" fmla="*/ 112518 w 670708"/>
              <a:gd name="connsiteY1" fmla="*/ 0 h 1095765"/>
              <a:gd name="connsiteX2" fmla="*/ 558190 w 670708"/>
              <a:gd name="connsiteY2" fmla="*/ 0 h 1095765"/>
              <a:gd name="connsiteX3" fmla="*/ 670708 w 670708"/>
              <a:gd name="connsiteY3" fmla="*/ 112518 h 1095765"/>
              <a:gd name="connsiteX4" fmla="*/ 670708 w 670708"/>
              <a:gd name="connsiteY4" fmla="*/ 983247 h 1095765"/>
              <a:gd name="connsiteX5" fmla="*/ 558190 w 670708"/>
              <a:gd name="connsiteY5" fmla="*/ 1095765 h 1095765"/>
              <a:gd name="connsiteX6" fmla="*/ 112518 w 670708"/>
              <a:gd name="connsiteY6" fmla="*/ 1095765 h 1095765"/>
              <a:gd name="connsiteX7" fmla="*/ 0 w 670708"/>
              <a:gd name="connsiteY7" fmla="*/ 983247 h 1095765"/>
              <a:gd name="connsiteX8" fmla="*/ 0 w 670708"/>
              <a:gd name="connsiteY8" fmla="*/ 112518 h 1095765"/>
              <a:gd name="connsiteX0" fmla="*/ 0 w 670708"/>
              <a:gd name="connsiteY0" fmla="*/ 983247 h 1095765"/>
              <a:gd name="connsiteX1" fmla="*/ 0 w 670708"/>
              <a:gd name="connsiteY1" fmla="*/ 112518 h 1095765"/>
              <a:gd name="connsiteX2" fmla="*/ 112518 w 670708"/>
              <a:gd name="connsiteY2" fmla="*/ 0 h 1095765"/>
              <a:gd name="connsiteX3" fmla="*/ 558190 w 670708"/>
              <a:gd name="connsiteY3" fmla="*/ 0 h 1095765"/>
              <a:gd name="connsiteX4" fmla="*/ 670708 w 670708"/>
              <a:gd name="connsiteY4" fmla="*/ 112518 h 1095765"/>
              <a:gd name="connsiteX5" fmla="*/ 670708 w 670708"/>
              <a:gd name="connsiteY5" fmla="*/ 983247 h 1095765"/>
              <a:gd name="connsiteX6" fmla="*/ 558190 w 670708"/>
              <a:gd name="connsiteY6" fmla="*/ 1095765 h 1095765"/>
              <a:gd name="connsiteX7" fmla="*/ 112518 w 670708"/>
              <a:gd name="connsiteY7" fmla="*/ 1095765 h 1095765"/>
              <a:gd name="connsiteX8" fmla="*/ 91440 w 670708"/>
              <a:gd name="connsiteY8" fmla="*/ 1074687 h 1095765"/>
              <a:gd name="connsiteX0" fmla="*/ 0 w 670708"/>
              <a:gd name="connsiteY0" fmla="*/ 983247 h 1095765"/>
              <a:gd name="connsiteX1" fmla="*/ 0 w 670708"/>
              <a:gd name="connsiteY1" fmla="*/ 112518 h 1095765"/>
              <a:gd name="connsiteX2" fmla="*/ 112518 w 670708"/>
              <a:gd name="connsiteY2" fmla="*/ 0 h 1095765"/>
              <a:gd name="connsiteX3" fmla="*/ 558190 w 670708"/>
              <a:gd name="connsiteY3" fmla="*/ 0 h 1095765"/>
              <a:gd name="connsiteX4" fmla="*/ 670708 w 670708"/>
              <a:gd name="connsiteY4" fmla="*/ 112518 h 1095765"/>
              <a:gd name="connsiteX5" fmla="*/ 670708 w 670708"/>
              <a:gd name="connsiteY5" fmla="*/ 983247 h 1095765"/>
              <a:gd name="connsiteX6" fmla="*/ 558190 w 670708"/>
              <a:gd name="connsiteY6" fmla="*/ 1095765 h 1095765"/>
              <a:gd name="connsiteX7" fmla="*/ 112518 w 670708"/>
              <a:gd name="connsiteY7" fmla="*/ 1095765 h 1095765"/>
              <a:gd name="connsiteX0" fmla="*/ 0 w 670708"/>
              <a:gd name="connsiteY0" fmla="*/ 983247 h 1095765"/>
              <a:gd name="connsiteX1" fmla="*/ 0 w 670708"/>
              <a:gd name="connsiteY1" fmla="*/ 112518 h 1095765"/>
              <a:gd name="connsiteX2" fmla="*/ 112518 w 670708"/>
              <a:gd name="connsiteY2" fmla="*/ 0 h 1095765"/>
              <a:gd name="connsiteX3" fmla="*/ 558190 w 670708"/>
              <a:gd name="connsiteY3" fmla="*/ 0 h 1095765"/>
              <a:gd name="connsiteX4" fmla="*/ 670708 w 670708"/>
              <a:gd name="connsiteY4" fmla="*/ 112518 h 1095765"/>
              <a:gd name="connsiteX5" fmla="*/ 670708 w 670708"/>
              <a:gd name="connsiteY5" fmla="*/ 983247 h 1095765"/>
              <a:gd name="connsiteX6" fmla="*/ 558190 w 670708"/>
              <a:gd name="connsiteY6" fmla="*/ 1095765 h 1095765"/>
              <a:gd name="connsiteX0" fmla="*/ 0 w 670708"/>
              <a:gd name="connsiteY0" fmla="*/ 983247 h 983247"/>
              <a:gd name="connsiteX1" fmla="*/ 0 w 670708"/>
              <a:gd name="connsiteY1" fmla="*/ 112518 h 983247"/>
              <a:gd name="connsiteX2" fmla="*/ 112518 w 670708"/>
              <a:gd name="connsiteY2" fmla="*/ 0 h 983247"/>
              <a:gd name="connsiteX3" fmla="*/ 558190 w 670708"/>
              <a:gd name="connsiteY3" fmla="*/ 0 h 983247"/>
              <a:gd name="connsiteX4" fmla="*/ 670708 w 670708"/>
              <a:gd name="connsiteY4" fmla="*/ 112518 h 983247"/>
              <a:gd name="connsiteX5" fmla="*/ 670708 w 670708"/>
              <a:gd name="connsiteY5" fmla="*/ 983247 h 983247"/>
              <a:gd name="connsiteX0" fmla="*/ 0 w 670708"/>
              <a:gd name="connsiteY0" fmla="*/ 112518 h 983247"/>
              <a:gd name="connsiteX1" fmla="*/ 112518 w 670708"/>
              <a:gd name="connsiteY1" fmla="*/ 0 h 983247"/>
              <a:gd name="connsiteX2" fmla="*/ 558190 w 670708"/>
              <a:gd name="connsiteY2" fmla="*/ 0 h 983247"/>
              <a:gd name="connsiteX3" fmla="*/ 670708 w 670708"/>
              <a:gd name="connsiteY3" fmla="*/ 112518 h 983247"/>
              <a:gd name="connsiteX4" fmla="*/ 670708 w 670708"/>
              <a:gd name="connsiteY4" fmla="*/ 983247 h 983247"/>
              <a:gd name="connsiteX0" fmla="*/ 0 w 558190"/>
              <a:gd name="connsiteY0" fmla="*/ 0 h 983247"/>
              <a:gd name="connsiteX1" fmla="*/ 445672 w 558190"/>
              <a:gd name="connsiteY1" fmla="*/ 0 h 983247"/>
              <a:gd name="connsiteX2" fmla="*/ 558190 w 558190"/>
              <a:gd name="connsiteY2" fmla="*/ 112518 h 983247"/>
              <a:gd name="connsiteX3" fmla="*/ 558190 w 558190"/>
              <a:gd name="connsiteY3" fmla="*/ 983247 h 983247"/>
              <a:gd name="connsiteX0" fmla="*/ 0 w 558190"/>
              <a:gd name="connsiteY0" fmla="*/ 0 h 983247"/>
              <a:gd name="connsiteX1" fmla="*/ 445672 w 558190"/>
              <a:gd name="connsiteY1" fmla="*/ 0 h 983247"/>
              <a:gd name="connsiteX2" fmla="*/ 558190 w 558190"/>
              <a:gd name="connsiteY2" fmla="*/ 112518 h 983247"/>
              <a:gd name="connsiteX3" fmla="*/ 556463 w 558190"/>
              <a:gd name="connsiteY3" fmla="*/ 541893 h 983247"/>
              <a:gd name="connsiteX4" fmla="*/ 558190 w 558190"/>
              <a:gd name="connsiteY4" fmla="*/ 983247 h 983247"/>
              <a:gd name="connsiteX0" fmla="*/ 0 w 558190"/>
              <a:gd name="connsiteY0" fmla="*/ 0 h 541893"/>
              <a:gd name="connsiteX1" fmla="*/ 445672 w 558190"/>
              <a:gd name="connsiteY1" fmla="*/ 0 h 541893"/>
              <a:gd name="connsiteX2" fmla="*/ 558190 w 558190"/>
              <a:gd name="connsiteY2" fmla="*/ 112518 h 541893"/>
              <a:gd name="connsiteX3" fmla="*/ 556463 w 558190"/>
              <a:gd name="connsiteY3" fmla="*/ 541893 h 541893"/>
            </a:gdLst>
            <a:ahLst/>
            <a:cxnLst>
              <a:cxn ang="0">
                <a:pos x="connsiteX0" y="connsiteY0"/>
              </a:cxn>
              <a:cxn ang="0">
                <a:pos x="connsiteX1" y="connsiteY1"/>
              </a:cxn>
              <a:cxn ang="0">
                <a:pos x="connsiteX2" y="connsiteY2"/>
              </a:cxn>
              <a:cxn ang="0">
                <a:pos x="connsiteX3" y="connsiteY3"/>
              </a:cxn>
            </a:cxnLst>
            <a:rect l="l" t="t" r="r" b="b"/>
            <a:pathLst>
              <a:path w="558190" h="541893">
                <a:moveTo>
                  <a:pt x="0" y="0"/>
                </a:moveTo>
                <a:lnTo>
                  <a:pt x="445672" y="0"/>
                </a:lnTo>
                <a:cubicBezTo>
                  <a:pt x="507814" y="0"/>
                  <a:pt x="558190" y="50376"/>
                  <a:pt x="558190" y="112518"/>
                </a:cubicBezTo>
                <a:cubicBezTo>
                  <a:pt x="557614" y="255643"/>
                  <a:pt x="557039" y="398768"/>
                  <a:pt x="556463" y="541893"/>
                </a:cubicBezTo>
              </a:path>
            </a:pathLst>
          </a:custGeom>
          <a:ln w="12700">
            <a:solidFill>
              <a:schemeClr val="tx1">
                <a:lumMod val="75000"/>
                <a:lumOff val="25000"/>
                <a:alpha val="80000"/>
              </a:schemeClr>
            </a:solidFill>
            <a:prstDash val="solid"/>
            <a:headEnd type="oval" w="med" len="med"/>
            <a:tailEnd type="none"/>
          </a:ln>
        </p:spPr>
        <p:style>
          <a:lnRef idx="1">
            <a:schemeClr val="accent1"/>
          </a:lnRef>
          <a:fillRef idx="0">
            <a:schemeClr val="accent1"/>
          </a:fillRef>
          <a:effectRef idx="0">
            <a:schemeClr val="accent1"/>
          </a:effectRef>
          <a:fontRef idx="minor">
            <a:schemeClr val="tx1"/>
          </a:fontRef>
        </p:style>
        <p:txBody>
          <a:bodyPr lIns="91396" tIns="45698" rIns="91396" bIns="45698" rtlCol="0" anchor="ctr"/>
          <a:lstStyle/>
          <a:p>
            <a:pPr algn="ctr"/>
            <a:endParaRPr lang="zh-CN" altLang="en-US" sz="3199" dirty="0"/>
          </a:p>
        </p:txBody>
      </p:sp>
      <p:sp>
        <p:nvSpPr>
          <p:cNvPr id="22" name="矩形 21"/>
          <p:cNvSpPr/>
          <p:nvPr/>
        </p:nvSpPr>
        <p:spPr>
          <a:xfrm>
            <a:off x="1" y="309617"/>
            <a:ext cx="527425" cy="671867"/>
          </a:xfrm>
          <a:prstGeom prst="rect">
            <a:avLst/>
          </a:prstGeom>
          <a:solidFill>
            <a:srgbClr val="F4346A"/>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rtlCol="0" anchor="ctr"/>
          <a:lstStyle/>
          <a:p>
            <a:pPr algn="ctr" defTabSz="914096"/>
            <a:endParaRPr lang="zh-CN" altLang="en-US" sz="1866" dirty="0">
              <a:solidFill>
                <a:srgbClr val="E7E6E6">
                  <a:lumMod val="50000"/>
                </a:srgbClr>
              </a:solidFill>
              <a:cs typeface="+mn-ea"/>
              <a:sym typeface="+mn-lt"/>
            </a:endParaRPr>
          </a:p>
        </p:txBody>
      </p:sp>
      <p:sp>
        <p:nvSpPr>
          <p:cNvPr id="23" name="文本框 37"/>
          <p:cNvSpPr txBox="1"/>
          <p:nvPr/>
        </p:nvSpPr>
        <p:spPr>
          <a:xfrm>
            <a:off x="623435" y="309617"/>
            <a:ext cx="2448229" cy="420542"/>
          </a:xfrm>
          <a:prstGeom prst="rect">
            <a:avLst/>
          </a:prstGeom>
          <a:noFill/>
        </p:spPr>
        <p:txBody>
          <a:bodyPr wrap="square" lIns="91417" tIns="45709" rIns="91417" bIns="45709" rtlCol="0">
            <a:spAutoFit/>
          </a:bodyPr>
          <a:lstStyle/>
          <a:p>
            <a:pPr lvl="0"/>
            <a:r>
              <a:rPr lang="zh-CN" altLang="en-US" sz="2133" b="1" dirty="0">
                <a:solidFill>
                  <a:srgbClr val="F4346A"/>
                </a:solidFill>
                <a:latin typeface="微软雅黑" pitchFamily="34" charset="-122"/>
                <a:ea typeface="微软雅黑" pitchFamily="34" charset="-122"/>
              </a:rPr>
              <a:t>添加标题</a:t>
            </a:r>
            <a:endParaRPr lang="zh-CN" altLang="zh-CN" sz="2133" b="1" dirty="0">
              <a:solidFill>
                <a:srgbClr val="F4346A"/>
              </a:solidFill>
              <a:latin typeface="微软雅黑" pitchFamily="34" charset="-122"/>
              <a:ea typeface="微软雅黑" pitchFamily="34" charset="-122"/>
            </a:endParaRPr>
          </a:p>
        </p:txBody>
      </p:sp>
      <p:sp>
        <p:nvSpPr>
          <p:cNvPr id="24" name="文本框 38"/>
          <p:cNvSpPr txBox="1"/>
          <p:nvPr/>
        </p:nvSpPr>
        <p:spPr>
          <a:xfrm>
            <a:off x="575387" y="741531"/>
            <a:ext cx="2719028" cy="276977"/>
          </a:xfrm>
          <a:prstGeom prst="rect">
            <a:avLst/>
          </a:prstGeom>
          <a:noFill/>
        </p:spPr>
        <p:txBody>
          <a:bodyPr wrap="square" lIns="91417" tIns="45709" rIns="91417" bIns="45709" rtlCol="0">
            <a:spAutoFit/>
          </a:bodyPr>
          <a:lstStyle/>
          <a:p>
            <a:pPr defTabSz="914096"/>
            <a:r>
              <a:rPr lang="en-US" altLang="zh-CN" sz="1200" dirty="0">
                <a:solidFill>
                  <a:srgbClr val="F4346A"/>
                </a:solidFill>
                <a:cs typeface="+mn-ea"/>
                <a:sym typeface="+mn-lt"/>
              </a:rPr>
              <a:t>ADD RELATED TITLE WORDS</a:t>
            </a:r>
            <a:endParaRPr lang="zh-CN" altLang="en-US" sz="1200" dirty="0">
              <a:solidFill>
                <a:srgbClr val="F4346A"/>
              </a:solidFill>
              <a:cs typeface="+mn-ea"/>
              <a:sym typeface="+mn-lt"/>
            </a:endParaRPr>
          </a:p>
        </p:txBody>
      </p:sp>
    </p:spTree>
    <p:extLst>
      <p:ext uri="{BB962C8B-B14F-4D97-AF65-F5344CB8AC3E}">
        <p14:creationId xmlns:p14="http://schemas.microsoft.com/office/powerpoint/2010/main" val="262150756"/>
      </p:ext>
    </p:extLst>
  </p:cSld>
  <p:clrMapOvr>
    <a:masterClrMapping/>
  </p:clrMapOvr>
  <mc:AlternateContent xmlns:mc="http://schemas.openxmlformats.org/markup-compatibility/2006" xmlns:p14="http://schemas.microsoft.com/office/powerpoint/2010/main">
    <mc:Choice Requires="p14">
      <p:transition spd="slow" p14:dur="1500" advTm="1500">
        <p:random/>
      </p:transition>
    </mc:Choice>
    <mc:Fallback xmlns="">
      <p:transition spd="slow" advTm="15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400" fill="hold"/>
                                        <p:tgtEl>
                                          <p:spTgt spid="5"/>
                                        </p:tgtEl>
                                        <p:attrNameLst>
                                          <p:attrName>ppt_x</p:attrName>
                                        </p:attrNameLst>
                                      </p:cBhvr>
                                      <p:tavLst>
                                        <p:tav tm="0">
                                          <p:val>
                                            <p:strVal val="0-#ppt_w/2"/>
                                          </p:val>
                                        </p:tav>
                                        <p:tav tm="100000">
                                          <p:val>
                                            <p:strVal val="#ppt_x"/>
                                          </p:val>
                                        </p:tav>
                                      </p:tavLst>
                                    </p:anim>
                                    <p:anim calcmode="lin" valueType="num">
                                      <p:cBhvr additive="base">
                                        <p:cTn id="8" dur="4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400"/>
                            </p:stCondLst>
                            <p:childTnLst>
                              <p:par>
                                <p:cTn id="10" presetID="1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50"/>
                                        <p:tgtEl>
                                          <p:spTgt spid="4"/>
                                        </p:tgtEl>
                                        <p:attrNameLst>
                                          <p:attrName>ppt_x</p:attrName>
                                        </p:attrNameLst>
                                      </p:cBhvr>
                                      <p:tavLst>
                                        <p:tav tm="0">
                                          <p:val>
                                            <p:strVal val="#ppt_x-#ppt_w*1.125000"/>
                                          </p:val>
                                        </p:tav>
                                        <p:tav tm="100000">
                                          <p:val>
                                            <p:strVal val="#ppt_x"/>
                                          </p:val>
                                        </p:tav>
                                      </p:tavLst>
                                    </p:anim>
                                    <p:animEffect transition="in" filter="wipe(right)">
                                      <p:cBhvr>
                                        <p:cTn id="13" dur="350"/>
                                        <p:tgtEl>
                                          <p:spTgt spid="4"/>
                                        </p:tgtEl>
                                      </p:cBhvr>
                                    </p:animEffect>
                                  </p:childTnLst>
                                </p:cTn>
                              </p:par>
                            </p:childTnLst>
                          </p:cTn>
                        </p:par>
                        <p:par>
                          <p:cTn id="14" fill="hold">
                            <p:stCondLst>
                              <p:cond delay="750"/>
                            </p:stCondLst>
                            <p:childTnLst>
                              <p:par>
                                <p:cTn id="15" presetID="12" presetClass="entr" presetSubtype="8"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350"/>
                                        <p:tgtEl>
                                          <p:spTgt spid="3"/>
                                        </p:tgtEl>
                                        <p:attrNameLst>
                                          <p:attrName>ppt_x</p:attrName>
                                        </p:attrNameLst>
                                      </p:cBhvr>
                                      <p:tavLst>
                                        <p:tav tm="0">
                                          <p:val>
                                            <p:strVal val="#ppt_x-#ppt_w*1.125000"/>
                                          </p:val>
                                        </p:tav>
                                        <p:tav tm="100000">
                                          <p:val>
                                            <p:strVal val="#ppt_x"/>
                                          </p:val>
                                        </p:tav>
                                      </p:tavLst>
                                    </p:anim>
                                    <p:animEffect transition="in" filter="wipe(right)">
                                      <p:cBhvr>
                                        <p:cTn id="18" dur="350"/>
                                        <p:tgtEl>
                                          <p:spTgt spid="3"/>
                                        </p:tgtEl>
                                      </p:cBhvr>
                                    </p:animEffect>
                                  </p:childTnLst>
                                </p:cTn>
                              </p:par>
                            </p:childTnLst>
                          </p:cTn>
                        </p:par>
                        <p:par>
                          <p:cTn id="19" fill="hold">
                            <p:stCondLst>
                              <p:cond delay="1100"/>
                            </p:stCondLst>
                            <p:childTnLst>
                              <p:par>
                                <p:cTn id="20" presetID="12" presetClass="entr" presetSubtype="8"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350"/>
                                        <p:tgtEl>
                                          <p:spTgt spid="2"/>
                                        </p:tgtEl>
                                        <p:attrNameLst>
                                          <p:attrName>ppt_x</p:attrName>
                                        </p:attrNameLst>
                                      </p:cBhvr>
                                      <p:tavLst>
                                        <p:tav tm="0">
                                          <p:val>
                                            <p:strVal val="#ppt_x-#ppt_w*1.125000"/>
                                          </p:val>
                                        </p:tav>
                                        <p:tav tm="100000">
                                          <p:val>
                                            <p:strVal val="#ppt_x"/>
                                          </p:val>
                                        </p:tav>
                                      </p:tavLst>
                                    </p:anim>
                                    <p:animEffect transition="in" filter="wipe(right)">
                                      <p:cBhvr>
                                        <p:cTn id="23" dur="350"/>
                                        <p:tgtEl>
                                          <p:spTgt spid="2"/>
                                        </p:tgtEl>
                                      </p:cBhvr>
                                    </p:animEffect>
                                  </p:childTnLst>
                                </p:cTn>
                              </p:par>
                            </p:childTnLst>
                          </p:cTn>
                        </p:par>
                        <p:par>
                          <p:cTn id="24" fill="hold">
                            <p:stCondLst>
                              <p:cond delay="1450"/>
                            </p:stCondLst>
                            <p:childTnLst>
                              <p:par>
                                <p:cTn id="25" presetID="12" presetClass="entr" presetSubtype="8"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350"/>
                                        <p:tgtEl>
                                          <p:spTgt spid="6"/>
                                        </p:tgtEl>
                                        <p:attrNameLst>
                                          <p:attrName>ppt_x</p:attrName>
                                        </p:attrNameLst>
                                      </p:cBhvr>
                                      <p:tavLst>
                                        <p:tav tm="0">
                                          <p:val>
                                            <p:strVal val="#ppt_x-#ppt_w*1.125000"/>
                                          </p:val>
                                        </p:tav>
                                        <p:tav tm="100000">
                                          <p:val>
                                            <p:strVal val="#ppt_x"/>
                                          </p:val>
                                        </p:tav>
                                      </p:tavLst>
                                    </p:anim>
                                    <p:animEffect transition="in" filter="wipe(right)">
                                      <p:cBhvr>
                                        <p:cTn id="28" dur="350"/>
                                        <p:tgtEl>
                                          <p:spTgt spid="6"/>
                                        </p:tgtEl>
                                      </p:cBhvr>
                                    </p:animEffect>
                                  </p:childTnLst>
                                </p:cTn>
                              </p:par>
                            </p:childTnLst>
                          </p:cTn>
                        </p:par>
                        <p:par>
                          <p:cTn id="29" fill="hold">
                            <p:stCondLst>
                              <p:cond delay="1800"/>
                            </p:stCondLst>
                            <p:childTnLst>
                              <p:par>
                                <p:cTn id="30" presetID="18" presetClass="entr" presetSubtype="12" fill="hold" grpId="0" nodeType="after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strips(downLeft)">
                                      <p:cBhvr>
                                        <p:cTn id="32" dur="500"/>
                                        <p:tgtEl>
                                          <p:spTgt spid="20"/>
                                        </p:tgtEl>
                                      </p:cBhvr>
                                    </p:animEffect>
                                  </p:childTnLst>
                                </p:cTn>
                              </p:par>
                            </p:childTnLst>
                          </p:cTn>
                        </p:par>
                        <p:par>
                          <p:cTn id="33" fill="hold">
                            <p:stCondLst>
                              <p:cond delay="2300"/>
                            </p:stCondLst>
                            <p:childTnLst>
                              <p:par>
                                <p:cTn id="34" presetID="42" presetClass="entr" presetSubtype="0"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400"/>
                                        <p:tgtEl>
                                          <p:spTgt spid="7"/>
                                        </p:tgtEl>
                                      </p:cBhvr>
                                    </p:animEffect>
                                    <p:anim calcmode="lin" valueType="num">
                                      <p:cBhvr>
                                        <p:cTn id="37" dur="400" fill="hold"/>
                                        <p:tgtEl>
                                          <p:spTgt spid="7"/>
                                        </p:tgtEl>
                                        <p:attrNameLst>
                                          <p:attrName>ppt_x</p:attrName>
                                        </p:attrNameLst>
                                      </p:cBhvr>
                                      <p:tavLst>
                                        <p:tav tm="0">
                                          <p:val>
                                            <p:strVal val="#ppt_x"/>
                                          </p:val>
                                        </p:tav>
                                        <p:tav tm="100000">
                                          <p:val>
                                            <p:strVal val="#ppt_x"/>
                                          </p:val>
                                        </p:tav>
                                      </p:tavLst>
                                    </p:anim>
                                    <p:anim calcmode="lin" valueType="num">
                                      <p:cBhvr>
                                        <p:cTn id="38" dur="400" fill="hold"/>
                                        <p:tgtEl>
                                          <p:spTgt spid="7"/>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fade">
                                      <p:cBhvr>
                                        <p:cTn id="41" dur="400"/>
                                        <p:tgtEl>
                                          <p:spTgt spid="8"/>
                                        </p:tgtEl>
                                      </p:cBhvr>
                                    </p:animEffect>
                                    <p:anim calcmode="lin" valueType="num">
                                      <p:cBhvr>
                                        <p:cTn id="42" dur="400" fill="hold"/>
                                        <p:tgtEl>
                                          <p:spTgt spid="8"/>
                                        </p:tgtEl>
                                        <p:attrNameLst>
                                          <p:attrName>ppt_x</p:attrName>
                                        </p:attrNameLst>
                                      </p:cBhvr>
                                      <p:tavLst>
                                        <p:tav tm="0">
                                          <p:val>
                                            <p:strVal val="#ppt_x"/>
                                          </p:val>
                                        </p:tav>
                                        <p:tav tm="100000">
                                          <p:val>
                                            <p:strVal val="#ppt_x"/>
                                          </p:val>
                                        </p:tav>
                                      </p:tavLst>
                                    </p:anim>
                                    <p:anim calcmode="lin" valueType="num">
                                      <p:cBhvr>
                                        <p:cTn id="43" dur="400" fill="hold"/>
                                        <p:tgtEl>
                                          <p:spTgt spid="8"/>
                                        </p:tgtEl>
                                        <p:attrNameLst>
                                          <p:attrName>ppt_y</p:attrName>
                                        </p:attrNameLst>
                                      </p:cBhvr>
                                      <p:tavLst>
                                        <p:tav tm="0">
                                          <p:val>
                                            <p:strVal val="#ppt_y+.1"/>
                                          </p:val>
                                        </p:tav>
                                        <p:tav tm="100000">
                                          <p:val>
                                            <p:strVal val="#ppt_y"/>
                                          </p:val>
                                        </p:tav>
                                      </p:tavLst>
                                    </p:anim>
                                  </p:childTnLst>
                                </p:cTn>
                              </p:par>
                            </p:childTnLst>
                          </p:cTn>
                        </p:par>
                        <p:par>
                          <p:cTn id="44" fill="hold">
                            <p:stCondLst>
                              <p:cond delay="2700"/>
                            </p:stCondLst>
                            <p:childTnLst>
                              <p:par>
                                <p:cTn id="45" presetID="18" presetClass="entr" presetSubtype="9"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strips(upLeft)">
                                      <p:cBhvr>
                                        <p:cTn id="47" dur="500"/>
                                        <p:tgtEl>
                                          <p:spTgt spid="18"/>
                                        </p:tgtEl>
                                      </p:cBhvr>
                                    </p:animEffect>
                                  </p:childTnLst>
                                </p:cTn>
                              </p:par>
                            </p:childTnLst>
                          </p:cTn>
                        </p:par>
                        <p:par>
                          <p:cTn id="48" fill="hold">
                            <p:stCondLst>
                              <p:cond delay="3200"/>
                            </p:stCondLst>
                            <p:childTnLst>
                              <p:par>
                                <p:cTn id="49" presetID="47" presetClass="entr" presetSubtype="0" fill="hold" grpId="0" nodeType="after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fade">
                                      <p:cBhvr>
                                        <p:cTn id="51" dur="400"/>
                                        <p:tgtEl>
                                          <p:spTgt spid="9"/>
                                        </p:tgtEl>
                                      </p:cBhvr>
                                    </p:animEffect>
                                    <p:anim calcmode="lin" valueType="num">
                                      <p:cBhvr>
                                        <p:cTn id="52" dur="400" fill="hold"/>
                                        <p:tgtEl>
                                          <p:spTgt spid="9"/>
                                        </p:tgtEl>
                                        <p:attrNameLst>
                                          <p:attrName>ppt_x</p:attrName>
                                        </p:attrNameLst>
                                      </p:cBhvr>
                                      <p:tavLst>
                                        <p:tav tm="0">
                                          <p:val>
                                            <p:strVal val="#ppt_x"/>
                                          </p:val>
                                        </p:tav>
                                        <p:tav tm="100000">
                                          <p:val>
                                            <p:strVal val="#ppt_x"/>
                                          </p:val>
                                        </p:tav>
                                      </p:tavLst>
                                    </p:anim>
                                    <p:anim calcmode="lin" valueType="num">
                                      <p:cBhvr>
                                        <p:cTn id="53" dur="400" fill="hold"/>
                                        <p:tgtEl>
                                          <p:spTgt spid="9"/>
                                        </p:tgtEl>
                                        <p:attrNameLst>
                                          <p:attrName>ppt_y</p:attrName>
                                        </p:attrNameLst>
                                      </p:cBhvr>
                                      <p:tavLst>
                                        <p:tav tm="0">
                                          <p:val>
                                            <p:strVal val="#ppt_y-.1"/>
                                          </p:val>
                                        </p:tav>
                                        <p:tav tm="100000">
                                          <p:val>
                                            <p:strVal val="#ppt_y"/>
                                          </p:val>
                                        </p:tav>
                                      </p:tavLst>
                                    </p:anim>
                                  </p:childTnLst>
                                </p:cTn>
                              </p:par>
                              <p:par>
                                <p:cTn id="54" presetID="47" presetClass="entr" presetSubtype="0" fill="hold" grpId="0" nodeType="withEffect">
                                  <p:stCondLst>
                                    <p:cond delay="0"/>
                                  </p:stCondLst>
                                  <p:childTnLst>
                                    <p:set>
                                      <p:cBhvr>
                                        <p:cTn id="55" dur="1" fill="hold">
                                          <p:stCondLst>
                                            <p:cond delay="0"/>
                                          </p:stCondLst>
                                        </p:cTn>
                                        <p:tgtEl>
                                          <p:spTgt spid="10"/>
                                        </p:tgtEl>
                                        <p:attrNameLst>
                                          <p:attrName>style.visibility</p:attrName>
                                        </p:attrNameLst>
                                      </p:cBhvr>
                                      <p:to>
                                        <p:strVal val="visible"/>
                                      </p:to>
                                    </p:set>
                                    <p:animEffect transition="in" filter="fade">
                                      <p:cBhvr>
                                        <p:cTn id="56" dur="400"/>
                                        <p:tgtEl>
                                          <p:spTgt spid="10"/>
                                        </p:tgtEl>
                                      </p:cBhvr>
                                    </p:animEffect>
                                    <p:anim calcmode="lin" valueType="num">
                                      <p:cBhvr>
                                        <p:cTn id="57" dur="400" fill="hold"/>
                                        <p:tgtEl>
                                          <p:spTgt spid="10"/>
                                        </p:tgtEl>
                                        <p:attrNameLst>
                                          <p:attrName>ppt_x</p:attrName>
                                        </p:attrNameLst>
                                      </p:cBhvr>
                                      <p:tavLst>
                                        <p:tav tm="0">
                                          <p:val>
                                            <p:strVal val="#ppt_x"/>
                                          </p:val>
                                        </p:tav>
                                        <p:tav tm="100000">
                                          <p:val>
                                            <p:strVal val="#ppt_x"/>
                                          </p:val>
                                        </p:tav>
                                      </p:tavLst>
                                    </p:anim>
                                    <p:anim calcmode="lin" valueType="num">
                                      <p:cBhvr>
                                        <p:cTn id="58" dur="400" fill="hold"/>
                                        <p:tgtEl>
                                          <p:spTgt spid="10"/>
                                        </p:tgtEl>
                                        <p:attrNameLst>
                                          <p:attrName>ppt_y</p:attrName>
                                        </p:attrNameLst>
                                      </p:cBhvr>
                                      <p:tavLst>
                                        <p:tav tm="0">
                                          <p:val>
                                            <p:strVal val="#ppt_y-.1"/>
                                          </p:val>
                                        </p:tav>
                                        <p:tav tm="100000">
                                          <p:val>
                                            <p:strVal val="#ppt_y"/>
                                          </p:val>
                                        </p:tav>
                                      </p:tavLst>
                                    </p:anim>
                                  </p:childTnLst>
                                </p:cTn>
                              </p:par>
                            </p:childTnLst>
                          </p:cTn>
                        </p:par>
                        <p:par>
                          <p:cTn id="59" fill="hold">
                            <p:stCondLst>
                              <p:cond delay="3600"/>
                            </p:stCondLst>
                            <p:childTnLst>
                              <p:par>
                                <p:cTn id="60" presetID="22" presetClass="entr" presetSubtype="1" fill="hold" nodeType="afterEffect">
                                  <p:stCondLst>
                                    <p:cond delay="0"/>
                                  </p:stCondLst>
                                  <p:childTnLst>
                                    <p:set>
                                      <p:cBhvr>
                                        <p:cTn id="61" dur="1" fill="hold">
                                          <p:stCondLst>
                                            <p:cond delay="0"/>
                                          </p:stCondLst>
                                        </p:cTn>
                                        <p:tgtEl>
                                          <p:spTgt spid="11"/>
                                        </p:tgtEl>
                                        <p:attrNameLst>
                                          <p:attrName>style.visibility</p:attrName>
                                        </p:attrNameLst>
                                      </p:cBhvr>
                                      <p:to>
                                        <p:strVal val="visible"/>
                                      </p:to>
                                    </p:set>
                                    <p:animEffect transition="in" filter="wipe(up)">
                                      <p:cBhvr>
                                        <p:cTn id="62" dur="250"/>
                                        <p:tgtEl>
                                          <p:spTgt spid="11"/>
                                        </p:tgtEl>
                                      </p:cBhvr>
                                    </p:animEffect>
                                  </p:childTnLst>
                                </p:cTn>
                              </p:par>
                            </p:childTnLst>
                          </p:cTn>
                        </p:par>
                        <p:par>
                          <p:cTn id="63" fill="hold">
                            <p:stCondLst>
                              <p:cond delay="3850"/>
                            </p:stCondLst>
                            <p:childTnLst>
                              <p:par>
                                <p:cTn id="64" presetID="42" presetClass="entr" presetSubtype="0" fill="hold" grpId="0" nodeType="afterEffect">
                                  <p:stCondLst>
                                    <p:cond delay="0"/>
                                  </p:stCondLst>
                                  <p:childTnLst>
                                    <p:set>
                                      <p:cBhvr>
                                        <p:cTn id="65" dur="1" fill="hold">
                                          <p:stCondLst>
                                            <p:cond delay="0"/>
                                          </p:stCondLst>
                                        </p:cTn>
                                        <p:tgtEl>
                                          <p:spTgt spid="12"/>
                                        </p:tgtEl>
                                        <p:attrNameLst>
                                          <p:attrName>style.visibility</p:attrName>
                                        </p:attrNameLst>
                                      </p:cBhvr>
                                      <p:to>
                                        <p:strVal val="visible"/>
                                      </p:to>
                                    </p:set>
                                    <p:animEffect transition="in" filter="fade">
                                      <p:cBhvr>
                                        <p:cTn id="66" dur="400"/>
                                        <p:tgtEl>
                                          <p:spTgt spid="12"/>
                                        </p:tgtEl>
                                      </p:cBhvr>
                                    </p:animEffect>
                                    <p:anim calcmode="lin" valueType="num">
                                      <p:cBhvr>
                                        <p:cTn id="67" dur="400" fill="hold"/>
                                        <p:tgtEl>
                                          <p:spTgt spid="12"/>
                                        </p:tgtEl>
                                        <p:attrNameLst>
                                          <p:attrName>ppt_x</p:attrName>
                                        </p:attrNameLst>
                                      </p:cBhvr>
                                      <p:tavLst>
                                        <p:tav tm="0">
                                          <p:val>
                                            <p:strVal val="#ppt_x"/>
                                          </p:val>
                                        </p:tav>
                                        <p:tav tm="100000">
                                          <p:val>
                                            <p:strVal val="#ppt_x"/>
                                          </p:val>
                                        </p:tav>
                                      </p:tavLst>
                                    </p:anim>
                                    <p:anim calcmode="lin" valueType="num">
                                      <p:cBhvr>
                                        <p:cTn id="68" dur="400" fill="hold"/>
                                        <p:tgtEl>
                                          <p:spTgt spid="12"/>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13"/>
                                        </p:tgtEl>
                                        <p:attrNameLst>
                                          <p:attrName>style.visibility</p:attrName>
                                        </p:attrNameLst>
                                      </p:cBhvr>
                                      <p:to>
                                        <p:strVal val="visible"/>
                                      </p:to>
                                    </p:set>
                                    <p:animEffect transition="in" filter="fade">
                                      <p:cBhvr>
                                        <p:cTn id="71" dur="400"/>
                                        <p:tgtEl>
                                          <p:spTgt spid="13"/>
                                        </p:tgtEl>
                                      </p:cBhvr>
                                    </p:animEffect>
                                    <p:anim calcmode="lin" valueType="num">
                                      <p:cBhvr>
                                        <p:cTn id="72" dur="400" fill="hold"/>
                                        <p:tgtEl>
                                          <p:spTgt spid="13"/>
                                        </p:tgtEl>
                                        <p:attrNameLst>
                                          <p:attrName>ppt_x</p:attrName>
                                        </p:attrNameLst>
                                      </p:cBhvr>
                                      <p:tavLst>
                                        <p:tav tm="0">
                                          <p:val>
                                            <p:strVal val="#ppt_x"/>
                                          </p:val>
                                        </p:tav>
                                        <p:tav tm="100000">
                                          <p:val>
                                            <p:strVal val="#ppt_x"/>
                                          </p:val>
                                        </p:tav>
                                      </p:tavLst>
                                    </p:anim>
                                    <p:anim calcmode="lin" valueType="num">
                                      <p:cBhvr>
                                        <p:cTn id="73" dur="400" fill="hold"/>
                                        <p:tgtEl>
                                          <p:spTgt spid="13"/>
                                        </p:tgtEl>
                                        <p:attrNameLst>
                                          <p:attrName>ppt_y</p:attrName>
                                        </p:attrNameLst>
                                      </p:cBhvr>
                                      <p:tavLst>
                                        <p:tav tm="0">
                                          <p:val>
                                            <p:strVal val="#ppt_y+.1"/>
                                          </p:val>
                                        </p:tav>
                                        <p:tav tm="100000">
                                          <p:val>
                                            <p:strVal val="#ppt_y"/>
                                          </p:val>
                                        </p:tav>
                                      </p:tavLst>
                                    </p:anim>
                                  </p:childTnLst>
                                </p:cTn>
                              </p:par>
                            </p:childTnLst>
                          </p:cTn>
                        </p:par>
                        <p:par>
                          <p:cTn id="74" fill="hold">
                            <p:stCondLst>
                              <p:cond delay="4250"/>
                            </p:stCondLst>
                            <p:childTnLst>
                              <p:par>
                                <p:cTn id="75" presetID="18" presetClass="entr" presetSubtype="3" fill="hold" grpId="0" nodeType="afterEffect">
                                  <p:stCondLst>
                                    <p:cond delay="0"/>
                                  </p:stCondLst>
                                  <p:childTnLst>
                                    <p:set>
                                      <p:cBhvr>
                                        <p:cTn id="76" dur="1" fill="hold">
                                          <p:stCondLst>
                                            <p:cond delay="0"/>
                                          </p:stCondLst>
                                        </p:cTn>
                                        <p:tgtEl>
                                          <p:spTgt spid="19"/>
                                        </p:tgtEl>
                                        <p:attrNameLst>
                                          <p:attrName>style.visibility</p:attrName>
                                        </p:attrNameLst>
                                      </p:cBhvr>
                                      <p:to>
                                        <p:strVal val="visible"/>
                                      </p:to>
                                    </p:set>
                                    <p:animEffect transition="in" filter="strips(upRight)">
                                      <p:cBhvr>
                                        <p:cTn id="77" dur="500"/>
                                        <p:tgtEl>
                                          <p:spTgt spid="19"/>
                                        </p:tgtEl>
                                      </p:cBhvr>
                                    </p:animEffect>
                                  </p:childTnLst>
                                </p:cTn>
                              </p:par>
                            </p:childTnLst>
                          </p:cTn>
                        </p:par>
                        <p:par>
                          <p:cTn id="78" fill="hold">
                            <p:stCondLst>
                              <p:cond delay="4750"/>
                            </p:stCondLst>
                            <p:childTnLst>
                              <p:par>
                                <p:cTn id="79" presetID="47" presetClass="entr" presetSubtype="0" fill="hold" grpId="0" nodeType="afterEffect">
                                  <p:stCondLst>
                                    <p:cond delay="0"/>
                                  </p:stCondLst>
                                  <p:childTnLst>
                                    <p:set>
                                      <p:cBhvr>
                                        <p:cTn id="80" dur="1" fill="hold">
                                          <p:stCondLst>
                                            <p:cond delay="0"/>
                                          </p:stCondLst>
                                        </p:cTn>
                                        <p:tgtEl>
                                          <p:spTgt spid="16"/>
                                        </p:tgtEl>
                                        <p:attrNameLst>
                                          <p:attrName>style.visibility</p:attrName>
                                        </p:attrNameLst>
                                      </p:cBhvr>
                                      <p:to>
                                        <p:strVal val="visible"/>
                                      </p:to>
                                    </p:set>
                                    <p:animEffect transition="in" filter="fade">
                                      <p:cBhvr>
                                        <p:cTn id="81" dur="400"/>
                                        <p:tgtEl>
                                          <p:spTgt spid="16"/>
                                        </p:tgtEl>
                                      </p:cBhvr>
                                    </p:animEffect>
                                    <p:anim calcmode="lin" valueType="num">
                                      <p:cBhvr>
                                        <p:cTn id="82" dur="400" fill="hold"/>
                                        <p:tgtEl>
                                          <p:spTgt spid="16"/>
                                        </p:tgtEl>
                                        <p:attrNameLst>
                                          <p:attrName>ppt_x</p:attrName>
                                        </p:attrNameLst>
                                      </p:cBhvr>
                                      <p:tavLst>
                                        <p:tav tm="0">
                                          <p:val>
                                            <p:strVal val="#ppt_x"/>
                                          </p:val>
                                        </p:tav>
                                        <p:tav tm="100000">
                                          <p:val>
                                            <p:strVal val="#ppt_x"/>
                                          </p:val>
                                        </p:tav>
                                      </p:tavLst>
                                    </p:anim>
                                    <p:anim calcmode="lin" valueType="num">
                                      <p:cBhvr>
                                        <p:cTn id="83" dur="400" fill="hold"/>
                                        <p:tgtEl>
                                          <p:spTgt spid="16"/>
                                        </p:tgtEl>
                                        <p:attrNameLst>
                                          <p:attrName>ppt_y</p:attrName>
                                        </p:attrNameLst>
                                      </p:cBhvr>
                                      <p:tavLst>
                                        <p:tav tm="0">
                                          <p:val>
                                            <p:strVal val="#ppt_y-.1"/>
                                          </p:val>
                                        </p:tav>
                                        <p:tav tm="100000">
                                          <p:val>
                                            <p:strVal val="#ppt_y"/>
                                          </p:val>
                                        </p:tav>
                                      </p:tavLst>
                                    </p:anim>
                                  </p:childTnLst>
                                </p:cTn>
                              </p:par>
                              <p:par>
                                <p:cTn id="84" presetID="47" presetClass="entr" presetSubtype="0" fill="hold" grpId="0" nodeType="withEffect">
                                  <p:stCondLst>
                                    <p:cond delay="0"/>
                                  </p:stCondLst>
                                  <p:childTnLst>
                                    <p:set>
                                      <p:cBhvr>
                                        <p:cTn id="85" dur="1" fill="hold">
                                          <p:stCondLst>
                                            <p:cond delay="0"/>
                                          </p:stCondLst>
                                        </p:cTn>
                                        <p:tgtEl>
                                          <p:spTgt spid="17"/>
                                        </p:tgtEl>
                                        <p:attrNameLst>
                                          <p:attrName>style.visibility</p:attrName>
                                        </p:attrNameLst>
                                      </p:cBhvr>
                                      <p:to>
                                        <p:strVal val="visible"/>
                                      </p:to>
                                    </p:set>
                                    <p:animEffect transition="in" filter="fade">
                                      <p:cBhvr>
                                        <p:cTn id="86" dur="400"/>
                                        <p:tgtEl>
                                          <p:spTgt spid="17"/>
                                        </p:tgtEl>
                                      </p:cBhvr>
                                    </p:animEffect>
                                    <p:anim calcmode="lin" valueType="num">
                                      <p:cBhvr>
                                        <p:cTn id="87" dur="400" fill="hold"/>
                                        <p:tgtEl>
                                          <p:spTgt spid="17"/>
                                        </p:tgtEl>
                                        <p:attrNameLst>
                                          <p:attrName>ppt_x</p:attrName>
                                        </p:attrNameLst>
                                      </p:cBhvr>
                                      <p:tavLst>
                                        <p:tav tm="0">
                                          <p:val>
                                            <p:strVal val="#ppt_x"/>
                                          </p:val>
                                        </p:tav>
                                        <p:tav tm="100000">
                                          <p:val>
                                            <p:strVal val="#ppt_x"/>
                                          </p:val>
                                        </p:tav>
                                      </p:tavLst>
                                    </p:anim>
                                    <p:anim calcmode="lin" valueType="num">
                                      <p:cBhvr>
                                        <p:cTn id="88" dur="400" fill="hold"/>
                                        <p:tgtEl>
                                          <p:spTgt spid="17"/>
                                        </p:tgtEl>
                                        <p:attrNameLst>
                                          <p:attrName>ppt_y</p:attrName>
                                        </p:attrNameLst>
                                      </p:cBhvr>
                                      <p:tavLst>
                                        <p:tav tm="0">
                                          <p:val>
                                            <p:strVal val="#ppt_y-.1"/>
                                          </p:val>
                                        </p:tav>
                                        <p:tav tm="100000">
                                          <p:val>
                                            <p:strVal val="#ppt_y"/>
                                          </p:val>
                                        </p:tav>
                                      </p:tavLst>
                                    </p:anim>
                                  </p:childTnLst>
                                </p:cTn>
                              </p:par>
                            </p:childTnLst>
                          </p:cTn>
                        </p:par>
                        <p:par>
                          <p:cTn id="89" fill="hold">
                            <p:stCondLst>
                              <p:cond delay="5150"/>
                            </p:stCondLst>
                            <p:childTnLst>
                              <p:par>
                                <p:cTn id="90" presetID="18" presetClass="entr" presetSubtype="6" fill="hold" grpId="0" nodeType="afterEffect">
                                  <p:stCondLst>
                                    <p:cond delay="0"/>
                                  </p:stCondLst>
                                  <p:childTnLst>
                                    <p:set>
                                      <p:cBhvr>
                                        <p:cTn id="91" dur="1" fill="hold">
                                          <p:stCondLst>
                                            <p:cond delay="0"/>
                                          </p:stCondLst>
                                        </p:cTn>
                                        <p:tgtEl>
                                          <p:spTgt spid="21"/>
                                        </p:tgtEl>
                                        <p:attrNameLst>
                                          <p:attrName>style.visibility</p:attrName>
                                        </p:attrNameLst>
                                      </p:cBhvr>
                                      <p:to>
                                        <p:strVal val="visible"/>
                                      </p:to>
                                    </p:set>
                                    <p:animEffect transition="in" filter="strips(downRight)">
                                      <p:cBhvr>
                                        <p:cTn id="92" dur="500"/>
                                        <p:tgtEl>
                                          <p:spTgt spid="21"/>
                                        </p:tgtEl>
                                      </p:cBhvr>
                                    </p:animEffect>
                                  </p:childTnLst>
                                </p:cTn>
                              </p:par>
                            </p:childTnLst>
                          </p:cTn>
                        </p:par>
                        <p:par>
                          <p:cTn id="93" fill="hold">
                            <p:stCondLst>
                              <p:cond delay="5650"/>
                            </p:stCondLst>
                            <p:childTnLst>
                              <p:par>
                                <p:cTn id="94" presetID="42" presetClass="entr" presetSubtype="0" fill="hold" grpId="0" nodeType="afterEffect">
                                  <p:stCondLst>
                                    <p:cond delay="0"/>
                                  </p:stCondLst>
                                  <p:childTnLst>
                                    <p:set>
                                      <p:cBhvr>
                                        <p:cTn id="95" dur="1" fill="hold">
                                          <p:stCondLst>
                                            <p:cond delay="0"/>
                                          </p:stCondLst>
                                        </p:cTn>
                                        <p:tgtEl>
                                          <p:spTgt spid="14"/>
                                        </p:tgtEl>
                                        <p:attrNameLst>
                                          <p:attrName>style.visibility</p:attrName>
                                        </p:attrNameLst>
                                      </p:cBhvr>
                                      <p:to>
                                        <p:strVal val="visible"/>
                                      </p:to>
                                    </p:set>
                                    <p:animEffect transition="in" filter="fade">
                                      <p:cBhvr>
                                        <p:cTn id="96" dur="400"/>
                                        <p:tgtEl>
                                          <p:spTgt spid="14"/>
                                        </p:tgtEl>
                                      </p:cBhvr>
                                    </p:animEffect>
                                    <p:anim calcmode="lin" valueType="num">
                                      <p:cBhvr>
                                        <p:cTn id="97" dur="400" fill="hold"/>
                                        <p:tgtEl>
                                          <p:spTgt spid="14"/>
                                        </p:tgtEl>
                                        <p:attrNameLst>
                                          <p:attrName>ppt_x</p:attrName>
                                        </p:attrNameLst>
                                      </p:cBhvr>
                                      <p:tavLst>
                                        <p:tav tm="0">
                                          <p:val>
                                            <p:strVal val="#ppt_x"/>
                                          </p:val>
                                        </p:tav>
                                        <p:tav tm="100000">
                                          <p:val>
                                            <p:strVal val="#ppt_x"/>
                                          </p:val>
                                        </p:tav>
                                      </p:tavLst>
                                    </p:anim>
                                    <p:anim calcmode="lin" valueType="num">
                                      <p:cBhvr>
                                        <p:cTn id="98" dur="400" fill="hold"/>
                                        <p:tgtEl>
                                          <p:spTgt spid="14"/>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0"/>
                                  </p:stCondLst>
                                  <p:childTnLst>
                                    <p:set>
                                      <p:cBhvr>
                                        <p:cTn id="100" dur="1" fill="hold">
                                          <p:stCondLst>
                                            <p:cond delay="0"/>
                                          </p:stCondLst>
                                        </p:cTn>
                                        <p:tgtEl>
                                          <p:spTgt spid="15"/>
                                        </p:tgtEl>
                                        <p:attrNameLst>
                                          <p:attrName>style.visibility</p:attrName>
                                        </p:attrNameLst>
                                      </p:cBhvr>
                                      <p:to>
                                        <p:strVal val="visible"/>
                                      </p:to>
                                    </p:set>
                                    <p:animEffect transition="in" filter="fade">
                                      <p:cBhvr>
                                        <p:cTn id="101" dur="400"/>
                                        <p:tgtEl>
                                          <p:spTgt spid="15"/>
                                        </p:tgtEl>
                                      </p:cBhvr>
                                    </p:animEffect>
                                    <p:anim calcmode="lin" valueType="num">
                                      <p:cBhvr>
                                        <p:cTn id="102" dur="400" fill="hold"/>
                                        <p:tgtEl>
                                          <p:spTgt spid="15"/>
                                        </p:tgtEl>
                                        <p:attrNameLst>
                                          <p:attrName>ppt_x</p:attrName>
                                        </p:attrNameLst>
                                      </p:cBhvr>
                                      <p:tavLst>
                                        <p:tav tm="0">
                                          <p:val>
                                            <p:strVal val="#ppt_x"/>
                                          </p:val>
                                        </p:tav>
                                        <p:tav tm="100000">
                                          <p:val>
                                            <p:strVal val="#ppt_x"/>
                                          </p:val>
                                        </p:tav>
                                      </p:tavLst>
                                    </p:anim>
                                    <p:anim calcmode="lin" valueType="num">
                                      <p:cBhvr>
                                        <p:cTn id="103" dur="4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p:bldP spid="8" grpId="0"/>
      <p:bldP spid="9" grpId="0"/>
      <p:bldP spid="10" grpId="0"/>
      <p:bldP spid="12" grpId="0"/>
      <p:bldP spid="13" grpId="0"/>
      <p:bldP spid="14" grpId="0"/>
      <p:bldP spid="15" grpId="0"/>
      <p:bldP spid="16" grpId="0"/>
      <p:bldP spid="17" grpId="0"/>
      <p:bldP spid="18" grpId="0" animBg="1"/>
      <p:bldP spid="19" grpId="0" animBg="1"/>
      <p:bldP spid="20" grpId="0" animBg="1"/>
      <p:bldP spid="2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 y="309617"/>
            <a:ext cx="527425" cy="671867"/>
          </a:xfrm>
          <a:prstGeom prst="rect">
            <a:avLst/>
          </a:prstGeom>
          <a:solidFill>
            <a:srgbClr val="F4346A"/>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rtlCol="0" anchor="ctr"/>
          <a:lstStyle/>
          <a:p>
            <a:pPr algn="ctr" defTabSz="914096"/>
            <a:endParaRPr lang="zh-CN" altLang="en-US" sz="1866" dirty="0">
              <a:solidFill>
                <a:srgbClr val="E7E6E6">
                  <a:lumMod val="50000"/>
                </a:srgbClr>
              </a:solidFill>
              <a:cs typeface="+mn-ea"/>
              <a:sym typeface="+mn-lt"/>
            </a:endParaRPr>
          </a:p>
        </p:txBody>
      </p:sp>
      <p:sp>
        <p:nvSpPr>
          <p:cNvPr id="3" name="文本框 37"/>
          <p:cNvSpPr txBox="1"/>
          <p:nvPr/>
        </p:nvSpPr>
        <p:spPr>
          <a:xfrm>
            <a:off x="623435" y="309617"/>
            <a:ext cx="2448229" cy="420542"/>
          </a:xfrm>
          <a:prstGeom prst="rect">
            <a:avLst/>
          </a:prstGeom>
          <a:noFill/>
        </p:spPr>
        <p:txBody>
          <a:bodyPr wrap="square" lIns="91417" tIns="45709" rIns="91417" bIns="45709" rtlCol="0">
            <a:spAutoFit/>
          </a:bodyPr>
          <a:lstStyle/>
          <a:p>
            <a:pPr lvl="0"/>
            <a:r>
              <a:rPr lang="zh-CN" altLang="en-US" sz="2133" b="1" dirty="0">
                <a:solidFill>
                  <a:srgbClr val="F4346A"/>
                </a:solidFill>
                <a:latin typeface="微软雅黑" pitchFamily="34" charset="-122"/>
                <a:ea typeface="微软雅黑" pitchFamily="34" charset="-122"/>
              </a:rPr>
              <a:t>添加标题</a:t>
            </a:r>
            <a:endParaRPr lang="zh-CN" altLang="zh-CN" sz="2133" b="1" dirty="0">
              <a:solidFill>
                <a:srgbClr val="F4346A"/>
              </a:solidFill>
              <a:latin typeface="微软雅黑" pitchFamily="34" charset="-122"/>
              <a:ea typeface="微软雅黑" pitchFamily="34" charset="-122"/>
            </a:endParaRPr>
          </a:p>
        </p:txBody>
      </p:sp>
      <p:sp>
        <p:nvSpPr>
          <p:cNvPr id="4" name="文本框 38"/>
          <p:cNvSpPr txBox="1"/>
          <p:nvPr/>
        </p:nvSpPr>
        <p:spPr>
          <a:xfrm>
            <a:off x="575387" y="741531"/>
            <a:ext cx="2719028" cy="276977"/>
          </a:xfrm>
          <a:prstGeom prst="rect">
            <a:avLst/>
          </a:prstGeom>
          <a:noFill/>
        </p:spPr>
        <p:txBody>
          <a:bodyPr wrap="square" lIns="91417" tIns="45709" rIns="91417" bIns="45709" rtlCol="0">
            <a:spAutoFit/>
          </a:bodyPr>
          <a:lstStyle/>
          <a:p>
            <a:pPr defTabSz="914096"/>
            <a:r>
              <a:rPr lang="en-US" altLang="zh-CN" sz="1200" dirty="0">
                <a:solidFill>
                  <a:srgbClr val="F4346A"/>
                </a:solidFill>
                <a:cs typeface="+mn-ea"/>
                <a:sym typeface="+mn-lt"/>
              </a:rPr>
              <a:t>ADD RELATED TITLE WORDS</a:t>
            </a:r>
            <a:endParaRPr lang="zh-CN" altLang="en-US" sz="1200" dirty="0">
              <a:solidFill>
                <a:srgbClr val="F4346A"/>
              </a:solidFill>
              <a:cs typeface="+mn-ea"/>
              <a:sym typeface="+mn-lt"/>
            </a:endParaRPr>
          </a:p>
        </p:txBody>
      </p:sp>
      <p:sp>
        <p:nvSpPr>
          <p:cNvPr id="5" name="Freeform 5"/>
          <p:cNvSpPr>
            <a:spLocks/>
          </p:cNvSpPr>
          <p:nvPr/>
        </p:nvSpPr>
        <p:spPr bwMode="auto">
          <a:xfrm>
            <a:off x="1555481" y="1295474"/>
            <a:ext cx="2415429" cy="2660190"/>
          </a:xfrm>
          <a:custGeom>
            <a:avLst/>
            <a:gdLst>
              <a:gd name="T0" fmla="*/ 60 w 864"/>
              <a:gd name="T1" fmla="*/ 577 h 949"/>
              <a:gd name="T2" fmla="*/ 0 w 864"/>
              <a:gd name="T3" fmla="*/ 432 h 949"/>
              <a:gd name="T4" fmla="*/ 60 w 864"/>
              <a:gd name="T5" fmla="*/ 287 h 949"/>
              <a:gd name="T6" fmla="*/ 287 w 864"/>
              <a:gd name="T7" fmla="*/ 60 h 949"/>
              <a:gd name="T8" fmla="*/ 432 w 864"/>
              <a:gd name="T9" fmla="*/ 0 h 949"/>
              <a:gd name="T10" fmla="*/ 577 w 864"/>
              <a:gd name="T11" fmla="*/ 60 h 949"/>
              <a:gd name="T12" fmla="*/ 804 w 864"/>
              <a:gd name="T13" fmla="*/ 287 h 949"/>
              <a:gd name="T14" fmla="*/ 864 w 864"/>
              <a:gd name="T15" fmla="*/ 432 h 949"/>
              <a:gd name="T16" fmla="*/ 804 w 864"/>
              <a:gd name="T17" fmla="*/ 577 h 949"/>
              <a:gd name="T18" fmla="*/ 432 w 864"/>
              <a:gd name="T19" fmla="*/ 949 h 949"/>
              <a:gd name="T20" fmla="*/ 60 w 864"/>
              <a:gd name="T21" fmla="*/ 577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64" h="949">
                <a:moveTo>
                  <a:pt x="60" y="577"/>
                </a:moveTo>
                <a:cubicBezTo>
                  <a:pt x="22" y="539"/>
                  <a:pt x="0" y="487"/>
                  <a:pt x="0" y="432"/>
                </a:cubicBezTo>
                <a:cubicBezTo>
                  <a:pt x="0" y="377"/>
                  <a:pt x="22" y="325"/>
                  <a:pt x="60" y="287"/>
                </a:cubicBezTo>
                <a:cubicBezTo>
                  <a:pt x="287" y="60"/>
                  <a:pt x="287" y="60"/>
                  <a:pt x="287" y="60"/>
                </a:cubicBezTo>
                <a:cubicBezTo>
                  <a:pt x="325" y="22"/>
                  <a:pt x="377" y="0"/>
                  <a:pt x="432" y="0"/>
                </a:cubicBezTo>
                <a:cubicBezTo>
                  <a:pt x="487" y="0"/>
                  <a:pt x="539" y="22"/>
                  <a:pt x="577" y="60"/>
                </a:cubicBezTo>
                <a:cubicBezTo>
                  <a:pt x="804" y="287"/>
                  <a:pt x="804" y="287"/>
                  <a:pt x="804" y="287"/>
                </a:cubicBezTo>
                <a:cubicBezTo>
                  <a:pt x="842" y="325"/>
                  <a:pt x="864" y="377"/>
                  <a:pt x="864" y="432"/>
                </a:cubicBezTo>
                <a:cubicBezTo>
                  <a:pt x="864" y="487"/>
                  <a:pt x="842" y="539"/>
                  <a:pt x="804" y="577"/>
                </a:cubicBezTo>
                <a:cubicBezTo>
                  <a:pt x="432" y="949"/>
                  <a:pt x="432" y="949"/>
                  <a:pt x="432" y="949"/>
                </a:cubicBezTo>
                <a:lnTo>
                  <a:pt x="60" y="577"/>
                </a:lnTo>
                <a:close/>
              </a:path>
            </a:pathLst>
          </a:custGeom>
          <a:solidFill>
            <a:srgbClr val="FFBF00"/>
          </a:solidFill>
          <a:ln>
            <a:noFill/>
          </a:ln>
        </p:spPr>
        <p:txBody>
          <a:bodyPr vert="horz" wrap="square" lIns="91414" tIns="45707" rIns="91414" bIns="45707" numCol="1" anchor="t" anchorCtr="0" compatLnSpc="1">
            <a:prstTxWarp prst="textNoShape">
              <a:avLst/>
            </a:prstTxWarp>
          </a:bodyPr>
          <a:lstStyle/>
          <a:p>
            <a:pPr eaLnBrk="0" hangingPunct="0"/>
            <a:endParaRPr lang="zh-CN" altLang="en-US" sz="3199" dirty="0">
              <a:solidFill>
                <a:schemeClr val="tx2"/>
              </a:solidFill>
              <a:latin typeface="微软雅黑" panose="020B0503020204020204" pitchFamily="34" charset="-122"/>
              <a:ea typeface="微软雅黑" panose="020B0503020204020204" pitchFamily="34" charset="-122"/>
            </a:endParaRPr>
          </a:p>
        </p:txBody>
      </p:sp>
      <p:sp>
        <p:nvSpPr>
          <p:cNvPr id="6" name="Freeform 9"/>
          <p:cNvSpPr>
            <a:spLocks/>
          </p:cNvSpPr>
          <p:nvPr/>
        </p:nvSpPr>
        <p:spPr bwMode="auto">
          <a:xfrm>
            <a:off x="4912009" y="1295474"/>
            <a:ext cx="2415429" cy="2660190"/>
          </a:xfrm>
          <a:custGeom>
            <a:avLst/>
            <a:gdLst>
              <a:gd name="T0" fmla="*/ 60 w 864"/>
              <a:gd name="T1" fmla="*/ 577 h 949"/>
              <a:gd name="T2" fmla="*/ 0 w 864"/>
              <a:gd name="T3" fmla="*/ 432 h 949"/>
              <a:gd name="T4" fmla="*/ 60 w 864"/>
              <a:gd name="T5" fmla="*/ 287 h 949"/>
              <a:gd name="T6" fmla="*/ 287 w 864"/>
              <a:gd name="T7" fmla="*/ 60 h 949"/>
              <a:gd name="T8" fmla="*/ 432 w 864"/>
              <a:gd name="T9" fmla="*/ 0 h 949"/>
              <a:gd name="T10" fmla="*/ 577 w 864"/>
              <a:gd name="T11" fmla="*/ 60 h 949"/>
              <a:gd name="T12" fmla="*/ 804 w 864"/>
              <a:gd name="T13" fmla="*/ 287 h 949"/>
              <a:gd name="T14" fmla="*/ 864 w 864"/>
              <a:gd name="T15" fmla="*/ 432 h 949"/>
              <a:gd name="T16" fmla="*/ 804 w 864"/>
              <a:gd name="T17" fmla="*/ 577 h 949"/>
              <a:gd name="T18" fmla="*/ 432 w 864"/>
              <a:gd name="T19" fmla="*/ 949 h 949"/>
              <a:gd name="T20" fmla="*/ 60 w 864"/>
              <a:gd name="T21" fmla="*/ 577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64" h="949">
                <a:moveTo>
                  <a:pt x="60" y="577"/>
                </a:moveTo>
                <a:cubicBezTo>
                  <a:pt x="22" y="539"/>
                  <a:pt x="0" y="487"/>
                  <a:pt x="0" y="432"/>
                </a:cubicBezTo>
                <a:cubicBezTo>
                  <a:pt x="0" y="377"/>
                  <a:pt x="22" y="325"/>
                  <a:pt x="60" y="287"/>
                </a:cubicBezTo>
                <a:cubicBezTo>
                  <a:pt x="287" y="60"/>
                  <a:pt x="287" y="60"/>
                  <a:pt x="287" y="60"/>
                </a:cubicBezTo>
                <a:cubicBezTo>
                  <a:pt x="325" y="22"/>
                  <a:pt x="377" y="0"/>
                  <a:pt x="432" y="0"/>
                </a:cubicBezTo>
                <a:cubicBezTo>
                  <a:pt x="487" y="0"/>
                  <a:pt x="539" y="22"/>
                  <a:pt x="577" y="60"/>
                </a:cubicBezTo>
                <a:cubicBezTo>
                  <a:pt x="804" y="287"/>
                  <a:pt x="804" y="287"/>
                  <a:pt x="804" y="287"/>
                </a:cubicBezTo>
                <a:cubicBezTo>
                  <a:pt x="842" y="325"/>
                  <a:pt x="864" y="377"/>
                  <a:pt x="864" y="432"/>
                </a:cubicBezTo>
                <a:cubicBezTo>
                  <a:pt x="864" y="487"/>
                  <a:pt x="842" y="539"/>
                  <a:pt x="804" y="577"/>
                </a:cubicBezTo>
                <a:cubicBezTo>
                  <a:pt x="432" y="949"/>
                  <a:pt x="432" y="949"/>
                  <a:pt x="432" y="949"/>
                </a:cubicBezTo>
                <a:lnTo>
                  <a:pt x="60" y="577"/>
                </a:lnTo>
                <a:close/>
              </a:path>
            </a:pathLst>
          </a:custGeom>
          <a:solidFill>
            <a:srgbClr val="92D150"/>
          </a:solidFill>
          <a:ln>
            <a:noFill/>
          </a:ln>
        </p:spPr>
        <p:txBody>
          <a:bodyPr vert="horz" wrap="square" lIns="91414" tIns="45707" rIns="91414" bIns="45707" numCol="1" anchor="t" anchorCtr="0" compatLnSpc="1">
            <a:prstTxWarp prst="textNoShape">
              <a:avLst/>
            </a:prstTxWarp>
          </a:bodyPr>
          <a:lstStyle/>
          <a:p>
            <a:pPr eaLnBrk="0" hangingPunct="0"/>
            <a:endParaRPr lang="zh-CN" altLang="en-US" sz="3199" dirty="0">
              <a:solidFill>
                <a:schemeClr val="tx2"/>
              </a:solidFill>
              <a:latin typeface="微软雅黑" panose="020B0503020204020204" pitchFamily="34" charset="-122"/>
              <a:ea typeface="微软雅黑" panose="020B0503020204020204" pitchFamily="34" charset="-122"/>
            </a:endParaRPr>
          </a:p>
        </p:txBody>
      </p:sp>
      <p:sp>
        <p:nvSpPr>
          <p:cNvPr id="7" name="Freeform 10"/>
          <p:cNvSpPr>
            <a:spLocks/>
          </p:cNvSpPr>
          <p:nvPr/>
        </p:nvSpPr>
        <p:spPr bwMode="auto">
          <a:xfrm>
            <a:off x="8266946" y="1295474"/>
            <a:ext cx="2417017" cy="2660190"/>
          </a:xfrm>
          <a:custGeom>
            <a:avLst/>
            <a:gdLst>
              <a:gd name="T0" fmla="*/ 60 w 864"/>
              <a:gd name="T1" fmla="*/ 577 h 949"/>
              <a:gd name="T2" fmla="*/ 0 w 864"/>
              <a:gd name="T3" fmla="*/ 432 h 949"/>
              <a:gd name="T4" fmla="*/ 60 w 864"/>
              <a:gd name="T5" fmla="*/ 287 h 949"/>
              <a:gd name="T6" fmla="*/ 287 w 864"/>
              <a:gd name="T7" fmla="*/ 60 h 949"/>
              <a:gd name="T8" fmla="*/ 432 w 864"/>
              <a:gd name="T9" fmla="*/ 0 h 949"/>
              <a:gd name="T10" fmla="*/ 577 w 864"/>
              <a:gd name="T11" fmla="*/ 60 h 949"/>
              <a:gd name="T12" fmla="*/ 804 w 864"/>
              <a:gd name="T13" fmla="*/ 287 h 949"/>
              <a:gd name="T14" fmla="*/ 864 w 864"/>
              <a:gd name="T15" fmla="*/ 432 h 949"/>
              <a:gd name="T16" fmla="*/ 804 w 864"/>
              <a:gd name="T17" fmla="*/ 577 h 949"/>
              <a:gd name="T18" fmla="*/ 432 w 864"/>
              <a:gd name="T19" fmla="*/ 949 h 949"/>
              <a:gd name="T20" fmla="*/ 60 w 864"/>
              <a:gd name="T21" fmla="*/ 577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64" h="949">
                <a:moveTo>
                  <a:pt x="60" y="577"/>
                </a:moveTo>
                <a:cubicBezTo>
                  <a:pt x="22" y="539"/>
                  <a:pt x="0" y="487"/>
                  <a:pt x="0" y="432"/>
                </a:cubicBezTo>
                <a:cubicBezTo>
                  <a:pt x="0" y="377"/>
                  <a:pt x="22" y="325"/>
                  <a:pt x="60" y="287"/>
                </a:cubicBezTo>
                <a:cubicBezTo>
                  <a:pt x="287" y="60"/>
                  <a:pt x="287" y="60"/>
                  <a:pt x="287" y="60"/>
                </a:cubicBezTo>
                <a:cubicBezTo>
                  <a:pt x="325" y="22"/>
                  <a:pt x="377" y="0"/>
                  <a:pt x="432" y="0"/>
                </a:cubicBezTo>
                <a:cubicBezTo>
                  <a:pt x="487" y="0"/>
                  <a:pt x="539" y="22"/>
                  <a:pt x="577" y="60"/>
                </a:cubicBezTo>
                <a:cubicBezTo>
                  <a:pt x="804" y="287"/>
                  <a:pt x="804" y="287"/>
                  <a:pt x="804" y="287"/>
                </a:cubicBezTo>
                <a:cubicBezTo>
                  <a:pt x="842" y="325"/>
                  <a:pt x="864" y="377"/>
                  <a:pt x="864" y="432"/>
                </a:cubicBezTo>
                <a:cubicBezTo>
                  <a:pt x="864" y="487"/>
                  <a:pt x="842" y="539"/>
                  <a:pt x="804" y="577"/>
                </a:cubicBezTo>
                <a:cubicBezTo>
                  <a:pt x="432" y="949"/>
                  <a:pt x="432" y="949"/>
                  <a:pt x="432" y="949"/>
                </a:cubicBezTo>
                <a:lnTo>
                  <a:pt x="60" y="577"/>
                </a:lnTo>
                <a:close/>
              </a:path>
            </a:pathLst>
          </a:custGeom>
          <a:solidFill>
            <a:srgbClr val="F4346A"/>
          </a:solidFill>
          <a:ln>
            <a:noFill/>
          </a:ln>
        </p:spPr>
        <p:txBody>
          <a:bodyPr vert="horz" wrap="square" lIns="91414" tIns="45707" rIns="91414" bIns="45707" numCol="1" anchor="t" anchorCtr="0" compatLnSpc="1">
            <a:prstTxWarp prst="textNoShape">
              <a:avLst/>
            </a:prstTxWarp>
          </a:bodyPr>
          <a:lstStyle/>
          <a:p>
            <a:pPr eaLnBrk="0" hangingPunct="0"/>
            <a:endParaRPr lang="zh-CN" altLang="en-US" sz="3199" dirty="0">
              <a:solidFill>
                <a:schemeClr val="tx2"/>
              </a:solidFill>
              <a:latin typeface="微软雅黑" panose="020B0503020204020204" pitchFamily="34" charset="-122"/>
              <a:ea typeface="微软雅黑" panose="020B0503020204020204" pitchFamily="34" charset="-122"/>
            </a:endParaRPr>
          </a:p>
        </p:txBody>
      </p:sp>
      <p:grpSp>
        <p:nvGrpSpPr>
          <p:cNvPr id="8" name="组合 6"/>
          <p:cNvGrpSpPr/>
          <p:nvPr/>
        </p:nvGrpSpPr>
        <p:grpSpPr>
          <a:xfrm>
            <a:off x="2026164" y="2007322"/>
            <a:ext cx="1446554" cy="914599"/>
            <a:chOff x="1998003" y="2639195"/>
            <a:chExt cx="1447000" cy="914757"/>
          </a:xfrm>
        </p:grpSpPr>
        <p:sp>
          <p:nvSpPr>
            <p:cNvPr id="9" name="矩形 8"/>
            <p:cNvSpPr/>
            <p:nvPr/>
          </p:nvSpPr>
          <p:spPr>
            <a:xfrm>
              <a:off x="2028794" y="3215467"/>
              <a:ext cx="1416209" cy="338485"/>
            </a:xfrm>
            <a:prstGeom prst="rect">
              <a:avLst/>
            </a:prstGeom>
          </p:spPr>
          <p:txBody>
            <a:bodyPr wrap="none">
              <a:spAutoFit/>
            </a:bodyPr>
            <a:lstStyle/>
            <a:p>
              <a:r>
                <a:rPr lang="zh-CN" altLang="en-US" sz="1599" dirty="0">
                  <a:solidFill>
                    <a:schemeClr val="bg1"/>
                  </a:solidFill>
                  <a:latin typeface="微软雅黑" panose="020B0503020204020204" pitchFamily="34" charset="-122"/>
                  <a:ea typeface="微软雅黑" panose="020B0503020204020204" pitchFamily="34" charset="-122"/>
                </a:rPr>
                <a:t>单击编辑标题</a:t>
              </a:r>
            </a:p>
          </p:txBody>
        </p:sp>
        <p:sp>
          <p:nvSpPr>
            <p:cNvPr id="10" name="文本框 9"/>
            <p:cNvSpPr txBox="1"/>
            <p:nvPr/>
          </p:nvSpPr>
          <p:spPr>
            <a:xfrm>
              <a:off x="1998003" y="2639195"/>
              <a:ext cx="1379329" cy="645994"/>
            </a:xfrm>
            <a:prstGeom prst="rect">
              <a:avLst/>
            </a:prstGeom>
            <a:noFill/>
          </p:spPr>
          <p:txBody>
            <a:bodyPr wrap="none" rtlCol="0">
              <a:spAutoFit/>
            </a:bodyPr>
            <a:lstStyle/>
            <a:p>
              <a:pPr eaLnBrk="0" hangingPunct="0"/>
              <a:r>
                <a:rPr lang="en-US" altLang="zh-CN" sz="3597"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1,450</a:t>
              </a:r>
              <a:endParaRPr lang="zh-CN" altLang="en-US" sz="3597"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11" name="组合 9"/>
          <p:cNvGrpSpPr/>
          <p:nvPr/>
        </p:nvGrpSpPr>
        <p:grpSpPr>
          <a:xfrm>
            <a:off x="5392440" y="2007322"/>
            <a:ext cx="1446554" cy="914599"/>
            <a:chOff x="1998003" y="2639195"/>
            <a:chExt cx="1447000" cy="914757"/>
          </a:xfrm>
        </p:grpSpPr>
        <p:sp>
          <p:nvSpPr>
            <p:cNvPr id="12" name="矩形 11"/>
            <p:cNvSpPr/>
            <p:nvPr/>
          </p:nvSpPr>
          <p:spPr>
            <a:xfrm>
              <a:off x="2028794" y="3215467"/>
              <a:ext cx="1416209" cy="338485"/>
            </a:xfrm>
            <a:prstGeom prst="rect">
              <a:avLst/>
            </a:prstGeom>
          </p:spPr>
          <p:txBody>
            <a:bodyPr wrap="none">
              <a:spAutoFit/>
            </a:bodyPr>
            <a:lstStyle/>
            <a:p>
              <a:r>
                <a:rPr lang="zh-CN" altLang="en-US" sz="1599" dirty="0">
                  <a:solidFill>
                    <a:schemeClr val="bg1"/>
                  </a:solidFill>
                  <a:latin typeface="微软雅黑" panose="020B0503020204020204" pitchFamily="34" charset="-122"/>
                  <a:ea typeface="微软雅黑" panose="020B0503020204020204" pitchFamily="34" charset="-122"/>
                </a:rPr>
                <a:t>单击编辑标题</a:t>
              </a:r>
            </a:p>
          </p:txBody>
        </p:sp>
        <p:sp>
          <p:nvSpPr>
            <p:cNvPr id="13" name="文本框 12"/>
            <p:cNvSpPr txBox="1"/>
            <p:nvPr/>
          </p:nvSpPr>
          <p:spPr>
            <a:xfrm>
              <a:off x="1998003" y="2639195"/>
              <a:ext cx="1379329" cy="645994"/>
            </a:xfrm>
            <a:prstGeom prst="rect">
              <a:avLst/>
            </a:prstGeom>
            <a:noFill/>
          </p:spPr>
          <p:txBody>
            <a:bodyPr wrap="none" rtlCol="0">
              <a:spAutoFit/>
            </a:bodyPr>
            <a:lstStyle/>
            <a:p>
              <a:pPr eaLnBrk="0" hangingPunct="0"/>
              <a:r>
                <a:rPr lang="en-US" altLang="zh-CN" sz="3597"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2,250</a:t>
              </a:r>
              <a:endParaRPr lang="zh-CN" altLang="en-US" sz="3597"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14" name="组合 12"/>
          <p:cNvGrpSpPr/>
          <p:nvPr/>
        </p:nvGrpSpPr>
        <p:grpSpPr>
          <a:xfrm>
            <a:off x="8729695" y="2007322"/>
            <a:ext cx="1446554" cy="914599"/>
            <a:chOff x="1998003" y="2639195"/>
            <a:chExt cx="1447000" cy="914757"/>
          </a:xfrm>
        </p:grpSpPr>
        <p:sp>
          <p:nvSpPr>
            <p:cNvPr id="15" name="矩形 14"/>
            <p:cNvSpPr/>
            <p:nvPr/>
          </p:nvSpPr>
          <p:spPr>
            <a:xfrm>
              <a:off x="2028794" y="3215467"/>
              <a:ext cx="1416209" cy="338485"/>
            </a:xfrm>
            <a:prstGeom prst="rect">
              <a:avLst/>
            </a:prstGeom>
          </p:spPr>
          <p:txBody>
            <a:bodyPr wrap="none">
              <a:spAutoFit/>
            </a:bodyPr>
            <a:lstStyle/>
            <a:p>
              <a:r>
                <a:rPr lang="zh-CN" altLang="en-US" sz="1599" dirty="0">
                  <a:solidFill>
                    <a:schemeClr val="bg1"/>
                  </a:solidFill>
                  <a:latin typeface="微软雅黑" panose="020B0503020204020204" pitchFamily="34" charset="-122"/>
                  <a:ea typeface="微软雅黑" panose="020B0503020204020204" pitchFamily="34" charset="-122"/>
                </a:rPr>
                <a:t>单击编辑标题</a:t>
              </a:r>
            </a:p>
          </p:txBody>
        </p:sp>
        <p:sp>
          <p:nvSpPr>
            <p:cNvPr id="16" name="文本框 15"/>
            <p:cNvSpPr txBox="1"/>
            <p:nvPr/>
          </p:nvSpPr>
          <p:spPr>
            <a:xfrm>
              <a:off x="1998003" y="2639195"/>
              <a:ext cx="1379329" cy="645994"/>
            </a:xfrm>
            <a:prstGeom prst="rect">
              <a:avLst/>
            </a:prstGeom>
            <a:noFill/>
          </p:spPr>
          <p:txBody>
            <a:bodyPr wrap="none" rtlCol="0">
              <a:spAutoFit/>
            </a:bodyPr>
            <a:lstStyle/>
            <a:p>
              <a:pPr eaLnBrk="0" hangingPunct="0"/>
              <a:r>
                <a:rPr lang="en-US" altLang="zh-CN" sz="3597"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1,780</a:t>
              </a:r>
              <a:endParaRPr lang="zh-CN" altLang="en-US" sz="3597"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17" name="矩形 16"/>
          <p:cNvSpPr/>
          <p:nvPr/>
        </p:nvSpPr>
        <p:spPr>
          <a:xfrm>
            <a:off x="1973965" y="4294070"/>
            <a:ext cx="1477257" cy="369169"/>
          </a:xfrm>
          <a:prstGeom prst="rect">
            <a:avLst/>
          </a:prstGeom>
        </p:spPr>
        <p:txBody>
          <a:bodyPr wrap="none" lIns="121885" tIns="60943" rIns="121885" bIns="60943">
            <a:spAutoFit/>
          </a:bodyPr>
          <a:lstStyle/>
          <a:p>
            <a:r>
              <a:rPr lang="zh-CN" altLang="en-US" sz="1599" b="1" dirty="0">
                <a:solidFill>
                  <a:schemeClr val="tx1">
                    <a:lumMod val="65000"/>
                    <a:lumOff val="35000"/>
                  </a:schemeClr>
                </a:solidFill>
                <a:latin typeface="微软雅黑" panose="020B0503020204020204" pitchFamily="34" charset="-122"/>
                <a:ea typeface="微软雅黑" panose="020B0503020204020204" pitchFamily="34" charset="-122"/>
              </a:rPr>
              <a:t>单击编辑标题</a:t>
            </a:r>
          </a:p>
        </p:txBody>
      </p:sp>
      <p:sp>
        <p:nvSpPr>
          <p:cNvPr id="18" name="文本框 17"/>
          <p:cNvSpPr txBox="1"/>
          <p:nvPr/>
        </p:nvSpPr>
        <p:spPr>
          <a:xfrm>
            <a:off x="1613001" y="4727054"/>
            <a:ext cx="2309778" cy="738438"/>
          </a:xfrm>
          <a:prstGeom prst="rect">
            <a:avLst/>
          </a:prstGeom>
          <a:noFill/>
        </p:spPr>
        <p:txBody>
          <a:bodyPr wrap="square" lIns="121885" tIns="60943" rIns="121885" bIns="60943" rtlCol="0">
            <a:spAutoFit/>
          </a:bodyPr>
          <a:lstStyle/>
          <a:p>
            <a:pPr algn="ctr" defTabSz="1216422">
              <a:spcBef>
                <a:spcPct val="20000"/>
              </a:spcBef>
              <a:defRPr/>
            </a:pPr>
            <a:r>
              <a:rPr lang="zh-CN" altLang="en-US" sz="1333"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333"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9" name="矩形 18"/>
          <p:cNvSpPr/>
          <p:nvPr/>
        </p:nvSpPr>
        <p:spPr>
          <a:xfrm>
            <a:off x="5356563" y="4294070"/>
            <a:ext cx="1477257" cy="369169"/>
          </a:xfrm>
          <a:prstGeom prst="rect">
            <a:avLst/>
          </a:prstGeom>
        </p:spPr>
        <p:txBody>
          <a:bodyPr wrap="none" lIns="121885" tIns="60943" rIns="121885" bIns="60943">
            <a:spAutoFit/>
          </a:bodyPr>
          <a:lstStyle/>
          <a:p>
            <a:r>
              <a:rPr lang="zh-CN" altLang="en-US" sz="1599" b="1" dirty="0">
                <a:solidFill>
                  <a:schemeClr val="tx1">
                    <a:lumMod val="65000"/>
                    <a:lumOff val="35000"/>
                  </a:schemeClr>
                </a:solidFill>
                <a:latin typeface="微软雅黑" panose="020B0503020204020204" pitchFamily="34" charset="-122"/>
                <a:ea typeface="微软雅黑" panose="020B0503020204020204" pitchFamily="34" charset="-122"/>
              </a:rPr>
              <a:t>单击编辑标题</a:t>
            </a:r>
          </a:p>
        </p:txBody>
      </p:sp>
      <p:sp>
        <p:nvSpPr>
          <p:cNvPr id="20" name="文本框 19"/>
          <p:cNvSpPr txBox="1"/>
          <p:nvPr/>
        </p:nvSpPr>
        <p:spPr>
          <a:xfrm>
            <a:off x="4995600" y="4727054"/>
            <a:ext cx="2309778" cy="738438"/>
          </a:xfrm>
          <a:prstGeom prst="rect">
            <a:avLst/>
          </a:prstGeom>
          <a:noFill/>
        </p:spPr>
        <p:txBody>
          <a:bodyPr wrap="square" lIns="121885" tIns="60943" rIns="121885" bIns="60943" rtlCol="0">
            <a:spAutoFit/>
          </a:bodyPr>
          <a:lstStyle/>
          <a:p>
            <a:pPr algn="ctr" defTabSz="1216422">
              <a:spcBef>
                <a:spcPct val="20000"/>
              </a:spcBef>
              <a:defRPr/>
            </a:pPr>
            <a:r>
              <a:rPr lang="zh-CN" altLang="en-US" sz="1333"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333"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1" name="矩形 20"/>
          <p:cNvSpPr/>
          <p:nvPr/>
        </p:nvSpPr>
        <p:spPr>
          <a:xfrm>
            <a:off x="8722839" y="4294070"/>
            <a:ext cx="1477257" cy="369169"/>
          </a:xfrm>
          <a:prstGeom prst="rect">
            <a:avLst/>
          </a:prstGeom>
        </p:spPr>
        <p:txBody>
          <a:bodyPr wrap="none" lIns="121885" tIns="60943" rIns="121885" bIns="60943">
            <a:spAutoFit/>
          </a:bodyPr>
          <a:lstStyle/>
          <a:p>
            <a:r>
              <a:rPr lang="zh-CN" altLang="en-US" sz="1599" b="1" dirty="0">
                <a:solidFill>
                  <a:schemeClr val="tx1">
                    <a:lumMod val="65000"/>
                    <a:lumOff val="35000"/>
                  </a:schemeClr>
                </a:solidFill>
                <a:latin typeface="微软雅黑" panose="020B0503020204020204" pitchFamily="34" charset="-122"/>
                <a:ea typeface="微软雅黑" panose="020B0503020204020204" pitchFamily="34" charset="-122"/>
              </a:rPr>
              <a:t>单击编辑标题</a:t>
            </a:r>
          </a:p>
        </p:txBody>
      </p:sp>
      <p:sp>
        <p:nvSpPr>
          <p:cNvPr id="22" name="文本框 21"/>
          <p:cNvSpPr txBox="1"/>
          <p:nvPr/>
        </p:nvSpPr>
        <p:spPr>
          <a:xfrm>
            <a:off x="8361877" y="4727054"/>
            <a:ext cx="2309778" cy="738438"/>
          </a:xfrm>
          <a:prstGeom prst="rect">
            <a:avLst/>
          </a:prstGeom>
          <a:noFill/>
        </p:spPr>
        <p:txBody>
          <a:bodyPr wrap="square" lIns="121885" tIns="60943" rIns="121885" bIns="60943" rtlCol="0">
            <a:spAutoFit/>
          </a:bodyPr>
          <a:lstStyle/>
          <a:p>
            <a:pPr algn="ctr" defTabSz="1216422">
              <a:spcBef>
                <a:spcPct val="20000"/>
              </a:spcBef>
              <a:defRPr/>
            </a:pPr>
            <a:r>
              <a:rPr lang="zh-CN" altLang="en-US" sz="1333"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333"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2274494655"/>
      </p:ext>
    </p:extLst>
  </p:cSld>
  <p:clrMapOvr>
    <a:masterClrMapping/>
  </p:clrMapOvr>
  <mc:AlternateContent xmlns:mc="http://schemas.openxmlformats.org/markup-compatibility/2006" xmlns:p14="http://schemas.microsoft.com/office/powerpoint/2010/main">
    <mc:Choice Requires="p14">
      <p:transition spd="slow" p14:dur="1500" advTm="1500">
        <p:random/>
      </p:transition>
    </mc:Choice>
    <mc:Fallback xmlns="">
      <p:transition spd="slow" advTm="15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ppt_x"/>
                                          </p:val>
                                        </p:tav>
                                        <p:tav tm="100000">
                                          <p:val>
                                            <p:strVal val="#ppt_x"/>
                                          </p:val>
                                        </p:tav>
                                      </p:tavLst>
                                    </p:anim>
                                    <p:anim calcmode="lin" valueType="num">
                                      <p:cBhvr additive="base">
                                        <p:cTn id="8" dur="10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4"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childTnLst>
                          </p:cTn>
                        </p:par>
                        <p:par>
                          <p:cTn id="14" fill="hold">
                            <p:stCondLst>
                              <p:cond delay="1500"/>
                            </p:stCondLst>
                            <p:childTnLst>
                              <p:par>
                                <p:cTn id="15" presetID="2" presetClass="entr" presetSubtype="4"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500" fill="hold"/>
                                        <p:tgtEl>
                                          <p:spTgt spid="17"/>
                                        </p:tgtEl>
                                        <p:attrNameLst>
                                          <p:attrName>ppt_x</p:attrName>
                                        </p:attrNameLst>
                                      </p:cBhvr>
                                      <p:tavLst>
                                        <p:tav tm="0">
                                          <p:val>
                                            <p:strVal val="#ppt_x"/>
                                          </p:val>
                                        </p:tav>
                                        <p:tav tm="100000">
                                          <p:val>
                                            <p:strVal val="#ppt_x"/>
                                          </p:val>
                                        </p:tav>
                                      </p:tavLst>
                                    </p:anim>
                                    <p:anim calcmode="lin" valueType="num">
                                      <p:cBhvr additive="base">
                                        <p:cTn id="18" dur="500" fill="hold"/>
                                        <p:tgtEl>
                                          <p:spTgt spid="17"/>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500" fill="hold"/>
                                        <p:tgtEl>
                                          <p:spTgt spid="18"/>
                                        </p:tgtEl>
                                        <p:attrNameLst>
                                          <p:attrName>ppt_x</p:attrName>
                                        </p:attrNameLst>
                                      </p:cBhvr>
                                      <p:tavLst>
                                        <p:tav tm="0">
                                          <p:val>
                                            <p:strVal val="#ppt_x"/>
                                          </p:val>
                                        </p:tav>
                                        <p:tav tm="100000">
                                          <p:val>
                                            <p:strVal val="#ppt_x"/>
                                          </p:val>
                                        </p:tav>
                                      </p:tavLst>
                                    </p:anim>
                                    <p:anim calcmode="lin" valueType="num">
                                      <p:cBhvr additive="base">
                                        <p:cTn id="22" dur="500" fill="hold"/>
                                        <p:tgtEl>
                                          <p:spTgt spid="18"/>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4"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1000" fill="hold"/>
                                        <p:tgtEl>
                                          <p:spTgt spid="6"/>
                                        </p:tgtEl>
                                        <p:attrNameLst>
                                          <p:attrName>ppt_x</p:attrName>
                                        </p:attrNameLst>
                                      </p:cBhvr>
                                      <p:tavLst>
                                        <p:tav tm="0">
                                          <p:val>
                                            <p:strVal val="#ppt_x"/>
                                          </p:val>
                                        </p:tav>
                                        <p:tav tm="100000">
                                          <p:val>
                                            <p:strVal val="#ppt_x"/>
                                          </p:val>
                                        </p:tav>
                                      </p:tavLst>
                                    </p:anim>
                                    <p:anim calcmode="lin" valueType="num">
                                      <p:cBhvr additive="base">
                                        <p:cTn id="27" dur="1000" fill="hold"/>
                                        <p:tgtEl>
                                          <p:spTgt spid="6"/>
                                        </p:tgtEl>
                                        <p:attrNameLst>
                                          <p:attrName>ppt_y</p:attrName>
                                        </p:attrNameLst>
                                      </p:cBhvr>
                                      <p:tavLst>
                                        <p:tav tm="0">
                                          <p:val>
                                            <p:strVal val="1+#ppt_h/2"/>
                                          </p:val>
                                        </p:tav>
                                        <p:tav tm="100000">
                                          <p:val>
                                            <p:strVal val="#ppt_y"/>
                                          </p:val>
                                        </p:tav>
                                      </p:tavLst>
                                    </p:anim>
                                  </p:childTnLst>
                                </p:cTn>
                              </p:par>
                            </p:childTnLst>
                          </p:cTn>
                        </p:par>
                        <p:par>
                          <p:cTn id="28" fill="hold">
                            <p:stCondLst>
                              <p:cond delay="3000"/>
                            </p:stCondLst>
                            <p:childTnLst>
                              <p:par>
                                <p:cTn id="29" presetID="2" presetClass="entr" presetSubtype="4"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ppt_x"/>
                                          </p:val>
                                        </p:tav>
                                        <p:tav tm="100000">
                                          <p:val>
                                            <p:strVal val="#ppt_x"/>
                                          </p:val>
                                        </p:tav>
                                      </p:tavLst>
                                    </p:anim>
                                    <p:anim calcmode="lin" valueType="num">
                                      <p:cBhvr additive="base">
                                        <p:cTn id="32" dur="500" fill="hold"/>
                                        <p:tgtEl>
                                          <p:spTgt spid="11"/>
                                        </p:tgtEl>
                                        <p:attrNameLst>
                                          <p:attrName>ppt_y</p:attrName>
                                        </p:attrNameLst>
                                      </p:cBhvr>
                                      <p:tavLst>
                                        <p:tav tm="0">
                                          <p:val>
                                            <p:strVal val="1+#ppt_h/2"/>
                                          </p:val>
                                        </p:tav>
                                        <p:tav tm="100000">
                                          <p:val>
                                            <p:strVal val="#ppt_y"/>
                                          </p:val>
                                        </p:tav>
                                      </p:tavLst>
                                    </p:anim>
                                  </p:childTnLst>
                                </p:cTn>
                              </p:par>
                            </p:childTnLst>
                          </p:cTn>
                        </p:par>
                        <p:par>
                          <p:cTn id="33" fill="hold">
                            <p:stCondLst>
                              <p:cond delay="3500"/>
                            </p:stCondLst>
                            <p:childTnLst>
                              <p:par>
                                <p:cTn id="34" presetID="2" presetClass="entr" presetSubtype="4" fill="hold" grpId="0" nodeType="after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additive="base">
                                        <p:cTn id="36" dur="500" fill="hold"/>
                                        <p:tgtEl>
                                          <p:spTgt spid="19"/>
                                        </p:tgtEl>
                                        <p:attrNameLst>
                                          <p:attrName>ppt_x</p:attrName>
                                        </p:attrNameLst>
                                      </p:cBhvr>
                                      <p:tavLst>
                                        <p:tav tm="0">
                                          <p:val>
                                            <p:strVal val="#ppt_x"/>
                                          </p:val>
                                        </p:tav>
                                        <p:tav tm="100000">
                                          <p:val>
                                            <p:strVal val="#ppt_x"/>
                                          </p:val>
                                        </p:tav>
                                      </p:tavLst>
                                    </p:anim>
                                    <p:anim calcmode="lin" valueType="num">
                                      <p:cBhvr additive="base">
                                        <p:cTn id="37" dur="500" fill="hold"/>
                                        <p:tgtEl>
                                          <p:spTgt spid="19"/>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20"/>
                                        </p:tgtEl>
                                        <p:attrNameLst>
                                          <p:attrName>style.visibility</p:attrName>
                                        </p:attrNameLst>
                                      </p:cBhvr>
                                      <p:to>
                                        <p:strVal val="visible"/>
                                      </p:to>
                                    </p:set>
                                    <p:anim calcmode="lin" valueType="num">
                                      <p:cBhvr additive="base">
                                        <p:cTn id="40" dur="500" fill="hold"/>
                                        <p:tgtEl>
                                          <p:spTgt spid="20"/>
                                        </p:tgtEl>
                                        <p:attrNameLst>
                                          <p:attrName>ppt_x</p:attrName>
                                        </p:attrNameLst>
                                      </p:cBhvr>
                                      <p:tavLst>
                                        <p:tav tm="0">
                                          <p:val>
                                            <p:strVal val="#ppt_x"/>
                                          </p:val>
                                        </p:tav>
                                        <p:tav tm="100000">
                                          <p:val>
                                            <p:strVal val="#ppt_x"/>
                                          </p:val>
                                        </p:tav>
                                      </p:tavLst>
                                    </p:anim>
                                    <p:anim calcmode="lin" valueType="num">
                                      <p:cBhvr additive="base">
                                        <p:cTn id="41" dur="500" fill="hold"/>
                                        <p:tgtEl>
                                          <p:spTgt spid="20"/>
                                        </p:tgtEl>
                                        <p:attrNameLst>
                                          <p:attrName>ppt_y</p:attrName>
                                        </p:attrNameLst>
                                      </p:cBhvr>
                                      <p:tavLst>
                                        <p:tav tm="0">
                                          <p:val>
                                            <p:strVal val="1+#ppt_h/2"/>
                                          </p:val>
                                        </p:tav>
                                        <p:tav tm="100000">
                                          <p:val>
                                            <p:strVal val="#ppt_y"/>
                                          </p:val>
                                        </p:tav>
                                      </p:tavLst>
                                    </p:anim>
                                  </p:childTnLst>
                                </p:cTn>
                              </p:par>
                            </p:childTnLst>
                          </p:cTn>
                        </p:par>
                        <p:par>
                          <p:cTn id="42" fill="hold">
                            <p:stCondLst>
                              <p:cond delay="4000"/>
                            </p:stCondLst>
                            <p:childTnLst>
                              <p:par>
                                <p:cTn id="43" presetID="2" presetClass="entr" presetSubtype="4" fill="hold" grpId="0" nodeType="afterEffect">
                                  <p:stCondLst>
                                    <p:cond delay="0"/>
                                  </p:stCondLst>
                                  <p:childTnLst>
                                    <p:set>
                                      <p:cBhvr>
                                        <p:cTn id="44" dur="1" fill="hold">
                                          <p:stCondLst>
                                            <p:cond delay="0"/>
                                          </p:stCondLst>
                                        </p:cTn>
                                        <p:tgtEl>
                                          <p:spTgt spid="7"/>
                                        </p:tgtEl>
                                        <p:attrNameLst>
                                          <p:attrName>style.visibility</p:attrName>
                                        </p:attrNameLst>
                                      </p:cBhvr>
                                      <p:to>
                                        <p:strVal val="visible"/>
                                      </p:to>
                                    </p:set>
                                    <p:anim calcmode="lin" valueType="num">
                                      <p:cBhvr additive="base">
                                        <p:cTn id="45" dur="1000" fill="hold"/>
                                        <p:tgtEl>
                                          <p:spTgt spid="7"/>
                                        </p:tgtEl>
                                        <p:attrNameLst>
                                          <p:attrName>ppt_x</p:attrName>
                                        </p:attrNameLst>
                                      </p:cBhvr>
                                      <p:tavLst>
                                        <p:tav tm="0">
                                          <p:val>
                                            <p:strVal val="#ppt_x"/>
                                          </p:val>
                                        </p:tav>
                                        <p:tav tm="100000">
                                          <p:val>
                                            <p:strVal val="#ppt_x"/>
                                          </p:val>
                                        </p:tav>
                                      </p:tavLst>
                                    </p:anim>
                                    <p:anim calcmode="lin" valueType="num">
                                      <p:cBhvr additive="base">
                                        <p:cTn id="46" dur="1000" fill="hold"/>
                                        <p:tgtEl>
                                          <p:spTgt spid="7"/>
                                        </p:tgtEl>
                                        <p:attrNameLst>
                                          <p:attrName>ppt_y</p:attrName>
                                        </p:attrNameLst>
                                      </p:cBhvr>
                                      <p:tavLst>
                                        <p:tav tm="0">
                                          <p:val>
                                            <p:strVal val="1+#ppt_h/2"/>
                                          </p:val>
                                        </p:tav>
                                        <p:tav tm="100000">
                                          <p:val>
                                            <p:strVal val="#ppt_y"/>
                                          </p:val>
                                        </p:tav>
                                      </p:tavLst>
                                    </p:anim>
                                  </p:childTnLst>
                                </p:cTn>
                              </p:par>
                            </p:childTnLst>
                          </p:cTn>
                        </p:par>
                        <p:par>
                          <p:cTn id="47" fill="hold">
                            <p:stCondLst>
                              <p:cond delay="5000"/>
                            </p:stCondLst>
                            <p:childTnLst>
                              <p:par>
                                <p:cTn id="48" presetID="2" presetClass="entr" presetSubtype="4" fill="hold" nodeType="afterEffect">
                                  <p:stCondLst>
                                    <p:cond delay="0"/>
                                  </p:stCondLst>
                                  <p:childTnLst>
                                    <p:set>
                                      <p:cBhvr>
                                        <p:cTn id="49" dur="1" fill="hold">
                                          <p:stCondLst>
                                            <p:cond delay="0"/>
                                          </p:stCondLst>
                                        </p:cTn>
                                        <p:tgtEl>
                                          <p:spTgt spid="14"/>
                                        </p:tgtEl>
                                        <p:attrNameLst>
                                          <p:attrName>style.visibility</p:attrName>
                                        </p:attrNameLst>
                                      </p:cBhvr>
                                      <p:to>
                                        <p:strVal val="visible"/>
                                      </p:to>
                                    </p:set>
                                    <p:anim calcmode="lin" valueType="num">
                                      <p:cBhvr additive="base">
                                        <p:cTn id="50" dur="500" fill="hold"/>
                                        <p:tgtEl>
                                          <p:spTgt spid="14"/>
                                        </p:tgtEl>
                                        <p:attrNameLst>
                                          <p:attrName>ppt_x</p:attrName>
                                        </p:attrNameLst>
                                      </p:cBhvr>
                                      <p:tavLst>
                                        <p:tav tm="0">
                                          <p:val>
                                            <p:strVal val="#ppt_x"/>
                                          </p:val>
                                        </p:tav>
                                        <p:tav tm="100000">
                                          <p:val>
                                            <p:strVal val="#ppt_x"/>
                                          </p:val>
                                        </p:tav>
                                      </p:tavLst>
                                    </p:anim>
                                    <p:anim calcmode="lin" valueType="num">
                                      <p:cBhvr additive="base">
                                        <p:cTn id="51" dur="500" fill="hold"/>
                                        <p:tgtEl>
                                          <p:spTgt spid="14"/>
                                        </p:tgtEl>
                                        <p:attrNameLst>
                                          <p:attrName>ppt_y</p:attrName>
                                        </p:attrNameLst>
                                      </p:cBhvr>
                                      <p:tavLst>
                                        <p:tav tm="0">
                                          <p:val>
                                            <p:strVal val="1+#ppt_h/2"/>
                                          </p:val>
                                        </p:tav>
                                        <p:tav tm="100000">
                                          <p:val>
                                            <p:strVal val="#ppt_y"/>
                                          </p:val>
                                        </p:tav>
                                      </p:tavLst>
                                    </p:anim>
                                  </p:childTnLst>
                                </p:cTn>
                              </p:par>
                            </p:childTnLst>
                          </p:cTn>
                        </p:par>
                        <p:par>
                          <p:cTn id="52" fill="hold">
                            <p:stCondLst>
                              <p:cond delay="5500"/>
                            </p:stCondLst>
                            <p:childTnLst>
                              <p:par>
                                <p:cTn id="53" presetID="2" presetClass="entr" presetSubtype="4" fill="hold" grpId="0" nodeType="afterEffect">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cBhvr additive="base">
                                        <p:cTn id="55" dur="500" fill="hold"/>
                                        <p:tgtEl>
                                          <p:spTgt spid="21"/>
                                        </p:tgtEl>
                                        <p:attrNameLst>
                                          <p:attrName>ppt_x</p:attrName>
                                        </p:attrNameLst>
                                      </p:cBhvr>
                                      <p:tavLst>
                                        <p:tav tm="0">
                                          <p:val>
                                            <p:strVal val="#ppt_x"/>
                                          </p:val>
                                        </p:tav>
                                        <p:tav tm="100000">
                                          <p:val>
                                            <p:strVal val="#ppt_x"/>
                                          </p:val>
                                        </p:tav>
                                      </p:tavLst>
                                    </p:anim>
                                    <p:anim calcmode="lin" valueType="num">
                                      <p:cBhvr additive="base">
                                        <p:cTn id="56" dur="500" fill="hold"/>
                                        <p:tgtEl>
                                          <p:spTgt spid="21"/>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22"/>
                                        </p:tgtEl>
                                        <p:attrNameLst>
                                          <p:attrName>style.visibility</p:attrName>
                                        </p:attrNameLst>
                                      </p:cBhvr>
                                      <p:to>
                                        <p:strVal val="visible"/>
                                      </p:to>
                                    </p:set>
                                    <p:anim calcmode="lin" valueType="num">
                                      <p:cBhvr additive="base">
                                        <p:cTn id="59" dur="500" fill="hold"/>
                                        <p:tgtEl>
                                          <p:spTgt spid="22"/>
                                        </p:tgtEl>
                                        <p:attrNameLst>
                                          <p:attrName>ppt_x</p:attrName>
                                        </p:attrNameLst>
                                      </p:cBhvr>
                                      <p:tavLst>
                                        <p:tav tm="0">
                                          <p:val>
                                            <p:strVal val="#ppt_x"/>
                                          </p:val>
                                        </p:tav>
                                        <p:tav tm="100000">
                                          <p:val>
                                            <p:strVal val="#ppt_x"/>
                                          </p:val>
                                        </p:tav>
                                      </p:tavLst>
                                    </p:anim>
                                    <p:anim calcmode="lin" valueType="num">
                                      <p:cBhvr additive="base">
                                        <p:cTn id="60"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17" grpId="0"/>
      <p:bldP spid="18" grpId="0"/>
      <p:bldP spid="19" grpId="0"/>
      <p:bldP spid="20" grpId="0"/>
      <p:bldP spid="21" grpId="0"/>
      <p:bldP spid="2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 y="309617"/>
            <a:ext cx="527425" cy="671867"/>
          </a:xfrm>
          <a:prstGeom prst="rect">
            <a:avLst/>
          </a:prstGeom>
          <a:solidFill>
            <a:srgbClr val="F4346A"/>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rtlCol="0" anchor="ctr"/>
          <a:lstStyle/>
          <a:p>
            <a:pPr algn="ctr" defTabSz="914096"/>
            <a:endParaRPr lang="zh-CN" altLang="en-US" sz="1866" dirty="0">
              <a:solidFill>
                <a:srgbClr val="E7E6E6">
                  <a:lumMod val="50000"/>
                </a:srgbClr>
              </a:solidFill>
              <a:cs typeface="+mn-ea"/>
              <a:sym typeface="+mn-lt"/>
            </a:endParaRPr>
          </a:p>
        </p:txBody>
      </p:sp>
      <p:sp>
        <p:nvSpPr>
          <p:cNvPr id="3" name="文本框 37"/>
          <p:cNvSpPr txBox="1"/>
          <p:nvPr/>
        </p:nvSpPr>
        <p:spPr>
          <a:xfrm>
            <a:off x="623435" y="309617"/>
            <a:ext cx="2448229" cy="420542"/>
          </a:xfrm>
          <a:prstGeom prst="rect">
            <a:avLst/>
          </a:prstGeom>
          <a:noFill/>
        </p:spPr>
        <p:txBody>
          <a:bodyPr wrap="square" lIns="91417" tIns="45709" rIns="91417" bIns="45709" rtlCol="0">
            <a:spAutoFit/>
          </a:bodyPr>
          <a:lstStyle/>
          <a:p>
            <a:pPr lvl="0"/>
            <a:r>
              <a:rPr lang="zh-CN" altLang="en-US" sz="2133" b="1" dirty="0">
                <a:solidFill>
                  <a:srgbClr val="F4346A"/>
                </a:solidFill>
                <a:latin typeface="微软雅黑" pitchFamily="34" charset="-122"/>
                <a:ea typeface="微软雅黑" pitchFamily="34" charset="-122"/>
              </a:rPr>
              <a:t>添加标题</a:t>
            </a:r>
            <a:endParaRPr lang="zh-CN" altLang="zh-CN" sz="2133" b="1" dirty="0">
              <a:solidFill>
                <a:srgbClr val="F4346A"/>
              </a:solidFill>
              <a:latin typeface="微软雅黑" pitchFamily="34" charset="-122"/>
              <a:ea typeface="微软雅黑" pitchFamily="34" charset="-122"/>
            </a:endParaRPr>
          </a:p>
        </p:txBody>
      </p:sp>
      <p:sp>
        <p:nvSpPr>
          <p:cNvPr id="4" name="文本框 38"/>
          <p:cNvSpPr txBox="1"/>
          <p:nvPr/>
        </p:nvSpPr>
        <p:spPr>
          <a:xfrm>
            <a:off x="575387" y="741531"/>
            <a:ext cx="2719028" cy="276977"/>
          </a:xfrm>
          <a:prstGeom prst="rect">
            <a:avLst/>
          </a:prstGeom>
          <a:noFill/>
        </p:spPr>
        <p:txBody>
          <a:bodyPr wrap="square" lIns="91417" tIns="45709" rIns="91417" bIns="45709" rtlCol="0">
            <a:spAutoFit/>
          </a:bodyPr>
          <a:lstStyle/>
          <a:p>
            <a:pPr defTabSz="914096"/>
            <a:r>
              <a:rPr lang="en-US" altLang="zh-CN" sz="1200" dirty="0">
                <a:solidFill>
                  <a:srgbClr val="F4346A"/>
                </a:solidFill>
                <a:cs typeface="+mn-ea"/>
                <a:sym typeface="+mn-lt"/>
              </a:rPr>
              <a:t>ADD RELATED TITLE WORDS</a:t>
            </a:r>
            <a:endParaRPr lang="zh-CN" altLang="en-US" sz="1200" dirty="0">
              <a:solidFill>
                <a:srgbClr val="F4346A"/>
              </a:solidFill>
              <a:cs typeface="+mn-ea"/>
              <a:sym typeface="+mn-lt"/>
            </a:endParaRPr>
          </a:p>
        </p:txBody>
      </p:sp>
      <p:sp>
        <p:nvSpPr>
          <p:cNvPr id="5" name="Line 7"/>
          <p:cNvSpPr>
            <a:spLocks noChangeShapeType="1"/>
          </p:cNvSpPr>
          <p:nvPr/>
        </p:nvSpPr>
        <p:spPr bwMode="auto">
          <a:xfrm>
            <a:off x="6031151" y="2766598"/>
            <a:ext cx="0" cy="1161352"/>
          </a:xfrm>
          <a:prstGeom prst="line">
            <a:avLst/>
          </a:prstGeom>
          <a:noFill/>
          <a:ln w="9525" cap="flat">
            <a:solidFill>
              <a:schemeClr val="bg1">
                <a:lumMod val="75000"/>
              </a:schemeClr>
            </a:solidFill>
            <a:prstDash val="solid"/>
            <a:miter lim="800000"/>
          </a:ln>
          <a:extLst>
            <a:ext uri="{909E8E84-426E-40DD-AFC4-6F175D3DCCD1}">
              <a14:hiddenFill xmlns:a14="http://schemas.microsoft.com/office/drawing/2010/main">
                <a:noFill/>
              </a14:hiddenFill>
            </a:ext>
          </a:extLst>
        </p:spPr>
        <p:txBody>
          <a:bodyPr vert="horz" wrap="square" lIns="91796" tIns="45898" rIns="91796" bIns="45898" numCol="1" anchor="t" anchorCtr="0" compatLnSpc="1"/>
          <a:lstStyle/>
          <a:p>
            <a:endParaRPr lang="zh-CN" altLang="en-US" sz="3199"/>
          </a:p>
        </p:txBody>
      </p:sp>
      <p:sp>
        <p:nvSpPr>
          <p:cNvPr id="6" name="Oval 8"/>
          <p:cNvSpPr>
            <a:spLocks noChangeArrowheads="1"/>
          </p:cNvSpPr>
          <p:nvPr/>
        </p:nvSpPr>
        <p:spPr bwMode="auto">
          <a:xfrm>
            <a:off x="5885518" y="3918978"/>
            <a:ext cx="285986" cy="286308"/>
          </a:xfrm>
          <a:prstGeom prst="ellipse">
            <a:avLst/>
          </a:prstGeom>
          <a:solidFill>
            <a:srgbClr val="0CB0E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2867" tIns="51433" rIns="102867" bIns="51433" rtlCol="0" anchor="ctr"/>
          <a:lstStyle/>
          <a:p>
            <a:pPr algn="ctr"/>
            <a:endParaRPr lang="zh-CN" altLang="en-US" sz="3199"/>
          </a:p>
        </p:txBody>
      </p:sp>
      <p:sp>
        <p:nvSpPr>
          <p:cNvPr id="7" name="Oval 9"/>
          <p:cNvSpPr>
            <a:spLocks noChangeArrowheads="1"/>
          </p:cNvSpPr>
          <p:nvPr/>
        </p:nvSpPr>
        <p:spPr bwMode="auto">
          <a:xfrm>
            <a:off x="8246533" y="3918978"/>
            <a:ext cx="288671" cy="286308"/>
          </a:xfrm>
          <a:prstGeom prst="ellipse">
            <a:avLst/>
          </a:prstGeom>
          <a:solidFill>
            <a:srgbClr val="92D1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96" tIns="45698" rIns="91396" bIns="45698" rtlCol="0" anchor="ctr"/>
          <a:lstStyle/>
          <a:p>
            <a:pPr algn="ctr"/>
            <a:endParaRPr lang="zh-CN" altLang="en-US" sz="3199">
              <a:latin typeface="微软雅黑" panose="020B0503020204020204" pitchFamily="34" charset="-122"/>
              <a:ea typeface="微软雅黑" panose="020B0503020204020204" pitchFamily="34" charset="-122"/>
            </a:endParaRPr>
          </a:p>
        </p:txBody>
      </p:sp>
      <p:sp>
        <p:nvSpPr>
          <p:cNvPr id="8" name="Oval 10"/>
          <p:cNvSpPr>
            <a:spLocks noChangeArrowheads="1"/>
          </p:cNvSpPr>
          <p:nvPr/>
        </p:nvSpPr>
        <p:spPr bwMode="auto">
          <a:xfrm>
            <a:off x="10610379" y="3918978"/>
            <a:ext cx="284645" cy="286308"/>
          </a:xfrm>
          <a:prstGeom prst="ellipse">
            <a:avLst/>
          </a:prstGeom>
          <a:solidFill>
            <a:srgbClr val="92D1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96" tIns="45698" rIns="91396" bIns="45698" rtlCol="0" anchor="ctr"/>
          <a:lstStyle/>
          <a:p>
            <a:pPr algn="ctr"/>
            <a:endParaRPr lang="zh-CN" altLang="en-US" sz="3199">
              <a:latin typeface="微软雅黑" panose="020B0503020204020204" pitchFamily="34" charset="-122"/>
              <a:ea typeface="微软雅黑" panose="020B0503020204020204" pitchFamily="34" charset="-122"/>
            </a:endParaRPr>
          </a:p>
        </p:txBody>
      </p:sp>
      <p:sp>
        <p:nvSpPr>
          <p:cNvPr id="9" name="Oval 11"/>
          <p:cNvSpPr>
            <a:spLocks noChangeArrowheads="1"/>
          </p:cNvSpPr>
          <p:nvPr/>
        </p:nvSpPr>
        <p:spPr bwMode="auto">
          <a:xfrm>
            <a:off x="3522105" y="3918978"/>
            <a:ext cx="285986" cy="286308"/>
          </a:xfrm>
          <a:prstGeom prst="ellipse">
            <a:avLst/>
          </a:prstGeom>
          <a:solidFill>
            <a:srgbClr val="FFBF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96" tIns="45698" rIns="91396" bIns="45698" rtlCol="0" anchor="ctr"/>
          <a:lstStyle/>
          <a:p>
            <a:pPr algn="ctr"/>
            <a:endParaRPr lang="zh-CN" altLang="en-US" sz="3199">
              <a:latin typeface="微软雅黑" panose="020B0503020204020204" pitchFamily="34" charset="-122"/>
              <a:ea typeface="微软雅黑" panose="020B0503020204020204" pitchFamily="34" charset="-122"/>
            </a:endParaRPr>
          </a:p>
        </p:txBody>
      </p:sp>
      <p:sp>
        <p:nvSpPr>
          <p:cNvPr id="10" name="Oval 12"/>
          <p:cNvSpPr>
            <a:spLocks noChangeArrowheads="1"/>
          </p:cNvSpPr>
          <p:nvPr/>
        </p:nvSpPr>
        <p:spPr bwMode="auto">
          <a:xfrm>
            <a:off x="1158691" y="3918978"/>
            <a:ext cx="285986" cy="286308"/>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2867" tIns="51433" rIns="102867" bIns="51433" rtlCol="0" anchor="ctr"/>
          <a:lstStyle/>
          <a:p>
            <a:pPr algn="ctr"/>
            <a:endParaRPr lang="zh-CN" altLang="en-US" sz="3199"/>
          </a:p>
        </p:txBody>
      </p:sp>
      <p:sp>
        <p:nvSpPr>
          <p:cNvPr id="11" name="Freeform 13"/>
          <p:cNvSpPr/>
          <p:nvPr/>
        </p:nvSpPr>
        <p:spPr bwMode="auto">
          <a:xfrm>
            <a:off x="1301158" y="3040544"/>
            <a:ext cx="4729997" cy="887407"/>
          </a:xfrm>
          <a:custGeom>
            <a:avLst/>
            <a:gdLst>
              <a:gd name="T0" fmla="*/ 0 w 1895"/>
              <a:gd name="T1" fmla="*/ 355 h 355"/>
              <a:gd name="T2" fmla="*/ 0 w 1895"/>
              <a:gd name="T3" fmla="*/ 119 h 355"/>
              <a:gd name="T4" fmla="*/ 67 w 1895"/>
              <a:gd name="T5" fmla="*/ 54 h 355"/>
              <a:gd name="T6" fmla="*/ 1826 w 1895"/>
              <a:gd name="T7" fmla="*/ 54 h 355"/>
              <a:gd name="T8" fmla="*/ 1895 w 1895"/>
              <a:gd name="T9" fmla="*/ 0 h 355"/>
            </a:gdLst>
            <a:ahLst/>
            <a:cxnLst>
              <a:cxn ang="0">
                <a:pos x="T0" y="T1"/>
              </a:cxn>
              <a:cxn ang="0">
                <a:pos x="T2" y="T3"/>
              </a:cxn>
              <a:cxn ang="0">
                <a:pos x="T4" y="T5"/>
              </a:cxn>
              <a:cxn ang="0">
                <a:pos x="T6" y="T7"/>
              </a:cxn>
              <a:cxn ang="0">
                <a:pos x="T8" y="T9"/>
              </a:cxn>
            </a:cxnLst>
            <a:rect l="0" t="0" r="r" b="b"/>
            <a:pathLst>
              <a:path w="1895" h="355">
                <a:moveTo>
                  <a:pt x="0" y="355"/>
                </a:moveTo>
                <a:cubicBezTo>
                  <a:pt x="0" y="119"/>
                  <a:pt x="0" y="119"/>
                  <a:pt x="0" y="119"/>
                </a:cubicBezTo>
                <a:cubicBezTo>
                  <a:pt x="0" y="119"/>
                  <a:pt x="1" y="55"/>
                  <a:pt x="67" y="54"/>
                </a:cubicBezTo>
                <a:cubicBezTo>
                  <a:pt x="1826" y="54"/>
                  <a:pt x="1826" y="54"/>
                  <a:pt x="1826" y="54"/>
                </a:cubicBezTo>
                <a:cubicBezTo>
                  <a:pt x="1856" y="54"/>
                  <a:pt x="1884" y="26"/>
                  <a:pt x="1895" y="0"/>
                </a:cubicBezTo>
              </a:path>
            </a:pathLst>
          </a:custGeom>
          <a:noFill/>
          <a:ln w="9525" cap="flat">
            <a:solidFill>
              <a:schemeClr val="bg1">
                <a:lumMod val="7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796" tIns="45898" rIns="91796" bIns="45898" numCol="1" anchor="t" anchorCtr="0" compatLnSpc="1"/>
          <a:lstStyle/>
          <a:p>
            <a:endParaRPr lang="zh-CN" altLang="en-US" sz="3199"/>
          </a:p>
        </p:txBody>
      </p:sp>
      <p:sp>
        <p:nvSpPr>
          <p:cNvPr id="12" name="Freeform 14"/>
          <p:cNvSpPr/>
          <p:nvPr/>
        </p:nvSpPr>
        <p:spPr bwMode="auto">
          <a:xfrm>
            <a:off x="3664571" y="3335637"/>
            <a:ext cx="2366584" cy="592312"/>
          </a:xfrm>
          <a:custGeom>
            <a:avLst/>
            <a:gdLst>
              <a:gd name="T0" fmla="*/ 0 w 948"/>
              <a:gd name="T1" fmla="*/ 237 h 237"/>
              <a:gd name="T2" fmla="*/ 0 w 948"/>
              <a:gd name="T3" fmla="*/ 119 h 237"/>
              <a:gd name="T4" fmla="*/ 66 w 948"/>
              <a:gd name="T5" fmla="*/ 54 h 237"/>
              <a:gd name="T6" fmla="*/ 877 w 948"/>
              <a:gd name="T7" fmla="*/ 54 h 237"/>
              <a:gd name="T8" fmla="*/ 948 w 948"/>
              <a:gd name="T9" fmla="*/ 0 h 237"/>
            </a:gdLst>
            <a:ahLst/>
            <a:cxnLst>
              <a:cxn ang="0">
                <a:pos x="T0" y="T1"/>
              </a:cxn>
              <a:cxn ang="0">
                <a:pos x="T2" y="T3"/>
              </a:cxn>
              <a:cxn ang="0">
                <a:pos x="T4" y="T5"/>
              </a:cxn>
              <a:cxn ang="0">
                <a:pos x="T6" y="T7"/>
              </a:cxn>
              <a:cxn ang="0">
                <a:pos x="T8" y="T9"/>
              </a:cxn>
            </a:cxnLst>
            <a:rect l="0" t="0" r="r" b="b"/>
            <a:pathLst>
              <a:path w="948" h="237">
                <a:moveTo>
                  <a:pt x="0" y="237"/>
                </a:moveTo>
                <a:cubicBezTo>
                  <a:pt x="0" y="119"/>
                  <a:pt x="0" y="119"/>
                  <a:pt x="0" y="119"/>
                </a:cubicBezTo>
                <a:cubicBezTo>
                  <a:pt x="0" y="119"/>
                  <a:pt x="1" y="55"/>
                  <a:pt x="66" y="54"/>
                </a:cubicBezTo>
                <a:cubicBezTo>
                  <a:pt x="877" y="54"/>
                  <a:pt x="877" y="54"/>
                  <a:pt x="877" y="54"/>
                </a:cubicBezTo>
                <a:cubicBezTo>
                  <a:pt x="909" y="54"/>
                  <a:pt x="937" y="28"/>
                  <a:pt x="948" y="0"/>
                </a:cubicBezTo>
              </a:path>
            </a:pathLst>
          </a:custGeom>
          <a:noFill/>
          <a:ln w="9525" cap="flat">
            <a:solidFill>
              <a:schemeClr val="bg1">
                <a:lumMod val="7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796" tIns="45898" rIns="91796" bIns="45898" numCol="1" anchor="t" anchorCtr="0" compatLnSpc="1"/>
          <a:lstStyle/>
          <a:p>
            <a:endParaRPr lang="zh-CN" altLang="en-US" sz="3199"/>
          </a:p>
        </p:txBody>
      </p:sp>
      <p:sp>
        <p:nvSpPr>
          <p:cNvPr id="13" name="Freeform 15"/>
          <p:cNvSpPr/>
          <p:nvPr/>
        </p:nvSpPr>
        <p:spPr bwMode="auto">
          <a:xfrm>
            <a:off x="6031155" y="3040544"/>
            <a:ext cx="4726828" cy="887407"/>
          </a:xfrm>
          <a:custGeom>
            <a:avLst/>
            <a:gdLst>
              <a:gd name="T0" fmla="*/ 1894 w 1894"/>
              <a:gd name="T1" fmla="*/ 355 h 355"/>
              <a:gd name="T2" fmla="*/ 1894 w 1894"/>
              <a:gd name="T3" fmla="*/ 119 h 355"/>
              <a:gd name="T4" fmla="*/ 1828 w 1894"/>
              <a:gd name="T5" fmla="*/ 54 h 355"/>
              <a:gd name="T6" fmla="*/ 68 w 1894"/>
              <a:gd name="T7" fmla="*/ 54 h 355"/>
              <a:gd name="T8" fmla="*/ 0 w 1894"/>
              <a:gd name="T9" fmla="*/ 0 h 355"/>
            </a:gdLst>
            <a:ahLst/>
            <a:cxnLst>
              <a:cxn ang="0">
                <a:pos x="T0" y="T1"/>
              </a:cxn>
              <a:cxn ang="0">
                <a:pos x="T2" y="T3"/>
              </a:cxn>
              <a:cxn ang="0">
                <a:pos x="T4" y="T5"/>
              </a:cxn>
              <a:cxn ang="0">
                <a:pos x="T6" y="T7"/>
              </a:cxn>
              <a:cxn ang="0">
                <a:pos x="T8" y="T9"/>
              </a:cxn>
            </a:cxnLst>
            <a:rect l="0" t="0" r="r" b="b"/>
            <a:pathLst>
              <a:path w="1894" h="355">
                <a:moveTo>
                  <a:pt x="1894" y="355"/>
                </a:moveTo>
                <a:cubicBezTo>
                  <a:pt x="1894" y="119"/>
                  <a:pt x="1894" y="119"/>
                  <a:pt x="1894" y="119"/>
                </a:cubicBezTo>
                <a:cubicBezTo>
                  <a:pt x="1894" y="119"/>
                  <a:pt x="1893" y="55"/>
                  <a:pt x="1828" y="54"/>
                </a:cubicBezTo>
                <a:cubicBezTo>
                  <a:pt x="68" y="54"/>
                  <a:pt x="68" y="54"/>
                  <a:pt x="68" y="54"/>
                </a:cubicBezTo>
                <a:cubicBezTo>
                  <a:pt x="38" y="54"/>
                  <a:pt x="10" y="26"/>
                  <a:pt x="0" y="0"/>
                </a:cubicBezTo>
              </a:path>
            </a:pathLst>
          </a:custGeom>
          <a:noFill/>
          <a:ln w="9525" cap="flat">
            <a:solidFill>
              <a:schemeClr val="bg1">
                <a:lumMod val="7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796" tIns="45898" rIns="91796" bIns="45898" numCol="1" anchor="t" anchorCtr="0" compatLnSpc="1"/>
          <a:lstStyle/>
          <a:p>
            <a:endParaRPr lang="zh-CN" altLang="en-US" sz="3199"/>
          </a:p>
        </p:txBody>
      </p:sp>
      <p:sp>
        <p:nvSpPr>
          <p:cNvPr id="14" name="Freeform 16"/>
          <p:cNvSpPr/>
          <p:nvPr/>
        </p:nvSpPr>
        <p:spPr bwMode="auto">
          <a:xfrm>
            <a:off x="6031153" y="3335637"/>
            <a:ext cx="2363415" cy="592312"/>
          </a:xfrm>
          <a:custGeom>
            <a:avLst/>
            <a:gdLst>
              <a:gd name="T0" fmla="*/ 947 w 947"/>
              <a:gd name="T1" fmla="*/ 237 h 237"/>
              <a:gd name="T2" fmla="*/ 947 w 947"/>
              <a:gd name="T3" fmla="*/ 119 h 237"/>
              <a:gd name="T4" fmla="*/ 881 w 947"/>
              <a:gd name="T5" fmla="*/ 54 h 237"/>
              <a:gd name="T6" fmla="*/ 70 w 947"/>
              <a:gd name="T7" fmla="*/ 54 h 237"/>
              <a:gd name="T8" fmla="*/ 0 w 947"/>
              <a:gd name="T9" fmla="*/ 0 h 237"/>
            </a:gdLst>
            <a:ahLst/>
            <a:cxnLst>
              <a:cxn ang="0">
                <a:pos x="T0" y="T1"/>
              </a:cxn>
              <a:cxn ang="0">
                <a:pos x="T2" y="T3"/>
              </a:cxn>
              <a:cxn ang="0">
                <a:pos x="T4" y="T5"/>
              </a:cxn>
              <a:cxn ang="0">
                <a:pos x="T6" y="T7"/>
              </a:cxn>
              <a:cxn ang="0">
                <a:pos x="T8" y="T9"/>
              </a:cxn>
            </a:cxnLst>
            <a:rect l="0" t="0" r="r" b="b"/>
            <a:pathLst>
              <a:path w="947" h="237">
                <a:moveTo>
                  <a:pt x="947" y="237"/>
                </a:moveTo>
                <a:cubicBezTo>
                  <a:pt x="947" y="119"/>
                  <a:pt x="947" y="119"/>
                  <a:pt x="947" y="119"/>
                </a:cubicBezTo>
                <a:cubicBezTo>
                  <a:pt x="947" y="119"/>
                  <a:pt x="946" y="55"/>
                  <a:pt x="881" y="54"/>
                </a:cubicBezTo>
                <a:cubicBezTo>
                  <a:pt x="70" y="54"/>
                  <a:pt x="70" y="54"/>
                  <a:pt x="70" y="54"/>
                </a:cubicBezTo>
                <a:cubicBezTo>
                  <a:pt x="38" y="54"/>
                  <a:pt x="11" y="28"/>
                  <a:pt x="0" y="0"/>
                </a:cubicBezTo>
              </a:path>
            </a:pathLst>
          </a:custGeom>
          <a:noFill/>
          <a:ln w="9525" cap="flat">
            <a:solidFill>
              <a:schemeClr val="bg1">
                <a:lumMod val="7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796" tIns="45898" rIns="91796" bIns="45898" numCol="1" anchor="t" anchorCtr="0" compatLnSpc="1"/>
          <a:lstStyle/>
          <a:p>
            <a:endParaRPr lang="zh-CN" altLang="en-US" sz="3199"/>
          </a:p>
        </p:txBody>
      </p:sp>
      <p:sp>
        <p:nvSpPr>
          <p:cNvPr id="15" name="Freeform 6"/>
          <p:cNvSpPr/>
          <p:nvPr/>
        </p:nvSpPr>
        <p:spPr bwMode="auto">
          <a:xfrm>
            <a:off x="5366947" y="1176675"/>
            <a:ext cx="1319965" cy="1680293"/>
          </a:xfrm>
          <a:custGeom>
            <a:avLst/>
            <a:gdLst>
              <a:gd name="T0" fmla="*/ 214 w 427"/>
              <a:gd name="T1" fmla="*/ 0 h 543"/>
              <a:gd name="T2" fmla="*/ 427 w 427"/>
              <a:gd name="T3" fmla="*/ 213 h 543"/>
              <a:gd name="T4" fmla="*/ 326 w 427"/>
              <a:gd name="T5" fmla="*/ 394 h 543"/>
              <a:gd name="T6" fmla="*/ 268 w 427"/>
              <a:gd name="T7" fmla="*/ 444 h 543"/>
              <a:gd name="T8" fmla="*/ 214 w 427"/>
              <a:gd name="T9" fmla="*/ 543 h 543"/>
              <a:gd name="T10" fmla="*/ 159 w 427"/>
              <a:gd name="T11" fmla="*/ 444 h 543"/>
              <a:gd name="T12" fmla="*/ 100 w 427"/>
              <a:gd name="T13" fmla="*/ 393 h 543"/>
              <a:gd name="T14" fmla="*/ 88 w 427"/>
              <a:gd name="T15" fmla="*/ 385 h 543"/>
              <a:gd name="T16" fmla="*/ 88 w 427"/>
              <a:gd name="T17" fmla="*/ 385 h 543"/>
              <a:gd name="T18" fmla="*/ 88 w 427"/>
              <a:gd name="T19" fmla="*/ 385 h 543"/>
              <a:gd name="T20" fmla="*/ 0 w 427"/>
              <a:gd name="T21" fmla="*/ 213 h 543"/>
              <a:gd name="T22" fmla="*/ 214 w 427"/>
              <a:gd name="T23" fmla="*/ 0 h 5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7" h="543">
                <a:moveTo>
                  <a:pt x="214" y="0"/>
                </a:moveTo>
                <a:cubicBezTo>
                  <a:pt x="331" y="0"/>
                  <a:pt x="427" y="95"/>
                  <a:pt x="427" y="213"/>
                </a:cubicBezTo>
                <a:cubicBezTo>
                  <a:pt x="427" y="290"/>
                  <a:pt x="386" y="357"/>
                  <a:pt x="326" y="394"/>
                </a:cubicBezTo>
                <a:cubicBezTo>
                  <a:pt x="312" y="404"/>
                  <a:pt x="289" y="422"/>
                  <a:pt x="268" y="444"/>
                </a:cubicBezTo>
                <a:cubicBezTo>
                  <a:pt x="234" y="479"/>
                  <a:pt x="214" y="543"/>
                  <a:pt x="214" y="543"/>
                </a:cubicBezTo>
                <a:cubicBezTo>
                  <a:pt x="214" y="543"/>
                  <a:pt x="193" y="479"/>
                  <a:pt x="159" y="444"/>
                </a:cubicBezTo>
                <a:cubicBezTo>
                  <a:pt x="137" y="421"/>
                  <a:pt x="114" y="403"/>
                  <a:pt x="100" y="393"/>
                </a:cubicBezTo>
                <a:cubicBezTo>
                  <a:pt x="96" y="391"/>
                  <a:pt x="92" y="388"/>
                  <a:pt x="88" y="385"/>
                </a:cubicBezTo>
                <a:cubicBezTo>
                  <a:pt x="88" y="385"/>
                  <a:pt x="88" y="385"/>
                  <a:pt x="88" y="385"/>
                </a:cubicBezTo>
                <a:cubicBezTo>
                  <a:pt x="88" y="385"/>
                  <a:pt x="88" y="385"/>
                  <a:pt x="88" y="385"/>
                </a:cubicBezTo>
                <a:cubicBezTo>
                  <a:pt x="35" y="346"/>
                  <a:pt x="0" y="284"/>
                  <a:pt x="0" y="213"/>
                </a:cubicBezTo>
                <a:cubicBezTo>
                  <a:pt x="0" y="95"/>
                  <a:pt x="96" y="0"/>
                  <a:pt x="214" y="0"/>
                </a:cubicBezTo>
                <a:close/>
              </a:path>
            </a:pathLst>
          </a:custGeom>
          <a:solidFill>
            <a:srgbClr val="F4346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2867" tIns="287541" rIns="102867" bIns="51433" rtlCol="0" anchor="t"/>
          <a:lstStyle/>
          <a:p>
            <a:pPr algn="ctr"/>
            <a:r>
              <a:rPr lang="zh-CN" altLang="en-US" sz="1599" dirty="0">
                <a:latin typeface="微软雅黑" panose="020B0503020204020204" pitchFamily="34" charset="-122"/>
                <a:ea typeface="微软雅黑" panose="020B0503020204020204" pitchFamily="34" charset="-122"/>
              </a:rPr>
              <a:t>添加</a:t>
            </a:r>
            <a:endParaRPr lang="en-US" altLang="zh-CN" sz="1599" dirty="0">
              <a:latin typeface="微软雅黑" panose="020B0503020204020204" pitchFamily="34" charset="-122"/>
              <a:ea typeface="微软雅黑" panose="020B0503020204020204" pitchFamily="34" charset="-122"/>
            </a:endParaRPr>
          </a:p>
          <a:p>
            <a:pPr algn="ctr"/>
            <a:r>
              <a:rPr lang="zh-CN" altLang="en-US" sz="1599" dirty="0">
                <a:latin typeface="微软雅黑" panose="020B0503020204020204" pitchFamily="34" charset="-122"/>
                <a:ea typeface="微软雅黑" panose="020B0503020204020204" pitchFamily="34" charset="-122"/>
              </a:rPr>
              <a:t>标题内容</a:t>
            </a:r>
          </a:p>
        </p:txBody>
      </p:sp>
      <p:sp>
        <p:nvSpPr>
          <p:cNvPr id="16" name="矩形 15"/>
          <p:cNvSpPr/>
          <p:nvPr/>
        </p:nvSpPr>
        <p:spPr>
          <a:xfrm>
            <a:off x="527426" y="4329377"/>
            <a:ext cx="1642566" cy="461832"/>
          </a:xfrm>
          <a:prstGeom prst="rect">
            <a:avLst/>
          </a:prstGeom>
        </p:spPr>
        <p:txBody>
          <a:bodyPr wrap="square" lIns="91796" tIns="45898" rIns="91796" bIns="45898" anchor="ctr" anchorCtr="0">
            <a:spAutoFit/>
          </a:bodyPr>
          <a:lstStyle/>
          <a:p>
            <a:pPr algn="ctr">
              <a:lnSpc>
                <a:spcPct val="150000"/>
              </a:lnSpc>
            </a:pPr>
            <a:r>
              <a:rPr lang="zh-CN" altLang="en-US" sz="1599"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599"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7" name="矩形 16"/>
          <p:cNvSpPr/>
          <p:nvPr/>
        </p:nvSpPr>
        <p:spPr>
          <a:xfrm>
            <a:off x="593543" y="4707829"/>
            <a:ext cx="1822681" cy="646690"/>
          </a:xfrm>
          <a:prstGeom prst="rect">
            <a:avLst/>
          </a:prstGeom>
        </p:spPr>
        <p:txBody>
          <a:bodyPr wrap="square" lIns="91796" tIns="45898" rIns="91796" bIns="45898">
            <a:spAutoFit/>
          </a:bodyP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点击添加文本点击添加文本点击添加文本点击添加文本</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8" name="矩形 17"/>
          <p:cNvSpPr/>
          <p:nvPr/>
        </p:nvSpPr>
        <p:spPr>
          <a:xfrm>
            <a:off x="2843290" y="4329377"/>
            <a:ext cx="1642566" cy="461832"/>
          </a:xfrm>
          <a:prstGeom prst="rect">
            <a:avLst/>
          </a:prstGeom>
        </p:spPr>
        <p:txBody>
          <a:bodyPr wrap="square" lIns="91796" tIns="45898" rIns="91796" bIns="45898" anchor="ctr" anchorCtr="0">
            <a:spAutoFit/>
          </a:bodyPr>
          <a:lstStyle/>
          <a:p>
            <a:pPr algn="ctr">
              <a:lnSpc>
                <a:spcPct val="150000"/>
              </a:lnSpc>
            </a:pPr>
            <a:r>
              <a:rPr lang="zh-CN" altLang="en-US" sz="1599"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599"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9" name="矩形 18"/>
          <p:cNvSpPr/>
          <p:nvPr/>
        </p:nvSpPr>
        <p:spPr>
          <a:xfrm>
            <a:off x="2909406" y="4707829"/>
            <a:ext cx="1822681" cy="646690"/>
          </a:xfrm>
          <a:prstGeom prst="rect">
            <a:avLst/>
          </a:prstGeom>
        </p:spPr>
        <p:txBody>
          <a:bodyPr wrap="square" lIns="91796" tIns="45898" rIns="91796" bIns="45898">
            <a:spAutoFit/>
          </a:bodyP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点击添加文本点击添加文本点击添加文本点击添加文本</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0" name="矩形 19"/>
          <p:cNvSpPr/>
          <p:nvPr/>
        </p:nvSpPr>
        <p:spPr>
          <a:xfrm>
            <a:off x="5205646" y="4329377"/>
            <a:ext cx="1642566" cy="461832"/>
          </a:xfrm>
          <a:prstGeom prst="rect">
            <a:avLst/>
          </a:prstGeom>
        </p:spPr>
        <p:txBody>
          <a:bodyPr wrap="square" lIns="91796" tIns="45898" rIns="91796" bIns="45898" anchor="ctr" anchorCtr="0">
            <a:spAutoFit/>
          </a:bodyPr>
          <a:lstStyle/>
          <a:p>
            <a:pPr algn="ctr">
              <a:lnSpc>
                <a:spcPct val="150000"/>
              </a:lnSpc>
            </a:pPr>
            <a:r>
              <a:rPr lang="zh-CN" altLang="en-US" sz="1599"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599"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1" name="矩形 20"/>
          <p:cNvSpPr/>
          <p:nvPr/>
        </p:nvSpPr>
        <p:spPr>
          <a:xfrm>
            <a:off x="5271762" y="4707829"/>
            <a:ext cx="1822681" cy="646690"/>
          </a:xfrm>
          <a:prstGeom prst="rect">
            <a:avLst/>
          </a:prstGeom>
        </p:spPr>
        <p:txBody>
          <a:bodyPr wrap="square" lIns="91796" tIns="45898" rIns="91796" bIns="45898">
            <a:spAutoFit/>
          </a:bodyP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点击添加文本点击添加文本点击添加文本点击添加文本</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2" name="矩形 21"/>
          <p:cNvSpPr/>
          <p:nvPr/>
        </p:nvSpPr>
        <p:spPr>
          <a:xfrm>
            <a:off x="7569590" y="4329377"/>
            <a:ext cx="1642566" cy="461832"/>
          </a:xfrm>
          <a:prstGeom prst="rect">
            <a:avLst/>
          </a:prstGeom>
        </p:spPr>
        <p:txBody>
          <a:bodyPr wrap="square" lIns="91796" tIns="45898" rIns="91796" bIns="45898" anchor="ctr" anchorCtr="0">
            <a:spAutoFit/>
          </a:bodyPr>
          <a:lstStyle/>
          <a:p>
            <a:pPr algn="ctr">
              <a:lnSpc>
                <a:spcPct val="150000"/>
              </a:lnSpc>
            </a:pPr>
            <a:r>
              <a:rPr lang="zh-CN" altLang="en-US" sz="1599"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599"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3" name="矩形 22"/>
          <p:cNvSpPr/>
          <p:nvPr/>
        </p:nvSpPr>
        <p:spPr>
          <a:xfrm>
            <a:off x="7635706" y="4707829"/>
            <a:ext cx="1822681" cy="646690"/>
          </a:xfrm>
          <a:prstGeom prst="rect">
            <a:avLst/>
          </a:prstGeom>
        </p:spPr>
        <p:txBody>
          <a:bodyPr wrap="square" lIns="91796" tIns="45898" rIns="91796" bIns="45898">
            <a:spAutoFit/>
          </a:bodyP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点击添加文本点击添加文本点击添加文本点击添加文本</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4" name="矩形 23"/>
          <p:cNvSpPr/>
          <p:nvPr/>
        </p:nvSpPr>
        <p:spPr>
          <a:xfrm>
            <a:off x="9931420" y="4329377"/>
            <a:ext cx="1642566" cy="461832"/>
          </a:xfrm>
          <a:prstGeom prst="rect">
            <a:avLst/>
          </a:prstGeom>
        </p:spPr>
        <p:txBody>
          <a:bodyPr wrap="square" lIns="91796" tIns="45898" rIns="91796" bIns="45898" anchor="ctr" anchorCtr="0">
            <a:spAutoFit/>
          </a:bodyPr>
          <a:lstStyle/>
          <a:p>
            <a:pPr algn="ctr">
              <a:lnSpc>
                <a:spcPct val="150000"/>
              </a:lnSpc>
            </a:pPr>
            <a:r>
              <a:rPr lang="zh-CN" altLang="en-US" sz="1599"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599"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5" name="矩形 24"/>
          <p:cNvSpPr/>
          <p:nvPr/>
        </p:nvSpPr>
        <p:spPr>
          <a:xfrm>
            <a:off x="9997535" y="4707829"/>
            <a:ext cx="1822681" cy="646690"/>
          </a:xfrm>
          <a:prstGeom prst="rect">
            <a:avLst/>
          </a:prstGeom>
        </p:spPr>
        <p:txBody>
          <a:bodyPr wrap="square" lIns="91796" tIns="45898" rIns="91796" bIns="45898">
            <a:spAutoFit/>
          </a:bodyP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点击添加文本点击添加文本点击添加文本点击添加文本</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6" name="椭圆 25"/>
          <p:cNvSpPr/>
          <p:nvPr/>
        </p:nvSpPr>
        <p:spPr>
          <a:xfrm>
            <a:off x="1721459" y="1391625"/>
            <a:ext cx="1150068" cy="1151323"/>
          </a:xfrm>
          <a:prstGeom prst="ellipse">
            <a:avLst/>
          </a:prstGeom>
          <a:solidFill>
            <a:srgbClr val="0CB0E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96" tIns="45698" rIns="91396" bIns="45698" rtlCol="0" anchor="ctr"/>
          <a:lstStyle/>
          <a:p>
            <a:pPr algn="ctr"/>
            <a:r>
              <a:rPr lang="zh-CN" altLang="en-US" sz="1466" dirty="0">
                <a:latin typeface="微软雅黑" panose="020B0503020204020204" pitchFamily="34" charset="-122"/>
                <a:ea typeface="微软雅黑" panose="020B0503020204020204" pitchFamily="34" charset="-122"/>
              </a:rPr>
              <a:t>添加标题内容</a:t>
            </a:r>
          </a:p>
        </p:txBody>
      </p:sp>
      <p:sp>
        <p:nvSpPr>
          <p:cNvPr id="27" name="椭圆 26"/>
          <p:cNvSpPr/>
          <p:nvPr/>
        </p:nvSpPr>
        <p:spPr>
          <a:xfrm>
            <a:off x="9240394" y="1391625"/>
            <a:ext cx="1150068" cy="1151323"/>
          </a:xfrm>
          <a:prstGeom prst="ellipse">
            <a:avLst/>
          </a:prstGeom>
          <a:solidFill>
            <a:srgbClr val="FFBF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96" tIns="45698" rIns="91396" bIns="45698" rtlCol="0" anchor="ctr"/>
          <a:lstStyle/>
          <a:p>
            <a:pPr algn="ctr"/>
            <a:r>
              <a:rPr lang="zh-CN" altLang="en-US" sz="1466" dirty="0">
                <a:latin typeface="微软雅黑" panose="020B0503020204020204" pitchFamily="34" charset="-122"/>
                <a:ea typeface="微软雅黑" panose="020B0503020204020204" pitchFamily="34" charset="-122"/>
              </a:rPr>
              <a:t>添加标题内容</a:t>
            </a:r>
          </a:p>
        </p:txBody>
      </p:sp>
      <p:cxnSp>
        <p:nvCxnSpPr>
          <p:cNvPr id="28" name="直接连接符 24"/>
          <p:cNvCxnSpPr/>
          <p:nvPr/>
        </p:nvCxnSpPr>
        <p:spPr>
          <a:xfrm>
            <a:off x="2843287" y="1928684"/>
            <a:ext cx="2523657" cy="0"/>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5"/>
          <p:cNvCxnSpPr/>
          <p:nvPr/>
        </p:nvCxnSpPr>
        <p:spPr>
          <a:xfrm>
            <a:off x="6686910" y="1928684"/>
            <a:ext cx="2523657" cy="0"/>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268617"/>
      </p:ext>
    </p:extLst>
  </p:cSld>
  <p:clrMapOvr>
    <a:masterClrMapping/>
  </p:clrMapOvr>
  <mc:AlternateContent xmlns:mc="http://schemas.openxmlformats.org/markup-compatibility/2006" xmlns:p14="http://schemas.microsoft.com/office/powerpoint/2010/main">
    <mc:Choice Requires="p14">
      <p:transition spd="slow" p14:dur="1500" advTm="1500">
        <p:random/>
      </p:transition>
    </mc:Choice>
    <mc:Fallback xmlns="">
      <p:transition spd="slow" advTm="15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up)">
                                      <p:cBhvr>
                                        <p:cTn id="13" dur="500"/>
                                        <p:tgtEl>
                                          <p:spTgt spid="5"/>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right)">
                                      <p:cBhvr>
                                        <p:cTn id="16" dur="500"/>
                                        <p:tgtEl>
                                          <p:spTgt spid="11"/>
                                        </p:tgtEl>
                                      </p:cBhvr>
                                    </p:animEffect>
                                  </p:childTnLst>
                                </p:cTn>
                              </p:par>
                              <p:par>
                                <p:cTn id="17" presetID="22" presetClass="entr" presetSubtype="2"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right)">
                                      <p:cBhvr>
                                        <p:cTn id="19" dur="500"/>
                                        <p:tgtEl>
                                          <p:spTgt spid="12"/>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left)">
                                      <p:cBhvr>
                                        <p:cTn id="22" dur="500"/>
                                        <p:tgtEl>
                                          <p:spTgt spid="13"/>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left)">
                                      <p:cBhvr>
                                        <p:cTn id="25" dur="500"/>
                                        <p:tgtEl>
                                          <p:spTgt spid="14"/>
                                        </p:tgtEl>
                                      </p:cBhvr>
                                    </p:animEffect>
                                  </p:childTnLst>
                                </p:cTn>
                              </p:par>
                            </p:childTnLst>
                          </p:cTn>
                        </p:par>
                        <p:par>
                          <p:cTn id="26" fill="hold">
                            <p:stCondLst>
                              <p:cond delay="1500"/>
                            </p:stCondLst>
                            <p:childTnLst>
                              <p:par>
                                <p:cTn id="27" presetID="23" presetClass="entr" presetSubtype="288"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p:cTn id="29" dur="500" fill="hold"/>
                                        <p:tgtEl>
                                          <p:spTgt spid="6"/>
                                        </p:tgtEl>
                                        <p:attrNameLst>
                                          <p:attrName>ppt_w</p:attrName>
                                        </p:attrNameLst>
                                      </p:cBhvr>
                                      <p:tavLst>
                                        <p:tav tm="0">
                                          <p:val>
                                            <p:strVal val="4/3*#ppt_w"/>
                                          </p:val>
                                        </p:tav>
                                        <p:tav tm="100000">
                                          <p:val>
                                            <p:strVal val="#ppt_w"/>
                                          </p:val>
                                        </p:tav>
                                      </p:tavLst>
                                    </p:anim>
                                    <p:anim calcmode="lin" valueType="num">
                                      <p:cBhvr>
                                        <p:cTn id="30" dur="500" fill="hold"/>
                                        <p:tgtEl>
                                          <p:spTgt spid="6"/>
                                        </p:tgtEl>
                                        <p:attrNameLst>
                                          <p:attrName>ppt_h</p:attrName>
                                        </p:attrNameLst>
                                      </p:cBhvr>
                                      <p:tavLst>
                                        <p:tav tm="0">
                                          <p:val>
                                            <p:strVal val="4/3*#ppt_h"/>
                                          </p:val>
                                        </p:tav>
                                        <p:tav tm="100000">
                                          <p:val>
                                            <p:strVal val="#ppt_h"/>
                                          </p:val>
                                        </p:tav>
                                      </p:tavLst>
                                    </p:anim>
                                  </p:childTnLst>
                                </p:cTn>
                              </p:par>
                              <p:par>
                                <p:cTn id="31" presetID="23" presetClass="entr" presetSubtype="288" fill="hold" grpId="0" nodeType="withEffect">
                                  <p:stCondLst>
                                    <p:cond delay="200"/>
                                  </p:stCondLst>
                                  <p:childTnLst>
                                    <p:set>
                                      <p:cBhvr>
                                        <p:cTn id="32" dur="1" fill="hold">
                                          <p:stCondLst>
                                            <p:cond delay="0"/>
                                          </p:stCondLst>
                                        </p:cTn>
                                        <p:tgtEl>
                                          <p:spTgt spid="9"/>
                                        </p:tgtEl>
                                        <p:attrNameLst>
                                          <p:attrName>style.visibility</p:attrName>
                                        </p:attrNameLst>
                                      </p:cBhvr>
                                      <p:to>
                                        <p:strVal val="visible"/>
                                      </p:to>
                                    </p:set>
                                    <p:anim calcmode="lin" valueType="num">
                                      <p:cBhvr>
                                        <p:cTn id="33" dur="500" fill="hold"/>
                                        <p:tgtEl>
                                          <p:spTgt spid="9"/>
                                        </p:tgtEl>
                                        <p:attrNameLst>
                                          <p:attrName>ppt_w</p:attrName>
                                        </p:attrNameLst>
                                      </p:cBhvr>
                                      <p:tavLst>
                                        <p:tav tm="0">
                                          <p:val>
                                            <p:strVal val="4/3*#ppt_w"/>
                                          </p:val>
                                        </p:tav>
                                        <p:tav tm="100000">
                                          <p:val>
                                            <p:strVal val="#ppt_w"/>
                                          </p:val>
                                        </p:tav>
                                      </p:tavLst>
                                    </p:anim>
                                    <p:anim calcmode="lin" valueType="num">
                                      <p:cBhvr>
                                        <p:cTn id="34" dur="500" fill="hold"/>
                                        <p:tgtEl>
                                          <p:spTgt spid="9"/>
                                        </p:tgtEl>
                                        <p:attrNameLst>
                                          <p:attrName>ppt_h</p:attrName>
                                        </p:attrNameLst>
                                      </p:cBhvr>
                                      <p:tavLst>
                                        <p:tav tm="0">
                                          <p:val>
                                            <p:strVal val="4/3*#ppt_h"/>
                                          </p:val>
                                        </p:tav>
                                        <p:tav tm="100000">
                                          <p:val>
                                            <p:strVal val="#ppt_h"/>
                                          </p:val>
                                        </p:tav>
                                      </p:tavLst>
                                    </p:anim>
                                  </p:childTnLst>
                                </p:cTn>
                              </p:par>
                              <p:par>
                                <p:cTn id="35" presetID="23" presetClass="entr" presetSubtype="288" fill="hold" grpId="0" nodeType="withEffect">
                                  <p:stCondLst>
                                    <p:cond delay="20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strVal val="4/3*#ppt_w"/>
                                          </p:val>
                                        </p:tav>
                                        <p:tav tm="100000">
                                          <p:val>
                                            <p:strVal val="#ppt_w"/>
                                          </p:val>
                                        </p:tav>
                                      </p:tavLst>
                                    </p:anim>
                                    <p:anim calcmode="lin" valueType="num">
                                      <p:cBhvr>
                                        <p:cTn id="38" dur="500" fill="hold"/>
                                        <p:tgtEl>
                                          <p:spTgt spid="7"/>
                                        </p:tgtEl>
                                        <p:attrNameLst>
                                          <p:attrName>ppt_h</p:attrName>
                                        </p:attrNameLst>
                                      </p:cBhvr>
                                      <p:tavLst>
                                        <p:tav tm="0">
                                          <p:val>
                                            <p:strVal val="4/3*#ppt_h"/>
                                          </p:val>
                                        </p:tav>
                                        <p:tav tm="100000">
                                          <p:val>
                                            <p:strVal val="#ppt_h"/>
                                          </p:val>
                                        </p:tav>
                                      </p:tavLst>
                                    </p:anim>
                                  </p:childTnLst>
                                </p:cTn>
                              </p:par>
                              <p:par>
                                <p:cTn id="39" presetID="23" presetClass="entr" presetSubtype="288" fill="hold" grpId="0" nodeType="withEffect">
                                  <p:stCondLst>
                                    <p:cond delay="400"/>
                                  </p:stCondLst>
                                  <p:childTnLst>
                                    <p:set>
                                      <p:cBhvr>
                                        <p:cTn id="40" dur="1" fill="hold">
                                          <p:stCondLst>
                                            <p:cond delay="0"/>
                                          </p:stCondLst>
                                        </p:cTn>
                                        <p:tgtEl>
                                          <p:spTgt spid="10"/>
                                        </p:tgtEl>
                                        <p:attrNameLst>
                                          <p:attrName>style.visibility</p:attrName>
                                        </p:attrNameLst>
                                      </p:cBhvr>
                                      <p:to>
                                        <p:strVal val="visible"/>
                                      </p:to>
                                    </p:set>
                                    <p:anim calcmode="lin" valueType="num">
                                      <p:cBhvr>
                                        <p:cTn id="41" dur="500" fill="hold"/>
                                        <p:tgtEl>
                                          <p:spTgt spid="10"/>
                                        </p:tgtEl>
                                        <p:attrNameLst>
                                          <p:attrName>ppt_w</p:attrName>
                                        </p:attrNameLst>
                                      </p:cBhvr>
                                      <p:tavLst>
                                        <p:tav tm="0">
                                          <p:val>
                                            <p:strVal val="4/3*#ppt_w"/>
                                          </p:val>
                                        </p:tav>
                                        <p:tav tm="100000">
                                          <p:val>
                                            <p:strVal val="#ppt_w"/>
                                          </p:val>
                                        </p:tav>
                                      </p:tavLst>
                                    </p:anim>
                                    <p:anim calcmode="lin" valueType="num">
                                      <p:cBhvr>
                                        <p:cTn id="42" dur="500" fill="hold"/>
                                        <p:tgtEl>
                                          <p:spTgt spid="10"/>
                                        </p:tgtEl>
                                        <p:attrNameLst>
                                          <p:attrName>ppt_h</p:attrName>
                                        </p:attrNameLst>
                                      </p:cBhvr>
                                      <p:tavLst>
                                        <p:tav tm="0">
                                          <p:val>
                                            <p:strVal val="4/3*#ppt_h"/>
                                          </p:val>
                                        </p:tav>
                                        <p:tav tm="100000">
                                          <p:val>
                                            <p:strVal val="#ppt_h"/>
                                          </p:val>
                                        </p:tav>
                                      </p:tavLst>
                                    </p:anim>
                                  </p:childTnLst>
                                </p:cTn>
                              </p:par>
                              <p:par>
                                <p:cTn id="43" presetID="23" presetClass="entr" presetSubtype="288" fill="hold" grpId="0" nodeType="withEffect">
                                  <p:stCondLst>
                                    <p:cond delay="400"/>
                                  </p:stCondLst>
                                  <p:childTnLst>
                                    <p:set>
                                      <p:cBhvr>
                                        <p:cTn id="44" dur="1" fill="hold">
                                          <p:stCondLst>
                                            <p:cond delay="0"/>
                                          </p:stCondLst>
                                        </p:cTn>
                                        <p:tgtEl>
                                          <p:spTgt spid="8"/>
                                        </p:tgtEl>
                                        <p:attrNameLst>
                                          <p:attrName>style.visibility</p:attrName>
                                        </p:attrNameLst>
                                      </p:cBhvr>
                                      <p:to>
                                        <p:strVal val="visible"/>
                                      </p:to>
                                    </p:set>
                                    <p:anim calcmode="lin" valueType="num">
                                      <p:cBhvr>
                                        <p:cTn id="45" dur="500" fill="hold"/>
                                        <p:tgtEl>
                                          <p:spTgt spid="8"/>
                                        </p:tgtEl>
                                        <p:attrNameLst>
                                          <p:attrName>ppt_w</p:attrName>
                                        </p:attrNameLst>
                                      </p:cBhvr>
                                      <p:tavLst>
                                        <p:tav tm="0">
                                          <p:val>
                                            <p:strVal val="4/3*#ppt_w"/>
                                          </p:val>
                                        </p:tav>
                                        <p:tav tm="100000">
                                          <p:val>
                                            <p:strVal val="#ppt_w"/>
                                          </p:val>
                                        </p:tav>
                                      </p:tavLst>
                                    </p:anim>
                                    <p:anim calcmode="lin" valueType="num">
                                      <p:cBhvr>
                                        <p:cTn id="46" dur="500" fill="hold"/>
                                        <p:tgtEl>
                                          <p:spTgt spid="8"/>
                                        </p:tgtEl>
                                        <p:attrNameLst>
                                          <p:attrName>ppt_h</p:attrName>
                                        </p:attrNameLst>
                                      </p:cBhvr>
                                      <p:tavLst>
                                        <p:tav tm="0">
                                          <p:val>
                                            <p:strVal val="4/3*#ppt_h"/>
                                          </p:val>
                                        </p:tav>
                                        <p:tav tm="100000">
                                          <p:val>
                                            <p:strVal val="#ppt_h"/>
                                          </p:val>
                                        </p:tav>
                                      </p:tavLst>
                                    </p:anim>
                                  </p:childTnLst>
                                </p:cTn>
                              </p:par>
                            </p:childTnLst>
                          </p:cTn>
                        </p:par>
                        <p:par>
                          <p:cTn id="47" fill="hold">
                            <p:stCondLst>
                              <p:cond delay="2400"/>
                            </p:stCondLst>
                            <p:childTnLst>
                              <p:par>
                                <p:cTn id="48" presetID="10" presetClass="entr" presetSubtype="0" fill="hold" grpId="0" nodeType="after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500"/>
                                        <p:tgtEl>
                                          <p:spTgt spid="16"/>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500"/>
                                        <p:tgtEl>
                                          <p:spTgt spid="17"/>
                                        </p:tgtEl>
                                      </p:cBhvr>
                                    </p:animEffect>
                                  </p:childTnLst>
                                </p:cTn>
                              </p:par>
                            </p:childTnLst>
                          </p:cTn>
                        </p:par>
                        <p:par>
                          <p:cTn id="54" fill="hold">
                            <p:stCondLst>
                              <p:cond delay="2900"/>
                            </p:stCondLst>
                            <p:childTnLst>
                              <p:par>
                                <p:cTn id="55" presetID="10" presetClass="entr" presetSubtype="0" fill="hold" grpId="0" nodeType="after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fade">
                                      <p:cBhvr>
                                        <p:cTn id="57" dur="500"/>
                                        <p:tgtEl>
                                          <p:spTgt spid="18"/>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fade">
                                      <p:cBhvr>
                                        <p:cTn id="60" dur="500"/>
                                        <p:tgtEl>
                                          <p:spTgt spid="19"/>
                                        </p:tgtEl>
                                      </p:cBhvr>
                                    </p:animEffect>
                                  </p:childTnLst>
                                </p:cTn>
                              </p:par>
                            </p:childTnLst>
                          </p:cTn>
                        </p:par>
                        <p:par>
                          <p:cTn id="61" fill="hold">
                            <p:stCondLst>
                              <p:cond delay="3400"/>
                            </p:stCondLst>
                            <p:childTnLst>
                              <p:par>
                                <p:cTn id="62" presetID="10" presetClass="entr" presetSubtype="0" fill="hold" grpId="0" nodeType="afterEffect">
                                  <p:stCondLst>
                                    <p:cond delay="0"/>
                                  </p:stCondLst>
                                  <p:childTnLst>
                                    <p:set>
                                      <p:cBhvr>
                                        <p:cTn id="63" dur="1" fill="hold">
                                          <p:stCondLst>
                                            <p:cond delay="0"/>
                                          </p:stCondLst>
                                        </p:cTn>
                                        <p:tgtEl>
                                          <p:spTgt spid="20"/>
                                        </p:tgtEl>
                                        <p:attrNameLst>
                                          <p:attrName>style.visibility</p:attrName>
                                        </p:attrNameLst>
                                      </p:cBhvr>
                                      <p:to>
                                        <p:strVal val="visible"/>
                                      </p:to>
                                    </p:set>
                                    <p:animEffect transition="in" filter="fade">
                                      <p:cBhvr>
                                        <p:cTn id="64" dur="500"/>
                                        <p:tgtEl>
                                          <p:spTgt spid="20"/>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fade">
                                      <p:cBhvr>
                                        <p:cTn id="67" dur="500"/>
                                        <p:tgtEl>
                                          <p:spTgt spid="21"/>
                                        </p:tgtEl>
                                      </p:cBhvr>
                                    </p:animEffect>
                                  </p:childTnLst>
                                </p:cTn>
                              </p:par>
                            </p:childTnLst>
                          </p:cTn>
                        </p:par>
                        <p:par>
                          <p:cTn id="68" fill="hold">
                            <p:stCondLst>
                              <p:cond delay="3900"/>
                            </p:stCondLst>
                            <p:childTnLst>
                              <p:par>
                                <p:cTn id="69" presetID="10" presetClass="entr" presetSubtype="0" fill="hold" grpId="0" nodeType="afterEffect">
                                  <p:stCondLst>
                                    <p:cond delay="0"/>
                                  </p:stCondLst>
                                  <p:childTnLst>
                                    <p:set>
                                      <p:cBhvr>
                                        <p:cTn id="70" dur="1" fill="hold">
                                          <p:stCondLst>
                                            <p:cond delay="0"/>
                                          </p:stCondLst>
                                        </p:cTn>
                                        <p:tgtEl>
                                          <p:spTgt spid="22"/>
                                        </p:tgtEl>
                                        <p:attrNameLst>
                                          <p:attrName>style.visibility</p:attrName>
                                        </p:attrNameLst>
                                      </p:cBhvr>
                                      <p:to>
                                        <p:strVal val="visible"/>
                                      </p:to>
                                    </p:set>
                                    <p:animEffect transition="in" filter="fade">
                                      <p:cBhvr>
                                        <p:cTn id="71" dur="500"/>
                                        <p:tgtEl>
                                          <p:spTgt spid="22"/>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23"/>
                                        </p:tgtEl>
                                        <p:attrNameLst>
                                          <p:attrName>style.visibility</p:attrName>
                                        </p:attrNameLst>
                                      </p:cBhvr>
                                      <p:to>
                                        <p:strVal val="visible"/>
                                      </p:to>
                                    </p:set>
                                    <p:animEffect transition="in" filter="fade">
                                      <p:cBhvr>
                                        <p:cTn id="74" dur="500"/>
                                        <p:tgtEl>
                                          <p:spTgt spid="23"/>
                                        </p:tgtEl>
                                      </p:cBhvr>
                                    </p:animEffect>
                                  </p:childTnLst>
                                </p:cTn>
                              </p:par>
                            </p:childTnLst>
                          </p:cTn>
                        </p:par>
                        <p:par>
                          <p:cTn id="75" fill="hold">
                            <p:stCondLst>
                              <p:cond delay="4400"/>
                            </p:stCondLst>
                            <p:childTnLst>
                              <p:par>
                                <p:cTn id="76" presetID="10" presetClass="entr" presetSubtype="0" fill="hold" grpId="0" nodeType="afterEffect">
                                  <p:stCondLst>
                                    <p:cond delay="0"/>
                                  </p:stCondLst>
                                  <p:childTnLst>
                                    <p:set>
                                      <p:cBhvr>
                                        <p:cTn id="77" dur="1" fill="hold">
                                          <p:stCondLst>
                                            <p:cond delay="0"/>
                                          </p:stCondLst>
                                        </p:cTn>
                                        <p:tgtEl>
                                          <p:spTgt spid="24"/>
                                        </p:tgtEl>
                                        <p:attrNameLst>
                                          <p:attrName>style.visibility</p:attrName>
                                        </p:attrNameLst>
                                      </p:cBhvr>
                                      <p:to>
                                        <p:strVal val="visible"/>
                                      </p:to>
                                    </p:set>
                                    <p:animEffect transition="in" filter="fade">
                                      <p:cBhvr>
                                        <p:cTn id="78" dur="500"/>
                                        <p:tgtEl>
                                          <p:spTgt spid="24"/>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25"/>
                                        </p:tgtEl>
                                        <p:attrNameLst>
                                          <p:attrName>style.visibility</p:attrName>
                                        </p:attrNameLst>
                                      </p:cBhvr>
                                      <p:to>
                                        <p:strVal val="visible"/>
                                      </p:to>
                                    </p:set>
                                    <p:animEffect transition="in" filter="fade">
                                      <p:cBhvr>
                                        <p:cTn id="81" dur="500"/>
                                        <p:tgtEl>
                                          <p:spTgt spid="25"/>
                                        </p:tgtEl>
                                      </p:cBhvr>
                                    </p:animEffect>
                                  </p:childTnLst>
                                </p:cTn>
                              </p:par>
                            </p:childTnLst>
                          </p:cTn>
                        </p:par>
                        <p:par>
                          <p:cTn id="82" fill="hold">
                            <p:stCondLst>
                              <p:cond delay="4900"/>
                            </p:stCondLst>
                            <p:childTnLst>
                              <p:par>
                                <p:cTn id="83" presetID="22" presetClass="entr" presetSubtype="8" fill="hold" nodeType="afterEffect">
                                  <p:stCondLst>
                                    <p:cond delay="0"/>
                                  </p:stCondLst>
                                  <p:childTnLst>
                                    <p:set>
                                      <p:cBhvr>
                                        <p:cTn id="84" dur="1" fill="hold">
                                          <p:stCondLst>
                                            <p:cond delay="0"/>
                                          </p:stCondLst>
                                        </p:cTn>
                                        <p:tgtEl>
                                          <p:spTgt spid="29"/>
                                        </p:tgtEl>
                                        <p:attrNameLst>
                                          <p:attrName>style.visibility</p:attrName>
                                        </p:attrNameLst>
                                      </p:cBhvr>
                                      <p:to>
                                        <p:strVal val="visible"/>
                                      </p:to>
                                    </p:set>
                                    <p:animEffect transition="in" filter="wipe(left)">
                                      <p:cBhvr>
                                        <p:cTn id="85" dur="500"/>
                                        <p:tgtEl>
                                          <p:spTgt spid="29"/>
                                        </p:tgtEl>
                                      </p:cBhvr>
                                    </p:animEffect>
                                  </p:childTnLst>
                                </p:cTn>
                              </p:par>
                              <p:par>
                                <p:cTn id="86" presetID="22" presetClass="entr" presetSubtype="2" fill="hold" nodeType="withEffect">
                                  <p:stCondLst>
                                    <p:cond delay="0"/>
                                  </p:stCondLst>
                                  <p:childTnLst>
                                    <p:set>
                                      <p:cBhvr>
                                        <p:cTn id="87" dur="1" fill="hold">
                                          <p:stCondLst>
                                            <p:cond delay="0"/>
                                          </p:stCondLst>
                                        </p:cTn>
                                        <p:tgtEl>
                                          <p:spTgt spid="28"/>
                                        </p:tgtEl>
                                        <p:attrNameLst>
                                          <p:attrName>style.visibility</p:attrName>
                                        </p:attrNameLst>
                                      </p:cBhvr>
                                      <p:to>
                                        <p:strVal val="visible"/>
                                      </p:to>
                                    </p:set>
                                    <p:animEffect transition="in" filter="wipe(right)">
                                      <p:cBhvr>
                                        <p:cTn id="88" dur="500"/>
                                        <p:tgtEl>
                                          <p:spTgt spid="28"/>
                                        </p:tgtEl>
                                      </p:cBhvr>
                                    </p:animEffect>
                                  </p:childTnLst>
                                </p:cTn>
                              </p:par>
                            </p:childTnLst>
                          </p:cTn>
                        </p:par>
                        <p:par>
                          <p:cTn id="89" fill="hold">
                            <p:stCondLst>
                              <p:cond delay="5400"/>
                            </p:stCondLst>
                            <p:childTnLst>
                              <p:par>
                                <p:cTn id="90" presetID="49" presetClass="entr" presetSubtype="0" decel="100000" fill="hold" grpId="0" nodeType="afterEffect">
                                  <p:stCondLst>
                                    <p:cond delay="0"/>
                                  </p:stCondLst>
                                  <p:childTnLst>
                                    <p:set>
                                      <p:cBhvr>
                                        <p:cTn id="91" dur="1" fill="hold">
                                          <p:stCondLst>
                                            <p:cond delay="0"/>
                                          </p:stCondLst>
                                        </p:cTn>
                                        <p:tgtEl>
                                          <p:spTgt spid="26"/>
                                        </p:tgtEl>
                                        <p:attrNameLst>
                                          <p:attrName>style.visibility</p:attrName>
                                        </p:attrNameLst>
                                      </p:cBhvr>
                                      <p:to>
                                        <p:strVal val="visible"/>
                                      </p:to>
                                    </p:set>
                                    <p:anim calcmode="lin" valueType="num">
                                      <p:cBhvr>
                                        <p:cTn id="92" dur="500" fill="hold"/>
                                        <p:tgtEl>
                                          <p:spTgt spid="26"/>
                                        </p:tgtEl>
                                        <p:attrNameLst>
                                          <p:attrName>ppt_w</p:attrName>
                                        </p:attrNameLst>
                                      </p:cBhvr>
                                      <p:tavLst>
                                        <p:tav tm="0">
                                          <p:val>
                                            <p:fltVal val="0"/>
                                          </p:val>
                                        </p:tav>
                                        <p:tav tm="100000">
                                          <p:val>
                                            <p:strVal val="#ppt_w"/>
                                          </p:val>
                                        </p:tav>
                                      </p:tavLst>
                                    </p:anim>
                                    <p:anim calcmode="lin" valueType="num">
                                      <p:cBhvr>
                                        <p:cTn id="93" dur="500" fill="hold"/>
                                        <p:tgtEl>
                                          <p:spTgt spid="26"/>
                                        </p:tgtEl>
                                        <p:attrNameLst>
                                          <p:attrName>ppt_h</p:attrName>
                                        </p:attrNameLst>
                                      </p:cBhvr>
                                      <p:tavLst>
                                        <p:tav tm="0">
                                          <p:val>
                                            <p:fltVal val="0"/>
                                          </p:val>
                                        </p:tav>
                                        <p:tav tm="100000">
                                          <p:val>
                                            <p:strVal val="#ppt_h"/>
                                          </p:val>
                                        </p:tav>
                                      </p:tavLst>
                                    </p:anim>
                                    <p:anim calcmode="lin" valueType="num">
                                      <p:cBhvr>
                                        <p:cTn id="94" dur="500" fill="hold"/>
                                        <p:tgtEl>
                                          <p:spTgt spid="26"/>
                                        </p:tgtEl>
                                        <p:attrNameLst>
                                          <p:attrName>style.rotation</p:attrName>
                                        </p:attrNameLst>
                                      </p:cBhvr>
                                      <p:tavLst>
                                        <p:tav tm="0">
                                          <p:val>
                                            <p:fltVal val="360"/>
                                          </p:val>
                                        </p:tav>
                                        <p:tav tm="100000">
                                          <p:val>
                                            <p:fltVal val="0"/>
                                          </p:val>
                                        </p:tav>
                                      </p:tavLst>
                                    </p:anim>
                                    <p:animEffect transition="in" filter="fade">
                                      <p:cBhvr>
                                        <p:cTn id="95" dur="500"/>
                                        <p:tgtEl>
                                          <p:spTgt spid="26"/>
                                        </p:tgtEl>
                                      </p:cBhvr>
                                    </p:animEffect>
                                  </p:childTnLst>
                                </p:cTn>
                              </p:par>
                              <p:par>
                                <p:cTn id="96" presetID="49" presetClass="entr" presetSubtype="0" decel="100000" fill="hold" grpId="0" nodeType="withEffect">
                                  <p:stCondLst>
                                    <p:cond delay="0"/>
                                  </p:stCondLst>
                                  <p:childTnLst>
                                    <p:set>
                                      <p:cBhvr>
                                        <p:cTn id="97" dur="1" fill="hold">
                                          <p:stCondLst>
                                            <p:cond delay="0"/>
                                          </p:stCondLst>
                                        </p:cTn>
                                        <p:tgtEl>
                                          <p:spTgt spid="27"/>
                                        </p:tgtEl>
                                        <p:attrNameLst>
                                          <p:attrName>style.visibility</p:attrName>
                                        </p:attrNameLst>
                                      </p:cBhvr>
                                      <p:to>
                                        <p:strVal val="visible"/>
                                      </p:to>
                                    </p:set>
                                    <p:anim calcmode="lin" valueType="num">
                                      <p:cBhvr>
                                        <p:cTn id="98" dur="500" fill="hold"/>
                                        <p:tgtEl>
                                          <p:spTgt spid="27"/>
                                        </p:tgtEl>
                                        <p:attrNameLst>
                                          <p:attrName>ppt_w</p:attrName>
                                        </p:attrNameLst>
                                      </p:cBhvr>
                                      <p:tavLst>
                                        <p:tav tm="0">
                                          <p:val>
                                            <p:fltVal val="0"/>
                                          </p:val>
                                        </p:tav>
                                        <p:tav tm="100000">
                                          <p:val>
                                            <p:strVal val="#ppt_w"/>
                                          </p:val>
                                        </p:tav>
                                      </p:tavLst>
                                    </p:anim>
                                    <p:anim calcmode="lin" valueType="num">
                                      <p:cBhvr>
                                        <p:cTn id="99" dur="500" fill="hold"/>
                                        <p:tgtEl>
                                          <p:spTgt spid="27"/>
                                        </p:tgtEl>
                                        <p:attrNameLst>
                                          <p:attrName>ppt_h</p:attrName>
                                        </p:attrNameLst>
                                      </p:cBhvr>
                                      <p:tavLst>
                                        <p:tav tm="0">
                                          <p:val>
                                            <p:fltVal val="0"/>
                                          </p:val>
                                        </p:tav>
                                        <p:tav tm="100000">
                                          <p:val>
                                            <p:strVal val="#ppt_h"/>
                                          </p:val>
                                        </p:tav>
                                      </p:tavLst>
                                    </p:anim>
                                    <p:anim calcmode="lin" valueType="num">
                                      <p:cBhvr>
                                        <p:cTn id="100" dur="500" fill="hold"/>
                                        <p:tgtEl>
                                          <p:spTgt spid="27"/>
                                        </p:tgtEl>
                                        <p:attrNameLst>
                                          <p:attrName>style.rotation</p:attrName>
                                        </p:attrNameLst>
                                      </p:cBhvr>
                                      <p:tavLst>
                                        <p:tav tm="0">
                                          <p:val>
                                            <p:fltVal val="360"/>
                                          </p:val>
                                        </p:tav>
                                        <p:tav tm="100000">
                                          <p:val>
                                            <p:fltVal val="0"/>
                                          </p:val>
                                        </p:tav>
                                      </p:tavLst>
                                    </p:anim>
                                    <p:animEffect transition="in" filter="fade">
                                      <p:cBhvr>
                                        <p:cTn id="10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p:bldP spid="17" grpId="0"/>
      <p:bldP spid="18" grpId="0"/>
      <p:bldP spid="19" grpId="0"/>
      <p:bldP spid="20" grpId="0"/>
      <p:bldP spid="21" grpId="0"/>
      <p:bldP spid="22" grpId="0"/>
      <p:bldP spid="23" grpId="0"/>
      <p:bldP spid="24" grpId="0"/>
      <p:bldP spid="25" grpId="0"/>
      <p:bldP spid="26" grpId="0" animBg="1"/>
      <p:bldP spid="2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462" y="0"/>
            <a:ext cx="4713030" cy="6858000"/>
          </a:xfrm>
          <a:prstGeom prst="rect">
            <a:avLst/>
          </a:prstGeom>
        </p:spPr>
      </p:pic>
      <p:sp>
        <p:nvSpPr>
          <p:cNvPr id="3" name="Text Placeholder 3"/>
          <p:cNvSpPr txBox="1">
            <a:spLocks/>
          </p:cNvSpPr>
          <p:nvPr/>
        </p:nvSpPr>
        <p:spPr>
          <a:xfrm>
            <a:off x="5748468" y="2491311"/>
            <a:ext cx="1128514" cy="1353769"/>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altLang="zh-CN" sz="8797" b="0" dirty="0">
                <a:solidFill>
                  <a:srgbClr val="FFBF00"/>
                </a:solidFill>
                <a:latin typeface="MS Gothic" pitchFamily="49" charset="-128"/>
                <a:ea typeface="MS Gothic" pitchFamily="49" charset="-128"/>
                <a:cs typeface="Arial" panose="020B0604020202020204" pitchFamily="34" charset="0"/>
              </a:rPr>
              <a:t>02</a:t>
            </a:r>
            <a:endParaRPr lang="en-US" sz="8797" b="0" dirty="0">
              <a:solidFill>
                <a:srgbClr val="FFBF00"/>
              </a:solidFill>
              <a:latin typeface="MS Gothic" pitchFamily="49" charset="-128"/>
              <a:ea typeface="MS Gothic" pitchFamily="49" charset="-128"/>
              <a:cs typeface="Arial" panose="020B0604020202020204" pitchFamily="34" charset="0"/>
            </a:endParaRPr>
          </a:p>
        </p:txBody>
      </p:sp>
      <p:sp>
        <p:nvSpPr>
          <p:cNvPr id="4" name="文本框 3"/>
          <p:cNvSpPr txBox="1"/>
          <p:nvPr/>
        </p:nvSpPr>
        <p:spPr>
          <a:xfrm>
            <a:off x="7123916" y="2913254"/>
            <a:ext cx="3886590" cy="666629"/>
          </a:xfrm>
          <a:prstGeom prst="rect">
            <a:avLst/>
          </a:prstGeom>
          <a:noFill/>
        </p:spPr>
        <p:txBody>
          <a:bodyPr wrap="square" lIns="91412" tIns="45706" rIns="91412" bIns="45706" rtlCol="0">
            <a:spAutoFit/>
          </a:bodyPr>
          <a:lstStyle/>
          <a:p>
            <a:r>
              <a:rPr lang="zh-CN" altLang="en-US" sz="3732" b="1" dirty="0">
                <a:solidFill>
                  <a:srgbClr val="FFBF00"/>
                </a:solidFill>
                <a:latin typeface="微软雅黑" pitchFamily="34" charset="-122"/>
                <a:ea typeface="微软雅黑" pitchFamily="34" charset="-122"/>
                <a:sym typeface="Arial" panose="020B0604020202020204" pitchFamily="34" charset="0"/>
              </a:rPr>
              <a:t>添加您的标题</a:t>
            </a:r>
            <a:endParaRPr lang="en-US" altLang="zh-CN" sz="3732" b="1" dirty="0">
              <a:solidFill>
                <a:srgbClr val="FFBF00"/>
              </a:solidFill>
              <a:latin typeface="微软雅黑" pitchFamily="34" charset="-122"/>
              <a:ea typeface="微软雅黑" pitchFamily="34" charset="-122"/>
              <a:sym typeface="Arial" panose="020B0604020202020204" pitchFamily="34" charset="0"/>
            </a:endParaRPr>
          </a:p>
        </p:txBody>
      </p:sp>
      <p:sp>
        <p:nvSpPr>
          <p:cNvPr id="5" name="文本框 4"/>
          <p:cNvSpPr txBox="1"/>
          <p:nvPr/>
        </p:nvSpPr>
        <p:spPr>
          <a:xfrm>
            <a:off x="5396260" y="3948186"/>
            <a:ext cx="2480413" cy="584619"/>
          </a:xfrm>
          <a:prstGeom prst="rect">
            <a:avLst/>
          </a:prstGeom>
          <a:noFill/>
        </p:spPr>
        <p:txBody>
          <a:bodyPr wrap="square" lIns="91412" tIns="45706" rIns="91412" bIns="45706" rtlCol="0">
            <a:spAutoFit/>
          </a:bodyPr>
          <a:lstStyle>
            <a:defPPr>
              <a:defRPr lang="zh-CN"/>
            </a:defPPr>
            <a:lvl1pPr>
              <a:defRPr sz="6000" b="1" i="1">
                <a:solidFill>
                  <a:schemeClr val="bg1"/>
                </a:solidFill>
                <a:latin typeface="Meiryo UI" panose="020B0604030504040204" pitchFamily="34" charset="-128"/>
                <a:ea typeface="Meiryo UI" panose="020B0604030504040204" pitchFamily="34" charset="-128"/>
                <a:cs typeface="Meiryo UI" panose="020B0604030504040204" pitchFamily="34" charset="-128"/>
              </a:defRPr>
            </a:lvl1pPr>
          </a:lstStyle>
          <a:p>
            <a:r>
              <a:rPr lang="en-US" altLang="zh-CN" sz="3199" dirty="0">
                <a:solidFill>
                  <a:srgbClr val="FFBF00"/>
                </a:solidFill>
                <a:latin typeface="Arial" panose="020B0604020202020204" pitchFamily="34" charset="0"/>
                <a:cs typeface="Arial" panose="020B0604020202020204" pitchFamily="34" charset="0"/>
              </a:rPr>
              <a:t>Part Two</a:t>
            </a:r>
            <a:endParaRPr lang="zh-CN" altLang="en-US" sz="3199" dirty="0">
              <a:solidFill>
                <a:srgbClr val="FFBF00"/>
              </a:solidFill>
              <a:latin typeface="Arial" panose="020B0604020202020204" pitchFamily="34" charset="0"/>
              <a:cs typeface="Arial" panose="020B0604020202020204" pitchFamily="34" charset="0"/>
            </a:endParaRPr>
          </a:p>
        </p:txBody>
      </p:sp>
      <p:cxnSp>
        <p:nvCxnSpPr>
          <p:cNvPr id="6" name="Straight Connector 13"/>
          <p:cNvCxnSpPr/>
          <p:nvPr/>
        </p:nvCxnSpPr>
        <p:spPr>
          <a:xfrm flipH="1" flipV="1">
            <a:off x="4482114" y="3803767"/>
            <a:ext cx="7448820" cy="39107"/>
          </a:xfrm>
          <a:prstGeom prst="line">
            <a:avLst/>
          </a:prstGeom>
          <a:ln w="19050" cap="sq">
            <a:solidFill>
              <a:srgbClr val="FFBF00"/>
            </a:solidFill>
            <a:prstDash val="solid"/>
            <a:head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29949792"/>
      </p:ext>
    </p:extLst>
  </p:cSld>
  <p:clrMapOvr>
    <a:masterClrMapping/>
  </p:clrMapOvr>
  <mc:AlternateContent xmlns:mc="http://schemas.openxmlformats.org/markup-compatibility/2006" xmlns:p14="http://schemas.microsoft.com/office/powerpoint/2010/main">
    <mc:Choice Requires="p14">
      <p:transition spd="slow" p14:dur="1500" advTm="1500">
        <p:random/>
      </p:transition>
    </mc:Choice>
    <mc:Fallback xmlns="">
      <p:transition spd="slow" advTm="15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0-#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7"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2" presetClass="entr" presetSubtype="2"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1+#ppt_w/2"/>
                                          </p:val>
                                        </p:tav>
                                        <p:tav tm="100000">
                                          <p:val>
                                            <p:strVal val="#ppt_x"/>
                                          </p:val>
                                        </p:tav>
                                      </p:tavLst>
                                    </p:anim>
                                    <p:anim calcmode="lin" valueType="num">
                                      <p:cBhvr additive="base">
                                        <p:cTn id="24"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 y="309617"/>
            <a:ext cx="527425" cy="671867"/>
          </a:xfrm>
          <a:prstGeom prst="rect">
            <a:avLst/>
          </a:prstGeom>
          <a:solidFill>
            <a:srgbClr val="FFBF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rtlCol="0" anchor="ctr"/>
          <a:lstStyle/>
          <a:p>
            <a:pPr algn="ctr" defTabSz="914096"/>
            <a:endParaRPr lang="zh-CN" altLang="en-US" sz="1866" dirty="0">
              <a:solidFill>
                <a:srgbClr val="E7E6E6">
                  <a:lumMod val="50000"/>
                </a:srgbClr>
              </a:solidFill>
              <a:cs typeface="+mn-ea"/>
              <a:sym typeface="+mn-lt"/>
            </a:endParaRPr>
          </a:p>
        </p:txBody>
      </p:sp>
      <p:sp>
        <p:nvSpPr>
          <p:cNvPr id="3" name="文本框 37"/>
          <p:cNvSpPr txBox="1"/>
          <p:nvPr/>
        </p:nvSpPr>
        <p:spPr>
          <a:xfrm>
            <a:off x="623435" y="309617"/>
            <a:ext cx="2448229" cy="420542"/>
          </a:xfrm>
          <a:prstGeom prst="rect">
            <a:avLst/>
          </a:prstGeom>
          <a:noFill/>
        </p:spPr>
        <p:txBody>
          <a:bodyPr wrap="square" lIns="91417" tIns="45709" rIns="91417" bIns="45709" rtlCol="0">
            <a:spAutoFit/>
          </a:bodyPr>
          <a:lstStyle/>
          <a:p>
            <a:pPr lvl="0"/>
            <a:r>
              <a:rPr lang="zh-CN" altLang="en-US" sz="2133" b="1" dirty="0">
                <a:solidFill>
                  <a:srgbClr val="FFBF00"/>
                </a:solidFill>
                <a:latin typeface="微软雅黑" pitchFamily="34" charset="-122"/>
                <a:ea typeface="微软雅黑" pitchFamily="34" charset="-122"/>
              </a:rPr>
              <a:t>添加标题</a:t>
            </a:r>
            <a:endParaRPr lang="zh-CN" altLang="zh-CN" sz="2133" b="1" dirty="0">
              <a:solidFill>
                <a:srgbClr val="FFBF00"/>
              </a:solidFill>
              <a:latin typeface="微软雅黑" pitchFamily="34" charset="-122"/>
              <a:ea typeface="微软雅黑" pitchFamily="34" charset="-122"/>
            </a:endParaRPr>
          </a:p>
        </p:txBody>
      </p:sp>
      <p:sp>
        <p:nvSpPr>
          <p:cNvPr id="4" name="文本框 38"/>
          <p:cNvSpPr txBox="1"/>
          <p:nvPr/>
        </p:nvSpPr>
        <p:spPr>
          <a:xfrm>
            <a:off x="575387" y="741531"/>
            <a:ext cx="2719028" cy="276977"/>
          </a:xfrm>
          <a:prstGeom prst="rect">
            <a:avLst/>
          </a:prstGeom>
          <a:noFill/>
        </p:spPr>
        <p:txBody>
          <a:bodyPr wrap="square" lIns="91417" tIns="45709" rIns="91417" bIns="45709" rtlCol="0">
            <a:spAutoFit/>
          </a:bodyPr>
          <a:lstStyle/>
          <a:p>
            <a:pPr defTabSz="914096"/>
            <a:r>
              <a:rPr lang="en-US" altLang="zh-CN" sz="1200" dirty="0">
                <a:solidFill>
                  <a:srgbClr val="FFBF00"/>
                </a:solidFill>
                <a:cs typeface="+mn-ea"/>
                <a:sym typeface="+mn-lt"/>
              </a:rPr>
              <a:t>ADD RELATED TITLE WORDS</a:t>
            </a:r>
            <a:endParaRPr lang="zh-CN" altLang="en-US" sz="1200" dirty="0">
              <a:solidFill>
                <a:srgbClr val="FFBF00"/>
              </a:solidFill>
              <a:cs typeface="+mn-ea"/>
              <a:sym typeface="+mn-lt"/>
            </a:endParaRPr>
          </a:p>
        </p:txBody>
      </p:sp>
      <p:sp>
        <p:nvSpPr>
          <p:cNvPr id="81" name="TextBox 1"/>
          <p:cNvSpPr txBox="1">
            <a:spLocks/>
          </p:cNvSpPr>
          <p:nvPr/>
        </p:nvSpPr>
        <p:spPr>
          <a:xfrm>
            <a:off x="1319768" y="3204699"/>
            <a:ext cx="1128166" cy="309828"/>
          </a:xfrm>
          <a:prstGeom prst="rect">
            <a:avLst/>
          </a:prstGeom>
          <a:ln w="12700">
            <a:miter lim="400000"/>
          </a:ln>
        </p:spPr>
        <p:txBody>
          <a:bodyPr wrap="none" lIns="25392" tIns="25392" rIns="25392" bIns="25392" anchor="ctr">
            <a:normAutofit/>
          </a:bodyPr>
          <a:lstStyle/>
          <a:p>
            <a:r>
              <a:rPr lang="zh-CN" altLang="en-US" sz="1466" dirty="0">
                <a:solidFill>
                  <a:schemeClr val="tx1">
                    <a:lumMod val="50000"/>
                    <a:lumOff val="50000"/>
                  </a:schemeClr>
                </a:solidFill>
                <a:latin typeface="微软雅黑" panose="020B0503020204020204" pitchFamily="34" charset="-122"/>
                <a:ea typeface="微软雅黑" panose="020B0503020204020204" pitchFamily="34" charset="-122"/>
              </a:rPr>
              <a:t>标题文本预设</a:t>
            </a:r>
          </a:p>
        </p:txBody>
      </p:sp>
      <p:sp>
        <p:nvSpPr>
          <p:cNvPr id="82" name="TextBox 2"/>
          <p:cNvSpPr txBox="1">
            <a:spLocks/>
          </p:cNvSpPr>
          <p:nvPr/>
        </p:nvSpPr>
        <p:spPr>
          <a:xfrm>
            <a:off x="1283445" y="3889266"/>
            <a:ext cx="2299024" cy="436017"/>
          </a:xfrm>
          <a:prstGeom prst="rect">
            <a:avLst/>
          </a:prstGeom>
          <a:ln w="12700">
            <a:miter lim="400000"/>
          </a:ln>
        </p:spPr>
        <p:txBody>
          <a:bodyPr wrap="square" lIns="25392" tIns="25392" rIns="25392" bIns="25392">
            <a:normAutofit fontScale="32500" lnSpcReduction="20000"/>
          </a:bodyPr>
          <a:lstStyle/>
          <a:p>
            <a:pPr>
              <a:lnSpc>
                <a:spcPct val="120000"/>
              </a:lnSpc>
            </a:pPr>
            <a:r>
              <a:rPr lang="zh-CN" altLang="en-US" sz="3199">
                <a:solidFill>
                  <a:schemeClr val="tx1">
                    <a:lumMod val="50000"/>
                    <a:lumOff val="50000"/>
                  </a:schemeClr>
                </a:solidFill>
                <a:latin typeface="微软雅黑" panose="020B0503020204020204" pitchFamily="34" charset="-122"/>
                <a:ea typeface="微软雅黑" panose="020B0503020204020204" pitchFamily="34" charset="-122"/>
              </a:rPr>
              <a:t>此部分内容作为文字排版占位显示</a:t>
            </a:r>
            <a:br>
              <a:rPr lang="zh-CN" altLang="en-US" sz="3199">
                <a:solidFill>
                  <a:schemeClr val="tx1">
                    <a:lumMod val="50000"/>
                    <a:lumOff val="50000"/>
                  </a:schemeClr>
                </a:solidFill>
                <a:latin typeface="微软雅黑" panose="020B0503020204020204" pitchFamily="34" charset="-122"/>
                <a:ea typeface="微软雅黑" panose="020B0503020204020204" pitchFamily="34" charset="-122"/>
              </a:rPr>
            </a:br>
            <a:r>
              <a:rPr lang="zh-CN" altLang="en-US" sz="3199">
                <a:solidFill>
                  <a:schemeClr val="tx1">
                    <a:lumMod val="50000"/>
                    <a:lumOff val="50000"/>
                  </a:schemeClr>
                </a:solidFill>
                <a:latin typeface="微软雅黑" panose="020B0503020204020204" pitchFamily="34" charset="-122"/>
                <a:ea typeface="微软雅黑" panose="020B0503020204020204" pitchFamily="34" charset="-122"/>
              </a:rPr>
              <a:t>（建议使用主题字体）。</a:t>
            </a:r>
          </a:p>
        </p:txBody>
      </p:sp>
      <p:sp>
        <p:nvSpPr>
          <p:cNvPr id="83" name="Freeform: Shape 3"/>
          <p:cNvSpPr/>
          <p:nvPr/>
        </p:nvSpPr>
        <p:spPr>
          <a:xfrm>
            <a:off x="7201705" y="2604449"/>
            <a:ext cx="1596242" cy="1669515"/>
          </a:xfrm>
          <a:custGeom>
            <a:avLst/>
            <a:gdLst/>
            <a:ahLst/>
            <a:cxnLst>
              <a:cxn ang="0">
                <a:pos x="wd2" y="hd2"/>
              </a:cxn>
              <a:cxn ang="5400000">
                <a:pos x="wd2" y="hd2"/>
              </a:cxn>
              <a:cxn ang="10800000">
                <a:pos x="wd2" y="hd2"/>
              </a:cxn>
              <a:cxn ang="16200000">
                <a:pos x="wd2" y="hd2"/>
              </a:cxn>
            </a:cxnLst>
            <a:rect l="0" t="0" r="r" b="b"/>
            <a:pathLst>
              <a:path w="21600" h="21600" extrusionOk="0">
                <a:moveTo>
                  <a:pt x="5473" y="0"/>
                </a:moveTo>
                <a:lnTo>
                  <a:pt x="0" y="0"/>
                </a:lnTo>
                <a:lnTo>
                  <a:pt x="9794" y="21600"/>
                </a:lnTo>
                <a:lnTo>
                  <a:pt x="21600" y="21600"/>
                </a:lnTo>
                <a:lnTo>
                  <a:pt x="11806" y="0"/>
                </a:lnTo>
                <a:cubicBezTo>
                  <a:pt x="11806" y="0"/>
                  <a:pt x="5473" y="0"/>
                  <a:pt x="5473" y="0"/>
                </a:cubicBezTo>
                <a:close/>
              </a:path>
            </a:pathLst>
          </a:custGeom>
          <a:solidFill>
            <a:srgbClr val="FFBF00"/>
          </a:solidFill>
          <a:ln w="12700">
            <a:miter lim="400000"/>
          </a:ln>
        </p:spPr>
        <p:txBody>
          <a:bodyPr lIns="91412" tIns="45706" rIns="91412" bIns="45706" anchor="ctr"/>
          <a:lstStyle/>
          <a:p>
            <a:pPr algn="ctr"/>
            <a:endParaRPr sz="3199"/>
          </a:p>
        </p:txBody>
      </p:sp>
      <p:sp>
        <p:nvSpPr>
          <p:cNvPr id="84" name="Freeform: Shape 4"/>
          <p:cNvSpPr/>
          <p:nvPr/>
        </p:nvSpPr>
        <p:spPr>
          <a:xfrm>
            <a:off x="5531480" y="3136046"/>
            <a:ext cx="1596253" cy="166952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9794" y="21600"/>
                </a:lnTo>
                <a:lnTo>
                  <a:pt x="21600" y="21600"/>
                </a:lnTo>
                <a:lnTo>
                  <a:pt x="11806" y="0"/>
                </a:lnTo>
                <a:cubicBezTo>
                  <a:pt x="11806" y="0"/>
                  <a:pt x="0" y="0"/>
                  <a:pt x="0" y="0"/>
                </a:cubicBezTo>
                <a:close/>
              </a:path>
            </a:pathLst>
          </a:custGeom>
          <a:solidFill>
            <a:srgbClr val="FFBF00"/>
          </a:solidFill>
          <a:ln w="12700">
            <a:miter lim="400000"/>
          </a:ln>
        </p:spPr>
        <p:txBody>
          <a:bodyPr lIns="91412" tIns="45706" rIns="91412" bIns="45706" anchor="ctr"/>
          <a:lstStyle/>
          <a:p>
            <a:pPr algn="ctr"/>
            <a:endParaRPr sz="3199"/>
          </a:p>
        </p:txBody>
      </p:sp>
      <p:sp>
        <p:nvSpPr>
          <p:cNvPr id="85" name="Freeform: Shape 5"/>
          <p:cNvSpPr/>
          <p:nvPr/>
        </p:nvSpPr>
        <p:spPr>
          <a:xfrm>
            <a:off x="3874870" y="3673071"/>
            <a:ext cx="1596234" cy="166953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9794" y="21600"/>
                </a:lnTo>
                <a:lnTo>
                  <a:pt x="21600" y="21600"/>
                </a:lnTo>
                <a:lnTo>
                  <a:pt x="11806" y="0"/>
                </a:lnTo>
                <a:cubicBezTo>
                  <a:pt x="11806" y="0"/>
                  <a:pt x="0" y="0"/>
                  <a:pt x="0" y="0"/>
                </a:cubicBezTo>
                <a:close/>
              </a:path>
            </a:pathLst>
          </a:custGeom>
          <a:solidFill>
            <a:srgbClr val="0CB0EF"/>
          </a:solidFill>
          <a:ln w="12700">
            <a:miter lim="400000"/>
          </a:ln>
        </p:spPr>
        <p:txBody>
          <a:bodyPr lIns="91412" tIns="45706" rIns="91412" bIns="45706" anchor="ctr"/>
          <a:lstStyle/>
          <a:p>
            <a:pPr algn="ctr"/>
            <a:endParaRPr sz="3199"/>
          </a:p>
        </p:txBody>
      </p:sp>
      <p:sp>
        <p:nvSpPr>
          <p:cNvPr id="86" name="Freeform: Shape 6"/>
          <p:cNvSpPr/>
          <p:nvPr/>
        </p:nvSpPr>
        <p:spPr>
          <a:xfrm>
            <a:off x="6266332" y="2604447"/>
            <a:ext cx="1819970" cy="2202426"/>
          </a:xfrm>
          <a:custGeom>
            <a:avLst/>
            <a:gdLst/>
            <a:ahLst/>
            <a:cxnLst>
              <a:cxn ang="0">
                <a:pos x="wd2" y="hd2"/>
              </a:cxn>
              <a:cxn ang="5400000">
                <a:pos x="wd2" y="hd2"/>
              </a:cxn>
              <a:cxn ang="10800000">
                <a:pos x="wd2" y="hd2"/>
              </a:cxn>
              <a:cxn ang="16200000">
                <a:pos x="wd2" y="hd2"/>
              </a:cxn>
            </a:cxnLst>
            <a:rect l="0" t="0" r="r" b="b"/>
            <a:pathLst>
              <a:path w="21600" h="21600" extrusionOk="0">
                <a:moveTo>
                  <a:pt x="11245" y="0"/>
                </a:moveTo>
                <a:lnTo>
                  <a:pt x="0" y="21600"/>
                </a:lnTo>
                <a:lnTo>
                  <a:pt x="10355" y="21600"/>
                </a:lnTo>
                <a:lnTo>
                  <a:pt x="21600" y="0"/>
                </a:lnTo>
                <a:cubicBezTo>
                  <a:pt x="21600" y="0"/>
                  <a:pt x="11245" y="0"/>
                  <a:pt x="11245" y="0"/>
                </a:cubicBezTo>
                <a:close/>
              </a:path>
            </a:pathLst>
          </a:custGeom>
          <a:solidFill>
            <a:srgbClr val="F4346A"/>
          </a:solidFill>
          <a:ln w="12700">
            <a:miter lim="400000"/>
          </a:ln>
        </p:spPr>
        <p:txBody>
          <a:bodyPr lIns="91412" tIns="45706" rIns="91412" bIns="45706" anchor="ctr"/>
          <a:lstStyle/>
          <a:p>
            <a:pPr algn="ctr"/>
            <a:endParaRPr sz="3199"/>
          </a:p>
        </p:txBody>
      </p:sp>
      <p:sp>
        <p:nvSpPr>
          <p:cNvPr id="87" name="Freeform: Shape 7"/>
          <p:cNvSpPr/>
          <p:nvPr/>
        </p:nvSpPr>
        <p:spPr>
          <a:xfrm>
            <a:off x="4596106" y="3136048"/>
            <a:ext cx="1819976" cy="2202422"/>
          </a:xfrm>
          <a:custGeom>
            <a:avLst/>
            <a:gdLst/>
            <a:ahLst/>
            <a:cxnLst>
              <a:cxn ang="0">
                <a:pos x="wd2" y="hd2"/>
              </a:cxn>
              <a:cxn ang="5400000">
                <a:pos x="wd2" y="hd2"/>
              </a:cxn>
              <a:cxn ang="10800000">
                <a:pos x="wd2" y="hd2"/>
              </a:cxn>
              <a:cxn ang="16200000">
                <a:pos x="wd2" y="hd2"/>
              </a:cxn>
            </a:cxnLst>
            <a:rect l="0" t="0" r="r" b="b"/>
            <a:pathLst>
              <a:path w="21600" h="21600" extrusionOk="0">
                <a:moveTo>
                  <a:pt x="11245" y="0"/>
                </a:moveTo>
                <a:lnTo>
                  <a:pt x="0" y="21600"/>
                </a:lnTo>
                <a:lnTo>
                  <a:pt x="10355" y="21600"/>
                </a:lnTo>
                <a:lnTo>
                  <a:pt x="21600" y="0"/>
                </a:lnTo>
                <a:cubicBezTo>
                  <a:pt x="21600" y="0"/>
                  <a:pt x="11245" y="0"/>
                  <a:pt x="11245" y="0"/>
                </a:cubicBezTo>
                <a:close/>
              </a:path>
            </a:pathLst>
          </a:custGeom>
          <a:solidFill>
            <a:srgbClr val="92D150"/>
          </a:solidFill>
          <a:ln w="12700">
            <a:miter lim="400000"/>
          </a:ln>
        </p:spPr>
        <p:txBody>
          <a:bodyPr lIns="91412" tIns="45706" rIns="91412" bIns="45706" anchor="ctr"/>
          <a:lstStyle/>
          <a:p>
            <a:pPr algn="ctr"/>
            <a:endParaRPr sz="3199"/>
          </a:p>
        </p:txBody>
      </p:sp>
      <p:sp>
        <p:nvSpPr>
          <p:cNvPr id="88" name="Freeform: Shape 8"/>
          <p:cNvSpPr/>
          <p:nvPr/>
        </p:nvSpPr>
        <p:spPr>
          <a:xfrm>
            <a:off x="7941983" y="789156"/>
            <a:ext cx="2523992" cy="3484117"/>
          </a:xfrm>
          <a:custGeom>
            <a:avLst/>
            <a:gdLst/>
            <a:ahLst/>
            <a:cxnLst>
              <a:cxn ang="0">
                <a:pos x="wd2" y="hd2"/>
              </a:cxn>
              <a:cxn ang="5400000">
                <a:pos x="wd2" y="hd2"/>
              </a:cxn>
              <a:cxn ang="10800000">
                <a:pos x="wd2" y="hd2"/>
              </a:cxn>
              <a:cxn ang="16200000">
                <a:pos x="wd2" y="hd2"/>
              </a:cxn>
            </a:cxnLst>
            <a:rect l="0" t="0" r="r" b="b"/>
            <a:pathLst>
              <a:path w="21600" h="21600" extrusionOk="0">
                <a:moveTo>
                  <a:pt x="21600" y="6058"/>
                </a:moveTo>
                <a:lnTo>
                  <a:pt x="17869" y="0"/>
                </a:lnTo>
                <a:lnTo>
                  <a:pt x="6889" y="6058"/>
                </a:lnTo>
                <a:lnTo>
                  <a:pt x="10511" y="6058"/>
                </a:lnTo>
                <a:lnTo>
                  <a:pt x="0" y="21600"/>
                </a:lnTo>
                <a:lnTo>
                  <a:pt x="7466" y="21600"/>
                </a:lnTo>
                <a:lnTo>
                  <a:pt x="17978" y="6058"/>
                </a:lnTo>
                <a:lnTo>
                  <a:pt x="21600" y="6058"/>
                </a:lnTo>
                <a:close/>
              </a:path>
            </a:pathLst>
          </a:custGeom>
          <a:solidFill>
            <a:srgbClr val="92D150"/>
          </a:solidFill>
          <a:ln w="12700">
            <a:miter lim="400000"/>
          </a:ln>
        </p:spPr>
        <p:txBody>
          <a:bodyPr lIns="91412" tIns="45706" rIns="91412" bIns="45706" anchor="ctr"/>
          <a:lstStyle/>
          <a:p>
            <a:pPr algn="ctr"/>
            <a:endParaRPr sz="3199"/>
          </a:p>
        </p:txBody>
      </p:sp>
      <p:sp>
        <p:nvSpPr>
          <p:cNvPr id="89" name="Rectangle 9"/>
          <p:cNvSpPr/>
          <p:nvPr/>
        </p:nvSpPr>
        <p:spPr>
          <a:xfrm>
            <a:off x="7410909" y="4872295"/>
            <a:ext cx="1128166" cy="266740"/>
          </a:xfrm>
          <a:prstGeom prst="rect">
            <a:avLst/>
          </a:prstGeom>
          <a:ln w="12700">
            <a:miter lim="400000"/>
          </a:ln>
          <a:extLst>
            <a:ext uri="{C572A759-6A51-4108-AA02-DFA0A04FC94B}">
              <ma14:wrappingTextBoxFlag xmlns="" xmlns:ma14="http://schemas.microsoft.com/office/mac/drawingml/2011/main" val="1"/>
            </a:ext>
          </a:extLst>
        </p:spPr>
        <p:txBody>
          <a:bodyPr wrap="none" lIns="25392" tIns="25392" rIns="25392" bIns="25392" anchor="ctr">
            <a:normAutofit lnSpcReduction="10000"/>
          </a:bodyPr>
          <a:lstStyle/>
          <a:p>
            <a:r>
              <a:rPr lang="zh-CN" altLang="en-US" sz="1466" dirty="0">
                <a:solidFill>
                  <a:schemeClr val="tx1">
                    <a:lumMod val="50000"/>
                    <a:lumOff val="50000"/>
                  </a:schemeClr>
                </a:solidFill>
              </a:rPr>
              <a:t>标题文本预设</a:t>
            </a:r>
          </a:p>
        </p:txBody>
      </p:sp>
      <p:sp>
        <p:nvSpPr>
          <p:cNvPr id="90" name="Rectangle 10"/>
          <p:cNvSpPr/>
          <p:nvPr/>
        </p:nvSpPr>
        <p:spPr>
          <a:xfrm>
            <a:off x="6575216" y="5528179"/>
            <a:ext cx="1987981" cy="436017"/>
          </a:xfrm>
          <a:prstGeom prst="rect">
            <a:avLst/>
          </a:prstGeom>
          <a:ln w="12700">
            <a:miter lim="400000"/>
          </a:ln>
          <a:extLst>
            <a:ext uri="{C572A759-6A51-4108-AA02-DFA0A04FC94B}">
              <ma14:wrappingTextBoxFlag xmlns="" xmlns:ma14="http://schemas.microsoft.com/office/mac/drawingml/2011/main" val="1"/>
            </a:ext>
          </a:extLst>
        </p:spPr>
        <p:txBody>
          <a:bodyPr wrap="square" lIns="25392" tIns="25392" rIns="25392" bIns="25392">
            <a:normAutofit fontScale="92500"/>
          </a:bodyPr>
          <a:lstStyle/>
          <a:p>
            <a:pPr>
              <a:lnSpc>
                <a:spcPct val="120000"/>
              </a:lnSpc>
            </a:pPr>
            <a:r>
              <a:rPr lang="zh-CN" altLang="en-US" sz="1066" dirty="0">
                <a:solidFill>
                  <a:schemeClr val="tx1">
                    <a:lumMod val="50000"/>
                    <a:lumOff val="50000"/>
                  </a:schemeClr>
                </a:solidFill>
                <a:latin typeface="微软雅黑" panose="020B0503020204020204" pitchFamily="34" charset="-122"/>
                <a:ea typeface="微软雅黑" panose="020B0503020204020204" pitchFamily="34" charset="-122"/>
              </a:rPr>
              <a:t>此部分内容作为文字排版占位显示</a:t>
            </a:r>
            <a:br>
              <a:rPr lang="zh-CN" altLang="en-US" sz="1066" dirty="0">
                <a:solidFill>
                  <a:schemeClr val="tx1">
                    <a:lumMod val="50000"/>
                    <a:lumOff val="50000"/>
                  </a:schemeClr>
                </a:solidFill>
                <a:latin typeface="微软雅黑" panose="020B0503020204020204" pitchFamily="34" charset="-122"/>
                <a:ea typeface="微软雅黑" panose="020B0503020204020204" pitchFamily="34" charset="-122"/>
              </a:rPr>
            </a:br>
            <a:r>
              <a:rPr lang="zh-CN" altLang="en-US" sz="1066" dirty="0">
                <a:solidFill>
                  <a:schemeClr val="tx1">
                    <a:lumMod val="50000"/>
                    <a:lumOff val="50000"/>
                  </a:schemeClr>
                </a:solidFill>
                <a:latin typeface="微软雅黑" panose="020B0503020204020204" pitchFamily="34" charset="-122"/>
                <a:ea typeface="微软雅黑" panose="020B0503020204020204" pitchFamily="34" charset="-122"/>
              </a:rPr>
              <a:t>（建议使用主题字体）。</a:t>
            </a:r>
          </a:p>
        </p:txBody>
      </p:sp>
      <p:sp>
        <p:nvSpPr>
          <p:cNvPr id="91" name="Rectangle 11"/>
          <p:cNvSpPr/>
          <p:nvPr/>
        </p:nvSpPr>
        <p:spPr>
          <a:xfrm>
            <a:off x="3025044" y="2107058"/>
            <a:ext cx="1128166" cy="309828"/>
          </a:xfrm>
          <a:prstGeom prst="rect">
            <a:avLst/>
          </a:prstGeom>
          <a:ln w="12700">
            <a:miter lim="400000"/>
          </a:ln>
          <a:extLst>
            <a:ext uri="{C572A759-6A51-4108-AA02-DFA0A04FC94B}">
              <ma14:wrappingTextBoxFlag xmlns="" xmlns:ma14="http://schemas.microsoft.com/office/mac/drawingml/2011/main" val="1"/>
            </a:ext>
          </a:extLst>
        </p:spPr>
        <p:txBody>
          <a:bodyPr wrap="none" lIns="25392" tIns="25392" rIns="25392" bIns="25392" anchor="ctr">
            <a:normAutofit/>
          </a:bodyPr>
          <a:lstStyle/>
          <a:p>
            <a:r>
              <a:rPr lang="zh-CN" altLang="en-US" sz="1466" dirty="0">
                <a:solidFill>
                  <a:schemeClr val="tx1">
                    <a:lumMod val="50000"/>
                    <a:lumOff val="50000"/>
                  </a:schemeClr>
                </a:solidFill>
                <a:latin typeface="微软雅黑" panose="020B0503020204020204" pitchFamily="34" charset="-122"/>
                <a:ea typeface="微软雅黑" panose="020B0503020204020204" pitchFamily="34" charset="-122"/>
              </a:rPr>
              <a:t>标题文本预设</a:t>
            </a:r>
          </a:p>
        </p:txBody>
      </p:sp>
      <p:sp>
        <p:nvSpPr>
          <p:cNvPr id="92" name="Rectangle 12"/>
          <p:cNvSpPr/>
          <p:nvPr/>
        </p:nvSpPr>
        <p:spPr>
          <a:xfrm>
            <a:off x="3018943" y="2784487"/>
            <a:ext cx="1987981" cy="436017"/>
          </a:xfrm>
          <a:prstGeom prst="rect">
            <a:avLst/>
          </a:prstGeom>
          <a:ln w="12700">
            <a:miter lim="400000"/>
          </a:ln>
          <a:extLst>
            <a:ext uri="{C572A759-6A51-4108-AA02-DFA0A04FC94B}">
              <ma14:wrappingTextBoxFlag xmlns="" xmlns:ma14="http://schemas.microsoft.com/office/mac/drawingml/2011/main" val="1"/>
            </a:ext>
          </a:extLst>
        </p:spPr>
        <p:txBody>
          <a:bodyPr wrap="square" lIns="25392" tIns="25392" rIns="25392" bIns="25392">
            <a:normAutofit fontScale="92500"/>
          </a:bodyPr>
          <a:lstStyle/>
          <a:p>
            <a:pPr>
              <a:lnSpc>
                <a:spcPct val="120000"/>
              </a:lnSpc>
            </a:pPr>
            <a:r>
              <a:rPr lang="zh-CN" altLang="en-US" sz="1066" dirty="0">
                <a:solidFill>
                  <a:schemeClr val="tx1">
                    <a:lumMod val="50000"/>
                    <a:lumOff val="50000"/>
                  </a:schemeClr>
                </a:solidFill>
                <a:latin typeface="微软雅黑" panose="020B0503020204020204" pitchFamily="34" charset="-122"/>
                <a:ea typeface="微软雅黑" panose="020B0503020204020204" pitchFamily="34" charset="-122"/>
              </a:rPr>
              <a:t>此部分内容作为文字排版占位显示</a:t>
            </a:r>
            <a:br>
              <a:rPr lang="zh-CN" altLang="en-US" sz="1066" dirty="0">
                <a:solidFill>
                  <a:schemeClr val="tx1">
                    <a:lumMod val="50000"/>
                    <a:lumOff val="50000"/>
                  </a:schemeClr>
                </a:solidFill>
                <a:latin typeface="微软雅黑" panose="020B0503020204020204" pitchFamily="34" charset="-122"/>
                <a:ea typeface="微软雅黑" panose="020B0503020204020204" pitchFamily="34" charset="-122"/>
              </a:rPr>
            </a:br>
            <a:r>
              <a:rPr lang="zh-CN" altLang="en-US" sz="1066" dirty="0">
                <a:solidFill>
                  <a:schemeClr val="tx1">
                    <a:lumMod val="50000"/>
                    <a:lumOff val="50000"/>
                  </a:schemeClr>
                </a:solidFill>
                <a:latin typeface="微软雅黑" panose="020B0503020204020204" pitchFamily="34" charset="-122"/>
                <a:ea typeface="微软雅黑" panose="020B0503020204020204" pitchFamily="34" charset="-122"/>
              </a:rPr>
              <a:t>（建议使用主题字体）。</a:t>
            </a:r>
          </a:p>
        </p:txBody>
      </p:sp>
      <p:sp>
        <p:nvSpPr>
          <p:cNvPr id="93" name="Rectangle 13"/>
          <p:cNvSpPr/>
          <p:nvPr/>
        </p:nvSpPr>
        <p:spPr>
          <a:xfrm>
            <a:off x="9917214" y="3806034"/>
            <a:ext cx="1128166" cy="266740"/>
          </a:xfrm>
          <a:prstGeom prst="rect">
            <a:avLst/>
          </a:prstGeom>
          <a:ln w="12700">
            <a:miter lim="400000"/>
          </a:ln>
          <a:extLst>
            <a:ext uri="{C572A759-6A51-4108-AA02-DFA0A04FC94B}">
              <ma14:wrappingTextBoxFlag xmlns="" xmlns:ma14="http://schemas.microsoft.com/office/mac/drawingml/2011/main" val="1"/>
            </a:ext>
          </a:extLst>
        </p:spPr>
        <p:txBody>
          <a:bodyPr wrap="none" lIns="25392" tIns="25392" rIns="25392" bIns="25392" anchor="ctr">
            <a:normAutofit lnSpcReduction="10000"/>
          </a:bodyPr>
          <a:lstStyle/>
          <a:p>
            <a:r>
              <a:rPr lang="zh-CN" altLang="en-US" sz="1466" dirty="0">
                <a:solidFill>
                  <a:schemeClr val="tx1">
                    <a:lumMod val="50000"/>
                    <a:lumOff val="50000"/>
                  </a:schemeClr>
                </a:solidFill>
                <a:latin typeface="微软雅黑" panose="020B0503020204020204" pitchFamily="34" charset="-122"/>
                <a:ea typeface="微软雅黑" panose="020B0503020204020204" pitchFamily="34" charset="-122"/>
              </a:rPr>
              <a:t>标题文本预设</a:t>
            </a:r>
          </a:p>
        </p:txBody>
      </p:sp>
      <p:sp>
        <p:nvSpPr>
          <p:cNvPr id="94" name="Rectangle 14"/>
          <p:cNvSpPr/>
          <p:nvPr/>
        </p:nvSpPr>
        <p:spPr>
          <a:xfrm>
            <a:off x="9081519" y="4461916"/>
            <a:ext cx="1987981" cy="436017"/>
          </a:xfrm>
          <a:prstGeom prst="rect">
            <a:avLst/>
          </a:prstGeom>
          <a:ln w="12700">
            <a:miter lim="400000"/>
          </a:ln>
          <a:extLst>
            <a:ext uri="{C572A759-6A51-4108-AA02-DFA0A04FC94B}">
              <ma14:wrappingTextBoxFlag xmlns="" xmlns:ma14="http://schemas.microsoft.com/office/mac/drawingml/2011/main" val="1"/>
            </a:ext>
          </a:extLst>
        </p:spPr>
        <p:txBody>
          <a:bodyPr wrap="square" lIns="25392" tIns="25392" rIns="25392" bIns="25392">
            <a:normAutofit fontScale="92500"/>
          </a:bodyPr>
          <a:lstStyle/>
          <a:p>
            <a:pPr>
              <a:lnSpc>
                <a:spcPct val="120000"/>
              </a:lnSpc>
            </a:pPr>
            <a:r>
              <a:rPr lang="zh-CN" altLang="en-US" sz="1066" dirty="0">
                <a:solidFill>
                  <a:schemeClr val="tx1">
                    <a:lumMod val="50000"/>
                    <a:lumOff val="50000"/>
                  </a:schemeClr>
                </a:solidFill>
                <a:latin typeface="微软雅黑" panose="020B0503020204020204" pitchFamily="34" charset="-122"/>
                <a:ea typeface="微软雅黑" panose="020B0503020204020204" pitchFamily="34" charset="-122"/>
              </a:rPr>
              <a:t>此部分内容作为文字排版占位显示</a:t>
            </a:r>
            <a:br>
              <a:rPr lang="zh-CN" altLang="en-US" sz="1066" dirty="0">
                <a:solidFill>
                  <a:schemeClr val="tx1">
                    <a:lumMod val="50000"/>
                    <a:lumOff val="50000"/>
                  </a:schemeClr>
                </a:solidFill>
                <a:latin typeface="微软雅黑" panose="020B0503020204020204" pitchFamily="34" charset="-122"/>
                <a:ea typeface="微软雅黑" panose="020B0503020204020204" pitchFamily="34" charset="-122"/>
              </a:rPr>
            </a:br>
            <a:r>
              <a:rPr lang="zh-CN" altLang="en-US" sz="1066" dirty="0">
                <a:solidFill>
                  <a:schemeClr val="tx1">
                    <a:lumMod val="50000"/>
                    <a:lumOff val="50000"/>
                  </a:schemeClr>
                </a:solidFill>
                <a:latin typeface="微软雅黑" panose="020B0503020204020204" pitchFamily="34" charset="-122"/>
                <a:ea typeface="微软雅黑" panose="020B0503020204020204" pitchFamily="34" charset="-122"/>
              </a:rPr>
              <a:t>（建议使用主题字体）。</a:t>
            </a:r>
          </a:p>
        </p:txBody>
      </p:sp>
      <p:sp>
        <p:nvSpPr>
          <p:cNvPr id="95" name="Oval 19"/>
          <p:cNvSpPr/>
          <p:nvPr/>
        </p:nvSpPr>
        <p:spPr>
          <a:xfrm>
            <a:off x="4905662" y="4731109"/>
            <a:ext cx="513522" cy="513679"/>
          </a:xfrm>
          <a:prstGeom prst="ellipse">
            <a:avLst/>
          </a:prstGeom>
          <a:solidFill>
            <a:srgbClr val="FFFFFF"/>
          </a:solidFill>
          <a:ln w="12700" cap="flat">
            <a:noFill/>
            <a:miter lim="400000"/>
          </a:ln>
          <a:effectLst/>
        </p:spPr>
        <p:txBody>
          <a:bodyPr wrap="none" lIns="19045" tIns="19045" rIns="19045" bIns="19045" anchor="ctr">
            <a:normAutofit/>
          </a:bodyPr>
          <a:lstStyle/>
          <a:p>
            <a:pPr algn="ctr"/>
            <a:r>
              <a:rPr lang="en-US" sz="1999" dirty="0">
                <a:solidFill>
                  <a:schemeClr val="tx1">
                    <a:lumMod val="65000"/>
                    <a:lumOff val="35000"/>
                  </a:schemeClr>
                </a:solidFill>
              </a:rPr>
              <a:t>2</a:t>
            </a:r>
          </a:p>
        </p:txBody>
      </p:sp>
      <p:sp>
        <p:nvSpPr>
          <p:cNvPr id="96" name="Oval 22"/>
          <p:cNvSpPr/>
          <p:nvPr/>
        </p:nvSpPr>
        <p:spPr>
          <a:xfrm>
            <a:off x="7256624" y="2701316"/>
            <a:ext cx="513520" cy="513680"/>
          </a:xfrm>
          <a:prstGeom prst="ellipse">
            <a:avLst/>
          </a:prstGeom>
          <a:solidFill>
            <a:srgbClr val="FFFFFF"/>
          </a:solidFill>
          <a:ln w="12700" cap="flat">
            <a:noFill/>
            <a:miter lim="400000"/>
          </a:ln>
          <a:effectLst/>
        </p:spPr>
        <p:txBody>
          <a:bodyPr wrap="none" lIns="19045" tIns="19045" rIns="19045" bIns="19045" anchor="ctr">
            <a:normAutofit/>
          </a:bodyPr>
          <a:lstStyle/>
          <a:p>
            <a:pPr algn="ctr"/>
            <a:r>
              <a:rPr lang="en-US" sz="1999" dirty="0">
                <a:solidFill>
                  <a:schemeClr val="tx1">
                    <a:lumMod val="65000"/>
                    <a:lumOff val="35000"/>
                  </a:schemeClr>
                </a:solidFill>
              </a:rPr>
              <a:t>3</a:t>
            </a:r>
          </a:p>
        </p:txBody>
      </p:sp>
      <p:sp>
        <p:nvSpPr>
          <p:cNvPr id="97" name="Oval 25"/>
          <p:cNvSpPr/>
          <p:nvPr/>
        </p:nvSpPr>
        <p:spPr>
          <a:xfrm>
            <a:off x="8284427" y="3644180"/>
            <a:ext cx="513520" cy="513680"/>
          </a:xfrm>
          <a:prstGeom prst="ellipse">
            <a:avLst/>
          </a:prstGeom>
          <a:solidFill>
            <a:srgbClr val="FFFFFF"/>
          </a:solidFill>
          <a:ln w="12700" cap="flat">
            <a:noFill/>
            <a:miter lim="400000"/>
          </a:ln>
          <a:effectLst/>
        </p:spPr>
        <p:txBody>
          <a:bodyPr wrap="none" lIns="19045" tIns="19045" rIns="19045" bIns="19045" anchor="ctr">
            <a:normAutofit/>
          </a:bodyPr>
          <a:lstStyle/>
          <a:p>
            <a:pPr algn="ctr"/>
            <a:r>
              <a:rPr lang="en-US" sz="1999" dirty="0">
                <a:solidFill>
                  <a:schemeClr val="tx1">
                    <a:lumMod val="65000"/>
                    <a:lumOff val="35000"/>
                  </a:schemeClr>
                </a:solidFill>
              </a:rPr>
              <a:t>4</a:t>
            </a:r>
          </a:p>
        </p:txBody>
      </p:sp>
      <p:grpSp>
        <p:nvGrpSpPr>
          <p:cNvPr id="98" name="Group 27"/>
          <p:cNvGrpSpPr/>
          <p:nvPr/>
        </p:nvGrpSpPr>
        <p:grpSpPr>
          <a:xfrm>
            <a:off x="3018943" y="2571273"/>
            <a:ext cx="5103508" cy="78541"/>
            <a:chOff x="3307444" y="2571272"/>
            <a:chExt cx="5105082" cy="78541"/>
          </a:xfrm>
        </p:grpSpPr>
        <p:sp>
          <p:nvSpPr>
            <p:cNvPr id="99" name="Straight Connector 28"/>
            <p:cNvSpPr/>
            <p:nvPr/>
          </p:nvSpPr>
          <p:spPr>
            <a:xfrm>
              <a:off x="3320190" y="2600708"/>
              <a:ext cx="5092336" cy="0"/>
            </a:xfrm>
            <a:prstGeom prst="line">
              <a:avLst/>
            </a:prstGeom>
            <a:ln w="12700">
              <a:solidFill>
                <a:srgbClr val="DCDEE0"/>
              </a:solidFill>
              <a:miter lim="400000"/>
            </a:ln>
          </p:spPr>
          <p:txBody>
            <a:bodyPr anchor="ctr"/>
            <a:lstStyle/>
            <a:p>
              <a:pPr algn="ctr"/>
              <a:endParaRPr sz="3199"/>
            </a:p>
          </p:txBody>
        </p:sp>
        <p:sp>
          <p:nvSpPr>
            <p:cNvPr id="100" name="Oval 29"/>
            <p:cNvSpPr/>
            <p:nvPr/>
          </p:nvSpPr>
          <p:spPr>
            <a:xfrm>
              <a:off x="3307444" y="2571272"/>
              <a:ext cx="78541" cy="78541"/>
            </a:xfrm>
            <a:prstGeom prst="ellipse">
              <a:avLst/>
            </a:prstGeom>
            <a:solidFill>
              <a:schemeClr val="accent1"/>
            </a:solidFill>
            <a:ln w="12700">
              <a:miter lim="400000"/>
            </a:ln>
          </p:spPr>
          <p:txBody>
            <a:bodyPr anchor="ctr"/>
            <a:lstStyle/>
            <a:p>
              <a:pPr algn="ctr"/>
              <a:endParaRPr sz="3199"/>
            </a:p>
          </p:txBody>
        </p:sp>
      </p:grpSp>
      <p:grpSp>
        <p:nvGrpSpPr>
          <p:cNvPr id="101" name="Group 30"/>
          <p:cNvGrpSpPr/>
          <p:nvPr/>
        </p:nvGrpSpPr>
        <p:grpSpPr>
          <a:xfrm>
            <a:off x="1288717" y="3636525"/>
            <a:ext cx="3431296" cy="78541"/>
            <a:chOff x="1576684" y="3636525"/>
            <a:chExt cx="3432355" cy="78541"/>
          </a:xfrm>
        </p:grpSpPr>
        <p:sp>
          <p:nvSpPr>
            <p:cNvPr id="102" name="Straight Connector 31"/>
            <p:cNvSpPr/>
            <p:nvPr/>
          </p:nvSpPr>
          <p:spPr>
            <a:xfrm>
              <a:off x="1592407" y="3675797"/>
              <a:ext cx="3416632" cy="0"/>
            </a:xfrm>
            <a:prstGeom prst="line">
              <a:avLst/>
            </a:prstGeom>
            <a:ln w="12700">
              <a:solidFill>
                <a:srgbClr val="DCDEE0"/>
              </a:solidFill>
              <a:miter lim="400000"/>
            </a:ln>
          </p:spPr>
          <p:txBody>
            <a:bodyPr anchor="ctr"/>
            <a:lstStyle/>
            <a:p>
              <a:pPr algn="ctr"/>
              <a:endParaRPr sz="3199"/>
            </a:p>
          </p:txBody>
        </p:sp>
        <p:sp>
          <p:nvSpPr>
            <p:cNvPr id="103" name="Oval 32"/>
            <p:cNvSpPr/>
            <p:nvPr/>
          </p:nvSpPr>
          <p:spPr>
            <a:xfrm>
              <a:off x="1576684" y="3636525"/>
              <a:ext cx="78541" cy="78541"/>
            </a:xfrm>
            <a:prstGeom prst="ellipse">
              <a:avLst/>
            </a:prstGeom>
            <a:solidFill>
              <a:schemeClr val="accent4"/>
            </a:solidFill>
            <a:ln w="12700">
              <a:miter lim="400000"/>
            </a:ln>
          </p:spPr>
          <p:txBody>
            <a:bodyPr anchor="ctr"/>
            <a:lstStyle/>
            <a:p>
              <a:pPr algn="ctr"/>
              <a:endParaRPr sz="3199"/>
            </a:p>
          </p:txBody>
        </p:sp>
      </p:grpSp>
      <p:grpSp>
        <p:nvGrpSpPr>
          <p:cNvPr id="104" name="Group 33"/>
          <p:cNvGrpSpPr/>
          <p:nvPr/>
        </p:nvGrpSpPr>
        <p:grpSpPr>
          <a:xfrm>
            <a:off x="7936904" y="4238866"/>
            <a:ext cx="3107032" cy="78541"/>
            <a:chOff x="7937472" y="4238866"/>
            <a:chExt cx="3107990" cy="78541"/>
          </a:xfrm>
        </p:grpSpPr>
        <p:sp>
          <p:nvSpPr>
            <p:cNvPr id="105" name="Straight Connector 34"/>
            <p:cNvSpPr/>
            <p:nvPr/>
          </p:nvSpPr>
          <p:spPr>
            <a:xfrm>
              <a:off x="7937472" y="4278136"/>
              <a:ext cx="3090384" cy="1"/>
            </a:xfrm>
            <a:prstGeom prst="line">
              <a:avLst/>
            </a:prstGeom>
            <a:ln w="12700">
              <a:solidFill>
                <a:srgbClr val="DCDEE0"/>
              </a:solidFill>
              <a:miter lim="400000"/>
            </a:ln>
          </p:spPr>
          <p:txBody>
            <a:bodyPr anchor="ctr"/>
            <a:lstStyle/>
            <a:p>
              <a:pPr algn="ctr"/>
              <a:endParaRPr sz="3199"/>
            </a:p>
          </p:txBody>
        </p:sp>
        <p:sp>
          <p:nvSpPr>
            <p:cNvPr id="106" name="Oval 35"/>
            <p:cNvSpPr/>
            <p:nvPr/>
          </p:nvSpPr>
          <p:spPr>
            <a:xfrm>
              <a:off x="10966921" y="4238866"/>
              <a:ext cx="78541" cy="78541"/>
            </a:xfrm>
            <a:prstGeom prst="ellipse">
              <a:avLst/>
            </a:prstGeom>
            <a:solidFill>
              <a:schemeClr val="accent3"/>
            </a:solidFill>
            <a:ln w="12700">
              <a:miter lim="400000"/>
            </a:ln>
          </p:spPr>
          <p:txBody>
            <a:bodyPr anchor="ctr"/>
            <a:lstStyle/>
            <a:p>
              <a:pPr algn="ctr"/>
              <a:endParaRPr sz="3199"/>
            </a:p>
          </p:txBody>
        </p:sp>
      </p:grpSp>
      <p:grpSp>
        <p:nvGrpSpPr>
          <p:cNvPr id="107" name="Group 36"/>
          <p:cNvGrpSpPr/>
          <p:nvPr/>
        </p:nvGrpSpPr>
        <p:grpSpPr>
          <a:xfrm>
            <a:off x="4591844" y="5305129"/>
            <a:ext cx="3931409" cy="78541"/>
            <a:chOff x="4591378" y="5305128"/>
            <a:chExt cx="3932623" cy="78541"/>
          </a:xfrm>
        </p:grpSpPr>
        <p:sp>
          <p:nvSpPr>
            <p:cNvPr id="108" name="Straight Connector 37"/>
            <p:cNvSpPr/>
            <p:nvPr/>
          </p:nvSpPr>
          <p:spPr>
            <a:xfrm>
              <a:off x="4591378" y="5344398"/>
              <a:ext cx="3929401" cy="1"/>
            </a:xfrm>
            <a:prstGeom prst="line">
              <a:avLst/>
            </a:prstGeom>
            <a:ln w="12700">
              <a:solidFill>
                <a:srgbClr val="DCDEE0"/>
              </a:solidFill>
              <a:miter lim="400000"/>
            </a:ln>
          </p:spPr>
          <p:txBody>
            <a:bodyPr anchor="ctr"/>
            <a:lstStyle/>
            <a:p>
              <a:pPr algn="ctr"/>
              <a:endParaRPr sz="3199"/>
            </a:p>
          </p:txBody>
        </p:sp>
        <p:sp>
          <p:nvSpPr>
            <p:cNvPr id="109" name="Oval 38"/>
            <p:cNvSpPr/>
            <p:nvPr/>
          </p:nvSpPr>
          <p:spPr>
            <a:xfrm>
              <a:off x="8445460" y="5305128"/>
              <a:ext cx="78541" cy="78541"/>
            </a:xfrm>
            <a:prstGeom prst="ellipse">
              <a:avLst/>
            </a:prstGeom>
            <a:solidFill>
              <a:schemeClr val="accent2"/>
            </a:solidFill>
            <a:ln w="12700">
              <a:miter lim="400000"/>
            </a:ln>
          </p:spPr>
          <p:txBody>
            <a:bodyPr anchor="ctr"/>
            <a:lstStyle/>
            <a:p>
              <a:pPr algn="ctr"/>
              <a:endParaRPr sz="3199"/>
            </a:p>
          </p:txBody>
        </p:sp>
      </p:grpSp>
      <p:sp>
        <p:nvSpPr>
          <p:cNvPr id="110" name="Freeform: Shape 39"/>
          <p:cNvSpPr/>
          <p:nvPr/>
        </p:nvSpPr>
        <p:spPr>
          <a:xfrm>
            <a:off x="1911625" y="3673070"/>
            <a:ext cx="2815186" cy="3197924"/>
          </a:xfrm>
          <a:custGeom>
            <a:avLst/>
            <a:gdLst/>
            <a:ahLst/>
            <a:cxnLst>
              <a:cxn ang="0">
                <a:pos x="wd2" y="hd2"/>
              </a:cxn>
              <a:cxn ang="5400000">
                <a:pos x="wd2" y="hd2"/>
              </a:cxn>
              <a:cxn ang="10800000">
                <a:pos x="wd2" y="hd2"/>
              </a:cxn>
              <a:cxn ang="16200000">
                <a:pos x="wd2" y="hd2"/>
              </a:cxn>
            </a:cxnLst>
            <a:rect l="0" t="0" r="r" b="b"/>
            <a:pathLst>
              <a:path w="21600" h="21600" extrusionOk="0">
                <a:moveTo>
                  <a:pt x="14906" y="0"/>
                </a:moveTo>
                <a:lnTo>
                  <a:pt x="0" y="21600"/>
                </a:lnTo>
                <a:lnTo>
                  <a:pt x="6694" y="21600"/>
                </a:lnTo>
                <a:lnTo>
                  <a:pt x="21600" y="0"/>
                </a:lnTo>
                <a:lnTo>
                  <a:pt x="14906" y="0"/>
                </a:lnTo>
                <a:close/>
              </a:path>
            </a:pathLst>
          </a:custGeom>
          <a:solidFill>
            <a:srgbClr val="FFBF00"/>
          </a:solidFill>
          <a:ln w="12700">
            <a:miter lim="400000"/>
          </a:ln>
        </p:spPr>
        <p:txBody>
          <a:bodyPr lIns="91412" tIns="45706" rIns="91412" bIns="45706" anchor="ctr"/>
          <a:lstStyle/>
          <a:p>
            <a:pPr algn="ctr"/>
            <a:endParaRPr sz="3199"/>
          </a:p>
        </p:txBody>
      </p:sp>
      <p:sp>
        <p:nvSpPr>
          <p:cNvPr id="111" name="Oval 16"/>
          <p:cNvSpPr/>
          <p:nvPr/>
        </p:nvSpPr>
        <p:spPr>
          <a:xfrm>
            <a:off x="3920933" y="3758764"/>
            <a:ext cx="513520" cy="513680"/>
          </a:xfrm>
          <a:prstGeom prst="ellipse">
            <a:avLst/>
          </a:prstGeom>
          <a:solidFill>
            <a:srgbClr val="FFFFFF"/>
          </a:solidFill>
          <a:ln w="12700" cap="flat">
            <a:noFill/>
            <a:miter lim="400000"/>
          </a:ln>
          <a:effectLst/>
        </p:spPr>
        <p:txBody>
          <a:bodyPr wrap="none" lIns="19045" tIns="19045" rIns="19045" bIns="19045" anchor="ctr">
            <a:normAutofit/>
          </a:bodyPr>
          <a:lstStyle/>
          <a:p>
            <a:pPr algn="ctr"/>
            <a:r>
              <a:rPr lang="en-US" sz="1999" dirty="0">
                <a:solidFill>
                  <a:schemeClr val="tx1">
                    <a:lumMod val="65000"/>
                    <a:lumOff val="35000"/>
                  </a:schemeClr>
                </a:solidFill>
              </a:rPr>
              <a:t>1</a:t>
            </a:r>
          </a:p>
        </p:txBody>
      </p:sp>
    </p:spTree>
    <p:extLst>
      <p:ext uri="{BB962C8B-B14F-4D97-AF65-F5344CB8AC3E}">
        <p14:creationId xmlns:p14="http://schemas.microsoft.com/office/powerpoint/2010/main" val="3147133623"/>
      </p:ext>
    </p:extLst>
  </p:cSld>
  <p:clrMapOvr>
    <a:masterClrMapping/>
  </p:clrMapOvr>
  <mc:AlternateContent xmlns:mc="http://schemas.openxmlformats.org/markup-compatibility/2006" xmlns:p14="http://schemas.microsoft.com/office/powerpoint/2010/main">
    <mc:Choice Requires="p14">
      <p:transition spd="slow" p14:dur="1500" advTm="1500">
        <p:random/>
      </p:transition>
    </mc:Choice>
    <mc:Fallback xmlns="">
      <p:transition spd="slow" advTm="15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81"/>
                                        </p:tgtEl>
                                        <p:attrNameLst>
                                          <p:attrName>style.visibility</p:attrName>
                                        </p:attrNameLst>
                                      </p:cBhvr>
                                      <p:to>
                                        <p:strVal val="visible"/>
                                      </p:to>
                                    </p:set>
                                    <p:animEffect transition="in" filter="wipe(down)">
                                      <p:cBhvr>
                                        <p:cTn id="7" dur="250"/>
                                        <p:tgtEl>
                                          <p:spTgt spid="81"/>
                                        </p:tgtEl>
                                      </p:cBhvr>
                                    </p:animEffect>
                                  </p:childTnLst>
                                </p:cTn>
                              </p:par>
                            </p:childTnLst>
                          </p:cTn>
                        </p:par>
                        <p:par>
                          <p:cTn id="8" fill="hold">
                            <p:stCondLst>
                              <p:cond delay="250"/>
                            </p:stCondLst>
                            <p:childTnLst>
                              <p:par>
                                <p:cTn id="9" presetID="22" presetClass="entr" presetSubtype="4" fill="hold" grpId="0" nodeType="afterEffect">
                                  <p:stCondLst>
                                    <p:cond delay="0"/>
                                  </p:stCondLst>
                                  <p:childTnLst>
                                    <p:set>
                                      <p:cBhvr>
                                        <p:cTn id="10" dur="1" fill="hold">
                                          <p:stCondLst>
                                            <p:cond delay="0"/>
                                          </p:stCondLst>
                                        </p:cTn>
                                        <p:tgtEl>
                                          <p:spTgt spid="82"/>
                                        </p:tgtEl>
                                        <p:attrNameLst>
                                          <p:attrName>style.visibility</p:attrName>
                                        </p:attrNameLst>
                                      </p:cBhvr>
                                      <p:to>
                                        <p:strVal val="visible"/>
                                      </p:to>
                                    </p:set>
                                    <p:animEffect transition="in" filter="wipe(down)">
                                      <p:cBhvr>
                                        <p:cTn id="11" dur="250"/>
                                        <p:tgtEl>
                                          <p:spTgt spid="82"/>
                                        </p:tgtEl>
                                      </p:cBhvr>
                                    </p:animEffect>
                                  </p:childTnLst>
                                </p:cTn>
                              </p:par>
                            </p:childTnLst>
                          </p:cTn>
                        </p:par>
                        <p:par>
                          <p:cTn id="12" fill="hold">
                            <p:stCondLst>
                              <p:cond delay="500"/>
                            </p:stCondLst>
                            <p:childTnLst>
                              <p:par>
                                <p:cTn id="13" presetID="22" presetClass="entr" presetSubtype="4" fill="hold" grpId="0" nodeType="afterEffect">
                                  <p:stCondLst>
                                    <p:cond delay="0"/>
                                  </p:stCondLst>
                                  <p:childTnLst>
                                    <p:set>
                                      <p:cBhvr>
                                        <p:cTn id="14" dur="1" fill="hold">
                                          <p:stCondLst>
                                            <p:cond delay="0"/>
                                          </p:stCondLst>
                                        </p:cTn>
                                        <p:tgtEl>
                                          <p:spTgt spid="83"/>
                                        </p:tgtEl>
                                        <p:attrNameLst>
                                          <p:attrName>style.visibility</p:attrName>
                                        </p:attrNameLst>
                                      </p:cBhvr>
                                      <p:to>
                                        <p:strVal val="visible"/>
                                      </p:to>
                                    </p:set>
                                    <p:animEffect transition="in" filter="wipe(down)">
                                      <p:cBhvr>
                                        <p:cTn id="15" dur="250"/>
                                        <p:tgtEl>
                                          <p:spTgt spid="83"/>
                                        </p:tgtEl>
                                      </p:cBhvr>
                                    </p:animEffect>
                                  </p:childTnLst>
                                </p:cTn>
                              </p:par>
                            </p:childTnLst>
                          </p:cTn>
                        </p:par>
                        <p:par>
                          <p:cTn id="16" fill="hold">
                            <p:stCondLst>
                              <p:cond delay="750"/>
                            </p:stCondLst>
                            <p:childTnLst>
                              <p:par>
                                <p:cTn id="17" presetID="22" presetClass="entr" presetSubtype="4" fill="hold" grpId="0" nodeType="afterEffect">
                                  <p:stCondLst>
                                    <p:cond delay="0"/>
                                  </p:stCondLst>
                                  <p:childTnLst>
                                    <p:set>
                                      <p:cBhvr>
                                        <p:cTn id="18" dur="1" fill="hold">
                                          <p:stCondLst>
                                            <p:cond delay="0"/>
                                          </p:stCondLst>
                                        </p:cTn>
                                        <p:tgtEl>
                                          <p:spTgt spid="84"/>
                                        </p:tgtEl>
                                        <p:attrNameLst>
                                          <p:attrName>style.visibility</p:attrName>
                                        </p:attrNameLst>
                                      </p:cBhvr>
                                      <p:to>
                                        <p:strVal val="visible"/>
                                      </p:to>
                                    </p:set>
                                    <p:animEffect transition="in" filter="wipe(down)">
                                      <p:cBhvr>
                                        <p:cTn id="19" dur="250"/>
                                        <p:tgtEl>
                                          <p:spTgt spid="84"/>
                                        </p:tgtEl>
                                      </p:cBhvr>
                                    </p:animEffect>
                                  </p:childTnLst>
                                </p:cTn>
                              </p:par>
                            </p:childTnLst>
                          </p:cTn>
                        </p:par>
                        <p:par>
                          <p:cTn id="20" fill="hold">
                            <p:stCondLst>
                              <p:cond delay="1000"/>
                            </p:stCondLst>
                            <p:childTnLst>
                              <p:par>
                                <p:cTn id="21" presetID="22" presetClass="entr" presetSubtype="4" fill="hold" grpId="0" nodeType="afterEffect">
                                  <p:stCondLst>
                                    <p:cond delay="0"/>
                                  </p:stCondLst>
                                  <p:childTnLst>
                                    <p:set>
                                      <p:cBhvr>
                                        <p:cTn id="22" dur="1" fill="hold">
                                          <p:stCondLst>
                                            <p:cond delay="0"/>
                                          </p:stCondLst>
                                        </p:cTn>
                                        <p:tgtEl>
                                          <p:spTgt spid="85"/>
                                        </p:tgtEl>
                                        <p:attrNameLst>
                                          <p:attrName>style.visibility</p:attrName>
                                        </p:attrNameLst>
                                      </p:cBhvr>
                                      <p:to>
                                        <p:strVal val="visible"/>
                                      </p:to>
                                    </p:set>
                                    <p:animEffect transition="in" filter="wipe(down)">
                                      <p:cBhvr>
                                        <p:cTn id="23" dur="250"/>
                                        <p:tgtEl>
                                          <p:spTgt spid="85"/>
                                        </p:tgtEl>
                                      </p:cBhvr>
                                    </p:animEffect>
                                  </p:childTnLst>
                                </p:cTn>
                              </p:par>
                            </p:childTnLst>
                          </p:cTn>
                        </p:par>
                        <p:par>
                          <p:cTn id="24" fill="hold">
                            <p:stCondLst>
                              <p:cond delay="1250"/>
                            </p:stCondLst>
                            <p:childTnLst>
                              <p:par>
                                <p:cTn id="25" presetID="22" presetClass="entr" presetSubtype="4" fill="hold" grpId="0" nodeType="afterEffect">
                                  <p:stCondLst>
                                    <p:cond delay="0"/>
                                  </p:stCondLst>
                                  <p:childTnLst>
                                    <p:set>
                                      <p:cBhvr>
                                        <p:cTn id="26" dur="1" fill="hold">
                                          <p:stCondLst>
                                            <p:cond delay="0"/>
                                          </p:stCondLst>
                                        </p:cTn>
                                        <p:tgtEl>
                                          <p:spTgt spid="86"/>
                                        </p:tgtEl>
                                        <p:attrNameLst>
                                          <p:attrName>style.visibility</p:attrName>
                                        </p:attrNameLst>
                                      </p:cBhvr>
                                      <p:to>
                                        <p:strVal val="visible"/>
                                      </p:to>
                                    </p:set>
                                    <p:animEffect transition="in" filter="wipe(down)">
                                      <p:cBhvr>
                                        <p:cTn id="27" dur="250"/>
                                        <p:tgtEl>
                                          <p:spTgt spid="86"/>
                                        </p:tgtEl>
                                      </p:cBhvr>
                                    </p:animEffect>
                                  </p:childTnLst>
                                </p:cTn>
                              </p:par>
                            </p:childTnLst>
                          </p:cTn>
                        </p:par>
                        <p:par>
                          <p:cTn id="28" fill="hold">
                            <p:stCondLst>
                              <p:cond delay="1500"/>
                            </p:stCondLst>
                            <p:childTnLst>
                              <p:par>
                                <p:cTn id="29" presetID="22" presetClass="entr" presetSubtype="4" fill="hold" grpId="0" nodeType="afterEffect">
                                  <p:stCondLst>
                                    <p:cond delay="0"/>
                                  </p:stCondLst>
                                  <p:childTnLst>
                                    <p:set>
                                      <p:cBhvr>
                                        <p:cTn id="30" dur="1" fill="hold">
                                          <p:stCondLst>
                                            <p:cond delay="0"/>
                                          </p:stCondLst>
                                        </p:cTn>
                                        <p:tgtEl>
                                          <p:spTgt spid="87"/>
                                        </p:tgtEl>
                                        <p:attrNameLst>
                                          <p:attrName>style.visibility</p:attrName>
                                        </p:attrNameLst>
                                      </p:cBhvr>
                                      <p:to>
                                        <p:strVal val="visible"/>
                                      </p:to>
                                    </p:set>
                                    <p:animEffect transition="in" filter="wipe(down)">
                                      <p:cBhvr>
                                        <p:cTn id="31" dur="250"/>
                                        <p:tgtEl>
                                          <p:spTgt spid="87"/>
                                        </p:tgtEl>
                                      </p:cBhvr>
                                    </p:animEffect>
                                  </p:childTnLst>
                                </p:cTn>
                              </p:par>
                            </p:childTnLst>
                          </p:cTn>
                        </p:par>
                        <p:par>
                          <p:cTn id="32" fill="hold">
                            <p:stCondLst>
                              <p:cond delay="1750"/>
                            </p:stCondLst>
                            <p:childTnLst>
                              <p:par>
                                <p:cTn id="33" presetID="22" presetClass="entr" presetSubtype="4" fill="hold" grpId="0" nodeType="afterEffect">
                                  <p:stCondLst>
                                    <p:cond delay="0"/>
                                  </p:stCondLst>
                                  <p:childTnLst>
                                    <p:set>
                                      <p:cBhvr>
                                        <p:cTn id="34" dur="1" fill="hold">
                                          <p:stCondLst>
                                            <p:cond delay="0"/>
                                          </p:stCondLst>
                                        </p:cTn>
                                        <p:tgtEl>
                                          <p:spTgt spid="88"/>
                                        </p:tgtEl>
                                        <p:attrNameLst>
                                          <p:attrName>style.visibility</p:attrName>
                                        </p:attrNameLst>
                                      </p:cBhvr>
                                      <p:to>
                                        <p:strVal val="visible"/>
                                      </p:to>
                                    </p:set>
                                    <p:animEffect transition="in" filter="wipe(down)">
                                      <p:cBhvr>
                                        <p:cTn id="35" dur="250"/>
                                        <p:tgtEl>
                                          <p:spTgt spid="88"/>
                                        </p:tgtEl>
                                      </p:cBhvr>
                                    </p:animEffect>
                                  </p:childTnLst>
                                </p:cTn>
                              </p:par>
                            </p:childTnLst>
                          </p:cTn>
                        </p:par>
                        <p:par>
                          <p:cTn id="36" fill="hold">
                            <p:stCondLst>
                              <p:cond delay="2000"/>
                            </p:stCondLst>
                            <p:childTnLst>
                              <p:par>
                                <p:cTn id="37" presetID="22" presetClass="entr" presetSubtype="4" fill="hold" grpId="0" nodeType="afterEffect">
                                  <p:stCondLst>
                                    <p:cond delay="0"/>
                                  </p:stCondLst>
                                  <p:childTnLst>
                                    <p:set>
                                      <p:cBhvr>
                                        <p:cTn id="38" dur="1" fill="hold">
                                          <p:stCondLst>
                                            <p:cond delay="0"/>
                                          </p:stCondLst>
                                        </p:cTn>
                                        <p:tgtEl>
                                          <p:spTgt spid="89"/>
                                        </p:tgtEl>
                                        <p:attrNameLst>
                                          <p:attrName>style.visibility</p:attrName>
                                        </p:attrNameLst>
                                      </p:cBhvr>
                                      <p:to>
                                        <p:strVal val="visible"/>
                                      </p:to>
                                    </p:set>
                                    <p:animEffect transition="in" filter="wipe(down)">
                                      <p:cBhvr>
                                        <p:cTn id="39" dur="250"/>
                                        <p:tgtEl>
                                          <p:spTgt spid="89"/>
                                        </p:tgtEl>
                                      </p:cBhvr>
                                    </p:animEffect>
                                  </p:childTnLst>
                                </p:cTn>
                              </p:par>
                            </p:childTnLst>
                          </p:cTn>
                        </p:par>
                        <p:par>
                          <p:cTn id="40" fill="hold">
                            <p:stCondLst>
                              <p:cond delay="2250"/>
                            </p:stCondLst>
                            <p:childTnLst>
                              <p:par>
                                <p:cTn id="41" presetID="22" presetClass="entr" presetSubtype="4" fill="hold" grpId="0" nodeType="afterEffect">
                                  <p:stCondLst>
                                    <p:cond delay="0"/>
                                  </p:stCondLst>
                                  <p:childTnLst>
                                    <p:set>
                                      <p:cBhvr>
                                        <p:cTn id="42" dur="1" fill="hold">
                                          <p:stCondLst>
                                            <p:cond delay="0"/>
                                          </p:stCondLst>
                                        </p:cTn>
                                        <p:tgtEl>
                                          <p:spTgt spid="90"/>
                                        </p:tgtEl>
                                        <p:attrNameLst>
                                          <p:attrName>style.visibility</p:attrName>
                                        </p:attrNameLst>
                                      </p:cBhvr>
                                      <p:to>
                                        <p:strVal val="visible"/>
                                      </p:to>
                                    </p:set>
                                    <p:animEffect transition="in" filter="wipe(down)">
                                      <p:cBhvr>
                                        <p:cTn id="43" dur="250"/>
                                        <p:tgtEl>
                                          <p:spTgt spid="90"/>
                                        </p:tgtEl>
                                      </p:cBhvr>
                                    </p:animEffect>
                                  </p:childTnLst>
                                </p:cTn>
                              </p:par>
                            </p:childTnLst>
                          </p:cTn>
                        </p:par>
                        <p:par>
                          <p:cTn id="44" fill="hold">
                            <p:stCondLst>
                              <p:cond delay="2500"/>
                            </p:stCondLst>
                            <p:childTnLst>
                              <p:par>
                                <p:cTn id="45" presetID="22" presetClass="entr" presetSubtype="4" fill="hold" grpId="0" nodeType="afterEffect">
                                  <p:stCondLst>
                                    <p:cond delay="0"/>
                                  </p:stCondLst>
                                  <p:childTnLst>
                                    <p:set>
                                      <p:cBhvr>
                                        <p:cTn id="46" dur="1" fill="hold">
                                          <p:stCondLst>
                                            <p:cond delay="0"/>
                                          </p:stCondLst>
                                        </p:cTn>
                                        <p:tgtEl>
                                          <p:spTgt spid="91"/>
                                        </p:tgtEl>
                                        <p:attrNameLst>
                                          <p:attrName>style.visibility</p:attrName>
                                        </p:attrNameLst>
                                      </p:cBhvr>
                                      <p:to>
                                        <p:strVal val="visible"/>
                                      </p:to>
                                    </p:set>
                                    <p:animEffect transition="in" filter="wipe(down)">
                                      <p:cBhvr>
                                        <p:cTn id="47" dur="250"/>
                                        <p:tgtEl>
                                          <p:spTgt spid="91"/>
                                        </p:tgtEl>
                                      </p:cBhvr>
                                    </p:animEffect>
                                  </p:childTnLst>
                                </p:cTn>
                              </p:par>
                            </p:childTnLst>
                          </p:cTn>
                        </p:par>
                        <p:par>
                          <p:cTn id="48" fill="hold">
                            <p:stCondLst>
                              <p:cond delay="2750"/>
                            </p:stCondLst>
                            <p:childTnLst>
                              <p:par>
                                <p:cTn id="49" presetID="22" presetClass="entr" presetSubtype="4" fill="hold" grpId="0" nodeType="afterEffect">
                                  <p:stCondLst>
                                    <p:cond delay="0"/>
                                  </p:stCondLst>
                                  <p:childTnLst>
                                    <p:set>
                                      <p:cBhvr>
                                        <p:cTn id="50" dur="1" fill="hold">
                                          <p:stCondLst>
                                            <p:cond delay="0"/>
                                          </p:stCondLst>
                                        </p:cTn>
                                        <p:tgtEl>
                                          <p:spTgt spid="92"/>
                                        </p:tgtEl>
                                        <p:attrNameLst>
                                          <p:attrName>style.visibility</p:attrName>
                                        </p:attrNameLst>
                                      </p:cBhvr>
                                      <p:to>
                                        <p:strVal val="visible"/>
                                      </p:to>
                                    </p:set>
                                    <p:animEffect transition="in" filter="wipe(down)">
                                      <p:cBhvr>
                                        <p:cTn id="51" dur="250"/>
                                        <p:tgtEl>
                                          <p:spTgt spid="92"/>
                                        </p:tgtEl>
                                      </p:cBhvr>
                                    </p:animEffect>
                                  </p:childTnLst>
                                </p:cTn>
                              </p:par>
                            </p:childTnLst>
                          </p:cTn>
                        </p:par>
                        <p:par>
                          <p:cTn id="52" fill="hold">
                            <p:stCondLst>
                              <p:cond delay="3000"/>
                            </p:stCondLst>
                            <p:childTnLst>
                              <p:par>
                                <p:cTn id="53" presetID="22" presetClass="entr" presetSubtype="4" fill="hold" grpId="0" nodeType="afterEffect">
                                  <p:stCondLst>
                                    <p:cond delay="0"/>
                                  </p:stCondLst>
                                  <p:childTnLst>
                                    <p:set>
                                      <p:cBhvr>
                                        <p:cTn id="54" dur="1" fill="hold">
                                          <p:stCondLst>
                                            <p:cond delay="0"/>
                                          </p:stCondLst>
                                        </p:cTn>
                                        <p:tgtEl>
                                          <p:spTgt spid="93"/>
                                        </p:tgtEl>
                                        <p:attrNameLst>
                                          <p:attrName>style.visibility</p:attrName>
                                        </p:attrNameLst>
                                      </p:cBhvr>
                                      <p:to>
                                        <p:strVal val="visible"/>
                                      </p:to>
                                    </p:set>
                                    <p:animEffect transition="in" filter="wipe(down)">
                                      <p:cBhvr>
                                        <p:cTn id="55" dur="250"/>
                                        <p:tgtEl>
                                          <p:spTgt spid="93"/>
                                        </p:tgtEl>
                                      </p:cBhvr>
                                    </p:animEffect>
                                  </p:childTnLst>
                                </p:cTn>
                              </p:par>
                            </p:childTnLst>
                          </p:cTn>
                        </p:par>
                        <p:par>
                          <p:cTn id="56" fill="hold">
                            <p:stCondLst>
                              <p:cond delay="3250"/>
                            </p:stCondLst>
                            <p:childTnLst>
                              <p:par>
                                <p:cTn id="57" presetID="22" presetClass="entr" presetSubtype="4" fill="hold" grpId="0" nodeType="afterEffect">
                                  <p:stCondLst>
                                    <p:cond delay="0"/>
                                  </p:stCondLst>
                                  <p:childTnLst>
                                    <p:set>
                                      <p:cBhvr>
                                        <p:cTn id="58" dur="1" fill="hold">
                                          <p:stCondLst>
                                            <p:cond delay="0"/>
                                          </p:stCondLst>
                                        </p:cTn>
                                        <p:tgtEl>
                                          <p:spTgt spid="94"/>
                                        </p:tgtEl>
                                        <p:attrNameLst>
                                          <p:attrName>style.visibility</p:attrName>
                                        </p:attrNameLst>
                                      </p:cBhvr>
                                      <p:to>
                                        <p:strVal val="visible"/>
                                      </p:to>
                                    </p:set>
                                    <p:animEffect transition="in" filter="wipe(down)">
                                      <p:cBhvr>
                                        <p:cTn id="59" dur="250"/>
                                        <p:tgtEl>
                                          <p:spTgt spid="94"/>
                                        </p:tgtEl>
                                      </p:cBhvr>
                                    </p:animEffect>
                                  </p:childTnLst>
                                </p:cTn>
                              </p:par>
                            </p:childTnLst>
                          </p:cTn>
                        </p:par>
                        <p:par>
                          <p:cTn id="60" fill="hold">
                            <p:stCondLst>
                              <p:cond delay="3500"/>
                            </p:stCondLst>
                            <p:childTnLst>
                              <p:par>
                                <p:cTn id="61" presetID="22" presetClass="entr" presetSubtype="4" fill="hold" grpId="0" nodeType="afterEffect">
                                  <p:stCondLst>
                                    <p:cond delay="0"/>
                                  </p:stCondLst>
                                  <p:childTnLst>
                                    <p:set>
                                      <p:cBhvr>
                                        <p:cTn id="62" dur="1" fill="hold">
                                          <p:stCondLst>
                                            <p:cond delay="0"/>
                                          </p:stCondLst>
                                        </p:cTn>
                                        <p:tgtEl>
                                          <p:spTgt spid="95"/>
                                        </p:tgtEl>
                                        <p:attrNameLst>
                                          <p:attrName>style.visibility</p:attrName>
                                        </p:attrNameLst>
                                      </p:cBhvr>
                                      <p:to>
                                        <p:strVal val="visible"/>
                                      </p:to>
                                    </p:set>
                                    <p:animEffect transition="in" filter="wipe(down)">
                                      <p:cBhvr>
                                        <p:cTn id="63" dur="250"/>
                                        <p:tgtEl>
                                          <p:spTgt spid="95"/>
                                        </p:tgtEl>
                                      </p:cBhvr>
                                    </p:animEffect>
                                  </p:childTnLst>
                                </p:cTn>
                              </p:par>
                            </p:childTnLst>
                          </p:cTn>
                        </p:par>
                        <p:par>
                          <p:cTn id="64" fill="hold">
                            <p:stCondLst>
                              <p:cond delay="3750"/>
                            </p:stCondLst>
                            <p:childTnLst>
                              <p:par>
                                <p:cTn id="65" presetID="22" presetClass="entr" presetSubtype="4" fill="hold" grpId="0" nodeType="afterEffect">
                                  <p:stCondLst>
                                    <p:cond delay="0"/>
                                  </p:stCondLst>
                                  <p:childTnLst>
                                    <p:set>
                                      <p:cBhvr>
                                        <p:cTn id="66" dur="1" fill="hold">
                                          <p:stCondLst>
                                            <p:cond delay="0"/>
                                          </p:stCondLst>
                                        </p:cTn>
                                        <p:tgtEl>
                                          <p:spTgt spid="96"/>
                                        </p:tgtEl>
                                        <p:attrNameLst>
                                          <p:attrName>style.visibility</p:attrName>
                                        </p:attrNameLst>
                                      </p:cBhvr>
                                      <p:to>
                                        <p:strVal val="visible"/>
                                      </p:to>
                                    </p:set>
                                    <p:animEffect transition="in" filter="wipe(down)">
                                      <p:cBhvr>
                                        <p:cTn id="67" dur="250"/>
                                        <p:tgtEl>
                                          <p:spTgt spid="96"/>
                                        </p:tgtEl>
                                      </p:cBhvr>
                                    </p:animEffect>
                                  </p:childTnLst>
                                </p:cTn>
                              </p:par>
                            </p:childTnLst>
                          </p:cTn>
                        </p:par>
                        <p:par>
                          <p:cTn id="68" fill="hold">
                            <p:stCondLst>
                              <p:cond delay="4000"/>
                            </p:stCondLst>
                            <p:childTnLst>
                              <p:par>
                                <p:cTn id="69" presetID="22" presetClass="entr" presetSubtype="4" fill="hold" grpId="0" nodeType="afterEffect">
                                  <p:stCondLst>
                                    <p:cond delay="0"/>
                                  </p:stCondLst>
                                  <p:childTnLst>
                                    <p:set>
                                      <p:cBhvr>
                                        <p:cTn id="70" dur="1" fill="hold">
                                          <p:stCondLst>
                                            <p:cond delay="0"/>
                                          </p:stCondLst>
                                        </p:cTn>
                                        <p:tgtEl>
                                          <p:spTgt spid="97"/>
                                        </p:tgtEl>
                                        <p:attrNameLst>
                                          <p:attrName>style.visibility</p:attrName>
                                        </p:attrNameLst>
                                      </p:cBhvr>
                                      <p:to>
                                        <p:strVal val="visible"/>
                                      </p:to>
                                    </p:set>
                                    <p:animEffect transition="in" filter="wipe(down)">
                                      <p:cBhvr>
                                        <p:cTn id="71" dur="250"/>
                                        <p:tgtEl>
                                          <p:spTgt spid="97"/>
                                        </p:tgtEl>
                                      </p:cBhvr>
                                    </p:animEffect>
                                  </p:childTnLst>
                                </p:cTn>
                              </p:par>
                            </p:childTnLst>
                          </p:cTn>
                        </p:par>
                        <p:par>
                          <p:cTn id="72" fill="hold">
                            <p:stCondLst>
                              <p:cond delay="4250"/>
                            </p:stCondLst>
                            <p:childTnLst>
                              <p:par>
                                <p:cTn id="73" presetID="22" presetClass="entr" presetSubtype="4" fill="hold" nodeType="afterEffect">
                                  <p:stCondLst>
                                    <p:cond delay="0"/>
                                  </p:stCondLst>
                                  <p:childTnLst>
                                    <p:set>
                                      <p:cBhvr>
                                        <p:cTn id="74" dur="1" fill="hold">
                                          <p:stCondLst>
                                            <p:cond delay="0"/>
                                          </p:stCondLst>
                                        </p:cTn>
                                        <p:tgtEl>
                                          <p:spTgt spid="98"/>
                                        </p:tgtEl>
                                        <p:attrNameLst>
                                          <p:attrName>style.visibility</p:attrName>
                                        </p:attrNameLst>
                                      </p:cBhvr>
                                      <p:to>
                                        <p:strVal val="visible"/>
                                      </p:to>
                                    </p:set>
                                    <p:animEffect transition="in" filter="wipe(down)">
                                      <p:cBhvr>
                                        <p:cTn id="75" dur="250"/>
                                        <p:tgtEl>
                                          <p:spTgt spid="98"/>
                                        </p:tgtEl>
                                      </p:cBhvr>
                                    </p:animEffect>
                                  </p:childTnLst>
                                </p:cTn>
                              </p:par>
                            </p:childTnLst>
                          </p:cTn>
                        </p:par>
                        <p:par>
                          <p:cTn id="76" fill="hold">
                            <p:stCondLst>
                              <p:cond delay="4500"/>
                            </p:stCondLst>
                            <p:childTnLst>
                              <p:par>
                                <p:cTn id="77" presetID="22" presetClass="entr" presetSubtype="4" fill="hold" nodeType="afterEffect">
                                  <p:stCondLst>
                                    <p:cond delay="0"/>
                                  </p:stCondLst>
                                  <p:childTnLst>
                                    <p:set>
                                      <p:cBhvr>
                                        <p:cTn id="78" dur="1" fill="hold">
                                          <p:stCondLst>
                                            <p:cond delay="0"/>
                                          </p:stCondLst>
                                        </p:cTn>
                                        <p:tgtEl>
                                          <p:spTgt spid="101"/>
                                        </p:tgtEl>
                                        <p:attrNameLst>
                                          <p:attrName>style.visibility</p:attrName>
                                        </p:attrNameLst>
                                      </p:cBhvr>
                                      <p:to>
                                        <p:strVal val="visible"/>
                                      </p:to>
                                    </p:set>
                                    <p:animEffect transition="in" filter="wipe(down)">
                                      <p:cBhvr>
                                        <p:cTn id="79" dur="250"/>
                                        <p:tgtEl>
                                          <p:spTgt spid="101"/>
                                        </p:tgtEl>
                                      </p:cBhvr>
                                    </p:animEffect>
                                  </p:childTnLst>
                                </p:cTn>
                              </p:par>
                            </p:childTnLst>
                          </p:cTn>
                        </p:par>
                        <p:par>
                          <p:cTn id="80" fill="hold">
                            <p:stCondLst>
                              <p:cond delay="4750"/>
                            </p:stCondLst>
                            <p:childTnLst>
                              <p:par>
                                <p:cTn id="81" presetID="22" presetClass="entr" presetSubtype="4" fill="hold" nodeType="afterEffect">
                                  <p:stCondLst>
                                    <p:cond delay="0"/>
                                  </p:stCondLst>
                                  <p:childTnLst>
                                    <p:set>
                                      <p:cBhvr>
                                        <p:cTn id="82" dur="1" fill="hold">
                                          <p:stCondLst>
                                            <p:cond delay="0"/>
                                          </p:stCondLst>
                                        </p:cTn>
                                        <p:tgtEl>
                                          <p:spTgt spid="104"/>
                                        </p:tgtEl>
                                        <p:attrNameLst>
                                          <p:attrName>style.visibility</p:attrName>
                                        </p:attrNameLst>
                                      </p:cBhvr>
                                      <p:to>
                                        <p:strVal val="visible"/>
                                      </p:to>
                                    </p:set>
                                    <p:animEffect transition="in" filter="wipe(down)">
                                      <p:cBhvr>
                                        <p:cTn id="83" dur="250"/>
                                        <p:tgtEl>
                                          <p:spTgt spid="104"/>
                                        </p:tgtEl>
                                      </p:cBhvr>
                                    </p:animEffect>
                                  </p:childTnLst>
                                </p:cTn>
                              </p:par>
                            </p:childTnLst>
                          </p:cTn>
                        </p:par>
                        <p:par>
                          <p:cTn id="84" fill="hold">
                            <p:stCondLst>
                              <p:cond delay="5000"/>
                            </p:stCondLst>
                            <p:childTnLst>
                              <p:par>
                                <p:cTn id="85" presetID="22" presetClass="entr" presetSubtype="4" fill="hold" nodeType="afterEffect">
                                  <p:stCondLst>
                                    <p:cond delay="0"/>
                                  </p:stCondLst>
                                  <p:childTnLst>
                                    <p:set>
                                      <p:cBhvr>
                                        <p:cTn id="86" dur="1" fill="hold">
                                          <p:stCondLst>
                                            <p:cond delay="0"/>
                                          </p:stCondLst>
                                        </p:cTn>
                                        <p:tgtEl>
                                          <p:spTgt spid="107"/>
                                        </p:tgtEl>
                                        <p:attrNameLst>
                                          <p:attrName>style.visibility</p:attrName>
                                        </p:attrNameLst>
                                      </p:cBhvr>
                                      <p:to>
                                        <p:strVal val="visible"/>
                                      </p:to>
                                    </p:set>
                                    <p:animEffect transition="in" filter="wipe(down)">
                                      <p:cBhvr>
                                        <p:cTn id="87" dur="250"/>
                                        <p:tgtEl>
                                          <p:spTgt spid="107"/>
                                        </p:tgtEl>
                                      </p:cBhvr>
                                    </p:animEffect>
                                  </p:childTnLst>
                                </p:cTn>
                              </p:par>
                            </p:childTnLst>
                          </p:cTn>
                        </p:par>
                        <p:par>
                          <p:cTn id="88" fill="hold">
                            <p:stCondLst>
                              <p:cond delay="5250"/>
                            </p:stCondLst>
                            <p:childTnLst>
                              <p:par>
                                <p:cTn id="89" presetID="22" presetClass="entr" presetSubtype="4" fill="hold" grpId="0" nodeType="afterEffect">
                                  <p:stCondLst>
                                    <p:cond delay="0"/>
                                  </p:stCondLst>
                                  <p:childTnLst>
                                    <p:set>
                                      <p:cBhvr>
                                        <p:cTn id="90" dur="1" fill="hold">
                                          <p:stCondLst>
                                            <p:cond delay="0"/>
                                          </p:stCondLst>
                                        </p:cTn>
                                        <p:tgtEl>
                                          <p:spTgt spid="110"/>
                                        </p:tgtEl>
                                        <p:attrNameLst>
                                          <p:attrName>style.visibility</p:attrName>
                                        </p:attrNameLst>
                                      </p:cBhvr>
                                      <p:to>
                                        <p:strVal val="visible"/>
                                      </p:to>
                                    </p:set>
                                    <p:animEffect transition="in" filter="wipe(down)">
                                      <p:cBhvr>
                                        <p:cTn id="91" dur="250"/>
                                        <p:tgtEl>
                                          <p:spTgt spid="110"/>
                                        </p:tgtEl>
                                      </p:cBhvr>
                                    </p:animEffect>
                                  </p:childTnLst>
                                </p:cTn>
                              </p:par>
                            </p:childTnLst>
                          </p:cTn>
                        </p:par>
                        <p:par>
                          <p:cTn id="92" fill="hold">
                            <p:stCondLst>
                              <p:cond delay="5500"/>
                            </p:stCondLst>
                            <p:childTnLst>
                              <p:par>
                                <p:cTn id="93" presetID="22" presetClass="entr" presetSubtype="4" fill="hold" grpId="0" nodeType="afterEffect">
                                  <p:stCondLst>
                                    <p:cond delay="0"/>
                                  </p:stCondLst>
                                  <p:childTnLst>
                                    <p:set>
                                      <p:cBhvr>
                                        <p:cTn id="94" dur="1" fill="hold">
                                          <p:stCondLst>
                                            <p:cond delay="0"/>
                                          </p:stCondLst>
                                        </p:cTn>
                                        <p:tgtEl>
                                          <p:spTgt spid="111"/>
                                        </p:tgtEl>
                                        <p:attrNameLst>
                                          <p:attrName>style.visibility</p:attrName>
                                        </p:attrNameLst>
                                      </p:cBhvr>
                                      <p:to>
                                        <p:strVal val="visible"/>
                                      </p:to>
                                    </p:set>
                                    <p:animEffect transition="in" filter="wipe(down)">
                                      <p:cBhvr>
                                        <p:cTn id="95" dur="25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110" grpId="0" animBg="1"/>
      <p:bldP spid="11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 y="309617"/>
            <a:ext cx="527425" cy="671867"/>
          </a:xfrm>
          <a:prstGeom prst="rect">
            <a:avLst/>
          </a:prstGeom>
          <a:solidFill>
            <a:srgbClr val="FFBF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rtlCol="0" anchor="ctr"/>
          <a:lstStyle/>
          <a:p>
            <a:pPr algn="ctr" defTabSz="914096"/>
            <a:endParaRPr lang="zh-CN" altLang="en-US" sz="1866" dirty="0">
              <a:solidFill>
                <a:srgbClr val="E7E6E6">
                  <a:lumMod val="50000"/>
                </a:srgbClr>
              </a:solidFill>
              <a:cs typeface="+mn-ea"/>
              <a:sym typeface="+mn-lt"/>
            </a:endParaRPr>
          </a:p>
        </p:txBody>
      </p:sp>
      <p:sp>
        <p:nvSpPr>
          <p:cNvPr id="3" name="文本框 37"/>
          <p:cNvSpPr txBox="1"/>
          <p:nvPr/>
        </p:nvSpPr>
        <p:spPr>
          <a:xfrm>
            <a:off x="623435" y="309617"/>
            <a:ext cx="2448229" cy="420542"/>
          </a:xfrm>
          <a:prstGeom prst="rect">
            <a:avLst/>
          </a:prstGeom>
          <a:noFill/>
        </p:spPr>
        <p:txBody>
          <a:bodyPr wrap="square" lIns="91417" tIns="45709" rIns="91417" bIns="45709" rtlCol="0">
            <a:spAutoFit/>
          </a:bodyPr>
          <a:lstStyle/>
          <a:p>
            <a:pPr lvl="0"/>
            <a:r>
              <a:rPr lang="zh-CN" altLang="en-US" sz="2133" b="1" dirty="0">
                <a:solidFill>
                  <a:srgbClr val="FFBF00"/>
                </a:solidFill>
                <a:latin typeface="微软雅黑" pitchFamily="34" charset="-122"/>
                <a:ea typeface="微软雅黑" pitchFamily="34" charset="-122"/>
              </a:rPr>
              <a:t>添加标题</a:t>
            </a:r>
            <a:endParaRPr lang="zh-CN" altLang="zh-CN" sz="2133" b="1" dirty="0">
              <a:solidFill>
                <a:srgbClr val="FFBF00"/>
              </a:solidFill>
              <a:latin typeface="微软雅黑" pitchFamily="34" charset="-122"/>
              <a:ea typeface="微软雅黑" pitchFamily="34" charset="-122"/>
            </a:endParaRPr>
          </a:p>
        </p:txBody>
      </p:sp>
      <p:sp>
        <p:nvSpPr>
          <p:cNvPr id="4" name="文本框 38"/>
          <p:cNvSpPr txBox="1"/>
          <p:nvPr/>
        </p:nvSpPr>
        <p:spPr>
          <a:xfrm>
            <a:off x="575387" y="741531"/>
            <a:ext cx="2719028" cy="276977"/>
          </a:xfrm>
          <a:prstGeom prst="rect">
            <a:avLst/>
          </a:prstGeom>
          <a:noFill/>
        </p:spPr>
        <p:txBody>
          <a:bodyPr wrap="square" lIns="91417" tIns="45709" rIns="91417" bIns="45709" rtlCol="0">
            <a:spAutoFit/>
          </a:bodyPr>
          <a:lstStyle/>
          <a:p>
            <a:pPr defTabSz="914096"/>
            <a:r>
              <a:rPr lang="en-US" altLang="zh-CN" sz="1200" dirty="0">
                <a:solidFill>
                  <a:srgbClr val="FFBF00"/>
                </a:solidFill>
                <a:cs typeface="+mn-ea"/>
                <a:sym typeface="+mn-lt"/>
              </a:rPr>
              <a:t>ADD RELATED TITLE WORDS</a:t>
            </a:r>
            <a:endParaRPr lang="zh-CN" altLang="en-US" sz="1200" dirty="0">
              <a:solidFill>
                <a:srgbClr val="FFBF00"/>
              </a:solidFill>
              <a:cs typeface="+mn-ea"/>
              <a:sym typeface="+mn-lt"/>
            </a:endParaRPr>
          </a:p>
        </p:txBody>
      </p:sp>
      <p:sp>
        <p:nvSpPr>
          <p:cNvPr id="5" name="椭圆 4">
            <a:extLst>
              <a:ext uri="{FF2B5EF4-FFF2-40B4-BE49-F238E27FC236}">
                <a16:creationId xmlns="" xmlns:a16="http://schemas.microsoft.com/office/drawing/2014/main" id="{9842613C-04A9-4279-95BB-F5462AE0C814}"/>
              </a:ext>
            </a:extLst>
          </p:cNvPr>
          <p:cNvSpPr/>
          <p:nvPr/>
        </p:nvSpPr>
        <p:spPr>
          <a:xfrm>
            <a:off x="4804570" y="1920212"/>
            <a:ext cx="742950" cy="742950"/>
          </a:xfrm>
          <a:prstGeom prst="ellipse">
            <a:avLst/>
          </a:prstGeom>
          <a:solidFill>
            <a:srgbClr val="92D150"/>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ym typeface="华文细黑" panose="02010600040101010101" pitchFamily="2" charset="-122"/>
            </a:endParaRPr>
          </a:p>
        </p:txBody>
      </p:sp>
      <p:sp>
        <p:nvSpPr>
          <p:cNvPr id="6" name="椭圆 5">
            <a:extLst>
              <a:ext uri="{FF2B5EF4-FFF2-40B4-BE49-F238E27FC236}">
                <a16:creationId xmlns="" xmlns:a16="http://schemas.microsoft.com/office/drawing/2014/main" id="{AC0C5572-BC89-453D-A5CD-DA99F1E5086F}"/>
              </a:ext>
            </a:extLst>
          </p:cNvPr>
          <p:cNvSpPr/>
          <p:nvPr/>
        </p:nvSpPr>
        <p:spPr>
          <a:xfrm>
            <a:off x="6944081" y="1920212"/>
            <a:ext cx="742950" cy="742950"/>
          </a:xfrm>
          <a:prstGeom prst="ellipse">
            <a:avLst/>
          </a:prstGeom>
          <a:solidFill>
            <a:srgbClr val="0CB0EF"/>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ym typeface="华文细黑" panose="02010600040101010101" pitchFamily="2" charset="-122"/>
            </a:endParaRPr>
          </a:p>
        </p:txBody>
      </p:sp>
      <p:sp>
        <p:nvSpPr>
          <p:cNvPr id="7" name="椭圆 6">
            <a:extLst>
              <a:ext uri="{FF2B5EF4-FFF2-40B4-BE49-F238E27FC236}">
                <a16:creationId xmlns="" xmlns:a16="http://schemas.microsoft.com/office/drawing/2014/main" id="{69AC412B-E317-420A-961B-3CB6BF78B8DD}"/>
              </a:ext>
            </a:extLst>
          </p:cNvPr>
          <p:cNvSpPr/>
          <p:nvPr/>
        </p:nvSpPr>
        <p:spPr>
          <a:xfrm>
            <a:off x="9090334" y="1920212"/>
            <a:ext cx="742950" cy="742950"/>
          </a:xfrm>
          <a:prstGeom prst="ellipse">
            <a:avLst/>
          </a:prstGeom>
          <a:solidFill>
            <a:srgbClr val="F4346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ym typeface="华文细黑" panose="02010600040101010101" pitchFamily="2" charset="-122"/>
            </a:endParaRPr>
          </a:p>
        </p:txBody>
      </p:sp>
      <p:sp>
        <p:nvSpPr>
          <p:cNvPr id="8" name="椭圆 7">
            <a:extLst>
              <a:ext uri="{FF2B5EF4-FFF2-40B4-BE49-F238E27FC236}">
                <a16:creationId xmlns="" xmlns:a16="http://schemas.microsoft.com/office/drawing/2014/main" id="{6546F786-94F7-42B5-BA5D-1FB4DCB6B6BD}"/>
              </a:ext>
            </a:extLst>
          </p:cNvPr>
          <p:cNvSpPr/>
          <p:nvPr/>
        </p:nvSpPr>
        <p:spPr>
          <a:xfrm>
            <a:off x="4729044" y="1844686"/>
            <a:ext cx="894002" cy="894002"/>
          </a:xfrm>
          <a:prstGeom prst="ellipse">
            <a:avLst/>
          </a:prstGeom>
          <a:noFill/>
          <a:ln w="12700">
            <a:solidFill>
              <a:srgbClr val="B585B8"/>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华文细黑" panose="02010600040101010101" pitchFamily="2" charset="-122"/>
              <a:ea typeface="华文细黑" panose="02010600040101010101" pitchFamily="2" charset="-122"/>
              <a:sym typeface="华文细黑" panose="02010600040101010101" pitchFamily="2" charset="-122"/>
            </a:endParaRPr>
          </a:p>
        </p:txBody>
      </p:sp>
      <p:grpSp>
        <p:nvGrpSpPr>
          <p:cNvPr id="9" name="组合 14">
            <a:extLst>
              <a:ext uri="{FF2B5EF4-FFF2-40B4-BE49-F238E27FC236}">
                <a16:creationId xmlns="" xmlns:a16="http://schemas.microsoft.com/office/drawing/2014/main" id="{EBE3D74C-D097-4FCF-9138-DCB75D2EB468}"/>
              </a:ext>
            </a:extLst>
          </p:cNvPr>
          <p:cNvGrpSpPr/>
          <p:nvPr/>
        </p:nvGrpSpPr>
        <p:grpSpPr>
          <a:xfrm>
            <a:off x="1667068" y="1330456"/>
            <a:ext cx="1922462" cy="1922462"/>
            <a:chOff x="1949342" y="2182019"/>
            <a:chExt cx="1922462" cy="1922462"/>
          </a:xfrm>
        </p:grpSpPr>
        <p:sp>
          <p:nvSpPr>
            <p:cNvPr id="10" name="椭圆 9">
              <a:extLst>
                <a:ext uri="{FF2B5EF4-FFF2-40B4-BE49-F238E27FC236}">
                  <a16:creationId xmlns="" xmlns:a16="http://schemas.microsoft.com/office/drawing/2014/main" id="{732E239B-9282-4BD4-93FF-3CB93974F9B1}"/>
                </a:ext>
              </a:extLst>
            </p:cNvPr>
            <p:cNvSpPr/>
            <p:nvPr/>
          </p:nvSpPr>
          <p:spPr>
            <a:xfrm>
              <a:off x="1949342" y="2182019"/>
              <a:ext cx="1922462" cy="1922462"/>
            </a:xfrm>
            <a:prstGeom prst="ellipse">
              <a:avLst/>
            </a:prstGeom>
            <a:solidFill>
              <a:srgbClr val="FFBF00"/>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ym typeface="华文细黑" panose="02010600040101010101" pitchFamily="2" charset="-122"/>
              </a:endParaRPr>
            </a:p>
          </p:txBody>
        </p:sp>
        <p:sp>
          <p:nvSpPr>
            <p:cNvPr id="11" name="椭圆 10">
              <a:extLst>
                <a:ext uri="{FF2B5EF4-FFF2-40B4-BE49-F238E27FC236}">
                  <a16:creationId xmlns="" xmlns:a16="http://schemas.microsoft.com/office/drawing/2014/main" id="{2F831A68-11F7-4F02-A977-1C8EEF39498E}"/>
                </a:ext>
              </a:extLst>
            </p:cNvPr>
            <p:cNvSpPr/>
            <p:nvPr/>
          </p:nvSpPr>
          <p:spPr>
            <a:xfrm>
              <a:off x="2028443" y="2261120"/>
              <a:ext cx="1764260" cy="1764260"/>
            </a:xfrm>
            <a:prstGeom prst="ellipse">
              <a:avLst/>
            </a:prstGeom>
            <a:noFill/>
            <a:ln w="9525">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华文细黑" panose="02010600040101010101" pitchFamily="2" charset="-122"/>
                <a:ea typeface="华文细黑" panose="02010600040101010101" pitchFamily="2" charset="-122"/>
                <a:sym typeface="华文细黑" panose="02010600040101010101" pitchFamily="2" charset="-122"/>
              </a:endParaRPr>
            </a:p>
          </p:txBody>
        </p:sp>
      </p:grpSp>
      <p:sp>
        <p:nvSpPr>
          <p:cNvPr id="12" name="KSO_Shape">
            <a:extLst>
              <a:ext uri="{FF2B5EF4-FFF2-40B4-BE49-F238E27FC236}">
                <a16:creationId xmlns="" xmlns:a16="http://schemas.microsoft.com/office/drawing/2014/main" id="{5015C74C-6147-4D27-B6F7-79B00867B75B}"/>
              </a:ext>
            </a:extLst>
          </p:cNvPr>
          <p:cNvSpPr/>
          <p:nvPr/>
        </p:nvSpPr>
        <p:spPr>
          <a:xfrm rot="5400000">
            <a:off x="4036745" y="2184894"/>
            <a:ext cx="247876" cy="213587"/>
          </a:xfrm>
          <a:custGeom>
            <a:avLst/>
            <a:gdLst/>
            <a:ahLst/>
            <a:cxnLst/>
            <a:rect l="l" t="t" r="r" b="b"/>
            <a:pathLst>
              <a:path w="351454" h="302978">
                <a:moveTo>
                  <a:pt x="175727" y="0"/>
                </a:moveTo>
                <a:lnTo>
                  <a:pt x="351454" y="302978"/>
                </a:lnTo>
                <a:cubicBezTo>
                  <a:pt x="296917" y="281626"/>
                  <a:pt x="237534" y="271243"/>
                  <a:pt x="175726" y="271243"/>
                </a:cubicBezTo>
                <a:cubicBezTo>
                  <a:pt x="113918" y="271243"/>
                  <a:pt x="54536" y="281626"/>
                  <a:pt x="0" y="302978"/>
                </a:cubicBezTo>
                <a:close/>
              </a:path>
            </a:pathLst>
          </a:custGeom>
          <a:solidFill>
            <a:srgbClr val="FFBF00"/>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ym typeface="华文细黑" panose="02010600040101010101" pitchFamily="2" charset="-122"/>
            </a:endParaRPr>
          </a:p>
        </p:txBody>
      </p:sp>
      <p:sp>
        <p:nvSpPr>
          <p:cNvPr id="13" name="KSO_Shape">
            <a:extLst>
              <a:ext uri="{FF2B5EF4-FFF2-40B4-BE49-F238E27FC236}">
                <a16:creationId xmlns="" xmlns:a16="http://schemas.microsoft.com/office/drawing/2014/main" id="{41B0665E-CE03-43F2-AE4D-F8573F3D3518}"/>
              </a:ext>
            </a:extLst>
          </p:cNvPr>
          <p:cNvSpPr/>
          <p:nvPr/>
        </p:nvSpPr>
        <p:spPr>
          <a:xfrm rot="5400000">
            <a:off x="6120550" y="2184895"/>
            <a:ext cx="247876" cy="213587"/>
          </a:xfrm>
          <a:custGeom>
            <a:avLst/>
            <a:gdLst/>
            <a:ahLst/>
            <a:cxnLst/>
            <a:rect l="l" t="t" r="r" b="b"/>
            <a:pathLst>
              <a:path w="351454" h="302978">
                <a:moveTo>
                  <a:pt x="175727" y="0"/>
                </a:moveTo>
                <a:lnTo>
                  <a:pt x="351454" y="302978"/>
                </a:lnTo>
                <a:cubicBezTo>
                  <a:pt x="296917" y="281626"/>
                  <a:pt x="237534" y="271243"/>
                  <a:pt x="175726" y="271243"/>
                </a:cubicBezTo>
                <a:cubicBezTo>
                  <a:pt x="113918" y="271243"/>
                  <a:pt x="54536" y="281626"/>
                  <a:pt x="0" y="302978"/>
                </a:cubicBezTo>
                <a:close/>
              </a:path>
            </a:pathLst>
          </a:custGeom>
          <a:solidFill>
            <a:srgbClr val="92D150"/>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ym typeface="华文细黑" panose="02010600040101010101" pitchFamily="2" charset="-122"/>
            </a:endParaRPr>
          </a:p>
        </p:txBody>
      </p:sp>
      <p:sp>
        <p:nvSpPr>
          <p:cNvPr id="14" name="KSO_Shape">
            <a:extLst>
              <a:ext uri="{FF2B5EF4-FFF2-40B4-BE49-F238E27FC236}">
                <a16:creationId xmlns="" xmlns:a16="http://schemas.microsoft.com/office/drawing/2014/main" id="{31CD66DD-5A98-41BC-A21D-619A50B30367}"/>
              </a:ext>
            </a:extLst>
          </p:cNvPr>
          <p:cNvSpPr/>
          <p:nvPr/>
        </p:nvSpPr>
        <p:spPr>
          <a:xfrm rot="5400000">
            <a:off x="8205192" y="2184896"/>
            <a:ext cx="247876" cy="213587"/>
          </a:xfrm>
          <a:custGeom>
            <a:avLst/>
            <a:gdLst/>
            <a:ahLst/>
            <a:cxnLst/>
            <a:rect l="l" t="t" r="r" b="b"/>
            <a:pathLst>
              <a:path w="351454" h="302978">
                <a:moveTo>
                  <a:pt x="175727" y="0"/>
                </a:moveTo>
                <a:lnTo>
                  <a:pt x="351454" y="302978"/>
                </a:lnTo>
                <a:cubicBezTo>
                  <a:pt x="296917" y="281626"/>
                  <a:pt x="237534" y="271243"/>
                  <a:pt x="175726" y="271243"/>
                </a:cubicBezTo>
                <a:cubicBezTo>
                  <a:pt x="113918" y="271243"/>
                  <a:pt x="54536" y="281626"/>
                  <a:pt x="0" y="302978"/>
                </a:cubicBezTo>
                <a:close/>
              </a:path>
            </a:pathLst>
          </a:custGeom>
          <a:solidFill>
            <a:srgbClr val="0CB0EF"/>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ym typeface="华文细黑" panose="02010600040101010101" pitchFamily="2" charset="-122"/>
            </a:endParaRPr>
          </a:p>
        </p:txBody>
      </p:sp>
      <p:sp>
        <p:nvSpPr>
          <p:cNvPr id="15" name="椭圆 14">
            <a:extLst>
              <a:ext uri="{FF2B5EF4-FFF2-40B4-BE49-F238E27FC236}">
                <a16:creationId xmlns="" xmlns:a16="http://schemas.microsoft.com/office/drawing/2014/main" id="{A6322365-20C9-4561-B2D6-282CF5928CD5}"/>
              </a:ext>
            </a:extLst>
          </p:cNvPr>
          <p:cNvSpPr/>
          <p:nvPr/>
        </p:nvSpPr>
        <p:spPr>
          <a:xfrm>
            <a:off x="6860583" y="1844686"/>
            <a:ext cx="894002" cy="894002"/>
          </a:xfrm>
          <a:prstGeom prst="ellipse">
            <a:avLst/>
          </a:prstGeom>
          <a:noFill/>
          <a:ln w="12700">
            <a:solidFill>
              <a:srgbClr val="0F65B2"/>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华文细黑" panose="02010600040101010101" pitchFamily="2" charset="-122"/>
              <a:ea typeface="华文细黑" panose="02010600040101010101" pitchFamily="2" charset="-122"/>
              <a:sym typeface="华文细黑" panose="02010600040101010101" pitchFamily="2" charset="-122"/>
            </a:endParaRPr>
          </a:p>
        </p:txBody>
      </p:sp>
      <p:sp>
        <p:nvSpPr>
          <p:cNvPr id="16" name="椭圆 15">
            <a:extLst>
              <a:ext uri="{FF2B5EF4-FFF2-40B4-BE49-F238E27FC236}">
                <a16:creationId xmlns="" xmlns:a16="http://schemas.microsoft.com/office/drawing/2014/main" id="{7C0302CB-A9AF-429F-9FEA-B15BD7449253}"/>
              </a:ext>
            </a:extLst>
          </p:cNvPr>
          <p:cNvSpPr/>
          <p:nvPr/>
        </p:nvSpPr>
        <p:spPr>
          <a:xfrm>
            <a:off x="9014808" y="1844686"/>
            <a:ext cx="894002" cy="894002"/>
          </a:xfrm>
          <a:prstGeom prst="ellipse">
            <a:avLst/>
          </a:prstGeom>
          <a:noFill/>
          <a:ln w="12700">
            <a:solidFill>
              <a:srgbClr val="152B8F"/>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华文细黑" panose="02010600040101010101" pitchFamily="2" charset="-122"/>
              <a:ea typeface="华文细黑" panose="02010600040101010101" pitchFamily="2" charset="-122"/>
              <a:sym typeface="华文细黑" panose="02010600040101010101" pitchFamily="2" charset="-122"/>
            </a:endParaRPr>
          </a:p>
        </p:txBody>
      </p:sp>
      <p:sp>
        <p:nvSpPr>
          <p:cNvPr id="17" name="矩形 16">
            <a:extLst>
              <a:ext uri="{FF2B5EF4-FFF2-40B4-BE49-F238E27FC236}">
                <a16:creationId xmlns="" xmlns:a16="http://schemas.microsoft.com/office/drawing/2014/main" id="{D5A5B16F-AD28-4C94-99AD-AA4AF4972945}"/>
              </a:ext>
            </a:extLst>
          </p:cNvPr>
          <p:cNvSpPr/>
          <p:nvPr/>
        </p:nvSpPr>
        <p:spPr>
          <a:xfrm>
            <a:off x="1676465" y="4178612"/>
            <a:ext cx="8442735" cy="294953"/>
          </a:xfrm>
          <a:prstGeom prst="rect">
            <a:avLst/>
          </a:prstGeom>
        </p:spPr>
        <p:txBody>
          <a:bodyPr wrap="square">
            <a:spAutoFit/>
          </a:bodyPr>
          <a:lstStyle/>
          <a:p>
            <a:pPr algn="just">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此处添加详细文本描述，建议与标题相关并符合整体语言风格</a:t>
            </a:r>
            <a:r>
              <a:rPr lang="en-US" altLang="zh-CN" sz="1200" dirty="0">
                <a:solidFill>
                  <a:schemeClr val="tx1">
                    <a:lumMod val="75000"/>
                    <a:lumOff val="25000"/>
                  </a:schemeClr>
                </a:solidFill>
                <a:latin typeface="华文细黑" panose="02010600040101010101" pitchFamily="2" charset="-122"/>
                <a:ea typeface="华文细黑" panose="02010600040101010101" pitchFamily="2" charset="-122"/>
                <a:sym typeface="华文细黑" panose="02010600040101010101" pitchFamily="2" charset="-122"/>
              </a:rPr>
              <a:t>.</a:t>
            </a:r>
            <a:endParaRPr lang="zh-CN" altLang="en-US" sz="1200" dirty="0">
              <a:solidFill>
                <a:schemeClr val="tx1">
                  <a:lumMod val="75000"/>
                  <a:lumOff val="25000"/>
                </a:schemeClr>
              </a:solidFill>
              <a:latin typeface="华文细黑" panose="02010600040101010101" pitchFamily="2" charset="-122"/>
              <a:ea typeface="华文细黑" panose="02010600040101010101" pitchFamily="2" charset="-122"/>
              <a:sym typeface="华文细黑" panose="02010600040101010101" pitchFamily="2" charset="-122"/>
            </a:endParaRPr>
          </a:p>
        </p:txBody>
      </p:sp>
      <p:sp>
        <p:nvSpPr>
          <p:cNvPr id="18" name="矩形 17">
            <a:extLst>
              <a:ext uri="{FF2B5EF4-FFF2-40B4-BE49-F238E27FC236}">
                <a16:creationId xmlns="" xmlns:a16="http://schemas.microsoft.com/office/drawing/2014/main" id="{E8010666-2A70-4E1E-8981-BB4A9AFED7B9}"/>
              </a:ext>
            </a:extLst>
          </p:cNvPr>
          <p:cNvSpPr/>
          <p:nvPr/>
        </p:nvSpPr>
        <p:spPr>
          <a:xfrm>
            <a:off x="1676465" y="4427410"/>
            <a:ext cx="8442735" cy="577787"/>
          </a:xfrm>
          <a:prstGeom prst="rect">
            <a:avLst/>
          </a:prstGeom>
        </p:spPr>
        <p:txBody>
          <a:bodyPr wrap="square">
            <a:spAutoFit/>
          </a:bodyPr>
          <a:lstStyle/>
          <a:p>
            <a:pPr>
              <a:lnSpc>
                <a:spcPts val="2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此处添加详细文本描述，建议与标题相关并符合整体语言风格</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此处添加详细文本描述，建议与标题相关并符合整体语言风格此处添加详细文本描述，建议与标题相关并符合整体语言风格。</a:t>
            </a:r>
          </a:p>
        </p:txBody>
      </p:sp>
      <p:sp>
        <p:nvSpPr>
          <p:cNvPr id="19" name="圆角矩形 22">
            <a:extLst>
              <a:ext uri="{FF2B5EF4-FFF2-40B4-BE49-F238E27FC236}">
                <a16:creationId xmlns="" xmlns:a16="http://schemas.microsoft.com/office/drawing/2014/main" id="{C68F2895-1558-4638-B3D3-F7A223818623}"/>
              </a:ext>
            </a:extLst>
          </p:cNvPr>
          <p:cNvSpPr/>
          <p:nvPr/>
        </p:nvSpPr>
        <p:spPr>
          <a:xfrm>
            <a:off x="1721902" y="3653614"/>
            <a:ext cx="2021230" cy="299217"/>
          </a:xfrm>
          <a:prstGeom prst="roundRect">
            <a:avLst/>
          </a:prstGeom>
          <a:solidFill>
            <a:srgbClr val="F4346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ym typeface="华文细黑" panose="02010600040101010101" pitchFamily="2" charset="-122"/>
            </a:endParaRPr>
          </a:p>
        </p:txBody>
      </p:sp>
      <p:sp>
        <p:nvSpPr>
          <p:cNvPr id="20" name="文本框 19">
            <a:extLst>
              <a:ext uri="{FF2B5EF4-FFF2-40B4-BE49-F238E27FC236}">
                <a16:creationId xmlns="" xmlns:a16="http://schemas.microsoft.com/office/drawing/2014/main" id="{BEACD2E5-65F9-4A2D-89CA-11105280CEF5}"/>
              </a:ext>
            </a:extLst>
          </p:cNvPr>
          <p:cNvSpPr txBox="1"/>
          <p:nvPr/>
        </p:nvSpPr>
        <p:spPr>
          <a:xfrm>
            <a:off x="1805611" y="3618643"/>
            <a:ext cx="1853812" cy="338554"/>
          </a:xfrm>
          <a:prstGeom prst="rect">
            <a:avLst/>
          </a:prstGeom>
          <a:noFill/>
        </p:spPr>
        <p:txBody>
          <a:bodyPr wrap="square" rtlCol="0">
            <a:spAutoFit/>
          </a:bodyPr>
          <a:lstStyle/>
          <a:p>
            <a:pPr algn="ctr"/>
            <a:r>
              <a:rPr lang="zh-CN" altLang="en-US" sz="1600" dirty="0">
                <a:solidFill>
                  <a:schemeClr val="bg1"/>
                </a:solidFill>
                <a:latin typeface="华文细黑" panose="02010600040101010101" pitchFamily="2" charset="-122"/>
                <a:ea typeface="华文细黑" panose="02010600040101010101" pitchFamily="2" charset="-122"/>
                <a:sym typeface="华文细黑" panose="02010600040101010101" pitchFamily="2" charset="-122"/>
              </a:rPr>
              <a:t>请输入此处标题</a:t>
            </a:r>
          </a:p>
        </p:txBody>
      </p:sp>
      <p:cxnSp>
        <p:nvCxnSpPr>
          <p:cNvPr id="21" name="直接连接符 26">
            <a:extLst>
              <a:ext uri="{FF2B5EF4-FFF2-40B4-BE49-F238E27FC236}">
                <a16:creationId xmlns="" xmlns:a16="http://schemas.microsoft.com/office/drawing/2014/main" id="{66883865-3AF6-4F8E-AA4E-202DAFCE5F07}"/>
              </a:ext>
            </a:extLst>
          </p:cNvPr>
          <p:cNvCxnSpPr>
            <a:stCxn id="28" idx="3"/>
          </p:cNvCxnSpPr>
          <p:nvPr/>
        </p:nvCxnSpPr>
        <p:spPr>
          <a:xfrm>
            <a:off x="3743132" y="3803223"/>
            <a:ext cx="6208683" cy="3747"/>
          </a:xfrm>
          <a:prstGeom prst="line">
            <a:avLst/>
          </a:prstGeom>
          <a:ln w="12700">
            <a:solidFill>
              <a:srgbClr val="E52D4F"/>
            </a:solidFill>
            <a:prstDash val="dash"/>
          </a:ln>
        </p:spPr>
        <p:style>
          <a:lnRef idx="1">
            <a:schemeClr val="accent1"/>
          </a:lnRef>
          <a:fillRef idx="0">
            <a:schemeClr val="accent1"/>
          </a:fillRef>
          <a:effectRef idx="0">
            <a:schemeClr val="accent1"/>
          </a:effectRef>
          <a:fontRef idx="minor">
            <a:schemeClr val="tx1"/>
          </a:fontRef>
        </p:style>
      </p:cxnSp>
      <p:sp>
        <p:nvSpPr>
          <p:cNvPr id="22" name="圆角矩形 25">
            <a:extLst>
              <a:ext uri="{FF2B5EF4-FFF2-40B4-BE49-F238E27FC236}">
                <a16:creationId xmlns="" xmlns:a16="http://schemas.microsoft.com/office/drawing/2014/main" id="{37D666C7-4AB7-449A-9D7C-7FDFEB78A2EC}"/>
              </a:ext>
            </a:extLst>
          </p:cNvPr>
          <p:cNvSpPr/>
          <p:nvPr/>
        </p:nvSpPr>
        <p:spPr>
          <a:xfrm>
            <a:off x="10054790" y="3759872"/>
            <a:ext cx="92869" cy="94197"/>
          </a:xfrm>
          <a:prstGeom prst="roundRect">
            <a:avLst/>
          </a:prstGeom>
          <a:solidFill>
            <a:srgbClr val="E52D4F"/>
          </a:solidFill>
          <a:ln>
            <a:solidFill>
              <a:srgbClr val="E52D4F"/>
            </a:solid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ym typeface="华文细黑" panose="02010600040101010101" pitchFamily="2" charset="-122"/>
            </a:endParaRPr>
          </a:p>
        </p:txBody>
      </p:sp>
      <p:sp>
        <p:nvSpPr>
          <p:cNvPr id="23" name="文本框 22">
            <a:extLst>
              <a:ext uri="{FF2B5EF4-FFF2-40B4-BE49-F238E27FC236}">
                <a16:creationId xmlns="" xmlns:a16="http://schemas.microsoft.com/office/drawing/2014/main" id="{9457F768-965F-4F1C-BF10-905506F66850}"/>
              </a:ext>
            </a:extLst>
          </p:cNvPr>
          <p:cNvSpPr txBox="1"/>
          <p:nvPr/>
        </p:nvSpPr>
        <p:spPr>
          <a:xfrm>
            <a:off x="1769941" y="1791624"/>
            <a:ext cx="1725580" cy="584775"/>
          </a:xfrm>
          <a:prstGeom prst="rect">
            <a:avLst/>
          </a:prstGeom>
          <a:noFill/>
        </p:spPr>
        <p:txBody>
          <a:bodyPr wrap="square" rtlCol="0">
            <a:spAutoFit/>
          </a:bodyPr>
          <a:lstStyle/>
          <a:p>
            <a:pPr algn="ctr"/>
            <a:r>
              <a:rPr lang="en-US" altLang="zh-CN" sz="3200" dirty="0">
                <a:solidFill>
                  <a:schemeClr val="bg1"/>
                </a:solidFill>
                <a:latin typeface="华文细黑" panose="02010600040101010101" pitchFamily="2" charset="-122"/>
                <a:ea typeface="华文细黑" panose="02010600040101010101" pitchFamily="2" charset="-122"/>
                <a:sym typeface="华文细黑" panose="02010600040101010101" pitchFamily="2" charset="-122"/>
              </a:rPr>
              <a:t>80%</a:t>
            </a:r>
            <a:endParaRPr lang="zh-CN" altLang="en-US" sz="1600" dirty="0">
              <a:solidFill>
                <a:schemeClr val="bg1"/>
              </a:solidFill>
              <a:latin typeface="华文细黑" panose="02010600040101010101" pitchFamily="2" charset="-122"/>
              <a:ea typeface="华文细黑" panose="02010600040101010101" pitchFamily="2" charset="-122"/>
              <a:sym typeface="华文细黑" panose="02010600040101010101" pitchFamily="2" charset="-122"/>
            </a:endParaRPr>
          </a:p>
        </p:txBody>
      </p:sp>
      <p:sp>
        <p:nvSpPr>
          <p:cNvPr id="24" name="文本框 23">
            <a:extLst>
              <a:ext uri="{FF2B5EF4-FFF2-40B4-BE49-F238E27FC236}">
                <a16:creationId xmlns="" xmlns:a16="http://schemas.microsoft.com/office/drawing/2014/main" id="{08719059-2629-4A49-9F6F-FCEE4FA7A6B2}"/>
              </a:ext>
            </a:extLst>
          </p:cNvPr>
          <p:cNvSpPr txBox="1"/>
          <p:nvPr/>
        </p:nvSpPr>
        <p:spPr>
          <a:xfrm>
            <a:off x="1791431" y="2342064"/>
            <a:ext cx="1673736" cy="400110"/>
          </a:xfrm>
          <a:prstGeom prst="rect">
            <a:avLst/>
          </a:prstGeom>
          <a:noFill/>
        </p:spPr>
        <p:txBody>
          <a:bodyPr wrap="square" rtlCol="0">
            <a:spAutoFit/>
          </a:bodyPr>
          <a:lstStyle/>
          <a:p>
            <a:pPr algn="ctr"/>
            <a:r>
              <a:rPr lang="en-US" altLang="zh-CN" sz="2000" dirty="0">
                <a:solidFill>
                  <a:schemeClr val="bg1"/>
                </a:solidFill>
                <a:latin typeface="华文细黑" panose="02010600040101010101" pitchFamily="2" charset="-122"/>
                <a:ea typeface="华文细黑" panose="02010600040101010101" pitchFamily="2" charset="-122"/>
                <a:sym typeface="华文细黑" panose="02010600040101010101" pitchFamily="2" charset="-122"/>
              </a:rPr>
              <a:t>Photoshop</a:t>
            </a:r>
            <a:endParaRPr lang="zh-CN" altLang="en-US" sz="2000" dirty="0">
              <a:solidFill>
                <a:schemeClr val="bg1"/>
              </a:solidFill>
              <a:latin typeface="华文细黑" panose="02010600040101010101" pitchFamily="2" charset="-122"/>
              <a:ea typeface="华文细黑" panose="02010600040101010101" pitchFamily="2" charset="-122"/>
              <a:sym typeface="华文细黑" panose="02010600040101010101" pitchFamily="2" charset="-122"/>
            </a:endParaRPr>
          </a:p>
        </p:txBody>
      </p:sp>
      <p:grpSp>
        <p:nvGrpSpPr>
          <p:cNvPr id="25" name="组合 31">
            <a:extLst>
              <a:ext uri="{FF2B5EF4-FFF2-40B4-BE49-F238E27FC236}">
                <a16:creationId xmlns="" xmlns:a16="http://schemas.microsoft.com/office/drawing/2014/main" id="{3F3A88C0-6EDA-4795-9332-AB7DB67E0390}"/>
              </a:ext>
            </a:extLst>
          </p:cNvPr>
          <p:cNvGrpSpPr/>
          <p:nvPr/>
        </p:nvGrpSpPr>
        <p:grpSpPr>
          <a:xfrm>
            <a:off x="9312967" y="2194012"/>
            <a:ext cx="297685" cy="195351"/>
            <a:chOff x="7296150" y="2295525"/>
            <a:chExt cx="479425" cy="346075"/>
          </a:xfrm>
          <a:solidFill>
            <a:schemeClr val="bg1"/>
          </a:solidFill>
        </p:grpSpPr>
        <p:sp>
          <p:nvSpPr>
            <p:cNvPr id="26" name="Freeform 139">
              <a:extLst>
                <a:ext uri="{FF2B5EF4-FFF2-40B4-BE49-F238E27FC236}">
                  <a16:creationId xmlns="" xmlns:a16="http://schemas.microsoft.com/office/drawing/2014/main" id="{5324708E-A090-4536-89C7-B4C20C16F57B}"/>
                </a:ext>
              </a:extLst>
            </p:cNvPr>
            <p:cNvSpPr>
              <a:spLocks noEditPoints="1"/>
            </p:cNvSpPr>
            <p:nvPr/>
          </p:nvSpPr>
          <p:spPr bwMode="auto">
            <a:xfrm>
              <a:off x="7296150" y="2295525"/>
              <a:ext cx="479425" cy="346075"/>
            </a:xfrm>
            <a:custGeom>
              <a:avLst/>
              <a:gdLst>
                <a:gd name="T0" fmla="*/ 123 w 128"/>
                <a:gd name="T1" fmla="*/ 28 h 92"/>
                <a:gd name="T2" fmla="*/ 113 w 128"/>
                <a:gd name="T3" fmla="*/ 8 h 92"/>
                <a:gd name="T4" fmla="*/ 92 w 128"/>
                <a:gd name="T5" fmla="*/ 0 h 92"/>
                <a:gd name="T6" fmla="*/ 36 w 128"/>
                <a:gd name="T7" fmla="*/ 0 h 92"/>
                <a:gd name="T8" fmla="*/ 15 w 128"/>
                <a:gd name="T9" fmla="*/ 8 h 92"/>
                <a:gd name="T10" fmla="*/ 5 w 128"/>
                <a:gd name="T11" fmla="*/ 28 h 92"/>
                <a:gd name="T12" fmla="*/ 0 w 128"/>
                <a:gd name="T13" fmla="*/ 75 h 92"/>
                <a:gd name="T14" fmla="*/ 17 w 128"/>
                <a:gd name="T15" fmla="*/ 92 h 92"/>
                <a:gd name="T16" fmla="*/ 32 w 128"/>
                <a:gd name="T17" fmla="*/ 82 h 92"/>
                <a:gd name="T18" fmla="*/ 45 w 128"/>
                <a:gd name="T19" fmla="*/ 62 h 92"/>
                <a:gd name="T20" fmla="*/ 83 w 128"/>
                <a:gd name="T21" fmla="*/ 62 h 92"/>
                <a:gd name="T22" fmla="*/ 96 w 128"/>
                <a:gd name="T23" fmla="*/ 82 h 92"/>
                <a:gd name="T24" fmla="*/ 111 w 128"/>
                <a:gd name="T25" fmla="*/ 92 h 92"/>
                <a:gd name="T26" fmla="*/ 128 w 128"/>
                <a:gd name="T27" fmla="*/ 75 h 92"/>
                <a:gd name="T28" fmla="*/ 123 w 128"/>
                <a:gd name="T29" fmla="*/ 28 h 92"/>
                <a:gd name="T30" fmla="*/ 111 w 128"/>
                <a:gd name="T31" fmla="*/ 87 h 92"/>
                <a:gd name="T32" fmla="*/ 100 w 128"/>
                <a:gd name="T33" fmla="*/ 80 h 92"/>
                <a:gd name="T34" fmla="*/ 86 w 128"/>
                <a:gd name="T35" fmla="*/ 58 h 92"/>
                <a:gd name="T36" fmla="*/ 42 w 128"/>
                <a:gd name="T37" fmla="*/ 58 h 92"/>
                <a:gd name="T38" fmla="*/ 28 w 128"/>
                <a:gd name="T39" fmla="*/ 80 h 92"/>
                <a:gd name="T40" fmla="*/ 17 w 128"/>
                <a:gd name="T41" fmla="*/ 87 h 92"/>
                <a:gd name="T42" fmla="*/ 5 w 128"/>
                <a:gd name="T43" fmla="*/ 75 h 92"/>
                <a:gd name="T44" fmla="*/ 10 w 128"/>
                <a:gd name="T45" fmla="*/ 29 h 92"/>
                <a:gd name="T46" fmla="*/ 18 w 128"/>
                <a:gd name="T47" fmla="*/ 12 h 92"/>
                <a:gd name="T48" fmla="*/ 36 w 128"/>
                <a:gd name="T49" fmla="*/ 5 h 92"/>
                <a:gd name="T50" fmla="*/ 92 w 128"/>
                <a:gd name="T51" fmla="*/ 5 h 92"/>
                <a:gd name="T52" fmla="*/ 110 w 128"/>
                <a:gd name="T53" fmla="*/ 12 h 92"/>
                <a:gd name="T54" fmla="*/ 118 w 128"/>
                <a:gd name="T55" fmla="*/ 29 h 92"/>
                <a:gd name="T56" fmla="*/ 123 w 128"/>
                <a:gd name="T57" fmla="*/ 75 h 92"/>
                <a:gd name="T58" fmla="*/ 111 w 128"/>
                <a:gd name="T59" fmla="*/ 8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8" h="92">
                  <a:moveTo>
                    <a:pt x="123" y="28"/>
                  </a:moveTo>
                  <a:cubicBezTo>
                    <a:pt x="122" y="21"/>
                    <a:pt x="119" y="14"/>
                    <a:pt x="113" y="8"/>
                  </a:cubicBezTo>
                  <a:cubicBezTo>
                    <a:pt x="107" y="3"/>
                    <a:pt x="100" y="0"/>
                    <a:pt x="92" y="0"/>
                  </a:cubicBezTo>
                  <a:cubicBezTo>
                    <a:pt x="36" y="0"/>
                    <a:pt x="36" y="0"/>
                    <a:pt x="36" y="0"/>
                  </a:cubicBezTo>
                  <a:cubicBezTo>
                    <a:pt x="28" y="0"/>
                    <a:pt x="21" y="3"/>
                    <a:pt x="15" y="8"/>
                  </a:cubicBezTo>
                  <a:cubicBezTo>
                    <a:pt x="9" y="14"/>
                    <a:pt x="6" y="21"/>
                    <a:pt x="5" y="28"/>
                  </a:cubicBezTo>
                  <a:cubicBezTo>
                    <a:pt x="2" y="57"/>
                    <a:pt x="0" y="74"/>
                    <a:pt x="0" y="75"/>
                  </a:cubicBezTo>
                  <a:cubicBezTo>
                    <a:pt x="0" y="84"/>
                    <a:pt x="7" y="92"/>
                    <a:pt x="17" y="92"/>
                  </a:cubicBezTo>
                  <a:cubicBezTo>
                    <a:pt x="23" y="92"/>
                    <a:pt x="29" y="88"/>
                    <a:pt x="32" y="82"/>
                  </a:cubicBezTo>
                  <a:cubicBezTo>
                    <a:pt x="45" y="62"/>
                    <a:pt x="45" y="62"/>
                    <a:pt x="45" y="62"/>
                  </a:cubicBezTo>
                  <a:cubicBezTo>
                    <a:pt x="83" y="62"/>
                    <a:pt x="83" y="62"/>
                    <a:pt x="83" y="62"/>
                  </a:cubicBezTo>
                  <a:cubicBezTo>
                    <a:pt x="96" y="82"/>
                    <a:pt x="96" y="82"/>
                    <a:pt x="96" y="82"/>
                  </a:cubicBezTo>
                  <a:cubicBezTo>
                    <a:pt x="99" y="88"/>
                    <a:pt x="105" y="92"/>
                    <a:pt x="111" y="92"/>
                  </a:cubicBezTo>
                  <a:cubicBezTo>
                    <a:pt x="121" y="92"/>
                    <a:pt x="128" y="84"/>
                    <a:pt x="128" y="75"/>
                  </a:cubicBezTo>
                  <a:cubicBezTo>
                    <a:pt x="128" y="74"/>
                    <a:pt x="126" y="57"/>
                    <a:pt x="123" y="28"/>
                  </a:cubicBezTo>
                  <a:close/>
                  <a:moveTo>
                    <a:pt x="111" y="87"/>
                  </a:moveTo>
                  <a:cubicBezTo>
                    <a:pt x="107" y="87"/>
                    <a:pt x="102" y="84"/>
                    <a:pt x="100" y="80"/>
                  </a:cubicBezTo>
                  <a:cubicBezTo>
                    <a:pt x="86" y="58"/>
                    <a:pt x="86" y="58"/>
                    <a:pt x="86" y="58"/>
                  </a:cubicBezTo>
                  <a:cubicBezTo>
                    <a:pt x="42" y="58"/>
                    <a:pt x="42" y="58"/>
                    <a:pt x="42" y="58"/>
                  </a:cubicBezTo>
                  <a:cubicBezTo>
                    <a:pt x="28" y="80"/>
                    <a:pt x="28" y="80"/>
                    <a:pt x="28" y="80"/>
                  </a:cubicBezTo>
                  <a:cubicBezTo>
                    <a:pt x="26" y="84"/>
                    <a:pt x="21" y="87"/>
                    <a:pt x="17" y="87"/>
                  </a:cubicBezTo>
                  <a:cubicBezTo>
                    <a:pt x="10" y="87"/>
                    <a:pt x="5" y="82"/>
                    <a:pt x="5" y="75"/>
                  </a:cubicBezTo>
                  <a:cubicBezTo>
                    <a:pt x="5" y="73"/>
                    <a:pt x="8" y="44"/>
                    <a:pt x="10" y="29"/>
                  </a:cubicBezTo>
                  <a:cubicBezTo>
                    <a:pt x="10" y="22"/>
                    <a:pt x="13" y="16"/>
                    <a:pt x="18" y="12"/>
                  </a:cubicBezTo>
                  <a:cubicBezTo>
                    <a:pt x="23" y="7"/>
                    <a:pt x="29" y="5"/>
                    <a:pt x="36" y="5"/>
                  </a:cubicBezTo>
                  <a:cubicBezTo>
                    <a:pt x="92" y="5"/>
                    <a:pt x="92" y="5"/>
                    <a:pt x="92" y="5"/>
                  </a:cubicBezTo>
                  <a:cubicBezTo>
                    <a:pt x="99" y="5"/>
                    <a:pt x="105" y="7"/>
                    <a:pt x="110" y="12"/>
                  </a:cubicBezTo>
                  <a:cubicBezTo>
                    <a:pt x="115" y="16"/>
                    <a:pt x="118" y="22"/>
                    <a:pt x="118" y="29"/>
                  </a:cubicBezTo>
                  <a:cubicBezTo>
                    <a:pt x="120" y="46"/>
                    <a:pt x="123" y="73"/>
                    <a:pt x="123" y="75"/>
                  </a:cubicBezTo>
                  <a:cubicBezTo>
                    <a:pt x="123" y="82"/>
                    <a:pt x="118" y="87"/>
                    <a:pt x="111" y="8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140">
              <a:extLst>
                <a:ext uri="{FF2B5EF4-FFF2-40B4-BE49-F238E27FC236}">
                  <a16:creationId xmlns="" xmlns:a16="http://schemas.microsoft.com/office/drawing/2014/main" id="{4600A6FB-4D88-4B06-BBE7-2D0D515CB1A1}"/>
                </a:ext>
              </a:extLst>
            </p:cNvPr>
            <p:cNvSpPr>
              <a:spLocks/>
            </p:cNvSpPr>
            <p:nvPr/>
          </p:nvSpPr>
          <p:spPr bwMode="auto">
            <a:xfrm>
              <a:off x="7389813" y="2371725"/>
              <a:ext cx="101600" cy="101600"/>
            </a:xfrm>
            <a:custGeom>
              <a:avLst/>
              <a:gdLst>
                <a:gd name="T0" fmla="*/ 24 w 27"/>
                <a:gd name="T1" fmla="*/ 11 h 27"/>
                <a:gd name="T2" fmla="*/ 15 w 27"/>
                <a:gd name="T3" fmla="*/ 11 h 27"/>
                <a:gd name="T4" fmla="*/ 15 w 27"/>
                <a:gd name="T5" fmla="*/ 2 h 27"/>
                <a:gd name="T6" fmla="*/ 13 w 27"/>
                <a:gd name="T7" fmla="*/ 0 h 27"/>
                <a:gd name="T8" fmla="*/ 11 w 27"/>
                <a:gd name="T9" fmla="*/ 2 h 27"/>
                <a:gd name="T10" fmla="*/ 11 w 27"/>
                <a:gd name="T11" fmla="*/ 11 h 27"/>
                <a:gd name="T12" fmla="*/ 2 w 27"/>
                <a:gd name="T13" fmla="*/ 11 h 27"/>
                <a:gd name="T14" fmla="*/ 0 w 27"/>
                <a:gd name="T15" fmla="*/ 13 h 27"/>
                <a:gd name="T16" fmla="*/ 2 w 27"/>
                <a:gd name="T17" fmla="*/ 15 h 27"/>
                <a:gd name="T18" fmla="*/ 11 w 27"/>
                <a:gd name="T19" fmla="*/ 15 h 27"/>
                <a:gd name="T20" fmla="*/ 11 w 27"/>
                <a:gd name="T21" fmla="*/ 24 h 27"/>
                <a:gd name="T22" fmla="*/ 13 w 27"/>
                <a:gd name="T23" fmla="*/ 27 h 27"/>
                <a:gd name="T24" fmla="*/ 15 w 27"/>
                <a:gd name="T25" fmla="*/ 24 h 27"/>
                <a:gd name="T26" fmla="*/ 15 w 27"/>
                <a:gd name="T27" fmla="*/ 15 h 27"/>
                <a:gd name="T28" fmla="*/ 24 w 27"/>
                <a:gd name="T29" fmla="*/ 15 h 27"/>
                <a:gd name="T30" fmla="*/ 27 w 27"/>
                <a:gd name="T31" fmla="*/ 13 h 27"/>
                <a:gd name="T32" fmla="*/ 24 w 27"/>
                <a:gd name="T33" fmla="*/ 11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 h="27">
                  <a:moveTo>
                    <a:pt x="24" y="11"/>
                  </a:moveTo>
                  <a:cubicBezTo>
                    <a:pt x="15" y="11"/>
                    <a:pt x="15" y="11"/>
                    <a:pt x="15" y="11"/>
                  </a:cubicBezTo>
                  <a:cubicBezTo>
                    <a:pt x="15" y="2"/>
                    <a:pt x="15" y="2"/>
                    <a:pt x="15" y="2"/>
                  </a:cubicBezTo>
                  <a:cubicBezTo>
                    <a:pt x="15" y="1"/>
                    <a:pt x="14" y="0"/>
                    <a:pt x="13" y="0"/>
                  </a:cubicBezTo>
                  <a:cubicBezTo>
                    <a:pt x="12" y="0"/>
                    <a:pt x="11" y="1"/>
                    <a:pt x="11" y="2"/>
                  </a:cubicBezTo>
                  <a:cubicBezTo>
                    <a:pt x="11" y="11"/>
                    <a:pt x="11" y="11"/>
                    <a:pt x="11" y="11"/>
                  </a:cubicBezTo>
                  <a:cubicBezTo>
                    <a:pt x="2" y="11"/>
                    <a:pt x="2" y="11"/>
                    <a:pt x="2" y="11"/>
                  </a:cubicBezTo>
                  <a:cubicBezTo>
                    <a:pt x="1" y="11"/>
                    <a:pt x="0" y="12"/>
                    <a:pt x="0" y="13"/>
                  </a:cubicBezTo>
                  <a:cubicBezTo>
                    <a:pt x="0" y="14"/>
                    <a:pt x="1" y="15"/>
                    <a:pt x="2" y="15"/>
                  </a:cubicBezTo>
                  <a:cubicBezTo>
                    <a:pt x="11" y="15"/>
                    <a:pt x="11" y="15"/>
                    <a:pt x="11" y="15"/>
                  </a:cubicBezTo>
                  <a:cubicBezTo>
                    <a:pt x="11" y="24"/>
                    <a:pt x="11" y="24"/>
                    <a:pt x="11" y="24"/>
                  </a:cubicBezTo>
                  <a:cubicBezTo>
                    <a:pt x="11" y="26"/>
                    <a:pt x="12" y="27"/>
                    <a:pt x="13" y="27"/>
                  </a:cubicBezTo>
                  <a:cubicBezTo>
                    <a:pt x="14" y="27"/>
                    <a:pt x="15" y="26"/>
                    <a:pt x="15" y="24"/>
                  </a:cubicBezTo>
                  <a:cubicBezTo>
                    <a:pt x="15" y="15"/>
                    <a:pt x="15" y="15"/>
                    <a:pt x="15" y="15"/>
                  </a:cubicBezTo>
                  <a:cubicBezTo>
                    <a:pt x="24" y="15"/>
                    <a:pt x="24" y="15"/>
                    <a:pt x="24" y="15"/>
                  </a:cubicBezTo>
                  <a:cubicBezTo>
                    <a:pt x="26" y="15"/>
                    <a:pt x="27" y="14"/>
                    <a:pt x="27" y="13"/>
                  </a:cubicBezTo>
                  <a:cubicBezTo>
                    <a:pt x="27" y="12"/>
                    <a:pt x="26" y="11"/>
                    <a:pt x="24"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Oval 141">
              <a:extLst>
                <a:ext uri="{FF2B5EF4-FFF2-40B4-BE49-F238E27FC236}">
                  <a16:creationId xmlns="" xmlns:a16="http://schemas.microsoft.com/office/drawing/2014/main" id="{8DF5E06C-E54D-4385-AF8C-27C2DDD2617E}"/>
                </a:ext>
              </a:extLst>
            </p:cNvPr>
            <p:cNvSpPr>
              <a:spLocks noChangeArrowheads="1"/>
            </p:cNvSpPr>
            <p:nvPr/>
          </p:nvSpPr>
          <p:spPr bwMode="auto">
            <a:xfrm>
              <a:off x="7618413" y="2371725"/>
              <a:ext cx="26988" cy="254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Oval 142">
              <a:extLst>
                <a:ext uri="{FF2B5EF4-FFF2-40B4-BE49-F238E27FC236}">
                  <a16:creationId xmlns="" xmlns:a16="http://schemas.microsoft.com/office/drawing/2014/main" id="{DA483F73-DCBE-42A7-8B81-B6F1166E374D}"/>
                </a:ext>
              </a:extLst>
            </p:cNvPr>
            <p:cNvSpPr>
              <a:spLocks noChangeArrowheads="1"/>
            </p:cNvSpPr>
            <p:nvPr/>
          </p:nvSpPr>
          <p:spPr bwMode="auto">
            <a:xfrm>
              <a:off x="7618413" y="2443163"/>
              <a:ext cx="26988" cy="301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Oval 143">
              <a:extLst>
                <a:ext uri="{FF2B5EF4-FFF2-40B4-BE49-F238E27FC236}">
                  <a16:creationId xmlns="" xmlns:a16="http://schemas.microsoft.com/office/drawing/2014/main" id="{A40CFBE1-8950-4AF8-88FE-555226E9BADB}"/>
                </a:ext>
              </a:extLst>
            </p:cNvPr>
            <p:cNvSpPr>
              <a:spLocks noChangeArrowheads="1"/>
            </p:cNvSpPr>
            <p:nvPr/>
          </p:nvSpPr>
          <p:spPr bwMode="auto">
            <a:xfrm>
              <a:off x="7656513" y="2408238"/>
              <a:ext cx="25400"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Oval 144">
              <a:extLst>
                <a:ext uri="{FF2B5EF4-FFF2-40B4-BE49-F238E27FC236}">
                  <a16:creationId xmlns="" xmlns:a16="http://schemas.microsoft.com/office/drawing/2014/main" id="{D86E820B-B09B-4520-8C92-18D4E4A7BACB}"/>
                </a:ext>
              </a:extLst>
            </p:cNvPr>
            <p:cNvSpPr>
              <a:spLocks noChangeArrowheads="1"/>
            </p:cNvSpPr>
            <p:nvPr/>
          </p:nvSpPr>
          <p:spPr bwMode="auto">
            <a:xfrm>
              <a:off x="7580313" y="2408238"/>
              <a:ext cx="30163"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2" name="组合 39">
            <a:extLst>
              <a:ext uri="{FF2B5EF4-FFF2-40B4-BE49-F238E27FC236}">
                <a16:creationId xmlns="" xmlns:a16="http://schemas.microsoft.com/office/drawing/2014/main" id="{1089EC64-BEF3-427F-8DDD-1ADE157C169E}"/>
              </a:ext>
            </a:extLst>
          </p:cNvPr>
          <p:cNvGrpSpPr/>
          <p:nvPr/>
        </p:nvGrpSpPr>
        <p:grpSpPr>
          <a:xfrm>
            <a:off x="7166220" y="2208798"/>
            <a:ext cx="298672" cy="165779"/>
            <a:chOff x="6334125" y="2322513"/>
            <a:chExt cx="481013" cy="293688"/>
          </a:xfrm>
          <a:solidFill>
            <a:schemeClr val="bg1"/>
          </a:solidFill>
        </p:grpSpPr>
        <p:sp>
          <p:nvSpPr>
            <p:cNvPr id="33" name="Freeform 145">
              <a:extLst>
                <a:ext uri="{FF2B5EF4-FFF2-40B4-BE49-F238E27FC236}">
                  <a16:creationId xmlns="" xmlns:a16="http://schemas.microsoft.com/office/drawing/2014/main" id="{9FA8B136-1EC7-4965-AA13-865DBC453157}"/>
                </a:ext>
              </a:extLst>
            </p:cNvPr>
            <p:cNvSpPr>
              <a:spLocks noEditPoints="1"/>
            </p:cNvSpPr>
            <p:nvPr/>
          </p:nvSpPr>
          <p:spPr bwMode="auto">
            <a:xfrm>
              <a:off x="6334125" y="2322513"/>
              <a:ext cx="481013" cy="293688"/>
            </a:xfrm>
            <a:custGeom>
              <a:avLst/>
              <a:gdLst>
                <a:gd name="T0" fmla="*/ 122 w 128"/>
                <a:gd name="T1" fmla="*/ 0 h 78"/>
                <a:gd name="T2" fmla="*/ 6 w 128"/>
                <a:gd name="T3" fmla="*/ 0 h 78"/>
                <a:gd name="T4" fmla="*/ 0 w 128"/>
                <a:gd name="T5" fmla="*/ 6 h 78"/>
                <a:gd name="T6" fmla="*/ 0 w 128"/>
                <a:gd name="T7" fmla="*/ 72 h 78"/>
                <a:gd name="T8" fmla="*/ 6 w 128"/>
                <a:gd name="T9" fmla="*/ 78 h 78"/>
                <a:gd name="T10" fmla="*/ 122 w 128"/>
                <a:gd name="T11" fmla="*/ 78 h 78"/>
                <a:gd name="T12" fmla="*/ 128 w 128"/>
                <a:gd name="T13" fmla="*/ 72 h 78"/>
                <a:gd name="T14" fmla="*/ 128 w 128"/>
                <a:gd name="T15" fmla="*/ 6 h 78"/>
                <a:gd name="T16" fmla="*/ 122 w 128"/>
                <a:gd name="T17" fmla="*/ 0 h 78"/>
                <a:gd name="T18" fmla="*/ 123 w 128"/>
                <a:gd name="T19" fmla="*/ 74 h 78"/>
                <a:gd name="T20" fmla="*/ 5 w 128"/>
                <a:gd name="T21" fmla="*/ 74 h 78"/>
                <a:gd name="T22" fmla="*/ 5 w 128"/>
                <a:gd name="T23" fmla="*/ 4 h 78"/>
                <a:gd name="T24" fmla="*/ 123 w 128"/>
                <a:gd name="T25" fmla="*/ 4 h 78"/>
                <a:gd name="T26" fmla="*/ 123 w 128"/>
                <a:gd name="T27" fmla="*/ 7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8" h="78">
                  <a:moveTo>
                    <a:pt x="122" y="0"/>
                  </a:moveTo>
                  <a:cubicBezTo>
                    <a:pt x="6" y="0"/>
                    <a:pt x="6" y="0"/>
                    <a:pt x="6" y="0"/>
                  </a:cubicBezTo>
                  <a:cubicBezTo>
                    <a:pt x="3" y="0"/>
                    <a:pt x="0" y="2"/>
                    <a:pt x="0" y="6"/>
                  </a:cubicBezTo>
                  <a:cubicBezTo>
                    <a:pt x="0" y="72"/>
                    <a:pt x="0" y="72"/>
                    <a:pt x="0" y="72"/>
                  </a:cubicBezTo>
                  <a:cubicBezTo>
                    <a:pt x="0" y="76"/>
                    <a:pt x="3" y="78"/>
                    <a:pt x="6" y="78"/>
                  </a:cubicBezTo>
                  <a:cubicBezTo>
                    <a:pt x="122" y="78"/>
                    <a:pt x="122" y="78"/>
                    <a:pt x="122" y="78"/>
                  </a:cubicBezTo>
                  <a:cubicBezTo>
                    <a:pt x="125" y="78"/>
                    <a:pt x="128" y="76"/>
                    <a:pt x="128" y="72"/>
                  </a:cubicBezTo>
                  <a:cubicBezTo>
                    <a:pt x="128" y="6"/>
                    <a:pt x="128" y="6"/>
                    <a:pt x="128" y="6"/>
                  </a:cubicBezTo>
                  <a:cubicBezTo>
                    <a:pt x="128" y="2"/>
                    <a:pt x="125" y="0"/>
                    <a:pt x="122" y="0"/>
                  </a:cubicBezTo>
                  <a:close/>
                  <a:moveTo>
                    <a:pt x="123" y="74"/>
                  </a:moveTo>
                  <a:cubicBezTo>
                    <a:pt x="5" y="74"/>
                    <a:pt x="5" y="74"/>
                    <a:pt x="5" y="74"/>
                  </a:cubicBezTo>
                  <a:cubicBezTo>
                    <a:pt x="5" y="4"/>
                    <a:pt x="5" y="4"/>
                    <a:pt x="5" y="4"/>
                  </a:cubicBezTo>
                  <a:cubicBezTo>
                    <a:pt x="123" y="4"/>
                    <a:pt x="123" y="4"/>
                    <a:pt x="123" y="4"/>
                  </a:cubicBezTo>
                  <a:lnTo>
                    <a:pt x="123" y="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Oval 146">
              <a:extLst>
                <a:ext uri="{FF2B5EF4-FFF2-40B4-BE49-F238E27FC236}">
                  <a16:creationId xmlns="" xmlns:a16="http://schemas.microsoft.com/office/drawing/2014/main" id="{4124C240-7EA5-45B7-9A79-A90D30CA58B5}"/>
                </a:ext>
              </a:extLst>
            </p:cNvPr>
            <p:cNvSpPr>
              <a:spLocks noChangeArrowheads="1"/>
            </p:cNvSpPr>
            <p:nvPr/>
          </p:nvSpPr>
          <p:spPr bwMode="auto">
            <a:xfrm>
              <a:off x="6397625" y="2374900"/>
              <a:ext cx="19050" cy="190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Oval 147">
              <a:extLst>
                <a:ext uri="{FF2B5EF4-FFF2-40B4-BE49-F238E27FC236}">
                  <a16:creationId xmlns="" xmlns:a16="http://schemas.microsoft.com/office/drawing/2014/main" id="{199501FC-2BB1-4D86-B8B5-14F65347F982}"/>
                </a:ext>
              </a:extLst>
            </p:cNvPr>
            <p:cNvSpPr>
              <a:spLocks noChangeArrowheads="1"/>
            </p:cNvSpPr>
            <p:nvPr/>
          </p:nvSpPr>
          <p:spPr bwMode="auto">
            <a:xfrm>
              <a:off x="6454775" y="2374900"/>
              <a:ext cx="19050" cy="190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Oval 148">
              <a:extLst>
                <a:ext uri="{FF2B5EF4-FFF2-40B4-BE49-F238E27FC236}">
                  <a16:creationId xmlns="" xmlns:a16="http://schemas.microsoft.com/office/drawing/2014/main" id="{D9E64A77-118C-43B1-834E-C78BFE5B2406}"/>
                </a:ext>
              </a:extLst>
            </p:cNvPr>
            <p:cNvSpPr>
              <a:spLocks noChangeArrowheads="1"/>
            </p:cNvSpPr>
            <p:nvPr/>
          </p:nvSpPr>
          <p:spPr bwMode="auto">
            <a:xfrm>
              <a:off x="6510338" y="2374900"/>
              <a:ext cx="15875" cy="190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Oval 149">
              <a:extLst>
                <a:ext uri="{FF2B5EF4-FFF2-40B4-BE49-F238E27FC236}">
                  <a16:creationId xmlns="" xmlns:a16="http://schemas.microsoft.com/office/drawing/2014/main" id="{16F189C6-DCFB-4F58-9B1D-16AF2F2F1AC7}"/>
                </a:ext>
              </a:extLst>
            </p:cNvPr>
            <p:cNvSpPr>
              <a:spLocks noChangeArrowheads="1"/>
            </p:cNvSpPr>
            <p:nvPr/>
          </p:nvSpPr>
          <p:spPr bwMode="auto">
            <a:xfrm>
              <a:off x="6567488" y="2374900"/>
              <a:ext cx="14288" cy="190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Oval 150">
              <a:extLst>
                <a:ext uri="{FF2B5EF4-FFF2-40B4-BE49-F238E27FC236}">
                  <a16:creationId xmlns="" xmlns:a16="http://schemas.microsoft.com/office/drawing/2014/main" id="{76C8D6CB-4294-407A-A1C0-70BB4C6D6734}"/>
                </a:ext>
              </a:extLst>
            </p:cNvPr>
            <p:cNvSpPr>
              <a:spLocks noChangeArrowheads="1"/>
            </p:cNvSpPr>
            <p:nvPr/>
          </p:nvSpPr>
          <p:spPr bwMode="auto">
            <a:xfrm>
              <a:off x="6623050" y="2374900"/>
              <a:ext cx="15875" cy="190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Oval 151">
              <a:extLst>
                <a:ext uri="{FF2B5EF4-FFF2-40B4-BE49-F238E27FC236}">
                  <a16:creationId xmlns="" xmlns:a16="http://schemas.microsoft.com/office/drawing/2014/main" id="{CBA1EC1E-A40E-4DB6-A3E4-C711AFD4863C}"/>
                </a:ext>
              </a:extLst>
            </p:cNvPr>
            <p:cNvSpPr>
              <a:spLocks noChangeArrowheads="1"/>
            </p:cNvSpPr>
            <p:nvPr/>
          </p:nvSpPr>
          <p:spPr bwMode="auto">
            <a:xfrm>
              <a:off x="6675438" y="2374900"/>
              <a:ext cx="19050" cy="190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Oval 152">
              <a:extLst>
                <a:ext uri="{FF2B5EF4-FFF2-40B4-BE49-F238E27FC236}">
                  <a16:creationId xmlns="" xmlns:a16="http://schemas.microsoft.com/office/drawing/2014/main" id="{B4D1DB15-B07B-4169-B8B2-96190CC724A9}"/>
                </a:ext>
              </a:extLst>
            </p:cNvPr>
            <p:cNvSpPr>
              <a:spLocks noChangeArrowheads="1"/>
            </p:cNvSpPr>
            <p:nvPr/>
          </p:nvSpPr>
          <p:spPr bwMode="auto">
            <a:xfrm>
              <a:off x="6732588" y="2374900"/>
              <a:ext cx="19050" cy="190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Oval 153">
              <a:extLst>
                <a:ext uri="{FF2B5EF4-FFF2-40B4-BE49-F238E27FC236}">
                  <a16:creationId xmlns="" xmlns:a16="http://schemas.microsoft.com/office/drawing/2014/main" id="{9E5D4D47-C239-4365-BF00-04F417964B8E}"/>
                </a:ext>
              </a:extLst>
            </p:cNvPr>
            <p:cNvSpPr>
              <a:spLocks noChangeArrowheads="1"/>
            </p:cNvSpPr>
            <p:nvPr/>
          </p:nvSpPr>
          <p:spPr bwMode="auto">
            <a:xfrm>
              <a:off x="6397625" y="2432050"/>
              <a:ext cx="19050" cy="190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Oval 154">
              <a:extLst>
                <a:ext uri="{FF2B5EF4-FFF2-40B4-BE49-F238E27FC236}">
                  <a16:creationId xmlns="" xmlns:a16="http://schemas.microsoft.com/office/drawing/2014/main" id="{46DF3769-8B59-45A8-A059-F168FEC7C9B7}"/>
                </a:ext>
              </a:extLst>
            </p:cNvPr>
            <p:cNvSpPr>
              <a:spLocks noChangeArrowheads="1"/>
            </p:cNvSpPr>
            <p:nvPr/>
          </p:nvSpPr>
          <p:spPr bwMode="auto">
            <a:xfrm>
              <a:off x="6454775" y="2432050"/>
              <a:ext cx="19050" cy="190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Oval 155">
              <a:extLst>
                <a:ext uri="{FF2B5EF4-FFF2-40B4-BE49-F238E27FC236}">
                  <a16:creationId xmlns="" xmlns:a16="http://schemas.microsoft.com/office/drawing/2014/main" id="{6787FA39-E5AF-4438-A857-DDC2C611E57C}"/>
                </a:ext>
              </a:extLst>
            </p:cNvPr>
            <p:cNvSpPr>
              <a:spLocks noChangeArrowheads="1"/>
            </p:cNvSpPr>
            <p:nvPr/>
          </p:nvSpPr>
          <p:spPr bwMode="auto">
            <a:xfrm>
              <a:off x="6510338" y="2432050"/>
              <a:ext cx="15875" cy="190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Oval 156">
              <a:extLst>
                <a:ext uri="{FF2B5EF4-FFF2-40B4-BE49-F238E27FC236}">
                  <a16:creationId xmlns="" xmlns:a16="http://schemas.microsoft.com/office/drawing/2014/main" id="{8BC766BC-A182-43B8-A7E8-7B5B262959D3}"/>
                </a:ext>
              </a:extLst>
            </p:cNvPr>
            <p:cNvSpPr>
              <a:spLocks noChangeArrowheads="1"/>
            </p:cNvSpPr>
            <p:nvPr/>
          </p:nvSpPr>
          <p:spPr bwMode="auto">
            <a:xfrm>
              <a:off x="6567488" y="2432050"/>
              <a:ext cx="14288" cy="190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Oval 157">
              <a:extLst>
                <a:ext uri="{FF2B5EF4-FFF2-40B4-BE49-F238E27FC236}">
                  <a16:creationId xmlns="" xmlns:a16="http://schemas.microsoft.com/office/drawing/2014/main" id="{5FECDFA0-A32C-4EB1-8C4C-A4C03974F6DF}"/>
                </a:ext>
              </a:extLst>
            </p:cNvPr>
            <p:cNvSpPr>
              <a:spLocks noChangeArrowheads="1"/>
            </p:cNvSpPr>
            <p:nvPr/>
          </p:nvSpPr>
          <p:spPr bwMode="auto">
            <a:xfrm>
              <a:off x="6623050" y="2432050"/>
              <a:ext cx="15875" cy="190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Oval 158">
              <a:extLst>
                <a:ext uri="{FF2B5EF4-FFF2-40B4-BE49-F238E27FC236}">
                  <a16:creationId xmlns="" xmlns:a16="http://schemas.microsoft.com/office/drawing/2014/main" id="{E0A97A1B-7892-4A39-AC3A-233024680DB7}"/>
                </a:ext>
              </a:extLst>
            </p:cNvPr>
            <p:cNvSpPr>
              <a:spLocks noChangeArrowheads="1"/>
            </p:cNvSpPr>
            <p:nvPr/>
          </p:nvSpPr>
          <p:spPr bwMode="auto">
            <a:xfrm>
              <a:off x="6675438" y="2432050"/>
              <a:ext cx="19050" cy="190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Oval 159">
              <a:extLst>
                <a:ext uri="{FF2B5EF4-FFF2-40B4-BE49-F238E27FC236}">
                  <a16:creationId xmlns="" xmlns:a16="http://schemas.microsoft.com/office/drawing/2014/main" id="{FF0B16B3-3C75-40B9-AB93-3D0DB7A1EEEC}"/>
                </a:ext>
              </a:extLst>
            </p:cNvPr>
            <p:cNvSpPr>
              <a:spLocks noChangeArrowheads="1"/>
            </p:cNvSpPr>
            <p:nvPr/>
          </p:nvSpPr>
          <p:spPr bwMode="auto">
            <a:xfrm>
              <a:off x="6732588" y="2432050"/>
              <a:ext cx="19050" cy="190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Oval 160">
              <a:extLst>
                <a:ext uri="{FF2B5EF4-FFF2-40B4-BE49-F238E27FC236}">
                  <a16:creationId xmlns="" xmlns:a16="http://schemas.microsoft.com/office/drawing/2014/main" id="{7F7824B8-ACCB-4F8A-B469-584FA70AD07C}"/>
                </a:ext>
              </a:extLst>
            </p:cNvPr>
            <p:cNvSpPr>
              <a:spLocks noChangeArrowheads="1"/>
            </p:cNvSpPr>
            <p:nvPr/>
          </p:nvSpPr>
          <p:spPr bwMode="auto">
            <a:xfrm>
              <a:off x="6397625" y="2487613"/>
              <a:ext cx="19050" cy="190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Oval 161">
              <a:extLst>
                <a:ext uri="{FF2B5EF4-FFF2-40B4-BE49-F238E27FC236}">
                  <a16:creationId xmlns="" xmlns:a16="http://schemas.microsoft.com/office/drawing/2014/main" id="{5D1A6C43-4040-4425-8BC6-010E89BBCF2C}"/>
                </a:ext>
              </a:extLst>
            </p:cNvPr>
            <p:cNvSpPr>
              <a:spLocks noChangeArrowheads="1"/>
            </p:cNvSpPr>
            <p:nvPr/>
          </p:nvSpPr>
          <p:spPr bwMode="auto">
            <a:xfrm>
              <a:off x="6454775" y="2487613"/>
              <a:ext cx="19050" cy="190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Oval 162">
              <a:extLst>
                <a:ext uri="{FF2B5EF4-FFF2-40B4-BE49-F238E27FC236}">
                  <a16:creationId xmlns="" xmlns:a16="http://schemas.microsoft.com/office/drawing/2014/main" id="{F9EBF1FF-6063-419C-B727-FD901FE514A9}"/>
                </a:ext>
              </a:extLst>
            </p:cNvPr>
            <p:cNvSpPr>
              <a:spLocks noChangeArrowheads="1"/>
            </p:cNvSpPr>
            <p:nvPr/>
          </p:nvSpPr>
          <p:spPr bwMode="auto">
            <a:xfrm>
              <a:off x="6510338" y="2487613"/>
              <a:ext cx="15875" cy="190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Oval 163">
              <a:extLst>
                <a:ext uri="{FF2B5EF4-FFF2-40B4-BE49-F238E27FC236}">
                  <a16:creationId xmlns="" xmlns:a16="http://schemas.microsoft.com/office/drawing/2014/main" id="{5F382A7E-1415-4205-8C88-A2EA913055C1}"/>
                </a:ext>
              </a:extLst>
            </p:cNvPr>
            <p:cNvSpPr>
              <a:spLocks noChangeArrowheads="1"/>
            </p:cNvSpPr>
            <p:nvPr/>
          </p:nvSpPr>
          <p:spPr bwMode="auto">
            <a:xfrm>
              <a:off x="6567488" y="2487613"/>
              <a:ext cx="14288" cy="190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Oval 164">
              <a:extLst>
                <a:ext uri="{FF2B5EF4-FFF2-40B4-BE49-F238E27FC236}">
                  <a16:creationId xmlns="" xmlns:a16="http://schemas.microsoft.com/office/drawing/2014/main" id="{AD4F2271-44DB-4EEE-8BE2-066D81B5DCC0}"/>
                </a:ext>
              </a:extLst>
            </p:cNvPr>
            <p:cNvSpPr>
              <a:spLocks noChangeArrowheads="1"/>
            </p:cNvSpPr>
            <p:nvPr/>
          </p:nvSpPr>
          <p:spPr bwMode="auto">
            <a:xfrm>
              <a:off x="6623050" y="2487613"/>
              <a:ext cx="15875" cy="190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Oval 165">
              <a:extLst>
                <a:ext uri="{FF2B5EF4-FFF2-40B4-BE49-F238E27FC236}">
                  <a16:creationId xmlns="" xmlns:a16="http://schemas.microsoft.com/office/drawing/2014/main" id="{9E91EEF3-6F83-4CC3-B25E-517C72512379}"/>
                </a:ext>
              </a:extLst>
            </p:cNvPr>
            <p:cNvSpPr>
              <a:spLocks noChangeArrowheads="1"/>
            </p:cNvSpPr>
            <p:nvPr/>
          </p:nvSpPr>
          <p:spPr bwMode="auto">
            <a:xfrm>
              <a:off x="6675438" y="2487613"/>
              <a:ext cx="19050" cy="190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Oval 166">
              <a:extLst>
                <a:ext uri="{FF2B5EF4-FFF2-40B4-BE49-F238E27FC236}">
                  <a16:creationId xmlns="" xmlns:a16="http://schemas.microsoft.com/office/drawing/2014/main" id="{43C8EB06-5D4B-49FA-814C-B2DF721C5EDF}"/>
                </a:ext>
              </a:extLst>
            </p:cNvPr>
            <p:cNvSpPr>
              <a:spLocks noChangeArrowheads="1"/>
            </p:cNvSpPr>
            <p:nvPr/>
          </p:nvSpPr>
          <p:spPr bwMode="auto">
            <a:xfrm>
              <a:off x="6732588" y="2487613"/>
              <a:ext cx="19050" cy="190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Oval 167">
              <a:extLst>
                <a:ext uri="{FF2B5EF4-FFF2-40B4-BE49-F238E27FC236}">
                  <a16:creationId xmlns="" xmlns:a16="http://schemas.microsoft.com/office/drawing/2014/main" id="{C21CDBC4-21C0-4236-8275-E18A1DD7E454}"/>
                </a:ext>
              </a:extLst>
            </p:cNvPr>
            <p:cNvSpPr>
              <a:spLocks noChangeArrowheads="1"/>
            </p:cNvSpPr>
            <p:nvPr/>
          </p:nvSpPr>
          <p:spPr bwMode="auto">
            <a:xfrm>
              <a:off x="6397625" y="2544763"/>
              <a:ext cx="19050" cy="190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Oval 168">
              <a:extLst>
                <a:ext uri="{FF2B5EF4-FFF2-40B4-BE49-F238E27FC236}">
                  <a16:creationId xmlns="" xmlns:a16="http://schemas.microsoft.com/office/drawing/2014/main" id="{6FF4FB54-852F-496C-884F-1C5D59C35406}"/>
                </a:ext>
              </a:extLst>
            </p:cNvPr>
            <p:cNvSpPr>
              <a:spLocks noChangeArrowheads="1"/>
            </p:cNvSpPr>
            <p:nvPr/>
          </p:nvSpPr>
          <p:spPr bwMode="auto">
            <a:xfrm>
              <a:off x="6732588" y="2544763"/>
              <a:ext cx="19050" cy="190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169">
              <a:extLst>
                <a:ext uri="{FF2B5EF4-FFF2-40B4-BE49-F238E27FC236}">
                  <a16:creationId xmlns="" xmlns:a16="http://schemas.microsoft.com/office/drawing/2014/main" id="{DB773239-3B14-4B21-BFEF-F84EA4905B41}"/>
                </a:ext>
              </a:extLst>
            </p:cNvPr>
            <p:cNvSpPr>
              <a:spLocks/>
            </p:cNvSpPr>
            <p:nvPr/>
          </p:nvSpPr>
          <p:spPr bwMode="auto">
            <a:xfrm>
              <a:off x="6454775" y="2544763"/>
              <a:ext cx="239713" cy="19050"/>
            </a:xfrm>
            <a:custGeom>
              <a:avLst/>
              <a:gdLst>
                <a:gd name="T0" fmla="*/ 2 w 64"/>
                <a:gd name="T1" fmla="*/ 5 h 5"/>
                <a:gd name="T2" fmla="*/ 62 w 64"/>
                <a:gd name="T3" fmla="*/ 5 h 5"/>
                <a:gd name="T4" fmla="*/ 64 w 64"/>
                <a:gd name="T5" fmla="*/ 2 h 5"/>
                <a:gd name="T6" fmla="*/ 62 w 64"/>
                <a:gd name="T7" fmla="*/ 0 h 5"/>
                <a:gd name="T8" fmla="*/ 2 w 64"/>
                <a:gd name="T9" fmla="*/ 0 h 5"/>
                <a:gd name="T10" fmla="*/ 0 w 64"/>
                <a:gd name="T11" fmla="*/ 2 h 5"/>
                <a:gd name="T12" fmla="*/ 2 w 64"/>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64" h="5">
                  <a:moveTo>
                    <a:pt x="2" y="5"/>
                  </a:moveTo>
                  <a:cubicBezTo>
                    <a:pt x="62" y="5"/>
                    <a:pt x="62" y="5"/>
                    <a:pt x="62" y="5"/>
                  </a:cubicBezTo>
                  <a:cubicBezTo>
                    <a:pt x="63" y="5"/>
                    <a:pt x="64" y="4"/>
                    <a:pt x="64" y="2"/>
                  </a:cubicBezTo>
                  <a:cubicBezTo>
                    <a:pt x="64" y="1"/>
                    <a:pt x="63" y="0"/>
                    <a:pt x="62" y="0"/>
                  </a:cubicBezTo>
                  <a:cubicBezTo>
                    <a:pt x="2" y="0"/>
                    <a:pt x="2" y="0"/>
                    <a:pt x="2" y="0"/>
                  </a:cubicBezTo>
                  <a:cubicBezTo>
                    <a:pt x="1" y="0"/>
                    <a:pt x="0" y="1"/>
                    <a:pt x="0" y="2"/>
                  </a:cubicBezTo>
                  <a:cubicBezTo>
                    <a:pt x="0" y="4"/>
                    <a:pt x="1" y="5"/>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8" name="组合 65">
            <a:extLst>
              <a:ext uri="{FF2B5EF4-FFF2-40B4-BE49-F238E27FC236}">
                <a16:creationId xmlns="" xmlns:a16="http://schemas.microsoft.com/office/drawing/2014/main" id="{F904C2BA-D61B-4238-8984-351284D65145}"/>
              </a:ext>
            </a:extLst>
          </p:cNvPr>
          <p:cNvGrpSpPr/>
          <p:nvPr/>
        </p:nvGrpSpPr>
        <p:grpSpPr>
          <a:xfrm>
            <a:off x="5085360" y="2155927"/>
            <a:ext cx="181371" cy="271520"/>
            <a:chOff x="5467350" y="2228850"/>
            <a:chExt cx="292100" cy="481013"/>
          </a:xfrm>
          <a:solidFill>
            <a:schemeClr val="bg1"/>
          </a:solidFill>
        </p:grpSpPr>
        <p:sp>
          <p:nvSpPr>
            <p:cNvPr id="59" name="Freeform 170">
              <a:extLst>
                <a:ext uri="{FF2B5EF4-FFF2-40B4-BE49-F238E27FC236}">
                  <a16:creationId xmlns="" xmlns:a16="http://schemas.microsoft.com/office/drawing/2014/main" id="{63A973C6-29FD-4334-9596-5226071978F3}"/>
                </a:ext>
              </a:extLst>
            </p:cNvPr>
            <p:cNvSpPr>
              <a:spLocks noEditPoints="1"/>
            </p:cNvSpPr>
            <p:nvPr/>
          </p:nvSpPr>
          <p:spPr bwMode="auto">
            <a:xfrm>
              <a:off x="5467350" y="2228850"/>
              <a:ext cx="292100" cy="481013"/>
            </a:xfrm>
            <a:custGeom>
              <a:avLst/>
              <a:gdLst>
                <a:gd name="T0" fmla="*/ 43 w 78"/>
                <a:gd name="T1" fmla="*/ 0 h 128"/>
                <a:gd name="T2" fmla="*/ 35 w 78"/>
                <a:gd name="T3" fmla="*/ 0 h 128"/>
                <a:gd name="T4" fmla="*/ 0 w 78"/>
                <a:gd name="T5" fmla="*/ 36 h 128"/>
                <a:gd name="T6" fmla="*/ 0 w 78"/>
                <a:gd name="T7" fmla="*/ 92 h 128"/>
                <a:gd name="T8" fmla="*/ 35 w 78"/>
                <a:gd name="T9" fmla="*/ 128 h 128"/>
                <a:gd name="T10" fmla="*/ 43 w 78"/>
                <a:gd name="T11" fmla="*/ 128 h 128"/>
                <a:gd name="T12" fmla="*/ 78 w 78"/>
                <a:gd name="T13" fmla="*/ 92 h 128"/>
                <a:gd name="T14" fmla="*/ 78 w 78"/>
                <a:gd name="T15" fmla="*/ 36 h 128"/>
                <a:gd name="T16" fmla="*/ 43 w 78"/>
                <a:gd name="T17" fmla="*/ 0 h 128"/>
                <a:gd name="T18" fmla="*/ 74 w 78"/>
                <a:gd name="T19" fmla="*/ 92 h 128"/>
                <a:gd name="T20" fmla="*/ 65 w 78"/>
                <a:gd name="T21" fmla="*/ 114 h 128"/>
                <a:gd name="T22" fmla="*/ 43 w 78"/>
                <a:gd name="T23" fmla="*/ 123 h 128"/>
                <a:gd name="T24" fmla="*/ 35 w 78"/>
                <a:gd name="T25" fmla="*/ 123 h 128"/>
                <a:gd name="T26" fmla="*/ 13 w 78"/>
                <a:gd name="T27" fmla="*/ 114 h 128"/>
                <a:gd name="T28" fmla="*/ 4 w 78"/>
                <a:gd name="T29" fmla="*/ 92 h 128"/>
                <a:gd name="T30" fmla="*/ 4 w 78"/>
                <a:gd name="T31" fmla="*/ 36 h 128"/>
                <a:gd name="T32" fmla="*/ 13 w 78"/>
                <a:gd name="T33" fmla="*/ 14 h 128"/>
                <a:gd name="T34" fmla="*/ 35 w 78"/>
                <a:gd name="T35" fmla="*/ 5 h 128"/>
                <a:gd name="T36" fmla="*/ 43 w 78"/>
                <a:gd name="T37" fmla="*/ 5 h 128"/>
                <a:gd name="T38" fmla="*/ 65 w 78"/>
                <a:gd name="T39" fmla="*/ 14 h 128"/>
                <a:gd name="T40" fmla="*/ 74 w 78"/>
                <a:gd name="T41" fmla="*/ 36 h 128"/>
                <a:gd name="T42" fmla="*/ 74 w 78"/>
                <a:gd name="T43" fmla="*/ 9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8" h="128">
                  <a:moveTo>
                    <a:pt x="43" y="0"/>
                  </a:moveTo>
                  <a:cubicBezTo>
                    <a:pt x="35" y="0"/>
                    <a:pt x="35" y="0"/>
                    <a:pt x="35" y="0"/>
                  </a:cubicBezTo>
                  <a:cubicBezTo>
                    <a:pt x="16" y="0"/>
                    <a:pt x="0" y="16"/>
                    <a:pt x="0" y="36"/>
                  </a:cubicBezTo>
                  <a:cubicBezTo>
                    <a:pt x="0" y="92"/>
                    <a:pt x="0" y="92"/>
                    <a:pt x="0" y="92"/>
                  </a:cubicBezTo>
                  <a:cubicBezTo>
                    <a:pt x="0" y="112"/>
                    <a:pt x="16" y="128"/>
                    <a:pt x="35" y="128"/>
                  </a:cubicBezTo>
                  <a:cubicBezTo>
                    <a:pt x="43" y="128"/>
                    <a:pt x="43" y="128"/>
                    <a:pt x="43" y="128"/>
                  </a:cubicBezTo>
                  <a:cubicBezTo>
                    <a:pt x="62" y="128"/>
                    <a:pt x="78" y="112"/>
                    <a:pt x="78" y="92"/>
                  </a:cubicBezTo>
                  <a:cubicBezTo>
                    <a:pt x="78" y="36"/>
                    <a:pt x="78" y="36"/>
                    <a:pt x="78" y="36"/>
                  </a:cubicBezTo>
                  <a:cubicBezTo>
                    <a:pt x="78" y="16"/>
                    <a:pt x="62" y="0"/>
                    <a:pt x="43" y="0"/>
                  </a:cubicBezTo>
                  <a:close/>
                  <a:moveTo>
                    <a:pt x="74" y="92"/>
                  </a:moveTo>
                  <a:cubicBezTo>
                    <a:pt x="74" y="101"/>
                    <a:pt x="71" y="108"/>
                    <a:pt x="65" y="114"/>
                  </a:cubicBezTo>
                  <a:cubicBezTo>
                    <a:pt x="59" y="120"/>
                    <a:pt x="51" y="123"/>
                    <a:pt x="43" y="123"/>
                  </a:cubicBezTo>
                  <a:cubicBezTo>
                    <a:pt x="35" y="123"/>
                    <a:pt x="35" y="123"/>
                    <a:pt x="35" y="123"/>
                  </a:cubicBezTo>
                  <a:cubicBezTo>
                    <a:pt x="27" y="123"/>
                    <a:pt x="19" y="120"/>
                    <a:pt x="13" y="114"/>
                  </a:cubicBezTo>
                  <a:cubicBezTo>
                    <a:pt x="7" y="108"/>
                    <a:pt x="4" y="101"/>
                    <a:pt x="4" y="92"/>
                  </a:cubicBezTo>
                  <a:cubicBezTo>
                    <a:pt x="4" y="36"/>
                    <a:pt x="4" y="36"/>
                    <a:pt x="4" y="36"/>
                  </a:cubicBezTo>
                  <a:cubicBezTo>
                    <a:pt x="4" y="27"/>
                    <a:pt x="7" y="20"/>
                    <a:pt x="13" y="14"/>
                  </a:cubicBezTo>
                  <a:cubicBezTo>
                    <a:pt x="19" y="8"/>
                    <a:pt x="27" y="5"/>
                    <a:pt x="35" y="5"/>
                  </a:cubicBezTo>
                  <a:cubicBezTo>
                    <a:pt x="43" y="5"/>
                    <a:pt x="43" y="5"/>
                    <a:pt x="43" y="5"/>
                  </a:cubicBezTo>
                  <a:cubicBezTo>
                    <a:pt x="51" y="5"/>
                    <a:pt x="59" y="8"/>
                    <a:pt x="65" y="14"/>
                  </a:cubicBezTo>
                  <a:cubicBezTo>
                    <a:pt x="71" y="20"/>
                    <a:pt x="74" y="27"/>
                    <a:pt x="74" y="36"/>
                  </a:cubicBezTo>
                  <a:lnTo>
                    <a:pt x="7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171">
              <a:extLst>
                <a:ext uri="{FF2B5EF4-FFF2-40B4-BE49-F238E27FC236}">
                  <a16:creationId xmlns="" xmlns:a16="http://schemas.microsoft.com/office/drawing/2014/main" id="{A0004D6B-41B3-4B29-8F5A-2BF224583210}"/>
                </a:ext>
              </a:extLst>
            </p:cNvPr>
            <p:cNvSpPr>
              <a:spLocks/>
            </p:cNvSpPr>
            <p:nvPr/>
          </p:nvSpPr>
          <p:spPr bwMode="auto">
            <a:xfrm>
              <a:off x="5605463" y="2311400"/>
              <a:ext cx="15875" cy="101600"/>
            </a:xfrm>
            <a:custGeom>
              <a:avLst/>
              <a:gdLst>
                <a:gd name="T0" fmla="*/ 2 w 4"/>
                <a:gd name="T1" fmla="*/ 0 h 27"/>
                <a:gd name="T2" fmla="*/ 0 w 4"/>
                <a:gd name="T3" fmla="*/ 3 h 27"/>
                <a:gd name="T4" fmla="*/ 0 w 4"/>
                <a:gd name="T5" fmla="*/ 25 h 27"/>
                <a:gd name="T6" fmla="*/ 2 w 4"/>
                <a:gd name="T7" fmla="*/ 27 h 27"/>
                <a:gd name="T8" fmla="*/ 4 w 4"/>
                <a:gd name="T9" fmla="*/ 25 h 27"/>
                <a:gd name="T10" fmla="*/ 4 w 4"/>
                <a:gd name="T11" fmla="*/ 3 h 27"/>
                <a:gd name="T12" fmla="*/ 2 w 4"/>
                <a:gd name="T13" fmla="*/ 0 h 27"/>
              </a:gdLst>
              <a:ahLst/>
              <a:cxnLst>
                <a:cxn ang="0">
                  <a:pos x="T0" y="T1"/>
                </a:cxn>
                <a:cxn ang="0">
                  <a:pos x="T2" y="T3"/>
                </a:cxn>
                <a:cxn ang="0">
                  <a:pos x="T4" y="T5"/>
                </a:cxn>
                <a:cxn ang="0">
                  <a:pos x="T6" y="T7"/>
                </a:cxn>
                <a:cxn ang="0">
                  <a:pos x="T8" y="T9"/>
                </a:cxn>
                <a:cxn ang="0">
                  <a:pos x="T10" y="T11"/>
                </a:cxn>
                <a:cxn ang="0">
                  <a:pos x="T12" y="T13"/>
                </a:cxn>
              </a:cxnLst>
              <a:rect l="0" t="0" r="r" b="b"/>
              <a:pathLst>
                <a:path w="4" h="27">
                  <a:moveTo>
                    <a:pt x="2" y="0"/>
                  </a:moveTo>
                  <a:cubicBezTo>
                    <a:pt x="1" y="0"/>
                    <a:pt x="0" y="1"/>
                    <a:pt x="0" y="3"/>
                  </a:cubicBezTo>
                  <a:cubicBezTo>
                    <a:pt x="0" y="25"/>
                    <a:pt x="0" y="25"/>
                    <a:pt x="0" y="25"/>
                  </a:cubicBezTo>
                  <a:cubicBezTo>
                    <a:pt x="0" y="26"/>
                    <a:pt x="1" y="27"/>
                    <a:pt x="2" y="27"/>
                  </a:cubicBezTo>
                  <a:cubicBezTo>
                    <a:pt x="3" y="27"/>
                    <a:pt x="4" y="26"/>
                    <a:pt x="4" y="25"/>
                  </a:cubicBezTo>
                  <a:cubicBezTo>
                    <a:pt x="4" y="3"/>
                    <a:pt x="4" y="3"/>
                    <a:pt x="4" y="3"/>
                  </a:cubicBezTo>
                  <a:cubicBezTo>
                    <a:pt x="4" y="1"/>
                    <a:pt x="3"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3151724301"/>
      </p:ext>
    </p:extLst>
  </p:cSld>
  <p:clrMapOvr>
    <a:masterClrMapping/>
  </p:clrMapOvr>
  <mc:AlternateContent xmlns:mc="http://schemas.openxmlformats.org/markup-compatibility/2006" xmlns:p14="http://schemas.microsoft.com/office/powerpoint/2010/main">
    <mc:Choice Requires="p14">
      <p:transition spd="slow" p14:dur="1500" advTm="1500">
        <p:random/>
      </p:transition>
    </mc:Choice>
    <mc:Fallback xmlns="">
      <p:transition spd="slow" advTm="15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35" presetClass="path" presetSubtype="0" decel="40000" fill="hold" nodeType="withEffect">
                                  <p:stCondLst>
                                    <p:cond delay="0"/>
                                  </p:stCondLst>
                                  <p:childTnLst>
                                    <p:animMotion origin="layout" path="M 0.03073 -4.07407E-6 L -0.09674 -4.07407E-6 " pathEditMode="relative" rAng="0" ptsTypes="AA">
                                      <p:cBhvr>
                                        <p:cTn id="8" dur="750" spd="-100000" fill="hold"/>
                                        <p:tgtEl>
                                          <p:spTgt spid="9"/>
                                        </p:tgtEl>
                                        <p:attrNameLst>
                                          <p:attrName>ppt_x</p:attrName>
                                          <p:attrName>ppt_y</p:attrName>
                                        </p:attrNameLst>
                                      </p:cBhvr>
                                      <p:rCtr x="-6380" y="0"/>
                                    </p:animMotion>
                                  </p:childTnLst>
                                </p:cTn>
                              </p:par>
                              <p:par>
                                <p:cTn id="9" presetID="35" presetClass="path" presetSubtype="0" accel="40000" decel="40000" fill="hold" nodeType="withEffect">
                                  <p:stCondLst>
                                    <p:cond delay="750"/>
                                  </p:stCondLst>
                                  <p:childTnLst>
                                    <p:animMotion origin="layout" path="M 0.03073 -4.07407E-6 L -2.08333E-7 -4.07407E-6 " pathEditMode="relative" rAng="0" ptsTypes="AA">
                                      <p:cBhvr>
                                        <p:cTn id="10" dur="750" fill="hold"/>
                                        <p:tgtEl>
                                          <p:spTgt spid="9"/>
                                        </p:tgtEl>
                                        <p:attrNameLst>
                                          <p:attrName>ppt_x</p:attrName>
                                          <p:attrName>ppt_y</p:attrName>
                                        </p:attrNameLst>
                                      </p:cBhvr>
                                      <p:rCtr x="-1536" y="0"/>
                                    </p:animMotion>
                                  </p:childTnLst>
                                </p:cTn>
                              </p:par>
                              <p:par>
                                <p:cTn id="11" presetID="53" presetClass="entr" presetSubtype="16" fill="hold" grpId="0" nodeType="withEffect">
                                  <p:stCondLst>
                                    <p:cond delay="950"/>
                                  </p:stCondLst>
                                  <p:childTnLst>
                                    <p:set>
                                      <p:cBhvr>
                                        <p:cTn id="12" dur="1" fill="hold">
                                          <p:stCondLst>
                                            <p:cond delay="0"/>
                                          </p:stCondLst>
                                        </p:cTn>
                                        <p:tgtEl>
                                          <p:spTgt spid="23"/>
                                        </p:tgtEl>
                                        <p:attrNameLst>
                                          <p:attrName>style.visibility</p:attrName>
                                        </p:attrNameLst>
                                      </p:cBhvr>
                                      <p:to>
                                        <p:strVal val="visible"/>
                                      </p:to>
                                    </p:set>
                                    <p:anim calcmode="lin" valueType="num">
                                      <p:cBhvr>
                                        <p:cTn id="13" dur="750" fill="hold"/>
                                        <p:tgtEl>
                                          <p:spTgt spid="23"/>
                                        </p:tgtEl>
                                        <p:attrNameLst>
                                          <p:attrName>ppt_w</p:attrName>
                                        </p:attrNameLst>
                                      </p:cBhvr>
                                      <p:tavLst>
                                        <p:tav tm="0">
                                          <p:val>
                                            <p:fltVal val="0"/>
                                          </p:val>
                                        </p:tav>
                                        <p:tav tm="100000">
                                          <p:val>
                                            <p:strVal val="#ppt_w"/>
                                          </p:val>
                                        </p:tav>
                                      </p:tavLst>
                                    </p:anim>
                                    <p:anim calcmode="lin" valueType="num">
                                      <p:cBhvr>
                                        <p:cTn id="14" dur="750" fill="hold"/>
                                        <p:tgtEl>
                                          <p:spTgt spid="23"/>
                                        </p:tgtEl>
                                        <p:attrNameLst>
                                          <p:attrName>ppt_h</p:attrName>
                                        </p:attrNameLst>
                                      </p:cBhvr>
                                      <p:tavLst>
                                        <p:tav tm="0">
                                          <p:val>
                                            <p:fltVal val="0"/>
                                          </p:val>
                                        </p:tav>
                                        <p:tav tm="100000">
                                          <p:val>
                                            <p:strVal val="#ppt_h"/>
                                          </p:val>
                                        </p:tav>
                                      </p:tavLst>
                                    </p:anim>
                                    <p:animEffect transition="in" filter="fade">
                                      <p:cBhvr>
                                        <p:cTn id="15" dur="750"/>
                                        <p:tgtEl>
                                          <p:spTgt spid="23"/>
                                        </p:tgtEl>
                                      </p:cBhvr>
                                    </p:animEffect>
                                  </p:childTnLst>
                                </p:cTn>
                              </p:par>
                              <p:par>
                                <p:cTn id="16" presetID="22" presetClass="entr" presetSubtype="8" fill="hold" grpId="0" nodeType="withEffect">
                                  <p:stCondLst>
                                    <p:cond delay="950"/>
                                  </p:stCondLst>
                                  <p:childTnLst>
                                    <p:set>
                                      <p:cBhvr>
                                        <p:cTn id="17" dur="1" fill="hold">
                                          <p:stCondLst>
                                            <p:cond delay="0"/>
                                          </p:stCondLst>
                                        </p:cTn>
                                        <p:tgtEl>
                                          <p:spTgt spid="24"/>
                                        </p:tgtEl>
                                        <p:attrNameLst>
                                          <p:attrName>style.visibility</p:attrName>
                                        </p:attrNameLst>
                                      </p:cBhvr>
                                      <p:to>
                                        <p:strVal val="visible"/>
                                      </p:to>
                                    </p:set>
                                    <p:animEffect transition="in" filter="wipe(left)">
                                      <p:cBhvr>
                                        <p:cTn id="18" dur="750"/>
                                        <p:tgtEl>
                                          <p:spTgt spid="24"/>
                                        </p:tgtEl>
                                      </p:cBhvr>
                                    </p:animEffect>
                                  </p:childTnLst>
                                </p:cTn>
                              </p:par>
                              <p:par>
                                <p:cTn id="19" presetID="10" presetClass="entr" presetSubtype="0" fill="hold" grpId="0" nodeType="withEffect">
                                  <p:stCondLst>
                                    <p:cond delay="95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par>
                                <p:cTn id="22" presetID="35" presetClass="path" presetSubtype="0" decel="40000" fill="hold" grpId="1" nodeType="withEffect">
                                  <p:stCondLst>
                                    <p:cond delay="950"/>
                                  </p:stCondLst>
                                  <p:childTnLst>
                                    <p:animMotion origin="layout" path="M 0.01758 -4.07407E-6 L -0.03633 -4.07407E-6 " pathEditMode="relative" rAng="0" ptsTypes="AA">
                                      <p:cBhvr>
                                        <p:cTn id="23" dur="750" spd="-100000" fill="hold"/>
                                        <p:tgtEl>
                                          <p:spTgt spid="12"/>
                                        </p:tgtEl>
                                        <p:attrNameLst>
                                          <p:attrName>ppt_x</p:attrName>
                                          <p:attrName>ppt_y</p:attrName>
                                        </p:attrNameLst>
                                      </p:cBhvr>
                                      <p:rCtr x="-2695" y="0"/>
                                    </p:animMotion>
                                  </p:childTnLst>
                                </p:cTn>
                              </p:par>
                              <p:par>
                                <p:cTn id="24" presetID="35" presetClass="path" presetSubtype="0" accel="40000" decel="40000" fill="hold" grpId="2" nodeType="withEffect">
                                  <p:stCondLst>
                                    <p:cond delay="1700"/>
                                  </p:stCondLst>
                                  <p:childTnLst>
                                    <p:animMotion origin="layout" path="M 0.01836 -4.07407E-6 L -1.25E-6 -4.07407E-6 " pathEditMode="relative" rAng="0" ptsTypes="AA">
                                      <p:cBhvr>
                                        <p:cTn id="25" dur="750" fill="hold"/>
                                        <p:tgtEl>
                                          <p:spTgt spid="12"/>
                                        </p:tgtEl>
                                        <p:attrNameLst>
                                          <p:attrName>ppt_x</p:attrName>
                                          <p:attrName>ppt_y</p:attrName>
                                        </p:attrNameLst>
                                      </p:cBhvr>
                                      <p:rCtr x="-924" y="0"/>
                                    </p:animMotion>
                                  </p:childTnLst>
                                </p:cTn>
                              </p:par>
                              <p:par>
                                <p:cTn id="26" presetID="10" presetClass="entr" presetSubtype="0" fill="hold" grpId="0" nodeType="withEffect">
                                  <p:stCondLst>
                                    <p:cond delay="95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par>
                                <p:cTn id="29" presetID="35" presetClass="path" presetSubtype="0" decel="40000" fill="hold" grpId="1" nodeType="withEffect">
                                  <p:stCondLst>
                                    <p:cond delay="950"/>
                                  </p:stCondLst>
                                  <p:childTnLst>
                                    <p:animMotion origin="layout" path="M 0.01758 -4.07407E-6 L -0.03632 -4.07407E-6 " pathEditMode="relative" rAng="0" ptsTypes="AA">
                                      <p:cBhvr>
                                        <p:cTn id="30" dur="750" spd="-100000" fill="hold"/>
                                        <p:tgtEl>
                                          <p:spTgt spid="13"/>
                                        </p:tgtEl>
                                        <p:attrNameLst>
                                          <p:attrName>ppt_x</p:attrName>
                                          <p:attrName>ppt_y</p:attrName>
                                        </p:attrNameLst>
                                      </p:cBhvr>
                                      <p:rCtr x="-2695" y="0"/>
                                    </p:animMotion>
                                  </p:childTnLst>
                                </p:cTn>
                              </p:par>
                              <p:par>
                                <p:cTn id="31" presetID="35" presetClass="path" presetSubtype="0" accel="40000" decel="40000" fill="hold" grpId="2" nodeType="withEffect">
                                  <p:stCondLst>
                                    <p:cond delay="1700"/>
                                  </p:stCondLst>
                                  <p:childTnLst>
                                    <p:animMotion origin="layout" path="M 0.01836 -4.07407E-6 L -4.79167E-6 -4.07407E-6 " pathEditMode="relative" rAng="0" ptsTypes="AA">
                                      <p:cBhvr>
                                        <p:cTn id="32" dur="750" fill="hold"/>
                                        <p:tgtEl>
                                          <p:spTgt spid="13"/>
                                        </p:tgtEl>
                                        <p:attrNameLst>
                                          <p:attrName>ppt_x</p:attrName>
                                          <p:attrName>ppt_y</p:attrName>
                                        </p:attrNameLst>
                                      </p:cBhvr>
                                      <p:rCtr x="-924" y="0"/>
                                    </p:animMotion>
                                  </p:childTnLst>
                                </p:cTn>
                              </p:par>
                              <p:par>
                                <p:cTn id="33" presetID="10" presetClass="entr" presetSubtype="0" fill="hold" grpId="0" nodeType="withEffect">
                                  <p:stCondLst>
                                    <p:cond delay="95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par>
                                <p:cTn id="36" presetID="35" presetClass="path" presetSubtype="0" decel="40000" fill="hold" grpId="1" nodeType="withEffect">
                                  <p:stCondLst>
                                    <p:cond delay="950"/>
                                  </p:stCondLst>
                                  <p:childTnLst>
                                    <p:animMotion origin="layout" path="M 0.01758 -4.07407E-6 L -0.03633 -4.07407E-6 " pathEditMode="relative" rAng="0" ptsTypes="AA">
                                      <p:cBhvr>
                                        <p:cTn id="37" dur="750" spd="-100000" fill="hold"/>
                                        <p:tgtEl>
                                          <p:spTgt spid="14"/>
                                        </p:tgtEl>
                                        <p:attrNameLst>
                                          <p:attrName>ppt_x</p:attrName>
                                          <p:attrName>ppt_y</p:attrName>
                                        </p:attrNameLst>
                                      </p:cBhvr>
                                      <p:rCtr x="-2695" y="0"/>
                                    </p:animMotion>
                                  </p:childTnLst>
                                </p:cTn>
                              </p:par>
                              <p:par>
                                <p:cTn id="38" presetID="35" presetClass="path" presetSubtype="0" accel="40000" decel="40000" fill="hold" grpId="2" nodeType="withEffect">
                                  <p:stCondLst>
                                    <p:cond delay="1700"/>
                                  </p:stCondLst>
                                  <p:childTnLst>
                                    <p:animMotion origin="layout" path="M 0.01836 -4.07407E-6 L 1.66667E-6 -4.07407E-6 " pathEditMode="relative" rAng="0" ptsTypes="AA">
                                      <p:cBhvr>
                                        <p:cTn id="39" dur="750" fill="hold"/>
                                        <p:tgtEl>
                                          <p:spTgt spid="14"/>
                                        </p:tgtEl>
                                        <p:attrNameLst>
                                          <p:attrName>ppt_x</p:attrName>
                                          <p:attrName>ppt_y</p:attrName>
                                        </p:attrNameLst>
                                      </p:cBhvr>
                                      <p:rCtr x="-924" y="0"/>
                                    </p:animMotion>
                                  </p:childTnLst>
                                </p:cTn>
                              </p:par>
                              <p:par>
                                <p:cTn id="40" presetID="21" presetClass="entr" presetSubtype="1" fill="hold" grpId="0" nodeType="withEffect">
                                  <p:stCondLst>
                                    <p:cond delay="1750"/>
                                  </p:stCondLst>
                                  <p:childTnLst>
                                    <p:set>
                                      <p:cBhvr>
                                        <p:cTn id="41" dur="1" fill="hold">
                                          <p:stCondLst>
                                            <p:cond delay="0"/>
                                          </p:stCondLst>
                                        </p:cTn>
                                        <p:tgtEl>
                                          <p:spTgt spid="8"/>
                                        </p:tgtEl>
                                        <p:attrNameLst>
                                          <p:attrName>style.visibility</p:attrName>
                                        </p:attrNameLst>
                                      </p:cBhvr>
                                      <p:to>
                                        <p:strVal val="visible"/>
                                      </p:to>
                                    </p:set>
                                    <p:animEffect transition="in" filter="wheel(1)">
                                      <p:cBhvr>
                                        <p:cTn id="42" dur="750"/>
                                        <p:tgtEl>
                                          <p:spTgt spid="8"/>
                                        </p:tgtEl>
                                      </p:cBhvr>
                                    </p:animEffect>
                                  </p:childTnLst>
                                </p:cTn>
                              </p:par>
                              <p:par>
                                <p:cTn id="43" presetID="21" presetClass="entr" presetSubtype="1" fill="hold" grpId="0" nodeType="withEffect">
                                  <p:stCondLst>
                                    <p:cond delay="1750"/>
                                  </p:stCondLst>
                                  <p:childTnLst>
                                    <p:set>
                                      <p:cBhvr>
                                        <p:cTn id="44" dur="1" fill="hold">
                                          <p:stCondLst>
                                            <p:cond delay="0"/>
                                          </p:stCondLst>
                                        </p:cTn>
                                        <p:tgtEl>
                                          <p:spTgt spid="15"/>
                                        </p:tgtEl>
                                        <p:attrNameLst>
                                          <p:attrName>style.visibility</p:attrName>
                                        </p:attrNameLst>
                                      </p:cBhvr>
                                      <p:to>
                                        <p:strVal val="visible"/>
                                      </p:to>
                                    </p:set>
                                    <p:animEffect transition="in" filter="wheel(1)">
                                      <p:cBhvr>
                                        <p:cTn id="45" dur="750"/>
                                        <p:tgtEl>
                                          <p:spTgt spid="15"/>
                                        </p:tgtEl>
                                      </p:cBhvr>
                                    </p:animEffect>
                                  </p:childTnLst>
                                </p:cTn>
                              </p:par>
                              <p:par>
                                <p:cTn id="46" presetID="21" presetClass="entr" presetSubtype="1" fill="hold" grpId="0" nodeType="withEffect">
                                  <p:stCondLst>
                                    <p:cond delay="1750"/>
                                  </p:stCondLst>
                                  <p:childTnLst>
                                    <p:set>
                                      <p:cBhvr>
                                        <p:cTn id="47" dur="1" fill="hold">
                                          <p:stCondLst>
                                            <p:cond delay="0"/>
                                          </p:stCondLst>
                                        </p:cTn>
                                        <p:tgtEl>
                                          <p:spTgt spid="16"/>
                                        </p:tgtEl>
                                        <p:attrNameLst>
                                          <p:attrName>style.visibility</p:attrName>
                                        </p:attrNameLst>
                                      </p:cBhvr>
                                      <p:to>
                                        <p:strVal val="visible"/>
                                      </p:to>
                                    </p:set>
                                    <p:animEffect transition="in" filter="wheel(1)">
                                      <p:cBhvr>
                                        <p:cTn id="48" dur="750"/>
                                        <p:tgtEl>
                                          <p:spTgt spid="16"/>
                                        </p:tgtEl>
                                      </p:cBhvr>
                                    </p:animEffect>
                                  </p:childTnLst>
                                </p:cTn>
                              </p:par>
                              <p:par>
                                <p:cTn id="49" presetID="53" presetClass="entr" presetSubtype="16" fill="hold" grpId="0" nodeType="withEffect">
                                  <p:stCondLst>
                                    <p:cond delay="1750"/>
                                  </p:stCondLst>
                                  <p:childTnLst>
                                    <p:set>
                                      <p:cBhvr>
                                        <p:cTn id="50" dur="1" fill="hold">
                                          <p:stCondLst>
                                            <p:cond delay="0"/>
                                          </p:stCondLst>
                                        </p:cTn>
                                        <p:tgtEl>
                                          <p:spTgt spid="5"/>
                                        </p:tgtEl>
                                        <p:attrNameLst>
                                          <p:attrName>style.visibility</p:attrName>
                                        </p:attrNameLst>
                                      </p:cBhvr>
                                      <p:to>
                                        <p:strVal val="visible"/>
                                      </p:to>
                                    </p:set>
                                    <p:anim calcmode="lin" valueType="num">
                                      <p:cBhvr>
                                        <p:cTn id="51" dur="750" fill="hold"/>
                                        <p:tgtEl>
                                          <p:spTgt spid="5"/>
                                        </p:tgtEl>
                                        <p:attrNameLst>
                                          <p:attrName>ppt_w</p:attrName>
                                        </p:attrNameLst>
                                      </p:cBhvr>
                                      <p:tavLst>
                                        <p:tav tm="0">
                                          <p:val>
                                            <p:fltVal val="0"/>
                                          </p:val>
                                        </p:tav>
                                        <p:tav tm="100000">
                                          <p:val>
                                            <p:strVal val="#ppt_w"/>
                                          </p:val>
                                        </p:tav>
                                      </p:tavLst>
                                    </p:anim>
                                    <p:anim calcmode="lin" valueType="num">
                                      <p:cBhvr>
                                        <p:cTn id="52" dur="750" fill="hold"/>
                                        <p:tgtEl>
                                          <p:spTgt spid="5"/>
                                        </p:tgtEl>
                                        <p:attrNameLst>
                                          <p:attrName>ppt_h</p:attrName>
                                        </p:attrNameLst>
                                      </p:cBhvr>
                                      <p:tavLst>
                                        <p:tav tm="0">
                                          <p:val>
                                            <p:fltVal val="0"/>
                                          </p:val>
                                        </p:tav>
                                        <p:tav tm="100000">
                                          <p:val>
                                            <p:strVal val="#ppt_h"/>
                                          </p:val>
                                        </p:tav>
                                      </p:tavLst>
                                    </p:anim>
                                    <p:animEffect transition="in" filter="fade">
                                      <p:cBhvr>
                                        <p:cTn id="53" dur="750"/>
                                        <p:tgtEl>
                                          <p:spTgt spid="5"/>
                                        </p:tgtEl>
                                      </p:cBhvr>
                                    </p:animEffect>
                                  </p:childTnLst>
                                </p:cTn>
                              </p:par>
                              <p:par>
                                <p:cTn id="54" presetID="53" presetClass="entr" presetSubtype="16" fill="hold" grpId="0" nodeType="withEffect">
                                  <p:stCondLst>
                                    <p:cond delay="1750"/>
                                  </p:stCondLst>
                                  <p:childTnLst>
                                    <p:set>
                                      <p:cBhvr>
                                        <p:cTn id="55" dur="1" fill="hold">
                                          <p:stCondLst>
                                            <p:cond delay="0"/>
                                          </p:stCondLst>
                                        </p:cTn>
                                        <p:tgtEl>
                                          <p:spTgt spid="6"/>
                                        </p:tgtEl>
                                        <p:attrNameLst>
                                          <p:attrName>style.visibility</p:attrName>
                                        </p:attrNameLst>
                                      </p:cBhvr>
                                      <p:to>
                                        <p:strVal val="visible"/>
                                      </p:to>
                                    </p:set>
                                    <p:anim calcmode="lin" valueType="num">
                                      <p:cBhvr>
                                        <p:cTn id="56" dur="750" fill="hold"/>
                                        <p:tgtEl>
                                          <p:spTgt spid="6"/>
                                        </p:tgtEl>
                                        <p:attrNameLst>
                                          <p:attrName>ppt_w</p:attrName>
                                        </p:attrNameLst>
                                      </p:cBhvr>
                                      <p:tavLst>
                                        <p:tav tm="0">
                                          <p:val>
                                            <p:fltVal val="0"/>
                                          </p:val>
                                        </p:tav>
                                        <p:tav tm="100000">
                                          <p:val>
                                            <p:strVal val="#ppt_w"/>
                                          </p:val>
                                        </p:tav>
                                      </p:tavLst>
                                    </p:anim>
                                    <p:anim calcmode="lin" valueType="num">
                                      <p:cBhvr>
                                        <p:cTn id="57" dur="750" fill="hold"/>
                                        <p:tgtEl>
                                          <p:spTgt spid="6"/>
                                        </p:tgtEl>
                                        <p:attrNameLst>
                                          <p:attrName>ppt_h</p:attrName>
                                        </p:attrNameLst>
                                      </p:cBhvr>
                                      <p:tavLst>
                                        <p:tav tm="0">
                                          <p:val>
                                            <p:fltVal val="0"/>
                                          </p:val>
                                        </p:tav>
                                        <p:tav tm="100000">
                                          <p:val>
                                            <p:strVal val="#ppt_h"/>
                                          </p:val>
                                        </p:tav>
                                      </p:tavLst>
                                    </p:anim>
                                    <p:animEffect transition="in" filter="fade">
                                      <p:cBhvr>
                                        <p:cTn id="58" dur="750"/>
                                        <p:tgtEl>
                                          <p:spTgt spid="6"/>
                                        </p:tgtEl>
                                      </p:cBhvr>
                                    </p:animEffect>
                                  </p:childTnLst>
                                </p:cTn>
                              </p:par>
                              <p:par>
                                <p:cTn id="59" presetID="53" presetClass="entr" presetSubtype="16" fill="hold" grpId="0" nodeType="withEffect">
                                  <p:stCondLst>
                                    <p:cond delay="1750"/>
                                  </p:stCondLst>
                                  <p:childTnLst>
                                    <p:set>
                                      <p:cBhvr>
                                        <p:cTn id="60" dur="1" fill="hold">
                                          <p:stCondLst>
                                            <p:cond delay="0"/>
                                          </p:stCondLst>
                                        </p:cTn>
                                        <p:tgtEl>
                                          <p:spTgt spid="7"/>
                                        </p:tgtEl>
                                        <p:attrNameLst>
                                          <p:attrName>style.visibility</p:attrName>
                                        </p:attrNameLst>
                                      </p:cBhvr>
                                      <p:to>
                                        <p:strVal val="visible"/>
                                      </p:to>
                                    </p:set>
                                    <p:anim calcmode="lin" valueType="num">
                                      <p:cBhvr>
                                        <p:cTn id="61" dur="750" fill="hold"/>
                                        <p:tgtEl>
                                          <p:spTgt spid="7"/>
                                        </p:tgtEl>
                                        <p:attrNameLst>
                                          <p:attrName>ppt_w</p:attrName>
                                        </p:attrNameLst>
                                      </p:cBhvr>
                                      <p:tavLst>
                                        <p:tav tm="0">
                                          <p:val>
                                            <p:fltVal val="0"/>
                                          </p:val>
                                        </p:tav>
                                        <p:tav tm="100000">
                                          <p:val>
                                            <p:strVal val="#ppt_w"/>
                                          </p:val>
                                        </p:tav>
                                      </p:tavLst>
                                    </p:anim>
                                    <p:anim calcmode="lin" valueType="num">
                                      <p:cBhvr>
                                        <p:cTn id="62" dur="750" fill="hold"/>
                                        <p:tgtEl>
                                          <p:spTgt spid="7"/>
                                        </p:tgtEl>
                                        <p:attrNameLst>
                                          <p:attrName>ppt_h</p:attrName>
                                        </p:attrNameLst>
                                      </p:cBhvr>
                                      <p:tavLst>
                                        <p:tav tm="0">
                                          <p:val>
                                            <p:fltVal val="0"/>
                                          </p:val>
                                        </p:tav>
                                        <p:tav tm="100000">
                                          <p:val>
                                            <p:strVal val="#ppt_h"/>
                                          </p:val>
                                        </p:tav>
                                      </p:tavLst>
                                    </p:anim>
                                    <p:animEffect transition="in" filter="fade">
                                      <p:cBhvr>
                                        <p:cTn id="63" dur="750"/>
                                        <p:tgtEl>
                                          <p:spTgt spid="7"/>
                                        </p:tgtEl>
                                      </p:cBhvr>
                                    </p:animEffect>
                                  </p:childTnLst>
                                </p:cTn>
                              </p:par>
                              <p:par>
                                <p:cTn id="64" presetID="10" presetClass="entr" presetSubtype="0" fill="hold" grpId="0" nodeType="withEffect">
                                  <p:stCondLst>
                                    <p:cond delay="1750"/>
                                  </p:stCondLst>
                                  <p:childTnLst>
                                    <p:set>
                                      <p:cBhvr>
                                        <p:cTn id="65" dur="1" fill="hold">
                                          <p:stCondLst>
                                            <p:cond delay="0"/>
                                          </p:stCondLst>
                                        </p:cTn>
                                        <p:tgtEl>
                                          <p:spTgt spid="19"/>
                                        </p:tgtEl>
                                        <p:attrNameLst>
                                          <p:attrName>style.visibility</p:attrName>
                                        </p:attrNameLst>
                                      </p:cBhvr>
                                      <p:to>
                                        <p:strVal val="visible"/>
                                      </p:to>
                                    </p:set>
                                    <p:animEffect transition="in" filter="fade">
                                      <p:cBhvr>
                                        <p:cTn id="66" dur="750"/>
                                        <p:tgtEl>
                                          <p:spTgt spid="19"/>
                                        </p:tgtEl>
                                      </p:cBhvr>
                                    </p:animEffect>
                                  </p:childTnLst>
                                </p:cTn>
                              </p:par>
                              <p:par>
                                <p:cTn id="67" presetID="22" presetClass="entr" presetSubtype="8" fill="hold" grpId="0" nodeType="withEffect">
                                  <p:stCondLst>
                                    <p:cond delay="1750"/>
                                  </p:stCondLst>
                                  <p:childTnLst>
                                    <p:set>
                                      <p:cBhvr>
                                        <p:cTn id="68" dur="1" fill="hold">
                                          <p:stCondLst>
                                            <p:cond delay="0"/>
                                          </p:stCondLst>
                                        </p:cTn>
                                        <p:tgtEl>
                                          <p:spTgt spid="20"/>
                                        </p:tgtEl>
                                        <p:attrNameLst>
                                          <p:attrName>style.visibility</p:attrName>
                                        </p:attrNameLst>
                                      </p:cBhvr>
                                      <p:to>
                                        <p:strVal val="visible"/>
                                      </p:to>
                                    </p:set>
                                    <p:animEffect transition="in" filter="wipe(left)">
                                      <p:cBhvr>
                                        <p:cTn id="69" dur="500"/>
                                        <p:tgtEl>
                                          <p:spTgt spid="20"/>
                                        </p:tgtEl>
                                      </p:cBhvr>
                                    </p:animEffect>
                                  </p:childTnLst>
                                </p:cTn>
                              </p:par>
                              <p:par>
                                <p:cTn id="70" presetID="22" presetClass="entr" presetSubtype="8" fill="hold" nodeType="withEffect">
                                  <p:stCondLst>
                                    <p:cond delay="1750"/>
                                  </p:stCondLst>
                                  <p:childTnLst>
                                    <p:set>
                                      <p:cBhvr>
                                        <p:cTn id="71" dur="1" fill="hold">
                                          <p:stCondLst>
                                            <p:cond delay="0"/>
                                          </p:stCondLst>
                                        </p:cTn>
                                        <p:tgtEl>
                                          <p:spTgt spid="21"/>
                                        </p:tgtEl>
                                        <p:attrNameLst>
                                          <p:attrName>style.visibility</p:attrName>
                                        </p:attrNameLst>
                                      </p:cBhvr>
                                      <p:to>
                                        <p:strVal val="visible"/>
                                      </p:to>
                                    </p:set>
                                    <p:animEffect transition="in" filter="wipe(left)">
                                      <p:cBhvr>
                                        <p:cTn id="72" dur="750"/>
                                        <p:tgtEl>
                                          <p:spTgt spid="21"/>
                                        </p:tgtEl>
                                      </p:cBhvr>
                                    </p:animEffect>
                                  </p:childTnLst>
                                </p:cTn>
                              </p:par>
                              <p:par>
                                <p:cTn id="73" presetID="22" presetClass="entr" presetSubtype="8" fill="hold" grpId="0" nodeType="withEffect">
                                  <p:stCondLst>
                                    <p:cond delay="1750"/>
                                  </p:stCondLst>
                                  <p:childTnLst>
                                    <p:set>
                                      <p:cBhvr>
                                        <p:cTn id="74" dur="1" fill="hold">
                                          <p:stCondLst>
                                            <p:cond delay="0"/>
                                          </p:stCondLst>
                                        </p:cTn>
                                        <p:tgtEl>
                                          <p:spTgt spid="17"/>
                                        </p:tgtEl>
                                        <p:attrNameLst>
                                          <p:attrName>style.visibility</p:attrName>
                                        </p:attrNameLst>
                                      </p:cBhvr>
                                      <p:to>
                                        <p:strVal val="visible"/>
                                      </p:to>
                                    </p:set>
                                    <p:animEffect transition="in" filter="wipe(left)">
                                      <p:cBhvr>
                                        <p:cTn id="75" dur="750"/>
                                        <p:tgtEl>
                                          <p:spTgt spid="17"/>
                                        </p:tgtEl>
                                      </p:cBhvr>
                                    </p:animEffect>
                                  </p:childTnLst>
                                </p:cTn>
                              </p:par>
                              <p:par>
                                <p:cTn id="76" presetID="22" presetClass="entr" presetSubtype="8" fill="hold" grpId="0" nodeType="withEffect">
                                  <p:stCondLst>
                                    <p:cond delay="1750"/>
                                  </p:stCondLst>
                                  <p:childTnLst>
                                    <p:set>
                                      <p:cBhvr>
                                        <p:cTn id="77" dur="1" fill="hold">
                                          <p:stCondLst>
                                            <p:cond delay="0"/>
                                          </p:stCondLst>
                                        </p:cTn>
                                        <p:tgtEl>
                                          <p:spTgt spid="18"/>
                                        </p:tgtEl>
                                        <p:attrNameLst>
                                          <p:attrName>style.visibility</p:attrName>
                                        </p:attrNameLst>
                                      </p:cBhvr>
                                      <p:to>
                                        <p:strVal val="visible"/>
                                      </p:to>
                                    </p:set>
                                    <p:animEffect transition="in" filter="wipe(left)">
                                      <p:cBhvr>
                                        <p:cTn id="78" dur="750"/>
                                        <p:tgtEl>
                                          <p:spTgt spid="18"/>
                                        </p:tgtEl>
                                      </p:cBhvr>
                                    </p:animEffect>
                                  </p:childTnLst>
                                </p:cTn>
                              </p:par>
                              <p:par>
                                <p:cTn id="79" presetID="53" presetClass="entr" presetSubtype="16" fill="hold" grpId="0" nodeType="withEffect">
                                  <p:stCondLst>
                                    <p:cond delay="1750"/>
                                  </p:stCondLst>
                                  <p:childTnLst>
                                    <p:set>
                                      <p:cBhvr>
                                        <p:cTn id="80" dur="1" fill="hold">
                                          <p:stCondLst>
                                            <p:cond delay="0"/>
                                          </p:stCondLst>
                                        </p:cTn>
                                        <p:tgtEl>
                                          <p:spTgt spid="22"/>
                                        </p:tgtEl>
                                        <p:attrNameLst>
                                          <p:attrName>style.visibility</p:attrName>
                                        </p:attrNameLst>
                                      </p:cBhvr>
                                      <p:to>
                                        <p:strVal val="visible"/>
                                      </p:to>
                                    </p:set>
                                    <p:anim calcmode="lin" valueType="num">
                                      <p:cBhvr>
                                        <p:cTn id="81" dur="750" fill="hold"/>
                                        <p:tgtEl>
                                          <p:spTgt spid="22"/>
                                        </p:tgtEl>
                                        <p:attrNameLst>
                                          <p:attrName>ppt_w</p:attrName>
                                        </p:attrNameLst>
                                      </p:cBhvr>
                                      <p:tavLst>
                                        <p:tav tm="0">
                                          <p:val>
                                            <p:fltVal val="0"/>
                                          </p:val>
                                        </p:tav>
                                        <p:tav tm="100000">
                                          <p:val>
                                            <p:strVal val="#ppt_w"/>
                                          </p:val>
                                        </p:tav>
                                      </p:tavLst>
                                    </p:anim>
                                    <p:anim calcmode="lin" valueType="num">
                                      <p:cBhvr>
                                        <p:cTn id="82" dur="750" fill="hold"/>
                                        <p:tgtEl>
                                          <p:spTgt spid="22"/>
                                        </p:tgtEl>
                                        <p:attrNameLst>
                                          <p:attrName>ppt_h</p:attrName>
                                        </p:attrNameLst>
                                      </p:cBhvr>
                                      <p:tavLst>
                                        <p:tav tm="0">
                                          <p:val>
                                            <p:fltVal val="0"/>
                                          </p:val>
                                        </p:tav>
                                        <p:tav tm="100000">
                                          <p:val>
                                            <p:strVal val="#ppt_h"/>
                                          </p:val>
                                        </p:tav>
                                      </p:tavLst>
                                    </p:anim>
                                    <p:animEffect transition="in" filter="fade">
                                      <p:cBhvr>
                                        <p:cTn id="83" dur="750"/>
                                        <p:tgtEl>
                                          <p:spTgt spid="22"/>
                                        </p:tgtEl>
                                      </p:cBhvr>
                                    </p:animEffect>
                                  </p:childTnLst>
                                </p:cTn>
                              </p:par>
                              <p:par>
                                <p:cTn id="84" presetID="53" presetClass="entr" presetSubtype="16" fill="hold" nodeType="withEffect">
                                  <p:stCondLst>
                                    <p:cond delay="1750"/>
                                  </p:stCondLst>
                                  <p:childTnLst>
                                    <p:set>
                                      <p:cBhvr>
                                        <p:cTn id="85" dur="1" fill="hold">
                                          <p:stCondLst>
                                            <p:cond delay="0"/>
                                          </p:stCondLst>
                                        </p:cTn>
                                        <p:tgtEl>
                                          <p:spTgt spid="58"/>
                                        </p:tgtEl>
                                        <p:attrNameLst>
                                          <p:attrName>style.visibility</p:attrName>
                                        </p:attrNameLst>
                                      </p:cBhvr>
                                      <p:to>
                                        <p:strVal val="visible"/>
                                      </p:to>
                                    </p:set>
                                    <p:anim calcmode="lin" valueType="num">
                                      <p:cBhvr>
                                        <p:cTn id="86" dur="750" fill="hold"/>
                                        <p:tgtEl>
                                          <p:spTgt spid="58"/>
                                        </p:tgtEl>
                                        <p:attrNameLst>
                                          <p:attrName>ppt_w</p:attrName>
                                        </p:attrNameLst>
                                      </p:cBhvr>
                                      <p:tavLst>
                                        <p:tav tm="0">
                                          <p:val>
                                            <p:fltVal val="0"/>
                                          </p:val>
                                        </p:tav>
                                        <p:tav tm="100000">
                                          <p:val>
                                            <p:strVal val="#ppt_w"/>
                                          </p:val>
                                        </p:tav>
                                      </p:tavLst>
                                    </p:anim>
                                    <p:anim calcmode="lin" valueType="num">
                                      <p:cBhvr>
                                        <p:cTn id="87" dur="750" fill="hold"/>
                                        <p:tgtEl>
                                          <p:spTgt spid="58"/>
                                        </p:tgtEl>
                                        <p:attrNameLst>
                                          <p:attrName>ppt_h</p:attrName>
                                        </p:attrNameLst>
                                      </p:cBhvr>
                                      <p:tavLst>
                                        <p:tav tm="0">
                                          <p:val>
                                            <p:fltVal val="0"/>
                                          </p:val>
                                        </p:tav>
                                        <p:tav tm="100000">
                                          <p:val>
                                            <p:strVal val="#ppt_h"/>
                                          </p:val>
                                        </p:tav>
                                      </p:tavLst>
                                    </p:anim>
                                    <p:animEffect transition="in" filter="fade">
                                      <p:cBhvr>
                                        <p:cTn id="88" dur="750"/>
                                        <p:tgtEl>
                                          <p:spTgt spid="58"/>
                                        </p:tgtEl>
                                      </p:cBhvr>
                                    </p:animEffect>
                                  </p:childTnLst>
                                </p:cTn>
                              </p:par>
                              <p:par>
                                <p:cTn id="89" presetID="53" presetClass="entr" presetSubtype="16" fill="hold" nodeType="withEffect">
                                  <p:stCondLst>
                                    <p:cond delay="1750"/>
                                  </p:stCondLst>
                                  <p:childTnLst>
                                    <p:set>
                                      <p:cBhvr>
                                        <p:cTn id="90" dur="1" fill="hold">
                                          <p:stCondLst>
                                            <p:cond delay="0"/>
                                          </p:stCondLst>
                                        </p:cTn>
                                        <p:tgtEl>
                                          <p:spTgt spid="32"/>
                                        </p:tgtEl>
                                        <p:attrNameLst>
                                          <p:attrName>style.visibility</p:attrName>
                                        </p:attrNameLst>
                                      </p:cBhvr>
                                      <p:to>
                                        <p:strVal val="visible"/>
                                      </p:to>
                                    </p:set>
                                    <p:anim calcmode="lin" valueType="num">
                                      <p:cBhvr>
                                        <p:cTn id="91" dur="750" fill="hold"/>
                                        <p:tgtEl>
                                          <p:spTgt spid="32"/>
                                        </p:tgtEl>
                                        <p:attrNameLst>
                                          <p:attrName>ppt_w</p:attrName>
                                        </p:attrNameLst>
                                      </p:cBhvr>
                                      <p:tavLst>
                                        <p:tav tm="0">
                                          <p:val>
                                            <p:fltVal val="0"/>
                                          </p:val>
                                        </p:tav>
                                        <p:tav tm="100000">
                                          <p:val>
                                            <p:strVal val="#ppt_w"/>
                                          </p:val>
                                        </p:tav>
                                      </p:tavLst>
                                    </p:anim>
                                    <p:anim calcmode="lin" valueType="num">
                                      <p:cBhvr>
                                        <p:cTn id="92" dur="750" fill="hold"/>
                                        <p:tgtEl>
                                          <p:spTgt spid="32"/>
                                        </p:tgtEl>
                                        <p:attrNameLst>
                                          <p:attrName>ppt_h</p:attrName>
                                        </p:attrNameLst>
                                      </p:cBhvr>
                                      <p:tavLst>
                                        <p:tav tm="0">
                                          <p:val>
                                            <p:fltVal val="0"/>
                                          </p:val>
                                        </p:tav>
                                        <p:tav tm="100000">
                                          <p:val>
                                            <p:strVal val="#ppt_h"/>
                                          </p:val>
                                        </p:tav>
                                      </p:tavLst>
                                    </p:anim>
                                    <p:animEffect transition="in" filter="fade">
                                      <p:cBhvr>
                                        <p:cTn id="93" dur="750"/>
                                        <p:tgtEl>
                                          <p:spTgt spid="32"/>
                                        </p:tgtEl>
                                      </p:cBhvr>
                                    </p:animEffect>
                                  </p:childTnLst>
                                </p:cTn>
                              </p:par>
                              <p:par>
                                <p:cTn id="94" presetID="53" presetClass="entr" presetSubtype="16" fill="hold" nodeType="withEffect">
                                  <p:stCondLst>
                                    <p:cond delay="1750"/>
                                  </p:stCondLst>
                                  <p:childTnLst>
                                    <p:set>
                                      <p:cBhvr>
                                        <p:cTn id="95" dur="1" fill="hold">
                                          <p:stCondLst>
                                            <p:cond delay="0"/>
                                          </p:stCondLst>
                                        </p:cTn>
                                        <p:tgtEl>
                                          <p:spTgt spid="25"/>
                                        </p:tgtEl>
                                        <p:attrNameLst>
                                          <p:attrName>style.visibility</p:attrName>
                                        </p:attrNameLst>
                                      </p:cBhvr>
                                      <p:to>
                                        <p:strVal val="visible"/>
                                      </p:to>
                                    </p:set>
                                    <p:anim calcmode="lin" valueType="num">
                                      <p:cBhvr>
                                        <p:cTn id="96" dur="750" fill="hold"/>
                                        <p:tgtEl>
                                          <p:spTgt spid="25"/>
                                        </p:tgtEl>
                                        <p:attrNameLst>
                                          <p:attrName>ppt_w</p:attrName>
                                        </p:attrNameLst>
                                      </p:cBhvr>
                                      <p:tavLst>
                                        <p:tav tm="0">
                                          <p:val>
                                            <p:fltVal val="0"/>
                                          </p:val>
                                        </p:tav>
                                        <p:tav tm="100000">
                                          <p:val>
                                            <p:strVal val="#ppt_w"/>
                                          </p:val>
                                        </p:tav>
                                      </p:tavLst>
                                    </p:anim>
                                    <p:anim calcmode="lin" valueType="num">
                                      <p:cBhvr>
                                        <p:cTn id="97" dur="750" fill="hold"/>
                                        <p:tgtEl>
                                          <p:spTgt spid="25"/>
                                        </p:tgtEl>
                                        <p:attrNameLst>
                                          <p:attrName>ppt_h</p:attrName>
                                        </p:attrNameLst>
                                      </p:cBhvr>
                                      <p:tavLst>
                                        <p:tav tm="0">
                                          <p:val>
                                            <p:fltVal val="0"/>
                                          </p:val>
                                        </p:tav>
                                        <p:tav tm="100000">
                                          <p:val>
                                            <p:strVal val="#ppt_h"/>
                                          </p:val>
                                        </p:tav>
                                      </p:tavLst>
                                    </p:anim>
                                    <p:animEffect transition="in" filter="fade">
                                      <p:cBhvr>
                                        <p:cTn id="98" dur="75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2" grpId="0" animBg="1"/>
      <p:bldP spid="12" grpId="1" animBg="1"/>
      <p:bldP spid="12" grpId="2" animBg="1"/>
      <p:bldP spid="13" grpId="0" animBg="1"/>
      <p:bldP spid="13" grpId="1" animBg="1"/>
      <p:bldP spid="13" grpId="2" animBg="1"/>
      <p:bldP spid="14" grpId="0" animBg="1"/>
      <p:bldP spid="14" grpId="1" animBg="1"/>
      <p:bldP spid="14" grpId="2" animBg="1"/>
      <p:bldP spid="15" grpId="0" animBg="1"/>
      <p:bldP spid="16" grpId="0" animBg="1"/>
      <p:bldP spid="17" grpId="0"/>
      <p:bldP spid="18" grpId="0"/>
      <p:bldP spid="19" grpId="0" animBg="1"/>
      <p:bldP spid="20" grpId="0"/>
      <p:bldP spid="22" grpId="0" animBg="1"/>
      <p:bldP spid="23" grpId="0"/>
      <p:bldP spid="2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 y="309617"/>
            <a:ext cx="527425" cy="671867"/>
          </a:xfrm>
          <a:prstGeom prst="rect">
            <a:avLst/>
          </a:prstGeom>
          <a:solidFill>
            <a:srgbClr val="FFBF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rtlCol="0" anchor="ctr"/>
          <a:lstStyle/>
          <a:p>
            <a:pPr algn="ctr" defTabSz="914096"/>
            <a:endParaRPr lang="zh-CN" altLang="en-US" sz="1866" dirty="0">
              <a:solidFill>
                <a:srgbClr val="E7E6E6">
                  <a:lumMod val="50000"/>
                </a:srgbClr>
              </a:solidFill>
              <a:cs typeface="+mn-ea"/>
              <a:sym typeface="+mn-lt"/>
            </a:endParaRPr>
          </a:p>
        </p:txBody>
      </p:sp>
      <p:sp>
        <p:nvSpPr>
          <p:cNvPr id="3" name="文本框 37"/>
          <p:cNvSpPr txBox="1"/>
          <p:nvPr/>
        </p:nvSpPr>
        <p:spPr>
          <a:xfrm>
            <a:off x="623435" y="309617"/>
            <a:ext cx="2448229" cy="420542"/>
          </a:xfrm>
          <a:prstGeom prst="rect">
            <a:avLst/>
          </a:prstGeom>
          <a:noFill/>
        </p:spPr>
        <p:txBody>
          <a:bodyPr wrap="square" lIns="91417" tIns="45709" rIns="91417" bIns="45709" rtlCol="0">
            <a:spAutoFit/>
          </a:bodyPr>
          <a:lstStyle/>
          <a:p>
            <a:pPr lvl="0"/>
            <a:r>
              <a:rPr lang="zh-CN" altLang="en-US" sz="2133" b="1" dirty="0">
                <a:solidFill>
                  <a:srgbClr val="FFBF00"/>
                </a:solidFill>
                <a:latin typeface="微软雅黑" pitchFamily="34" charset="-122"/>
                <a:ea typeface="微软雅黑" pitchFamily="34" charset="-122"/>
              </a:rPr>
              <a:t>添加标题</a:t>
            </a:r>
            <a:endParaRPr lang="zh-CN" altLang="zh-CN" sz="2133" b="1" dirty="0">
              <a:solidFill>
                <a:srgbClr val="FFBF00"/>
              </a:solidFill>
              <a:latin typeface="微软雅黑" pitchFamily="34" charset="-122"/>
              <a:ea typeface="微软雅黑" pitchFamily="34" charset="-122"/>
            </a:endParaRPr>
          </a:p>
        </p:txBody>
      </p:sp>
      <p:grpSp>
        <p:nvGrpSpPr>
          <p:cNvPr id="33" name="Group 3"/>
          <p:cNvGrpSpPr/>
          <p:nvPr/>
        </p:nvGrpSpPr>
        <p:grpSpPr>
          <a:xfrm>
            <a:off x="887794" y="981484"/>
            <a:ext cx="10048297" cy="4399042"/>
            <a:chOff x="1100786" y="1551735"/>
            <a:chExt cx="10052640" cy="4399344"/>
          </a:xfrm>
        </p:grpSpPr>
        <p:sp>
          <p:nvSpPr>
            <p:cNvPr id="34" name="Freeform 21"/>
            <p:cNvSpPr/>
            <p:nvPr/>
          </p:nvSpPr>
          <p:spPr>
            <a:xfrm rot="19805282">
              <a:off x="1456384" y="1551735"/>
              <a:ext cx="9350488" cy="4399344"/>
            </a:xfrm>
            <a:custGeom>
              <a:avLst/>
              <a:gdLst>
                <a:gd name="connsiteX0" fmla="*/ 9210674 w 9350488"/>
                <a:gd name="connsiteY0" fmla="*/ 3819266 h 4399344"/>
                <a:gd name="connsiteX1" fmla="*/ 9350488 w 9350488"/>
                <a:gd name="connsiteY1" fmla="*/ 4082226 h 4399344"/>
                <a:gd name="connsiteX2" fmla="*/ 9033370 w 9350488"/>
                <a:gd name="connsiteY2" fmla="*/ 4399344 h 4399344"/>
                <a:gd name="connsiteX3" fmla="*/ 6852320 w 9350488"/>
                <a:gd name="connsiteY3" fmla="*/ 4399344 h 4399344"/>
                <a:gd name="connsiteX4" fmla="*/ 6844759 w 9350488"/>
                <a:gd name="connsiteY4" fmla="*/ 4398581 h 4399344"/>
                <a:gd name="connsiteX5" fmla="*/ 6831730 w 9350488"/>
                <a:gd name="connsiteY5" fmla="*/ 4398964 h 4399344"/>
                <a:gd name="connsiteX6" fmla="*/ 6805150 w 9350488"/>
                <a:gd name="connsiteY6" fmla="*/ 4394589 h 4399344"/>
                <a:gd name="connsiteX7" fmla="*/ 6788410 w 9350488"/>
                <a:gd name="connsiteY7" fmla="*/ 4392901 h 4399344"/>
                <a:gd name="connsiteX8" fmla="*/ 6781081 w 9350488"/>
                <a:gd name="connsiteY8" fmla="*/ 4390626 h 4399344"/>
                <a:gd name="connsiteX9" fmla="*/ 6771692 w 9350488"/>
                <a:gd name="connsiteY9" fmla="*/ 4389080 h 4399344"/>
                <a:gd name="connsiteX10" fmla="*/ 6748678 w 9350488"/>
                <a:gd name="connsiteY10" fmla="*/ 4380567 h 4399344"/>
                <a:gd name="connsiteX11" fmla="*/ 6728884 w 9350488"/>
                <a:gd name="connsiteY11" fmla="*/ 4374423 h 4399344"/>
                <a:gd name="connsiteX12" fmla="*/ 6722076 w 9350488"/>
                <a:gd name="connsiteY12" fmla="*/ 4370728 h 4399344"/>
                <a:gd name="connsiteX13" fmla="*/ 6714626 w 9350488"/>
                <a:gd name="connsiteY13" fmla="*/ 4367972 h 4399344"/>
                <a:gd name="connsiteX14" fmla="*/ 6695104 w 9350488"/>
                <a:gd name="connsiteY14" fmla="*/ 4356088 h 4399344"/>
                <a:gd name="connsiteX15" fmla="*/ 6675017 w 9350488"/>
                <a:gd name="connsiteY15" fmla="*/ 4345185 h 4399344"/>
                <a:gd name="connsiteX16" fmla="*/ 6668890 w 9350488"/>
                <a:gd name="connsiteY16" fmla="*/ 4340130 h 4399344"/>
                <a:gd name="connsiteX17" fmla="*/ 6662274 w 9350488"/>
                <a:gd name="connsiteY17" fmla="*/ 4336102 h 4399344"/>
                <a:gd name="connsiteX18" fmla="*/ 6647012 w 9350488"/>
                <a:gd name="connsiteY18" fmla="*/ 4322079 h 4399344"/>
                <a:gd name="connsiteX19" fmla="*/ 6628085 w 9350488"/>
                <a:gd name="connsiteY19" fmla="*/ 4306462 h 4399344"/>
                <a:gd name="connsiteX20" fmla="*/ 6622029 w 9350488"/>
                <a:gd name="connsiteY20" fmla="*/ 4299122 h 4399344"/>
                <a:gd name="connsiteX21" fmla="*/ 6616378 w 9350488"/>
                <a:gd name="connsiteY21" fmla="*/ 4293931 h 4399344"/>
                <a:gd name="connsiteX22" fmla="*/ 6606505 w 9350488"/>
                <a:gd name="connsiteY22" fmla="*/ 4280307 h 4399344"/>
                <a:gd name="connsiteX23" fmla="*/ 6589361 w 9350488"/>
                <a:gd name="connsiteY23" fmla="*/ 4259529 h 4399344"/>
                <a:gd name="connsiteX24" fmla="*/ 6583143 w 9350488"/>
                <a:gd name="connsiteY24" fmla="*/ 4248073 h 4399344"/>
                <a:gd name="connsiteX25" fmla="*/ 6578683 w 9350488"/>
                <a:gd name="connsiteY25" fmla="*/ 4241920 h 4399344"/>
                <a:gd name="connsiteX26" fmla="*/ 5577164 w 9350488"/>
                <a:gd name="connsiteY26" fmla="*/ 2519482 h 4399344"/>
                <a:gd name="connsiteX27" fmla="*/ 3584720 w 9350488"/>
                <a:gd name="connsiteY27" fmla="*/ 2519482 h 4399344"/>
                <a:gd name="connsiteX28" fmla="*/ 3577151 w 9350488"/>
                <a:gd name="connsiteY28" fmla="*/ 2518719 h 4399344"/>
                <a:gd name="connsiteX29" fmla="*/ 3564128 w 9350488"/>
                <a:gd name="connsiteY29" fmla="*/ 2519102 h 4399344"/>
                <a:gd name="connsiteX30" fmla="*/ 3537559 w 9350488"/>
                <a:gd name="connsiteY30" fmla="*/ 2514728 h 4399344"/>
                <a:gd name="connsiteX31" fmla="*/ 3520810 w 9350488"/>
                <a:gd name="connsiteY31" fmla="*/ 2513039 h 4399344"/>
                <a:gd name="connsiteX32" fmla="*/ 3513476 w 9350488"/>
                <a:gd name="connsiteY32" fmla="*/ 2510763 h 4399344"/>
                <a:gd name="connsiteX33" fmla="*/ 3504091 w 9350488"/>
                <a:gd name="connsiteY33" fmla="*/ 2509217 h 4399344"/>
                <a:gd name="connsiteX34" fmla="*/ 3481082 w 9350488"/>
                <a:gd name="connsiteY34" fmla="*/ 2500707 h 4399344"/>
                <a:gd name="connsiteX35" fmla="*/ 3461284 w 9350488"/>
                <a:gd name="connsiteY35" fmla="*/ 2494561 h 4399344"/>
                <a:gd name="connsiteX36" fmla="*/ 3454474 w 9350488"/>
                <a:gd name="connsiteY36" fmla="*/ 2490865 h 4399344"/>
                <a:gd name="connsiteX37" fmla="*/ 3447024 w 9350488"/>
                <a:gd name="connsiteY37" fmla="*/ 2488109 h 4399344"/>
                <a:gd name="connsiteX38" fmla="*/ 3427503 w 9350488"/>
                <a:gd name="connsiteY38" fmla="*/ 2476226 h 4399344"/>
                <a:gd name="connsiteX39" fmla="*/ 3407416 w 9350488"/>
                <a:gd name="connsiteY39" fmla="*/ 2465323 h 4399344"/>
                <a:gd name="connsiteX40" fmla="*/ 3401290 w 9350488"/>
                <a:gd name="connsiteY40" fmla="*/ 2460268 h 4399344"/>
                <a:gd name="connsiteX41" fmla="*/ 3394672 w 9350488"/>
                <a:gd name="connsiteY41" fmla="*/ 2456239 h 4399344"/>
                <a:gd name="connsiteX42" fmla="*/ 3379407 w 9350488"/>
                <a:gd name="connsiteY42" fmla="*/ 2442213 h 4399344"/>
                <a:gd name="connsiteX43" fmla="*/ 3360484 w 9350488"/>
                <a:gd name="connsiteY43" fmla="*/ 2426600 h 4399344"/>
                <a:gd name="connsiteX44" fmla="*/ 3354430 w 9350488"/>
                <a:gd name="connsiteY44" fmla="*/ 2419263 h 4399344"/>
                <a:gd name="connsiteX45" fmla="*/ 3348776 w 9350488"/>
                <a:gd name="connsiteY45" fmla="*/ 2414068 h 4399344"/>
                <a:gd name="connsiteX46" fmla="*/ 3338897 w 9350488"/>
                <a:gd name="connsiteY46" fmla="*/ 2400437 h 4399344"/>
                <a:gd name="connsiteX47" fmla="*/ 3321761 w 9350488"/>
                <a:gd name="connsiteY47" fmla="*/ 2379667 h 4399344"/>
                <a:gd name="connsiteX48" fmla="*/ 3315545 w 9350488"/>
                <a:gd name="connsiteY48" fmla="*/ 2368216 h 4399344"/>
                <a:gd name="connsiteX49" fmla="*/ 3311081 w 9350488"/>
                <a:gd name="connsiteY49" fmla="*/ 2362057 h 4399344"/>
                <a:gd name="connsiteX50" fmla="*/ 2309562 w 9350488"/>
                <a:gd name="connsiteY50" fmla="*/ 639619 h 4399344"/>
                <a:gd name="connsiteX51" fmla="*/ 317118 w 9350488"/>
                <a:gd name="connsiteY51" fmla="*/ 639619 h 4399344"/>
                <a:gd name="connsiteX52" fmla="*/ 1 w 9350488"/>
                <a:gd name="connsiteY52" fmla="*/ 322501 h 4399344"/>
                <a:gd name="connsiteX53" fmla="*/ 317119 w 9350488"/>
                <a:gd name="connsiteY53" fmla="*/ 5383 h 4399344"/>
                <a:gd name="connsiteX54" fmla="*/ 2436279 w 9350488"/>
                <a:gd name="connsiteY54" fmla="*/ 5383 h 4399344"/>
                <a:gd name="connsiteX55" fmla="*/ 2448735 w 9350488"/>
                <a:gd name="connsiteY55" fmla="*/ 2523 h 4399344"/>
                <a:gd name="connsiteX56" fmla="*/ 2627103 w 9350488"/>
                <a:gd name="connsiteY56" fmla="*/ 31715 h 4399344"/>
                <a:gd name="connsiteX57" fmla="*/ 2650943 w 9350488"/>
                <a:gd name="connsiteY57" fmla="*/ 46228 h 4399344"/>
                <a:gd name="connsiteX58" fmla="*/ 2675472 w 9350488"/>
                <a:gd name="connsiteY58" fmla="*/ 59542 h 4399344"/>
                <a:gd name="connsiteX59" fmla="*/ 2790366 w 9350488"/>
                <a:gd name="connsiteY59" fmla="*/ 199065 h 4399344"/>
                <a:gd name="connsiteX60" fmla="*/ 2794154 w 9350488"/>
                <a:gd name="connsiteY60" fmla="*/ 211270 h 4399344"/>
                <a:gd name="connsiteX61" fmla="*/ 3767495 w 9350488"/>
                <a:gd name="connsiteY61" fmla="*/ 1885246 h 4399344"/>
                <a:gd name="connsiteX62" fmla="*/ 5703881 w 9350488"/>
                <a:gd name="connsiteY62" fmla="*/ 1885246 h 4399344"/>
                <a:gd name="connsiteX63" fmla="*/ 5716337 w 9350488"/>
                <a:gd name="connsiteY63" fmla="*/ 1882386 h 4399344"/>
                <a:gd name="connsiteX64" fmla="*/ 5894704 w 9350488"/>
                <a:gd name="connsiteY64" fmla="*/ 1911577 h 4399344"/>
                <a:gd name="connsiteX65" fmla="*/ 5930433 w 9350488"/>
                <a:gd name="connsiteY65" fmla="*/ 1933328 h 4399344"/>
                <a:gd name="connsiteX66" fmla="*/ 5943074 w 9350488"/>
                <a:gd name="connsiteY66" fmla="*/ 1939405 h 4399344"/>
                <a:gd name="connsiteX67" fmla="*/ 6044613 w 9350488"/>
                <a:gd name="connsiteY67" fmla="*/ 2051207 h 4399344"/>
                <a:gd name="connsiteX68" fmla="*/ 6057322 w 9350488"/>
                <a:gd name="connsiteY68" fmla="*/ 2083506 h 4399344"/>
                <a:gd name="connsiteX69" fmla="*/ 7035096 w 9350488"/>
                <a:gd name="connsiteY69" fmla="*/ 3765107 h 4399344"/>
                <a:gd name="connsiteX70" fmla="*/ 9033370 w 9350488"/>
                <a:gd name="connsiteY70" fmla="*/ 3765107 h 4399344"/>
                <a:gd name="connsiteX71" fmla="*/ 9210674 w 9350488"/>
                <a:gd name="connsiteY71" fmla="*/ 3819266 h 4399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9350488" h="4399344">
                  <a:moveTo>
                    <a:pt x="9210674" y="3819266"/>
                  </a:moveTo>
                  <a:cubicBezTo>
                    <a:pt x="9295028" y="3876255"/>
                    <a:pt x="9350488" y="3972763"/>
                    <a:pt x="9350488" y="4082226"/>
                  </a:cubicBezTo>
                  <a:cubicBezTo>
                    <a:pt x="9350488" y="4257365"/>
                    <a:pt x="9208509" y="4399344"/>
                    <a:pt x="9033370" y="4399344"/>
                  </a:cubicBezTo>
                  <a:lnTo>
                    <a:pt x="6852320" y="4399344"/>
                  </a:lnTo>
                  <a:lnTo>
                    <a:pt x="6844759" y="4398581"/>
                  </a:lnTo>
                  <a:lnTo>
                    <a:pt x="6831730" y="4398964"/>
                  </a:lnTo>
                  <a:lnTo>
                    <a:pt x="6805150" y="4394589"/>
                  </a:lnTo>
                  <a:lnTo>
                    <a:pt x="6788410" y="4392901"/>
                  </a:lnTo>
                  <a:lnTo>
                    <a:pt x="6781081" y="4390626"/>
                  </a:lnTo>
                  <a:lnTo>
                    <a:pt x="6771692" y="4389080"/>
                  </a:lnTo>
                  <a:lnTo>
                    <a:pt x="6748678" y="4380567"/>
                  </a:lnTo>
                  <a:lnTo>
                    <a:pt x="6728884" y="4374423"/>
                  </a:lnTo>
                  <a:lnTo>
                    <a:pt x="6722076" y="4370728"/>
                  </a:lnTo>
                  <a:lnTo>
                    <a:pt x="6714626" y="4367972"/>
                  </a:lnTo>
                  <a:lnTo>
                    <a:pt x="6695104" y="4356088"/>
                  </a:lnTo>
                  <a:lnTo>
                    <a:pt x="6675017" y="4345185"/>
                  </a:lnTo>
                  <a:lnTo>
                    <a:pt x="6668890" y="4340130"/>
                  </a:lnTo>
                  <a:lnTo>
                    <a:pt x="6662274" y="4336102"/>
                  </a:lnTo>
                  <a:lnTo>
                    <a:pt x="6647012" y="4322079"/>
                  </a:lnTo>
                  <a:lnTo>
                    <a:pt x="6628085" y="4306462"/>
                  </a:lnTo>
                  <a:lnTo>
                    <a:pt x="6622029" y="4299122"/>
                  </a:lnTo>
                  <a:lnTo>
                    <a:pt x="6616378" y="4293931"/>
                  </a:lnTo>
                  <a:lnTo>
                    <a:pt x="6606505" y="4280307"/>
                  </a:lnTo>
                  <a:lnTo>
                    <a:pt x="6589361" y="4259529"/>
                  </a:lnTo>
                  <a:lnTo>
                    <a:pt x="6583143" y="4248073"/>
                  </a:lnTo>
                  <a:lnTo>
                    <a:pt x="6578683" y="4241920"/>
                  </a:lnTo>
                  <a:lnTo>
                    <a:pt x="5577164" y="2519482"/>
                  </a:lnTo>
                  <a:lnTo>
                    <a:pt x="3584720" y="2519482"/>
                  </a:lnTo>
                  <a:lnTo>
                    <a:pt x="3577151" y="2518719"/>
                  </a:lnTo>
                  <a:lnTo>
                    <a:pt x="3564128" y="2519102"/>
                  </a:lnTo>
                  <a:lnTo>
                    <a:pt x="3537559" y="2514728"/>
                  </a:lnTo>
                  <a:lnTo>
                    <a:pt x="3520810" y="2513039"/>
                  </a:lnTo>
                  <a:lnTo>
                    <a:pt x="3513476" y="2510763"/>
                  </a:lnTo>
                  <a:lnTo>
                    <a:pt x="3504091" y="2509217"/>
                  </a:lnTo>
                  <a:lnTo>
                    <a:pt x="3481082" y="2500707"/>
                  </a:lnTo>
                  <a:lnTo>
                    <a:pt x="3461284" y="2494561"/>
                  </a:lnTo>
                  <a:lnTo>
                    <a:pt x="3454474" y="2490865"/>
                  </a:lnTo>
                  <a:lnTo>
                    <a:pt x="3447024" y="2488109"/>
                  </a:lnTo>
                  <a:lnTo>
                    <a:pt x="3427503" y="2476226"/>
                  </a:lnTo>
                  <a:lnTo>
                    <a:pt x="3407416" y="2465323"/>
                  </a:lnTo>
                  <a:lnTo>
                    <a:pt x="3401290" y="2460268"/>
                  </a:lnTo>
                  <a:lnTo>
                    <a:pt x="3394672" y="2456239"/>
                  </a:lnTo>
                  <a:lnTo>
                    <a:pt x="3379407" y="2442213"/>
                  </a:lnTo>
                  <a:lnTo>
                    <a:pt x="3360484" y="2426600"/>
                  </a:lnTo>
                  <a:lnTo>
                    <a:pt x="3354430" y="2419263"/>
                  </a:lnTo>
                  <a:lnTo>
                    <a:pt x="3348776" y="2414068"/>
                  </a:lnTo>
                  <a:lnTo>
                    <a:pt x="3338897" y="2400437"/>
                  </a:lnTo>
                  <a:lnTo>
                    <a:pt x="3321761" y="2379667"/>
                  </a:lnTo>
                  <a:lnTo>
                    <a:pt x="3315545" y="2368216"/>
                  </a:lnTo>
                  <a:lnTo>
                    <a:pt x="3311081" y="2362057"/>
                  </a:lnTo>
                  <a:lnTo>
                    <a:pt x="2309562" y="639619"/>
                  </a:lnTo>
                  <a:lnTo>
                    <a:pt x="317118" y="639619"/>
                  </a:lnTo>
                  <a:cubicBezTo>
                    <a:pt x="141979" y="639619"/>
                    <a:pt x="0" y="497640"/>
                    <a:pt x="1" y="322501"/>
                  </a:cubicBezTo>
                  <a:cubicBezTo>
                    <a:pt x="0" y="147362"/>
                    <a:pt x="141979" y="5383"/>
                    <a:pt x="317119" y="5383"/>
                  </a:cubicBezTo>
                  <a:lnTo>
                    <a:pt x="2436279" y="5383"/>
                  </a:lnTo>
                  <a:lnTo>
                    <a:pt x="2448735" y="2523"/>
                  </a:lnTo>
                  <a:cubicBezTo>
                    <a:pt x="2510031" y="-5274"/>
                    <a:pt x="2572102" y="5149"/>
                    <a:pt x="2627103" y="31715"/>
                  </a:cubicBezTo>
                  <a:lnTo>
                    <a:pt x="2650943" y="46228"/>
                  </a:lnTo>
                  <a:lnTo>
                    <a:pt x="2675472" y="59542"/>
                  </a:lnTo>
                  <a:cubicBezTo>
                    <a:pt x="2726084" y="93735"/>
                    <a:pt x="2766295" y="142156"/>
                    <a:pt x="2790366" y="199065"/>
                  </a:cubicBezTo>
                  <a:lnTo>
                    <a:pt x="2794154" y="211270"/>
                  </a:lnTo>
                  <a:lnTo>
                    <a:pt x="3767495" y="1885246"/>
                  </a:lnTo>
                  <a:lnTo>
                    <a:pt x="5703881" y="1885246"/>
                  </a:lnTo>
                  <a:lnTo>
                    <a:pt x="5716337" y="1882386"/>
                  </a:lnTo>
                  <a:cubicBezTo>
                    <a:pt x="5777633" y="1874589"/>
                    <a:pt x="5839704" y="1885011"/>
                    <a:pt x="5894704" y="1911577"/>
                  </a:cubicBezTo>
                  <a:lnTo>
                    <a:pt x="5930433" y="1933328"/>
                  </a:lnTo>
                  <a:lnTo>
                    <a:pt x="5943074" y="1939405"/>
                  </a:lnTo>
                  <a:cubicBezTo>
                    <a:pt x="5985251" y="1967899"/>
                    <a:pt x="6020204" y="2006273"/>
                    <a:pt x="6044613" y="2051207"/>
                  </a:cubicBezTo>
                  <a:lnTo>
                    <a:pt x="6057322" y="2083506"/>
                  </a:lnTo>
                  <a:lnTo>
                    <a:pt x="7035096" y="3765107"/>
                  </a:lnTo>
                  <a:lnTo>
                    <a:pt x="9033370" y="3765107"/>
                  </a:lnTo>
                  <a:cubicBezTo>
                    <a:pt x="9099047" y="3765107"/>
                    <a:pt x="9160061" y="3785073"/>
                    <a:pt x="9210674" y="3819266"/>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199">
                <a:solidFill>
                  <a:schemeClr val="tx1">
                    <a:lumMod val="50000"/>
                    <a:lumOff val="50000"/>
                  </a:schemeClr>
                </a:solidFill>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35" name="Rounded Rectangle 4"/>
            <p:cNvSpPr/>
            <p:nvPr/>
          </p:nvSpPr>
          <p:spPr>
            <a:xfrm rot="19805282">
              <a:off x="1100786" y="3962064"/>
              <a:ext cx="634909" cy="634236"/>
            </a:xfrm>
            <a:prstGeom prst="roundRect">
              <a:avLst>
                <a:gd name="adj" fmla="val 50000"/>
              </a:avLst>
            </a:prstGeom>
            <a:solidFill>
              <a:srgbClr val="F43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199">
                <a:solidFill>
                  <a:schemeClr val="tx1">
                    <a:lumMod val="50000"/>
                    <a:lumOff val="50000"/>
                  </a:schemeClr>
                </a:solidFill>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36" name="Rounded Rectangle 17"/>
            <p:cNvSpPr/>
            <p:nvPr/>
          </p:nvSpPr>
          <p:spPr>
            <a:xfrm rot="19805282">
              <a:off x="2976655" y="2907046"/>
              <a:ext cx="634909" cy="634236"/>
            </a:xfrm>
            <a:prstGeom prst="roundRect">
              <a:avLst>
                <a:gd name="adj" fmla="val 50000"/>
              </a:avLst>
            </a:prstGeom>
            <a:solidFill>
              <a:srgbClr val="0CB0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199">
                <a:solidFill>
                  <a:schemeClr val="tx1">
                    <a:lumMod val="50000"/>
                    <a:lumOff val="50000"/>
                  </a:schemeClr>
                </a:solidFill>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37" name="Rounded Rectangle 18"/>
            <p:cNvSpPr/>
            <p:nvPr/>
          </p:nvSpPr>
          <p:spPr>
            <a:xfrm rot="19805282">
              <a:off x="4856481" y="3966200"/>
              <a:ext cx="634909" cy="634236"/>
            </a:xfrm>
            <a:prstGeom prst="roundRect">
              <a:avLst>
                <a:gd name="adj" fmla="val 50000"/>
              </a:avLst>
            </a:prstGeom>
            <a:solidFill>
              <a:srgbClr val="FFB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199">
                <a:solidFill>
                  <a:schemeClr val="tx1">
                    <a:lumMod val="50000"/>
                    <a:lumOff val="50000"/>
                  </a:schemeClr>
                </a:solidFill>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38" name="Rounded Rectangle 19"/>
            <p:cNvSpPr/>
            <p:nvPr/>
          </p:nvSpPr>
          <p:spPr>
            <a:xfrm rot="19805282">
              <a:off x="6750373" y="2907049"/>
              <a:ext cx="634909" cy="634236"/>
            </a:xfrm>
            <a:prstGeom prst="roundRect">
              <a:avLst>
                <a:gd name="adj" fmla="val 50000"/>
              </a:avLst>
            </a:prstGeom>
            <a:solidFill>
              <a:srgbClr val="92D1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199">
                <a:solidFill>
                  <a:schemeClr val="tx1">
                    <a:lumMod val="50000"/>
                    <a:lumOff val="50000"/>
                  </a:schemeClr>
                </a:solidFill>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39" name="Rounded Rectangle 20"/>
            <p:cNvSpPr/>
            <p:nvPr/>
          </p:nvSpPr>
          <p:spPr>
            <a:xfrm rot="19805282">
              <a:off x="10518517" y="2907047"/>
              <a:ext cx="634909" cy="634236"/>
            </a:xfrm>
            <a:prstGeom prst="roundRect">
              <a:avLst>
                <a:gd name="adj" fmla="val 50000"/>
              </a:avLst>
            </a:prstGeom>
            <a:solidFill>
              <a:srgbClr val="F43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199">
                <a:solidFill>
                  <a:schemeClr val="tx1">
                    <a:lumMod val="50000"/>
                    <a:lumOff val="50000"/>
                  </a:schemeClr>
                </a:solidFill>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40" name="Rounded Rectangle 22"/>
            <p:cNvSpPr/>
            <p:nvPr/>
          </p:nvSpPr>
          <p:spPr>
            <a:xfrm rot="19805282">
              <a:off x="8614859" y="3962065"/>
              <a:ext cx="634909" cy="634236"/>
            </a:xfrm>
            <a:prstGeom prst="roundRect">
              <a:avLst>
                <a:gd name="adj" fmla="val 50000"/>
              </a:avLst>
            </a:prstGeom>
            <a:solidFill>
              <a:srgbClr val="F43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199">
                <a:solidFill>
                  <a:schemeClr val="tx1">
                    <a:lumMod val="50000"/>
                    <a:lumOff val="50000"/>
                  </a:schemeClr>
                </a:solidFill>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41" name="Freeform 23"/>
            <p:cNvSpPr>
              <a:spLocks noEditPoints="1"/>
            </p:cNvSpPr>
            <p:nvPr/>
          </p:nvSpPr>
          <p:spPr bwMode="auto">
            <a:xfrm>
              <a:off x="3100417" y="3031426"/>
              <a:ext cx="387383" cy="385476"/>
            </a:xfrm>
            <a:custGeom>
              <a:avLst/>
              <a:gdLst>
                <a:gd name="T0" fmla="*/ 6 w 94"/>
                <a:gd name="T1" fmla="*/ 28 h 94"/>
                <a:gd name="T2" fmla="*/ 32 w 94"/>
                <a:gd name="T3" fmla="*/ 4 h 94"/>
                <a:gd name="T4" fmla="*/ 67 w 94"/>
                <a:gd name="T5" fmla="*/ 6 h 94"/>
                <a:gd name="T6" fmla="*/ 90 w 94"/>
                <a:gd name="T7" fmla="*/ 32 h 94"/>
                <a:gd name="T8" fmla="*/ 88 w 94"/>
                <a:gd name="T9" fmla="*/ 67 h 94"/>
                <a:gd name="T10" fmla="*/ 88 w 94"/>
                <a:gd name="T11" fmla="*/ 67 h 94"/>
                <a:gd name="T12" fmla="*/ 62 w 94"/>
                <a:gd name="T13" fmla="*/ 90 h 94"/>
                <a:gd name="T14" fmla="*/ 27 w 94"/>
                <a:gd name="T15" fmla="*/ 89 h 94"/>
                <a:gd name="T16" fmla="*/ 27 w 94"/>
                <a:gd name="T17" fmla="*/ 89 h 94"/>
                <a:gd name="T18" fmla="*/ 4 w 94"/>
                <a:gd name="T19" fmla="*/ 62 h 94"/>
                <a:gd name="T20" fmla="*/ 6 w 94"/>
                <a:gd name="T21" fmla="*/ 28 h 94"/>
                <a:gd name="T22" fmla="*/ 6 w 94"/>
                <a:gd name="T23" fmla="*/ 28 h 94"/>
                <a:gd name="T24" fmla="*/ 20 w 94"/>
                <a:gd name="T25" fmla="*/ 27 h 94"/>
                <a:gd name="T26" fmla="*/ 16 w 94"/>
                <a:gd name="T27" fmla="*/ 32 h 94"/>
                <a:gd name="T28" fmla="*/ 16 w 94"/>
                <a:gd name="T29" fmla="*/ 32 h 94"/>
                <a:gd name="T30" fmla="*/ 15 w 94"/>
                <a:gd name="T31" fmla="*/ 35 h 94"/>
                <a:gd name="T32" fmla="*/ 36 w 94"/>
                <a:gd name="T33" fmla="*/ 37 h 94"/>
                <a:gd name="T34" fmla="*/ 34 w 94"/>
                <a:gd name="T35" fmla="*/ 40 h 94"/>
                <a:gd name="T36" fmla="*/ 32 w 94"/>
                <a:gd name="T37" fmla="*/ 45 h 94"/>
                <a:gd name="T38" fmla="*/ 13 w 94"/>
                <a:gd name="T39" fmla="*/ 53 h 94"/>
                <a:gd name="T40" fmla="*/ 15 w 94"/>
                <a:gd name="T41" fmla="*/ 59 h 94"/>
                <a:gd name="T42" fmla="*/ 15 w 94"/>
                <a:gd name="T43" fmla="*/ 59 h 94"/>
                <a:gd name="T44" fmla="*/ 16 w 94"/>
                <a:gd name="T45" fmla="*/ 60 h 94"/>
                <a:gd name="T46" fmla="*/ 29 w 94"/>
                <a:gd name="T47" fmla="*/ 54 h 94"/>
                <a:gd name="T48" fmla="*/ 26 w 94"/>
                <a:gd name="T49" fmla="*/ 74 h 94"/>
                <a:gd name="T50" fmla="*/ 32 w 94"/>
                <a:gd name="T51" fmla="*/ 78 h 94"/>
                <a:gd name="T52" fmla="*/ 32 w 94"/>
                <a:gd name="T53" fmla="*/ 78 h 94"/>
                <a:gd name="T54" fmla="*/ 33 w 94"/>
                <a:gd name="T55" fmla="*/ 79 h 94"/>
                <a:gd name="T56" fmla="*/ 34 w 94"/>
                <a:gd name="T57" fmla="*/ 78 h 94"/>
                <a:gd name="T58" fmla="*/ 36 w 94"/>
                <a:gd name="T59" fmla="*/ 55 h 94"/>
                <a:gd name="T60" fmla="*/ 48 w 94"/>
                <a:gd name="T61" fmla="*/ 67 h 94"/>
                <a:gd name="T62" fmla="*/ 60 w 94"/>
                <a:gd name="T63" fmla="*/ 79 h 94"/>
                <a:gd name="T64" fmla="*/ 65 w 94"/>
                <a:gd name="T65" fmla="*/ 77 h 94"/>
                <a:gd name="T66" fmla="*/ 66 w 94"/>
                <a:gd name="T67" fmla="*/ 74 h 94"/>
                <a:gd name="T68" fmla="*/ 54 w 94"/>
                <a:gd name="T69" fmla="*/ 62 h 94"/>
                <a:gd name="T70" fmla="*/ 39 w 94"/>
                <a:gd name="T71" fmla="*/ 48 h 94"/>
                <a:gd name="T72" fmla="*/ 41 w 94"/>
                <a:gd name="T73" fmla="*/ 43 h 94"/>
                <a:gd name="T74" fmla="*/ 43 w 94"/>
                <a:gd name="T75" fmla="*/ 39 h 94"/>
                <a:gd name="T76" fmla="*/ 49 w 94"/>
                <a:gd name="T77" fmla="*/ 42 h 94"/>
                <a:gd name="T78" fmla="*/ 77 w 94"/>
                <a:gd name="T79" fmla="*/ 64 h 94"/>
                <a:gd name="T80" fmla="*/ 78 w 94"/>
                <a:gd name="T81" fmla="*/ 62 h 94"/>
                <a:gd name="T82" fmla="*/ 78 w 94"/>
                <a:gd name="T83" fmla="*/ 62 h 94"/>
                <a:gd name="T84" fmla="*/ 80 w 94"/>
                <a:gd name="T85" fmla="*/ 56 h 94"/>
                <a:gd name="T86" fmla="*/ 53 w 94"/>
                <a:gd name="T87" fmla="*/ 35 h 94"/>
                <a:gd name="T88" fmla="*/ 47 w 94"/>
                <a:gd name="T89" fmla="*/ 32 h 94"/>
                <a:gd name="T90" fmla="*/ 50 w 94"/>
                <a:gd name="T91" fmla="*/ 28 h 94"/>
                <a:gd name="T92" fmla="*/ 56 w 94"/>
                <a:gd name="T93" fmla="*/ 30 h 94"/>
                <a:gd name="T94" fmla="*/ 74 w 94"/>
                <a:gd name="T95" fmla="*/ 28 h 94"/>
                <a:gd name="T96" fmla="*/ 71 w 94"/>
                <a:gd name="T97" fmla="*/ 23 h 94"/>
                <a:gd name="T98" fmla="*/ 70 w 94"/>
                <a:gd name="T99" fmla="*/ 22 h 94"/>
                <a:gd name="T100" fmla="*/ 58 w 94"/>
                <a:gd name="T101" fmla="*/ 23 h 94"/>
                <a:gd name="T102" fmla="*/ 55 w 94"/>
                <a:gd name="T103" fmla="*/ 22 h 94"/>
                <a:gd name="T104" fmla="*/ 62 w 94"/>
                <a:gd name="T105" fmla="*/ 16 h 94"/>
                <a:gd name="T106" fmla="*/ 53 w 94"/>
                <a:gd name="T107" fmla="*/ 14 h 94"/>
                <a:gd name="T108" fmla="*/ 49 w 94"/>
                <a:gd name="T109" fmla="*/ 18 h 94"/>
                <a:gd name="T110" fmla="*/ 43 w 94"/>
                <a:gd name="T111" fmla="*/ 13 h 94"/>
                <a:gd name="T112" fmla="*/ 37 w 94"/>
                <a:gd name="T113" fmla="*/ 15 h 94"/>
                <a:gd name="T114" fmla="*/ 35 w 94"/>
                <a:gd name="T115" fmla="*/ 16 h 94"/>
                <a:gd name="T116" fmla="*/ 44 w 94"/>
                <a:gd name="T117" fmla="*/ 24 h 94"/>
                <a:gd name="T118" fmla="*/ 40 w 94"/>
                <a:gd name="T119" fmla="*/ 30 h 94"/>
                <a:gd name="T120" fmla="*/ 20 w 94"/>
                <a:gd name="T121" fmla="*/ 2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4" h="94">
                  <a:moveTo>
                    <a:pt x="6" y="28"/>
                  </a:moveTo>
                  <a:cubicBezTo>
                    <a:pt x="11" y="16"/>
                    <a:pt x="21" y="8"/>
                    <a:pt x="32" y="4"/>
                  </a:cubicBezTo>
                  <a:cubicBezTo>
                    <a:pt x="43" y="0"/>
                    <a:pt x="56" y="1"/>
                    <a:pt x="67" y="6"/>
                  </a:cubicBezTo>
                  <a:cubicBezTo>
                    <a:pt x="78" y="12"/>
                    <a:pt x="86" y="21"/>
                    <a:pt x="90" y="32"/>
                  </a:cubicBezTo>
                  <a:cubicBezTo>
                    <a:pt x="94" y="43"/>
                    <a:pt x="94" y="56"/>
                    <a:pt x="88" y="67"/>
                  </a:cubicBezTo>
                  <a:cubicBezTo>
                    <a:pt x="88" y="67"/>
                    <a:pt x="88" y="67"/>
                    <a:pt x="88" y="67"/>
                  </a:cubicBezTo>
                  <a:cubicBezTo>
                    <a:pt x="83" y="78"/>
                    <a:pt x="73" y="87"/>
                    <a:pt x="62" y="90"/>
                  </a:cubicBezTo>
                  <a:cubicBezTo>
                    <a:pt x="51" y="94"/>
                    <a:pt x="39" y="94"/>
                    <a:pt x="27" y="89"/>
                  </a:cubicBezTo>
                  <a:cubicBezTo>
                    <a:pt x="27" y="89"/>
                    <a:pt x="27" y="89"/>
                    <a:pt x="27" y="89"/>
                  </a:cubicBezTo>
                  <a:cubicBezTo>
                    <a:pt x="16" y="83"/>
                    <a:pt x="8" y="73"/>
                    <a:pt x="4" y="62"/>
                  </a:cubicBezTo>
                  <a:cubicBezTo>
                    <a:pt x="0" y="51"/>
                    <a:pt x="1" y="39"/>
                    <a:pt x="6" y="28"/>
                  </a:cubicBezTo>
                  <a:cubicBezTo>
                    <a:pt x="6" y="28"/>
                    <a:pt x="6" y="28"/>
                    <a:pt x="6" y="28"/>
                  </a:cubicBezTo>
                  <a:close/>
                  <a:moveTo>
                    <a:pt x="20" y="27"/>
                  </a:moveTo>
                  <a:cubicBezTo>
                    <a:pt x="18" y="29"/>
                    <a:pt x="17" y="30"/>
                    <a:pt x="16" y="32"/>
                  </a:cubicBezTo>
                  <a:cubicBezTo>
                    <a:pt x="16" y="32"/>
                    <a:pt x="16" y="32"/>
                    <a:pt x="16" y="32"/>
                  </a:cubicBezTo>
                  <a:cubicBezTo>
                    <a:pt x="16" y="33"/>
                    <a:pt x="15" y="34"/>
                    <a:pt x="15" y="35"/>
                  </a:cubicBezTo>
                  <a:cubicBezTo>
                    <a:pt x="21" y="34"/>
                    <a:pt x="28" y="34"/>
                    <a:pt x="36" y="37"/>
                  </a:cubicBezTo>
                  <a:cubicBezTo>
                    <a:pt x="35" y="38"/>
                    <a:pt x="35" y="39"/>
                    <a:pt x="34" y="40"/>
                  </a:cubicBezTo>
                  <a:cubicBezTo>
                    <a:pt x="33" y="42"/>
                    <a:pt x="32" y="43"/>
                    <a:pt x="32" y="45"/>
                  </a:cubicBezTo>
                  <a:cubicBezTo>
                    <a:pt x="26" y="45"/>
                    <a:pt x="20" y="47"/>
                    <a:pt x="13" y="53"/>
                  </a:cubicBezTo>
                  <a:cubicBezTo>
                    <a:pt x="14" y="55"/>
                    <a:pt x="14" y="57"/>
                    <a:pt x="15" y="59"/>
                  </a:cubicBezTo>
                  <a:cubicBezTo>
                    <a:pt x="15" y="59"/>
                    <a:pt x="15" y="59"/>
                    <a:pt x="15" y="59"/>
                  </a:cubicBezTo>
                  <a:cubicBezTo>
                    <a:pt x="16" y="60"/>
                    <a:pt x="16" y="60"/>
                    <a:pt x="16" y="60"/>
                  </a:cubicBezTo>
                  <a:cubicBezTo>
                    <a:pt x="21" y="56"/>
                    <a:pt x="25" y="54"/>
                    <a:pt x="29" y="54"/>
                  </a:cubicBezTo>
                  <a:cubicBezTo>
                    <a:pt x="27" y="61"/>
                    <a:pt x="26" y="68"/>
                    <a:pt x="26" y="74"/>
                  </a:cubicBezTo>
                  <a:cubicBezTo>
                    <a:pt x="28" y="76"/>
                    <a:pt x="30" y="77"/>
                    <a:pt x="32" y="78"/>
                  </a:cubicBezTo>
                  <a:cubicBezTo>
                    <a:pt x="32" y="78"/>
                    <a:pt x="32" y="78"/>
                    <a:pt x="32" y="78"/>
                  </a:cubicBezTo>
                  <a:cubicBezTo>
                    <a:pt x="33" y="78"/>
                    <a:pt x="33" y="78"/>
                    <a:pt x="33" y="79"/>
                  </a:cubicBezTo>
                  <a:cubicBezTo>
                    <a:pt x="34" y="78"/>
                    <a:pt x="34" y="78"/>
                    <a:pt x="34" y="78"/>
                  </a:cubicBezTo>
                  <a:cubicBezTo>
                    <a:pt x="33" y="72"/>
                    <a:pt x="34" y="64"/>
                    <a:pt x="36" y="55"/>
                  </a:cubicBezTo>
                  <a:cubicBezTo>
                    <a:pt x="41" y="58"/>
                    <a:pt x="44" y="62"/>
                    <a:pt x="48" y="67"/>
                  </a:cubicBezTo>
                  <a:cubicBezTo>
                    <a:pt x="52" y="71"/>
                    <a:pt x="56" y="76"/>
                    <a:pt x="60" y="79"/>
                  </a:cubicBezTo>
                  <a:cubicBezTo>
                    <a:pt x="62" y="78"/>
                    <a:pt x="63" y="78"/>
                    <a:pt x="65" y="77"/>
                  </a:cubicBezTo>
                  <a:cubicBezTo>
                    <a:pt x="66" y="74"/>
                    <a:pt x="66" y="74"/>
                    <a:pt x="66" y="74"/>
                  </a:cubicBezTo>
                  <a:cubicBezTo>
                    <a:pt x="62" y="71"/>
                    <a:pt x="58" y="67"/>
                    <a:pt x="54" y="62"/>
                  </a:cubicBezTo>
                  <a:cubicBezTo>
                    <a:pt x="49" y="56"/>
                    <a:pt x="44" y="51"/>
                    <a:pt x="39" y="48"/>
                  </a:cubicBezTo>
                  <a:cubicBezTo>
                    <a:pt x="40" y="46"/>
                    <a:pt x="40" y="45"/>
                    <a:pt x="41" y="43"/>
                  </a:cubicBezTo>
                  <a:cubicBezTo>
                    <a:pt x="42" y="42"/>
                    <a:pt x="42" y="40"/>
                    <a:pt x="43" y="39"/>
                  </a:cubicBezTo>
                  <a:cubicBezTo>
                    <a:pt x="45" y="40"/>
                    <a:pt x="47" y="41"/>
                    <a:pt x="49" y="42"/>
                  </a:cubicBezTo>
                  <a:cubicBezTo>
                    <a:pt x="61" y="47"/>
                    <a:pt x="71" y="55"/>
                    <a:pt x="77" y="64"/>
                  </a:cubicBezTo>
                  <a:cubicBezTo>
                    <a:pt x="77" y="63"/>
                    <a:pt x="78" y="63"/>
                    <a:pt x="78" y="62"/>
                  </a:cubicBezTo>
                  <a:cubicBezTo>
                    <a:pt x="78" y="62"/>
                    <a:pt x="78" y="62"/>
                    <a:pt x="78" y="62"/>
                  </a:cubicBezTo>
                  <a:cubicBezTo>
                    <a:pt x="79" y="60"/>
                    <a:pt x="80" y="58"/>
                    <a:pt x="80" y="56"/>
                  </a:cubicBezTo>
                  <a:cubicBezTo>
                    <a:pt x="74" y="47"/>
                    <a:pt x="63" y="40"/>
                    <a:pt x="53" y="35"/>
                  </a:cubicBezTo>
                  <a:cubicBezTo>
                    <a:pt x="51" y="34"/>
                    <a:pt x="49" y="33"/>
                    <a:pt x="47" y="32"/>
                  </a:cubicBezTo>
                  <a:cubicBezTo>
                    <a:pt x="48" y="31"/>
                    <a:pt x="49" y="29"/>
                    <a:pt x="50" y="28"/>
                  </a:cubicBezTo>
                  <a:cubicBezTo>
                    <a:pt x="52" y="29"/>
                    <a:pt x="54" y="30"/>
                    <a:pt x="56" y="30"/>
                  </a:cubicBezTo>
                  <a:cubicBezTo>
                    <a:pt x="66" y="32"/>
                    <a:pt x="73" y="28"/>
                    <a:pt x="74" y="28"/>
                  </a:cubicBezTo>
                  <a:cubicBezTo>
                    <a:pt x="71" y="23"/>
                    <a:pt x="71" y="23"/>
                    <a:pt x="71" y="23"/>
                  </a:cubicBezTo>
                  <a:cubicBezTo>
                    <a:pt x="71" y="22"/>
                    <a:pt x="70" y="22"/>
                    <a:pt x="70" y="22"/>
                  </a:cubicBezTo>
                  <a:cubicBezTo>
                    <a:pt x="68" y="22"/>
                    <a:pt x="63" y="24"/>
                    <a:pt x="58" y="23"/>
                  </a:cubicBezTo>
                  <a:cubicBezTo>
                    <a:pt x="57" y="23"/>
                    <a:pt x="56" y="22"/>
                    <a:pt x="55" y="22"/>
                  </a:cubicBezTo>
                  <a:cubicBezTo>
                    <a:pt x="57" y="20"/>
                    <a:pt x="60" y="18"/>
                    <a:pt x="62" y="16"/>
                  </a:cubicBezTo>
                  <a:cubicBezTo>
                    <a:pt x="59" y="15"/>
                    <a:pt x="56" y="14"/>
                    <a:pt x="53" y="14"/>
                  </a:cubicBezTo>
                  <a:cubicBezTo>
                    <a:pt x="52" y="15"/>
                    <a:pt x="50" y="16"/>
                    <a:pt x="49" y="18"/>
                  </a:cubicBezTo>
                  <a:cubicBezTo>
                    <a:pt x="47" y="16"/>
                    <a:pt x="45" y="15"/>
                    <a:pt x="43" y="13"/>
                  </a:cubicBezTo>
                  <a:cubicBezTo>
                    <a:pt x="41" y="14"/>
                    <a:pt x="39" y="14"/>
                    <a:pt x="37" y="15"/>
                  </a:cubicBezTo>
                  <a:cubicBezTo>
                    <a:pt x="35" y="16"/>
                    <a:pt x="35" y="16"/>
                    <a:pt x="35" y="16"/>
                  </a:cubicBezTo>
                  <a:cubicBezTo>
                    <a:pt x="35" y="16"/>
                    <a:pt x="39" y="20"/>
                    <a:pt x="44" y="24"/>
                  </a:cubicBezTo>
                  <a:cubicBezTo>
                    <a:pt x="42" y="26"/>
                    <a:pt x="41" y="28"/>
                    <a:pt x="40" y="30"/>
                  </a:cubicBezTo>
                  <a:cubicBezTo>
                    <a:pt x="33" y="28"/>
                    <a:pt x="26" y="27"/>
                    <a:pt x="20" y="27"/>
                  </a:cubicBezTo>
                  <a:close/>
                </a:path>
              </a:pathLst>
            </a:custGeom>
            <a:solidFill>
              <a:schemeClr val="bg1"/>
            </a:solidFill>
            <a:ln>
              <a:noFill/>
            </a:ln>
          </p:spPr>
          <p:txBody>
            <a:bodyPr vert="horz" wrap="square" lIns="128532" tIns="64265" rIns="128532" bIns="64265"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733" dirty="0">
                <a:solidFill>
                  <a:schemeClr val="tx1">
                    <a:lumMod val="50000"/>
                    <a:lumOff val="50000"/>
                  </a:schemeClr>
                </a:solidFill>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42" name="Freeform 24"/>
            <p:cNvSpPr>
              <a:spLocks noEditPoints="1"/>
            </p:cNvSpPr>
            <p:nvPr/>
          </p:nvSpPr>
          <p:spPr bwMode="auto">
            <a:xfrm>
              <a:off x="6878905" y="3031426"/>
              <a:ext cx="377843" cy="362576"/>
            </a:xfrm>
            <a:custGeom>
              <a:avLst/>
              <a:gdLst>
                <a:gd name="T0" fmla="*/ 80 w 198"/>
                <a:gd name="T1" fmla="*/ 39 h 190"/>
                <a:gd name="T2" fmla="*/ 32 w 198"/>
                <a:gd name="T3" fmla="*/ 39 h 190"/>
                <a:gd name="T4" fmla="*/ 24 w 198"/>
                <a:gd name="T5" fmla="*/ 52 h 190"/>
                <a:gd name="T6" fmla="*/ 32 w 198"/>
                <a:gd name="T7" fmla="*/ 65 h 190"/>
                <a:gd name="T8" fmla="*/ 80 w 198"/>
                <a:gd name="T9" fmla="*/ 65 h 190"/>
                <a:gd name="T10" fmla="*/ 80 w 198"/>
                <a:gd name="T11" fmla="*/ 39 h 190"/>
                <a:gd name="T12" fmla="*/ 80 w 198"/>
                <a:gd name="T13" fmla="*/ 39 h 190"/>
                <a:gd name="T14" fmla="*/ 114 w 198"/>
                <a:gd name="T15" fmla="*/ 65 h 190"/>
                <a:gd name="T16" fmla="*/ 170 w 198"/>
                <a:gd name="T17" fmla="*/ 65 h 190"/>
                <a:gd name="T18" fmla="*/ 177 w 198"/>
                <a:gd name="T19" fmla="*/ 65 h 190"/>
                <a:gd name="T20" fmla="*/ 179 w 198"/>
                <a:gd name="T21" fmla="*/ 69 h 190"/>
                <a:gd name="T22" fmla="*/ 194 w 198"/>
                <a:gd name="T23" fmla="*/ 93 h 190"/>
                <a:gd name="T24" fmla="*/ 198 w 198"/>
                <a:gd name="T25" fmla="*/ 99 h 190"/>
                <a:gd name="T26" fmla="*/ 194 w 198"/>
                <a:gd name="T27" fmla="*/ 103 h 190"/>
                <a:gd name="T28" fmla="*/ 179 w 198"/>
                <a:gd name="T29" fmla="*/ 127 h 190"/>
                <a:gd name="T30" fmla="*/ 177 w 198"/>
                <a:gd name="T31" fmla="*/ 134 h 190"/>
                <a:gd name="T32" fmla="*/ 170 w 198"/>
                <a:gd name="T33" fmla="*/ 134 h 190"/>
                <a:gd name="T34" fmla="*/ 114 w 198"/>
                <a:gd name="T35" fmla="*/ 134 h 190"/>
                <a:gd name="T36" fmla="*/ 114 w 198"/>
                <a:gd name="T37" fmla="*/ 164 h 190"/>
                <a:gd name="T38" fmla="*/ 164 w 198"/>
                <a:gd name="T39" fmla="*/ 164 h 190"/>
                <a:gd name="T40" fmla="*/ 164 w 198"/>
                <a:gd name="T41" fmla="*/ 190 h 190"/>
                <a:gd name="T42" fmla="*/ 37 w 198"/>
                <a:gd name="T43" fmla="*/ 190 h 190"/>
                <a:gd name="T44" fmla="*/ 37 w 198"/>
                <a:gd name="T45" fmla="*/ 164 h 190"/>
                <a:gd name="T46" fmla="*/ 82 w 198"/>
                <a:gd name="T47" fmla="*/ 164 h 190"/>
                <a:gd name="T48" fmla="*/ 82 w 198"/>
                <a:gd name="T49" fmla="*/ 86 h 190"/>
                <a:gd name="T50" fmla="*/ 26 w 198"/>
                <a:gd name="T51" fmla="*/ 86 h 190"/>
                <a:gd name="T52" fmla="*/ 19 w 198"/>
                <a:gd name="T53" fmla="*/ 86 h 190"/>
                <a:gd name="T54" fmla="*/ 17 w 198"/>
                <a:gd name="T55" fmla="*/ 80 h 190"/>
                <a:gd name="T56" fmla="*/ 2 w 198"/>
                <a:gd name="T57" fmla="*/ 56 h 190"/>
                <a:gd name="T58" fmla="*/ 0 w 198"/>
                <a:gd name="T59" fmla="*/ 52 h 190"/>
                <a:gd name="T60" fmla="*/ 2 w 198"/>
                <a:gd name="T61" fmla="*/ 45 h 190"/>
                <a:gd name="T62" fmla="*/ 17 w 198"/>
                <a:gd name="T63" fmla="*/ 21 h 190"/>
                <a:gd name="T64" fmla="*/ 19 w 198"/>
                <a:gd name="T65" fmla="*/ 17 h 190"/>
                <a:gd name="T66" fmla="*/ 26 w 198"/>
                <a:gd name="T67" fmla="*/ 17 h 190"/>
                <a:gd name="T68" fmla="*/ 82 w 198"/>
                <a:gd name="T69" fmla="*/ 17 h 190"/>
                <a:gd name="T70" fmla="*/ 82 w 198"/>
                <a:gd name="T71" fmla="*/ 13 h 190"/>
                <a:gd name="T72" fmla="*/ 99 w 198"/>
                <a:gd name="T73" fmla="*/ 0 h 190"/>
                <a:gd name="T74" fmla="*/ 114 w 198"/>
                <a:gd name="T75" fmla="*/ 13 h 190"/>
                <a:gd name="T76" fmla="*/ 114 w 198"/>
                <a:gd name="T77" fmla="*/ 65 h 190"/>
                <a:gd name="T78" fmla="*/ 114 w 198"/>
                <a:gd name="T79" fmla="*/ 65 h 190"/>
                <a:gd name="T80" fmla="*/ 166 w 198"/>
                <a:gd name="T81" fmla="*/ 84 h 190"/>
                <a:gd name="T82" fmla="*/ 116 w 198"/>
                <a:gd name="T83" fmla="*/ 84 h 190"/>
                <a:gd name="T84" fmla="*/ 116 w 198"/>
                <a:gd name="T85" fmla="*/ 112 h 190"/>
                <a:gd name="T86" fmla="*/ 166 w 198"/>
                <a:gd name="T87" fmla="*/ 112 h 190"/>
                <a:gd name="T88" fmla="*/ 175 w 198"/>
                <a:gd name="T89" fmla="*/ 99 h 190"/>
                <a:gd name="T90" fmla="*/ 166 w 198"/>
                <a:gd name="T91" fmla="*/ 84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8" h="190">
                  <a:moveTo>
                    <a:pt x="80" y="39"/>
                  </a:moveTo>
                  <a:lnTo>
                    <a:pt x="32" y="39"/>
                  </a:lnTo>
                  <a:lnTo>
                    <a:pt x="24" y="52"/>
                  </a:lnTo>
                  <a:lnTo>
                    <a:pt x="32" y="65"/>
                  </a:lnTo>
                  <a:lnTo>
                    <a:pt x="80" y="65"/>
                  </a:lnTo>
                  <a:lnTo>
                    <a:pt x="80" y="39"/>
                  </a:lnTo>
                  <a:lnTo>
                    <a:pt x="80" y="39"/>
                  </a:lnTo>
                  <a:close/>
                  <a:moveTo>
                    <a:pt x="114" y="65"/>
                  </a:moveTo>
                  <a:lnTo>
                    <a:pt x="170" y="65"/>
                  </a:lnTo>
                  <a:lnTo>
                    <a:pt x="177" y="65"/>
                  </a:lnTo>
                  <a:lnTo>
                    <a:pt x="179" y="69"/>
                  </a:lnTo>
                  <a:lnTo>
                    <a:pt x="194" y="93"/>
                  </a:lnTo>
                  <a:lnTo>
                    <a:pt x="198" y="99"/>
                  </a:lnTo>
                  <a:lnTo>
                    <a:pt x="194" y="103"/>
                  </a:lnTo>
                  <a:lnTo>
                    <a:pt x="179" y="127"/>
                  </a:lnTo>
                  <a:lnTo>
                    <a:pt x="177" y="134"/>
                  </a:lnTo>
                  <a:lnTo>
                    <a:pt x="170" y="134"/>
                  </a:lnTo>
                  <a:lnTo>
                    <a:pt x="114" y="134"/>
                  </a:lnTo>
                  <a:lnTo>
                    <a:pt x="114" y="164"/>
                  </a:lnTo>
                  <a:lnTo>
                    <a:pt x="164" y="164"/>
                  </a:lnTo>
                  <a:lnTo>
                    <a:pt x="164" y="190"/>
                  </a:lnTo>
                  <a:lnTo>
                    <a:pt x="37" y="190"/>
                  </a:lnTo>
                  <a:lnTo>
                    <a:pt x="37" y="164"/>
                  </a:lnTo>
                  <a:lnTo>
                    <a:pt x="82" y="164"/>
                  </a:lnTo>
                  <a:lnTo>
                    <a:pt x="82" y="86"/>
                  </a:lnTo>
                  <a:lnTo>
                    <a:pt x="26" y="86"/>
                  </a:lnTo>
                  <a:lnTo>
                    <a:pt x="19" y="86"/>
                  </a:lnTo>
                  <a:lnTo>
                    <a:pt x="17" y="80"/>
                  </a:lnTo>
                  <a:lnTo>
                    <a:pt x="2" y="56"/>
                  </a:lnTo>
                  <a:lnTo>
                    <a:pt x="0" y="52"/>
                  </a:lnTo>
                  <a:lnTo>
                    <a:pt x="2" y="45"/>
                  </a:lnTo>
                  <a:lnTo>
                    <a:pt x="17" y="21"/>
                  </a:lnTo>
                  <a:lnTo>
                    <a:pt x="19" y="17"/>
                  </a:lnTo>
                  <a:lnTo>
                    <a:pt x="26" y="17"/>
                  </a:lnTo>
                  <a:lnTo>
                    <a:pt x="82" y="17"/>
                  </a:lnTo>
                  <a:lnTo>
                    <a:pt x="82" y="13"/>
                  </a:lnTo>
                  <a:lnTo>
                    <a:pt x="99" y="0"/>
                  </a:lnTo>
                  <a:lnTo>
                    <a:pt x="114" y="13"/>
                  </a:lnTo>
                  <a:lnTo>
                    <a:pt x="114" y="65"/>
                  </a:lnTo>
                  <a:lnTo>
                    <a:pt x="114" y="65"/>
                  </a:lnTo>
                  <a:close/>
                  <a:moveTo>
                    <a:pt x="166" y="84"/>
                  </a:moveTo>
                  <a:lnTo>
                    <a:pt x="116" y="84"/>
                  </a:lnTo>
                  <a:lnTo>
                    <a:pt x="116" y="112"/>
                  </a:lnTo>
                  <a:lnTo>
                    <a:pt x="166" y="112"/>
                  </a:lnTo>
                  <a:lnTo>
                    <a:pt x="175" y="99"/>
                  </a:lnTo>
                  <a:lnTo>
                    <a:pt x="166" y="84"/>
                  </a:lnTo>
                  <a:close/>
                </a:path>
              </a:pathLst>
            </a:custGeom>
            <a:solidFill>
              <a:schemeClr val="bg1"/>
            </a:solidFill>
            <a:ln>
              <a:noFill/>
            </a:ln>
            <a:extLst/>
          </p:spPr>
          <p:txBody>
            <a:bodyPr vert="horz" wrap="square" lIns="128532" tIns="64265" rIns="128532" bIns="64265"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733" dirty="0">
                <a:solidFill>
                  <a:schemeClr val="tx1">
                    <a:lumMod val="50000"/>
                    <a:lumOff val="50000"/>
                  </a:schemeClr>
                </a:solidFill>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43" name="Freeform 25"/>
            <p:cNvSpPr>
              <a:spLocks noEditPoints="1"/>
            </p:cNvSpPr>
            <p:nvPr/>
          </p:nvSpPr>
          <p:spPr bwMode="auto">
            <a:xfrm>
              <a:off x="5005051" y="4114114"/>
              <a:ext cx="337768" cy="330136"/>
            </a:xfrm>
            <a:custGeom>
              <a:avLst/>
              <a:gdLst>
                <a:gd name="T0" fmla="*/ 74 w 82"/>
                <a:gd name="T1" fmla="*/ 6 h 80"/>
                <a:gd name="T2" fmla="*/ 67 w 82"/>
                <a:gd name="T3" fmla="*/ 27 h 80"/>
                <a:gd name="T4" fmla="*/ 65 w 82"/>
                <a:gd name="T5" fmla="*/ 30 h 80"/>
                <a:gd name="T6" fmla="*/ 75 w 82"/>
                <a:gd name="T7" fmla="*/ 71 h 80"/>
                <a:gd name="T8" fmla="*/ 66 w 82"/>
                <a:gd name="T9" fmla="*/ 80 h 80"/>
                <a:gd name="T10" fmla="*/ 44 w 82"/>
                <a:gd name="T11" fmla="*/ 50 h 80"/>
                <a:gd name="T12" fmla="*/ 36 w 82"/>
                <a:gd name="T13" fmla="*/ 57 h 80"/>
                <a:gd name="T14" fmla="*/ 39 w 82"/>
                <a:gd name="T15" fmla="*/ 70 h 80"/>
                <a:gd name="T16" fmla="*/ 34 w 82"/>
                <a:gd name="T17" fmla="*/ 75 h 80"/>
                <a:gd name="T18" fmla="*/ 26 w 82"/>
                <a:gd name="T19" fmla="*/ 61 h 80"/>
                <a:gd name="T20" fmla="*/ 21 w 82"/>
                <a:gd name="T21" fmla="*/ 67 h 80"/>
                <a:gd name="T22" fmla="*/ 16 w 82"/>
                <a:gd name="T23" fmla="*/ 62 h 80"/>
                <a:gd name="T24" fmla="*/ 21 w 82"/>
                <a:gd name="T25" fmla="*/ 57 h 80"/>
                <a:gd name="T26" fmla="*/ 7 w 82"/>
                <a:gd name="T27" fmla="*/ 50 h 80"/>
                <a:gd name="T28" fmla="*/ 12 w 82"/>
                <a:gd name="T29" fmla="*/ 44 h 80"/>
                <a:gd name="T30" fmla="*/ 25 w 82"/>
                <a:gd name="T31" fmla="*/ 47 h 80"/>
                <a:gd name="T32" fmla="*/ 32 w 82"/>
                <a:gd name="T33" fmla="*/ 39 h 80"/>
                <a:gd name="T34" fmla="*/ 0 w 82"/>
                <a:gd name="T35" fmla="*/ 18 h 80"/>
                <a:gd name="T36" fmla="*/ 9 w 82"/>
                <a:gd name="T37" fmla="*/ 8 h 80"/>
                <a:gd name="T38" fmla="*/ 51 w 82"/>
                <a:gd name="T39" fmla="*/ 16 h 80"/>
                <a:gd name="T40" fmla="*/ 53 w 82"/>
                <a:gd name="T41" fmla="*/ 13 h 80"/>
                <a:gd name="T42" fmla="*/ 74 w 82"/>
                <a:gd name="T43" fmla="*/ 6 h 80"/>
                <a:gd name="T44" fmla="*/ 82 w 82"/>
                <a:gd name="T45" fmla="*/ 50 h 80"/>
                <a:gd name="T46" fmla="*/ 74 w 82"/>
                <a:gd name="T47" fmla="*/ 42 h 80"/>
                <a:gd name="T48" fmla="*/ 72 w 82"/>
                <a:gd name="T49" fmla="*/ 44 h 80"/>
                <a:gd name="T50" fmla="*/ 76 w 82"/>
                <a:gd name="T51" fmla="*/ 57 h 80"/>
                <a:gd name="T52" fmla="*/ 82 w 82"/>
                <a:gd name="T53" fmla="*/ 50 h 80"/>
                <a:gd name="T54" fmla="*/ 29 w 82"/>
                <a:gd name="T55" fmla="*/ 0 h 80"/>
                <a:gd name="T56" fmla="*/ 23 w 82"/>
                <a:gd name="T57" fmla="*/ 7 h 80"/>
                <a:gd name="T58" fmla="*/ 36 w 82"/>
                <a:gd name="T59" fmla="*/ 10 h 80"/>
                <a:gd name="T60" fmla="*/ 37 w 82"/>
                <a:gd name="T61" fmla="*/ 8 h 80"/>
                <a:gd name="T62" fmla="*/ 29 w 82"/>
                <a:gd name="T6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80">
                  <a:moveTo>
                    <a:pt x="74" y="6"/>
                  </a:moveTo>
                  <a:cubicBezTo>
                    <a:pt x="76" y="15"/>
                    <a:pt x="74" y="21"/>
                    <a:pt x="67" y="27"/>
                  </a:cubicBezTo>
                  <a:cubicBezTo>
                    <a:pt x="65" y="30"/>
                    <a:pt x="65" y="30"/>
                    <a:pt x="65" y="30"/>
                  </a:cubicBezTo>
                  <a:cubicBezTo>
                    <a:pt x="75" y="71"/>
                    <a:pt x="75" y="71"/>
                    <a:pt x="75" y="71"/>
                  </a:cubicBezTo>
                  <a:cubicBezTo>
                    <a:pt x="66" y="80"/>
                    <a:pt x="66" y="80"/>
                    <a:pt x="66" y="80"/>
                  </a:cubicBezTo>
                  <a:cubicBezTo>
                    <a:pt x="44" y="50"/>
                    <a:pt x="44" y="50"/>
                    <a:pt x="44" y="50"/>
                  </a:cubicBezTo>
                  <a:cubicBezTo>
                    <a:pt x="36" y="57"/>
                    <a:pt x="36" y="57"/>
                    <a:pt x="36" y="57"/>
                  </a:cubicBezTo>
                  <a:cubicBezTo>
                    <a:pt x="39" y="70"/>
                    <a:pt x="39" y="70"/>
                    <a:pt x="39" y="70"/>
                  </a:cubicBezTo>
                  <a:cubicBezTo>
                    <a:pt x="34" y="75"/>
                    <a:pt x="34" y="75"/>
                    <a:pt x="34" y="75"/>
                  </a:cubicBezTo>
                  <a:cubicBezTo>
                    <a:pt x="26" y="61"/>
                    <a:pt x="26" y="61"/>
                    <a:pt x="26" y="61"/>
                  </a:cubicBezTo>
                  <a:cubicBezTo>
                    <a:pt x="21" y="67"/>
                    <a:pt x="21" y="67"/>
                    <a:pt x="21" y="67"/>
                  </a:cubicBezTo>
                  <a:cubicBezTo>
                    <a:pt x="16" y="62"/>
                    <a:pt x="16" y="62"/>
                    <a:pt x="16" y="62"/>
                  </a:cubicBezTo>
                  <a:cubicBezTo>
                    <a:pt x="21" y="57"/>
                    <a:pt x="21" y="57"/>
                    <a:pt x="21" y="57"/>
                  </a:cubicBezTo>
                  <a:cubicBezTo>
                    <a:pt x="7" y="50"/>
                    <a:pt x="7" y="50"/>
                    <a:pt x="7" y="50"/>
                  </a:cubicBezTo>
                  <a:cubicBezTo>
                    <a:pt x="12" y="44"/>
                    <a:pt x="12" y="44"/>
                    <a:pt x="12" y="44"/>
                  </a:cubicBezTo>
                  <a:cubicBezTo>
                    <a:pt x="25" y="47"/>
                    <a:pt x="25" y="47"/>
                    <a:pt x="25" y="47"/>
                  </a:cubicBezTo>
                  <a:cubicBezTo>
                    <a:pt x="32" y="39"/>
                    <a:pt x="32" y="39"/>
                    <a:pt x="32" y="39"/>
                  </a:cubicBezTo>
                  <a:cubicBezTo>
                    <a:pt x="0" y="18"/>
                    <a:pt x="0" y="18"/>
                    <a:pt x="0" y="18"/>
                  </a:cubicBezTo>
                  <a:cubicBezTo>
                    <a:pt x="9" y="8"/>
                    <a:pt x="9" y="8"/>
                    <a:pt x="9" y="8"/>
                  </a:cubicBezTo>
                  <a:cubicBezTo>
                    <a:pt x="51" y="16"/>
                    <a:pt x="51" y="16"/>
                    <a:pt x="51" y="16"/>
                  </a:cubicBezTo>
                  <a:cubicBezTo>
                    <a:pt x="53" y="13"/>
                    <a:pt x="53" y="13"/>
                    <a:pt x="53" y="13"/>
                  </a:cubicBezTo>
                  <a:cubicBezTo>
                    <a:pt x="60" y="5"/>
                    <a:pt x="67" y="4"/>
                    <a:pt x="74" y="6"/>
                  </a:cubicBezTo>
                  <a:close/>
                  <a:moveTo>
                    <a:pt x="82" y="50"/>
                  </a:moveTo>
                  <a:cubicBezTo>
                    <a:pt x="74" y="42"/>
                    <a:pt x="74" y="42"/>
                    <a:pt x="74" y="42"/>
                  </a:cubicBezTo>
                  <a:cubicBezTo>
                    <a:pt x="72" y="44"/>
                    <a:pt x="72" y="44"/>
                    <a:pt x="72" y="44"/>
                  </a:cubicBezTo>
                  <a:cubicBezTo>
                    <a:pt x="76" y="57"/>
                    <a:pt x="76" y="57"/>
                    <a:pt x="76" y="57"/>
                  </a:cubicBezTo>
                  <a:cubicBezTo>
                    <a:pt x="82" y="50"/>
                    <a:pt x="82" y="50"/>
                    <a:pt x="82" y="50"/>
                  </a:cubicBezTo>
                  <a:close/>
                  <a:moveTo>
                    <a:pt x="29" y="0"/>
                  </a:moveTo>
                  <a:cubicBezTo>
                    <a:pt x="23" y="7"/>
                    <a:pt x="23" y="7"/>
                    <a:pt x="23" y="7"/>
                  </a:cubicBezTo>
                  <a:cubicBezTo>
                    <a:pt x="36" y="10"/>
                    <a:pt x="36" y="10"/>
                    <a:pt x="36" y="10"/>
                  </a:cubicBezTo>
                  <a:cubicBezTo>
                    <a:pt x="37" y="8"/>
                    <a:pt x="37" y="8"/>
                    <a:pt x="37" y="8"/>
                  </a:cubicBezTo>
                  <a:lnTo>
                    <a:pt x="29" y="0"/>
                  </a:lnTo>
                  <a:close/>
                </a:path>
              </a:pathLst>
            </a:custGeom>
            <a:solidFill>
              <a:schemeClr val="bg1"/>
            </a:solidFill>
            <a:ln>
              <a:noFill/>
            </a:ln>
            <a:extLst/>
          </p:spPr>
          <p:txBody>
            <a:bodyPr vert="horz" wrap="square" lIns="128532" tIns="64265" rIns="128532" bIns="64265"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733" dirty="0">
                <a:solidFill>
                  <a:schemeClr val="tx1">
                    <a:lumMod val="50000"/>
                    <a:lumOff val="50000"/>
                  </a:schemeClr>
                </a:solidFill>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44" name="Freeform 26"/>
            <p:cNvSpPr>
              <a:spLocks noEditPoints="1"/>
            </p:cNvSpPr>
            <p:nvPr/>
          </p:nvSpPr>
          <p:spPr bwMode="auto">
            <a:xfrm>
              <a:off x="8773924" y="4087398"/>
              <a:ext cx="316777" cy="383568"/>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noFill/>
            </a:ln>
            <a:extLst/>
          </p:spPr>
          <p:txBody>
            <a:bodyPr vert="horz" wrap="square" lIns="128532" tIns="64265" rIns="128532" bIns="64265"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733" dirty="0">
                <a:solidFill>
                  <a:schemeClr val="tx1">
                    <a:lumMod val="50000"/>
                    <a:lumOff val="50000"/>
                  </a:schemeClr>
                </a:solidFill>
                <a:latin typeface="Franklin Gothic Medium" panose="020B0603020102020204" pitchFamily="34" charset="0"/>
                <a:ea typeface="微软雅黑" panose="020B0503020204020204" pitchFamily="34" charset="-122"/>
                <a:cs typeface="Arial" panose="020B0604020202020204" pitchFamily="34" charset="0"/>
              </a:endParaRPr>
            </a:p>
          </p:txBody>
        </p:sp>
      </p:grpSp>
      <p:cxnSp>
        <p:nvCxnSpPr>
          <p:cNvPr id="45" name="Straight Arrow Connector 37"/>
          <p:cNvCxnSpPr/>
          <p:nvPr/>
        </p:nvCxnSpPr>
        <p:spPr>
          <a:xfrm>
            <a:off x="3080165" y="3181006"/>
            <a:ext cx="0" cy="960890"/>
          </a:xfrm>
          <a:prstGeom prst="straightConnector1">
            <a:avLst/>
          </a:prstGeom>
          <a:ln w="25400">
            <a:solidFill>
              <a:schemeClr val="accent2"/>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0"/>
          <p:cNvCxnSpPr/>
          <p:nvPr/>
        </p:nvCxnSpPr>
        <p:spPr>
          <a:xfrm>
            <a:off x="6852253" y="3181006"/>
            <a:ext cx="0" cy="960890"/>
          </a:xfrm>
          <a:prstGeom prst="straightConnector1">
            <a:avLst/>
          </a:prstGeom>
          <a:ln w="25400">
            <a:solidFill>
              <a:schemeClr val="accent4"/>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1"/>
          <p:cNvCxnSpPr/>
          <p:nvPr/>
        </p:nvCxnSpPr>
        <p:spPr>
          <a:xfrm flipV="1">
            <a:off x="8735165" y="2220648"/>
            <a:ext cx="0" cy="960890"/>
          </a:xfrm>
          <a:prstGeom prst="straightConnector1">
            <a:avLst/>
          </a:prstGeom>
          <a:ln w="25400">
            <a:solidFill>
              <a:schemeClr val="accent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2"/>
          <p:cNvCxnSpPr/>
          <p:nvPr/>
        </p:nvCxnSpPr>
        <p:spPr>
          <a:xfrm flipV="1">
            <a:off x="4977739" y="2220648"/>
            <a:ext cx="0" cy="960890"/>
          </a:xfrm>
          <a:prstGeom prst="straightConnector1">
            <a:avLst/>
          </a:prstGeom>
          <a:ln w="25400">
            <a:solidFill>
              <a:schemeClr val="accent3"/>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49" name="TextBox 41"/>
          <p:cNvSpPr txBox="1"/>
          <p:nvPr/>
        </p:nvSpPr>
        <p:spPr>
          <a:xfrm>
            <a:off x="1948380" y="4687978"/>
            <a:ext cx="2513516" cy="636003"/>
          </a:xfrm>
          <a:prstGeom prst="rect">
            <a:avLst/>
          </a:prstGeom>
          <a:noFill/>
        </p:spPr>
        <p:txBody>
          <a:bodyPr wrap="square" lIns="81210" tIns="40606" rIns="81210" bIns="40606" rtlCol="0">
            <a:spAutoFit/>
          </a:bodyPr>
          <a:lstStyle/>
          <a:p>
            <a:pPr>
              <a:lnSpc>
                <a:spcPct val="15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8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50" name="TextBox 170"/>
          <p:cNvSpPr txBox="1"/>
          <p:nvPr/>
        </p:nvSpPr>
        <p:spPr>
          <a:xfrm>
            <a:off x="1928414" y="4397568"/>
            <a:ext cx="2303504" cy="338464"/>
          </a:xfrm>
          <a:prstGeom prst="rect">
            <a:avLst/>
          </a:prstGeom>
          <a:noFill/>
        </p:spPr>
        <p:txBody>
          <a:bodyPr wrap="square" lIns="91414" tIns="45707" rIns="91414" bIns="45707" rtlCol="0">
            <a:spAutoFit/>
          </a:bodyPr>
          <a:lstStyle/>
          <a:p>
            <a:pPr>
              <a:lnSpc>
                <a:spcPct val="120000"/>
              </a:lnSpc>
            </a:pPr>
            <a:r>
              <a:rPr lang="zh-CN" altLang="en-US" sz="1333"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333"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TextBox 41"/>
          <p:cNvSpPr txBox="1"/>
          <p:nvPr/>
        </p:nvSpPr>
        <p:spPr>
          <a:xfrm>
            <a:off x="3803700" y="1442531"/>
            <a:ext cx="2513516" cy="636003"/>
          </a:xfrm>
          <a:prstGeom prst="rect">
            <a:avLst/>
          </a:prstGeom>
          <a:noFill/>
        </p:spPr>
        <p:txBody>
          <a:bodyPr wrap="square" lIns="81210" tIns="40606" rIns="81210" bIns="40606" rtlCol="0">
            <a:spAutoFit/>
          </a:bodyPr>
          <a:lstStyle/>
          <a:p>
            <a:pPr>
              <a:lnSpc>
                <a:spcPct val="15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8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52" name="TextBox 170"/>
          <p:cNvSpPr txBox="1"/>
          <p:nvPr/>
        </p:nvSpPr>
        <p:spPr>
          <a:xfrm>
            <a:off x="3783735" y="1152122"/>
            <a:ext cx="2303504" cy="338464"/>
          </a:xfrm>
          <a:prstGeom prst="rect">
            <a:avLst/>
          </a:prstGeom>
          <a:noFill/>
        </p:spPr>
        <p:txBody>
          <a:bodyPr wrap="square" lIns="91414" tIns="45707" rIns="91414" bIns="45707" rtlCol="0">
            <a:spAutoFit/>
          </a:bodyPr>
          <a:lstStyle/>
          <a:p>
            <a:pPr>
              <a:lnSpc>
                <a:spcPct val="120000"/>
              </a:lnSpc>
            </a:pPr>
            <a:r>
              <a:rPr lang="zh-CN" altLang="en-US" sz="1333"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333"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TextBox 41"/>
          <p:cNvSpPr txBox="1"/>
          <p:nvPr/>
        </p:nvSpPr>
        <p:spPr>
          <a:xfrm>
            <a:off x="5807988" y="4687978"/>
            <a:ext cx="2513516" cy="636003"/>
          </a:xfrm>
          <a:prstGeom prst="rect">
            <a:avLst/>
          </a:prstGeom>
          <a:noFill/>
        </p:spPr>
        <p:txBody>
          <a:bodyPr wrap="square" lIns="81210" tIns="40606" rIns="81210" bIns="40606" rtlCol="0">
            <a:spAutoFit/>
          </a:bodyPr>
          <a:lstStyle/>
          <a:p>
            <a:pPr>
              <a:lnSpc>
                <a:spcPct val="15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8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54" name="TextBox 170"/>
          <p:cNvSpPr txBox="1"/>
          <p:nvPr/>
        </p:nvSpPr>
        <p:spPr>
          <a:xfrm>
            <a:off x="5788023" y="4397568"/>
            <a:ext cx="2303504" cy="338464"/>
          </a:xfrm>
          <a:prstGeom prst="rect">
            <a:avLst/>
          </a:prstGeom>
          <a:noFill/>
        </p:spPr>
        <p:txBody>
          <a:bodyPr wrap="square" lIns="91414" tIns="45707" rIns="91414" bIns="45707" rtlCol="0">
            <a:spAutoFit/>
          </a:bodyPr>
          <a:lstStyle/>
          <a:p>
            <a:pPr>
              <a:lnSpc>
                <a:spcPct val="120000"/>
              </a:lnSpc>
            </a:pPr>
            <a:r>
              <a:rPr lang="zh-CN" altLang="en-US" sz="1333"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333"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TextBox 41"/>
          <p:cNvSpPr txBox="1"/>
          <p:nvPr/>
        </p:nvSpPr>
        <p:spPr>
          <a:xfrm>
            <a:off x="7602715" y="1442531"/>
            <a:ext cx="2513516" cy="636003"/>
          </a:xfrm>
          <a:prstGeom prst="rect">
            <a:avLst/>
          </a:prstGeom>
          <a:noFill/>
        </p:spPr>
        <p:txBody>
          <a:bodyPr wrap="square" lIns="81210" tIns="40606" rIns="81210" bIns="40606" rtlCol="0">
            <a:spAutoFit/>
          </a:bodyPr>
          <a:lstStyle/>
          <a:p>
            <a:pPr>
              <a:lnSpc>
                <a:spcPct val="15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8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56" name="TextBox 170"/>
          <p:cNvSpPr txBox="1"/>
          <p:nvPr/>
        </p:nvSpPr>
        <p:spPr>
          <a:xfrm>
            <a:off x="7602716" y="1152122"/>
            <a:ext cx="2303504" cy="338464"/>
          </a:xfrm>
          <a:prstGeom prst="rect">
            <a:avLst/>
          </a:prstGeom>
          <a:noFill/>
        </p:spPr>
        <p:txBody>
          <a:bodyPr wrap="square" lIns="91414" tIns="45707" rIns="91414" bIns="45707" rtlCol="0">
            <a:spAutoFit/>
          </a:bodyPr>
          <a:lstStyle/>
          <a:p>
            <a:pPr>
              <a:lnSpc>
                <a:spcPct val="120000"/>
              </a:lnSpc>
            </a:pPr>
            <a:r>
              <a:rPr lang="zh-CN" altLang="en-US" sz="1333"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333"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1195432954"/>
      </p:ext>
    </p:extLst>
  </p:cSld>
  <p:clrMapOvr>
    <a:masterClrMapping/>
  </p:clrMapOvr>
  <mc:AlternateContent xmlns:mc="http://schemas.openxmlformats.org/markup-compatibility/2006" xmlns:p14="http://schemas.microsoft.com/office/powerpoint/2010/main">
    <mc:Choice Requires="p14">
      <p:transition spd="slow" p14:dur="1500" advTm="1500">
        <p:random/>
      </p:transition>
    </mc:Choice>
    <mc:Fallback xmlns="">
      <p:transition spd="slow" advTm="15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left)">
                                      <p:cBhvr>
                                        <p:cTn id="7" dur="500"/>
                                        <p:tgtEl>
                                          <p:spTgt spid="33"/>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45"/>
                                        </p:tgtEl>
                                        <p:attrNameLst>
                                          <p:attrName>style.visibility</p:attrName>
                                        </p:attrNameLst>
                                      </p:cBhvr>
                                      <p:to>
                                        <p:strVal val="visible"/>
                                      </p:to>
                                    </p:set>
                                    <p:animEffect transition="in" filter="wipe(up)">
                                      <p:cBhvr>
                                        <p:cTn id="11" dur="500"/>
                                        <p:tgtEl>
                                          <p:spTgt spid="45"/>
                                        </p:tgtEl>
                                      </p:cBhvr>
                                    </p:animEffect>
                                  </p:childTnLst>
                                </p:cTn>
                              </p:par>
                            </p:childTnLst>
                          </p:cTn>
                        </p:par>
                        <p:par>
                          <p:cTn id="12" fill="hold">
                            <p:stCondLst>
                              <p:cond delay="1000"/>
                            </p:stCondLst>
                            <p:childTnLst>
                              <p:par>
                                <p:cTn id="13" presetID="47" presetClass="entr" presetSubtype="0" fill="hold" grpId="0" nodeType="afterEffect">
                                  <p:stCondLst>
                                    <p:cond delay="0"/>
                                  </p:stCondLst>
                                  <p:childTnLst>
                                    <p:set>
                                      <p:cBhvr>
                                        <p:cTn id="14" dur="1" fill="hold">
                                          <p:stCondLst>
                                            <p:cond delay="0"/>
                                          </p:stCondLst>
                                        </p:cTn>
                                        <p:tgtEl>
                                          <p:spTgt spid="50"/>
                                        </p:tgtEl>
                                        <p:attrNameLst>
                                          <p:attrName>style.visibility</p:attrName>
                                        </p:attrNameLst>
                                      </p:cBhvr>
                                      <p:to>
                                        <p:strVal val="visible"/>
                                      </p:to>
                                    </p:set>
                                    <p:animEffect transition="in" filter="fade">
                                      <p:cBhvr>
                                        <p:cTn id="15" dur="500"/>
                                        <p:tgtEl>
                                          <p:spTgt spid="50"/>
                                        </p:tgtEl>
                                      </p:cBhvr>
                                    </p:animEffect>
                                    <p:anim calcmode="lin" valueType="num">
                                      <p:cBhvr>
                                        <p:cTn id="16" dur="500" fill="hold"/>
                                        <p:tgtEl>
                                          <p:spTgt spid="50"/>
                                        </p:tgtEl>
                                        <p:attrNameLst>
                                          <p:attrName>ppt_x</p:attrName>
                                        </p:attrNameLst>
                                      </p:cBhvr>
                                      <p:tavLst>
                                        <p:tav tm="0">
                                          <p:val>
                                            <p:strVal val="#ppt_x"/>
                                          </p:val>
                                        </p:tav>
                                        <p:tav tm="100000">
                                          <p:val>
                                            <p:strVal val="#ppt_x"/>
                                          </p:val>
                                        </p:tav>
                                      </p:tavLst>
                                    </p:anim>
                                    <p:anim calcmode="lin" valueType="num">
                                      <p:cBhvr>
                                        <p:cTn id="17" dur="500" fill="hold"/>
                                        <p:tgtEl>
                                          <p:spTgt spid="50"/>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49"/>
                                        </p:tgtEl>
                                        <p:attrNameLst>
                                          <p:attrName>style.visibility</p:attrName>
                                        </p:attrNameLst>
                                      </p:cBhvr>
                                      <p:to>
                                        <p:strVal val="visible"/>
                                      </p:to>
                                    </p:set>
                                    <p:animEffect transition="in" filter="fade">
                                      <p:cBhvr>
                                        <p:cTn id="20" dur="500"/>
                                        <p:tgtEl>
                                          <p:spTgt spid="49"/>
                                        </p:tgtEl>
                                      </p:cBhvr>
                                    </p:animEffect>
                                    <p:anim calcmode="lin" valueType="num">
                                      <p:cBhvr>
                                        <p:cTn id="21" dur="500" fill="hold"/>
                                        <p:tgtEl>
                                          <p:spTgt spid="49"/>
                                        </p:tgtEl>
                                        <p:attrNameLst>
                                          <p:attrName>ppt_x</p:attrName>
                                        </p:attrNameLst>
                                      </p:cBhvr>
                                      <p:tavLst>
                                        <p:tav tm="0">
                                          <p:val>
                                            <p:strVal val="#ppt_x"/>
                                          </p:val>
                                        </p:tav>
                                        <p:tav tm="100000">
                                          <p:val>
                                            <p:strVal val="#ppt_x"/>
                                          </p:val>
                                        </p:tav>
                                      </p:tavLst>
                                    </p:anim>
                                    <p:anim calcmode="lin" valueType="num">
                                      <p:cBhvr>
                                        <p:cTn id="22" dur="500" fill="hold"/>
                                        <p:tgtEl>
                                          <p:spTgt spid="49"/>
                                        </p:tgtEl>
                                        <p:attrNameLst>
                                          <p:attrName>ppt_y</p:attrName>
                                        </p:attrNameLst>
                                      </p:cBhvr>
                                      <p:tavLst>
                                        <p:tav tm="0">
                                          <p:val>
                                            <p:strVal val="#ppt_y+.1"/>
                                          </p:val>
                                        </p:tav>
                                        <p:tav tm="100000">
                                          <p:val>
                                            <p:strVal val="#ppt_y"/>
                                          </p:val>
                                        </p:tav>
                                      </p:tavLst>
                                    </p:anim>
                                  </p:childTnLst>
                                </p:cTn>
                              </p:par>
                            </p:childTnLst>
                          </p:cTn>
                        </p:par>
                        <p:par>
                          <p:cTn id="23" fill="hold">
                            <p:stCondLst>
                              <p:cond delay="1500"/>
                            </p:stCondLst>
                            <p:childTnLst>
                              <p:par>
                                <p:cTn id="24" presetID="22" presetClass="entr" presetSubtype="4" fill="hold" nodeType="afterEffect">
                                  <p:stCondLst>
                                    <p:cond delay="0"/>
                                  </p:stCondLst>
                                  <p:childTnLst>
                                    <p:set>
                                      <p:cBhvr>
                                        <p:cTn id="25" dur="1" fill="hold">
                                          <p:stCondLst>
                                            <p:cond delay="0"/>
                                          </p:stCondLst>
                                        </p:cTn>
                                        <p:tgtEl>
                                          <p:spTgt spid="48"/>
                                        </p:tgtEl>
                                        <p:attrNameLst>
                                          <p:attrName>style.visibility</p:attrName>
                                        </p:attrNameLst>
                                      </p:cBhvr>
                                      <p:to>
                                        <p:strVal val="visible"/>
                                      </p:to>
                                    </p:set>
                                    <p:animEffect transition="in" filter="wipe(down)">
                                      <p:cBhvr>
                                        <p:cTn id="26" dur="500"/>
                                        <p:tgtEl>
                                          <p:spTgt spid="48"/>
                                        </p:tgtEl>
                                      </p:cBhvr>
                                    </p:animEffect>
                                  </p:childTnLst>
                                </p:cTn>
                              </p:par>
                            </p:childTnLst>
                          </p:cTn>
                        </p:par>
                        <p:par>
                          <p:cTn id="27" fill="hold">
                            <p:stCondLst>
                              <p:cond delay="2000"/>
                            </p:stCondLst>
                            <p:childTnLst>
                              <p:par>
                                <p:cTn id="28" presetID="47" presetClass="entr" presetSubtype="0" fill="hold" grpId="0" nodeType="afterEffect">
                                  <p:stCondLst>
                                    <p:cond delay="0"/>
                                  </p:stCondLst>
                                  <p:childTnLst>
                                    <p:set>
                                      <p:cBhvr>
                                        <p:cTn id="29" dur="1" fill="hold">
                                          <p:stCondLst>
                                            <p:cond delay="0"/>
                                          </p:stCondLst>
                                        </p:cTn>
                                        <p:tgtEl>
                                          <p:spTgt spid="52"/>
                                        </p:tgtEl>
                                        <p:attrNameLst>
                                          <p:attrName>style.visibility</p:attrName>
                                        </p:attrNameLst>
                                      </p:cBhvr>
                                      <p:to>
                                        <p:strVal val="visible"/>
                                      </p:to>
                                    </p:set>
                                    <p:animEffect transition="in" filter="fade">
                                      <p:cBhvr>
                                        <p:cTn id="30" dur="500"/>
                                        <p:tgtEl>
                                          <p:spTgt spid="52"/>
                                        </p:tgtEl>
                                      </p:cBhvr>
                                    </p:animEffect>
                                    <p:anim calcmode="lin" valueType="num">
                                      <p:cBhvr>
                                        <p:cTn id="31" dur="500" fill="hold"/>
                                        <p:tgtEl>
                                          <p:spTgt spid="52"/>
                                        </p:tgtEl>
                                        <p:attrNameLst>
                                          <p:attrName>ppt_x</p:attrName>
                                        </p:attrNameLst>
                                      </p:cBhvr>
                                      <p:tavLst>
                                        <p:tav tm="0">
                                          <p:val>
                                            <p:strVal val="#ppt_x"/>
                                          </p:val>
                                        </p:tav>
                                        <p:tav tm="100000">
                                          <p:val>
                                            <p:strVal val="#ppt_x"/>
                                          </p:val>
                                        </p:tav>
                                      </p:tavLst>
                                    </p:anim>
                                    <p:anim calcmode="lin" valueType="num">
                                      <p:cBhvr>
                                        <p:cTn id="32" dur="500" fill="hold"/>
                                        <p:tgtEl>
                                          <p:spTgt spid="52"/>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51"/>
                                        </p:tgtEl>
                                        <p:attrNameLst>
                                          <p:attrName>style.visibility</p:attrName>
                                        </p:attrNameLst>
                                      </p:cBhvr>
                                      <p:to>
                                        <p:strVal val="visible"/>
                                      </p:to>
                                    </p:set>
                                    <p:animEffect transition="in" filter="fade">
                                      <p:cBhvr>
                                        <p:cTn id="35" dur="500"/>
                                        <p:tgtEl>
                                          <p:spTgt spid="51"/>
                                        </p:tgtEl>
                                      </p:cBhvr>
                                    </p:animEffect>
                                    <p:anim calcmode="lin" valueType="num">
                                      <p:cBhvr>
                                        <p:cTn id="36" dur="500" fill="hold"/>
                                        <p:tgtEl>
                                          <p:spTgt spid="51"/>
                                        </p:tgtEl>
                                        <p:attrNameLst>
                                          <p:attrName>ppt_x</p:attrName>
                                        </p:attrNameLst>
                                      </p:cBhvr>
                                      <p:tavLst>
                                        <p:tav tm="0">
                                          <p:val>
                                            <p:strVal val="#ppt_x"/>
                                          </p:val>
                                        </p:tav>
                                        <p:tav tm="100000">
                                          <p:val>
                                            <p:strVal val="#ppt_x"/>
                                          </p:val>
                                        </p:tav>
                                      </p:tavLst>
                                    </p:anim>
                                    <p:anim calcmode="lin" valueType="num">
                                      <p:cBhvr>
                                        <p:cTn id="37" dur="500" fill="hold"/>
                                        <p:tgtEl>
                                          <p:spTgt spid="51"/>
                                        </p:tgtEl>
                                        <p:attrNameLst>
                                          <p:attrName>ppt_y</p:attrName>
                                        </p:attrNameLst>
                                      </p:cBhvr>
                                      <p:tavLst>
                                        <p:tav tm="0">
                                          <p:val>
                                            <p:strVal val="#ppt_y+.1"/>
                                          </p:val>
                                        </p:tav>
                                        <p:tav tm="100000">
                                          <p:val>
                                            <p:strVal val="#ppt_y"/>
                                          </p:val>
                                        </p:tav>
                                      </p:tavLst>
                                    </p:anim>
                                  </p:childTnLst>
                                </p:cTn>
                              </p:par>
                            </p:childTnLst>
                          </p:cTn>
                        </p:par>
                        <p:par>
                          <p:cTn id="38" fill="hold">
                            <p:stCondLst>
                              <p:cond delay="2500"/>
                            </p:stCondLst>
                            <p:childTnLst>
                              <p:par>
                                <p:cTn id="39" presetID="22" presetClass="entr" presetSubtype="1" fill="hold" nodeType="afterEffect">
                                  <p:stCondLst>
                                    <p:cond delay="0"/>
                                  </p:stCondLst>
                                  <p:childTnLst>
                                    <p:set>
                                      <p:cBhvr>
                                        <p:cTn id="40" dur="1" fill="hold">
                                          <p:stCondLst>
                                            <p:cond delay="0"/>
                                          </p:stCondLst>
                                        </p:cTn>
                                        <p:tgtEl>
                                          <p:spTgt spid="46"/>
                                        </p:tgtEl>
                                        <p:attrNameLst>
                                          <p:attrName>style.visibility</p:attrName>
                                        </p:attrNameLst>
                                      </p:cBhvr>
                                      <p:to>
                                        <p:strVal val="visible"/>
                                      </p:to>
                                    </p:set>
                                    <p:animEffect transition="in" filter="wipe(up)">
                                      <p:cBhvr>
                                        <p:cTn id="41" dur="500"/>
                                        <p:tgtEl>
                                          <p:spTgt spid="46"/>
                                        </p:tgtEl>
                                      </p:cBhvr>
                                    </p:animEffect>
                                  </p:childTnLst>
                                </p:cTn>
                              </p:par>
                            </p:childTnLst>
                          </p:cTn>
                        </p:par>
                        <p:par>
                          <p:cTn id="42" fill="hold">
                            <p:stCondLst>
                              <p:cond delay="3000"/>
                            </p:stCondLst>
                            <p:childTnLst>
                              <p:par>
                                <p:cTn id="43" presetID="47" presetClass="entr" presetSubtype="0" fill="hold" grpId="0" nodeType="afterEffect">
                                  <p:stCondLst>
                                    <p:cond delay="0"/>
                                  </p:stCondLst>
                                  <p:childTnLst>
                                    <p:set>
                                      <p:cBhvr>
                                        <p:cTn id="44" dur="1" fill="hold">
                                          <p:stCondLst>
                                            <p:cond delay="0"/>
                                          </p:stCondLst>
                                        </p:cTn>
                                        <p:tgtEl>
                                          <p:spTgt spid="54"/>
                                        </p:tgtEl>
                                        <p:attrNameLst>
                                          <p:attrName>style.visibility</p:attrName>
                                        </p:attrNameLst>
                                      </p:cBhvr>
                                      <p:to>
                                        <p:strVal val="visible"/>
                                      </p:to>
                                    </p:set>
                                    <p:animEffect transition="in" filter="fade">
                                      <p:cBhvr>
                                        <p:cTn id="45" dur="500"/>
                                        <p:tgtEl>
                                          <p:spTgt spid="54"/>
                                        </p:tgtEl>
                                      </p:cBhvr>
                                    </p:animEffect>
                                    <p:anim calcmode="lin" valueType="num">
                                      <p:cBhvr>
                                        <p:cTn id="46" dur="500" fill="hold"/>
                                        <p:tgtEl>
                                          <p:spTgt spid="54"/>
                                        </p:tgtEl>
                                        <p:attrNameLst>
                                          <p:attrName>ppt_x</p:attrName>
                                        </p:attrNameLst>
                                      </p:cBhvr>
                                      <p:tavLst>
                                        <p:tav tm="0">
                                          <p:val>
                                            <p:strVal val="#ppt_x"/>
                                          </p:val>
                                        </p:tav>
                                        <p:tav tm="100000">
                                          <p:val>
                                            <p:strVal val="#ppt_x"/>
                                          </p:val>
                                        </p:tav>
                                      </p:tavLst>
                                    </p:anim>
                                    <p:anim calcmode="lin" valueType="num">
                                      <p:cBhvr>
                                        <p:cTn id="47" dur="500" fill="hold"/>
                                        <p:tgtEl>
                                          <p:spTgt spid="54"/>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53"/>
                                        </p:tgtEl>
                                        <p:attrNameLst>
                                          <p:attrName>style.visibility</p:attrName>
                                        </p:attrNameLst>
                                      </p:cBhvr>
                                      <p:to>
                                        <p:strVal val="visible"/>
                                      </p:to>
                                    </p:set>
                                    <p:animEffect transition="in" filter="fade">
                                      <p:cBhvr>
                                        <p:cTn id="50" dur="500"/>
                                        <p:tgtEl>
                                          <p:spTgt spid="53"/>
                                        </p:tgtEl>
                                      </p:cBhvr>
                                    </p:animEffect>
                                    <p:anim calcmode="lin" valueType="num">
                                      <p:cBhvr>
                                        <p:cTn id="51" dur="500" fill="hold"/>
                                        <p:tgtEl>
                                          <p:spTgt spid="53"/>
                                        </p:tgtEl>
                                        <p:attrNameLst>
                                          <p:attrName>ppt_x</p:attrName>
                                        </p:attrNameLst>
                                      </p:cBhvr>
                                      <p:tavLst>
                                        <p:tav tm="0">
                                          <p:val>
                                            <p:strVal val="#ppt_x"/>
                                          </p:val>
                                        </p:tav>
                                        <p:tav tm="100000">
                                          <p:val>
                                            <p:strVal val="#ppt_x"/>
                                          </p:val>
                                        </p:tav>
                                      </p:tavLst>
                                    </p:anim>
                                    <p:anim calcmode="lin" valueType="num">
                                      <p:cBhvr>
                                        <p:cTn id="52" dur="500" fill="hold"/>
                                        <p:tgtEl>
                                          <p:spTgt spid="53"/>
                                        </p:tgtEl>
                                        <p:attrNameLst>
                                          <p:attrName>ppt_y</p:attrName>
                                        </p:attrNameLst>
                                      </p:cBhvr>
                                      <p:tavLst>
                                        <p:tav tm="0">
                                          <p:val>
                                            <p:strVal val="#ppt_y+.1"/>
                                          </p:val>
                                        </p:tav>
                                        <p:tav tm="100000">
                                          <p:val>
                                            <p:strVal val="#ppt_y"/>
                                          </p:val>
                                        </p:tav>
                                      </p:tavLst>
                                    </p:anim>
                                  </p:childTnLst>
                                </p:cTn>
                              </p:par>
                            </p:childTnLst>
                          </p:cTn>
                        </p:par>
                        <p:par>
                          <p:cTn id="53" fill="hold">
                            <p:stCondLst>
                              <p:cond delay="3500"/>
                            </p:stCondLst>
                            <p:childTnLst>
                              <p:par>
                                <p:cTn id="54" presetID="22" presetClass="entr" presetSubtype="4" fill="hold" nodeType="afterEffect">
                                  <p:stCondLst>
                                    <p:cond delay="0"/>
                                  </p:stCondLst>
                                  <p:childTnLst>
                                    <p:set>
                                      <p:cBhvr>
                                        <p:cTn id="55" dur="1" fill="hold">
                                          <p:stCondLst>
                                            <p:cond delay="0"/>
                                          </p:stCondLst>
                                        </p:cTn>
                                        <p:tgtEl>
                                          <p:spTgt spid="47"/>
                                        </p:tgtEl>
                                        <p:attrNameLst>
                                          <p:attrName>style.visibility</p:attrName>
                                        </p:attrNameLst>
                                      </p:cBhvr>
                                      <p:to>
                                        <p:strVal val="visible"/>
                                      </p:to>
                                    </p:set>
                                    <p:animEffect transition="in" filter="wipe(down)">
                                      <p:cBhvr>
                                        <p:cTn id="56" dur="500"/>
                                        <p:tgtEl>
                                          <p:spTgt spid="47"/>
                                        </p:tgtEl>
                                      </p:cBhvr>
                                    </p:animEffect>
                                  </p:childTnLst>
                                </p:cTn>
                              </p:par>
                            </p:childTnLst>
                          </p:cTn>
                        </p:par>
                        <p:par>
                          <p:cTn id="57" fill="hold">
                            <p:stCondLst>
                              <p:cond delay="4000"/>
                            </p:stCondLst>
                            <p:childTnLst>
                              <p:par>
                                <p:cTn id="58" presetID="47" presetClass="entr" presetSubtype="0" fill="hold" grpId="0" nodeType="afterEffect">
                                  <p:stCondLst>
                                    <p:cond delay="0"/>
                                  </p:stCondLst>
                                  <p:childTnLst>
                                    <p:set>
                                      <p:cBhvr>
                                        <p:cTn id="59" dur="1" fill="hold">
                                          <p:stCondLst>
                                            <p:cond delay="0"/>
                                          </p:stCondLst>
                                        </p:cTn>
                                        <p:tgtEl>
                                          <p:spTgt spid="56"/>
                                        </p:tgtEl>
                                        <p:attrNameLst>
                                          <p:attrName>style.visibility</p:attrName>
                                        </p:attrNameLst>
                                      </p:cBhvr>
                                      <p:to>
                                        <p:strVal val="visible"/>
                                      </p:to>
                                    </p:set>
                                    <p:animEffect transition="in" filter="fade">
                                      <p:cBhvr>
                                        <p:cTn id="60" dur="500"/>
                                        <p:tgtEl>
                                          <p:spTgt spid="56"/>
                                        </p:tgtEl>
                                      </p:cBhvr>
                                    </p:animEffect>
                                    <p:anim calcmode="lin" valueType="num">
                                      <p:cBhvr>
                                        <p:cTn id="61" dur="500" fill="hold"/>
                                        <p:tgtEl>
                                          <p:spTgt spid="56"/>
                                        </p:tgtEl>
                                        <p:attrNameLst>
                                          <p:attrName>ppt_x</p:attrName>
                                        </p:attrNameLst>
                                      </p:cBhvr>
                                      <p:tavLst>
                                        <p:tav tm="0">
                                          <p:val>
                                            <p:strVal val="#ppt_x"/>
                                          </p:val>
                                        </p:tav>
                                        <p:tav tm="100000">
                                          <p:val>
                                            <p:strVal val="#ppt_x"/>
                                          </p:val>
                                        </p:tav>
                                      </p:tavLst>
                                    </p:anim>
                                    <p:anim calcmode="lin" valueType="num">
                                      <p:cBhvr>
                                        <p:cTn id="62" dur="500" fill="hold"/>
                                        <p:tgtEl>
                                          <p:spTgt spid="56"/>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55"/>
                                        </p:tgtEl>
                                        <p:attrNameLst>
                                          <p:attrName>style.visibility</p:attrName>
                                        </p:attrNameLst>
                                      </p:cBhvr>
                                      <p:to>
                                        <p:strVal val="visible"/>
                                      </p:to>
                                    </p:set>
                                    <p:animEffect transition="in" filter="fade">
                                      <p:cBhvr>
                                        <p:cTn id="65" dur="500"/>
                                        <p:tgtEl>
                                          <p:spTgt spid="55"/>
                                        </p:tgtEl>
                                      </p:cBhvr>
                                    </p:animEffect>
                                    <p:anim calcmode="lin" valueType="num">
                                      <p:cBhvr>
                                        <p:cTn id="66" dur="500" fill="hold"/>
                                        <p:tgtEl>
                                          <p:spTgt spid="55"/>
                                        </p:tgtEl>
                                        <p:attrNameLst>
                                          <p:attrName>ppt_x</p:attrName>
                                        </p:attrNameLst>
                                      </p:cBhvr>
                                      <p:tavLst>
                                        <p:tav tm="0">
                                          <p:val>
                                            <p:strVal val="#ppt_x"/>
                                          </p:val>
                                        </p:tav>
                                        <p:tav tm="100000">
                                          <p:val>
                                            <p:strVal val="#ppt_x"/>
                                          </p:val>
                                        </p:tav>
                                      </p:tavLst>
                                    </p:anim>
                                    <p:anim calcmode="lin" valueType="num">
                                      <p:cBhvr>
                                        <p:cTn id="67" dur="500" fill="hold"/>
                                        <p:tgtEl>
                                          <p:spTgt spid="5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0" grpId="0"/>
      <p:bldP spid="51" grpId="0"/>
      <p:bldP spid="52" grpId="0"/>
      <p:bldP spid="53" grpId="0"/>
      <p:bldP spid="54" grpId="0"/>
      <p:bldP spid="55" grpId="0"/>
      <p:bldP spid="5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 y="309617"/>
            <a:ext cx="527425" cy="671867"/>
          </a:xfrm>
          <a:prstGeom prst="rect">
            <a:avLst/>
          </a:prstGeom>
          <a:solidFill>
            <a:srgbClr val="FFBF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rtlCol="0" anchor="ctr"/>
          <a:lstStyle/>
          <a:p>
            <a:pPr algn="ctr" defTabSz="914096"/>
            <a:endParaRPr lang="zh-CN" altLang="en-US" sz="1866" dirty="0">
              <a:solidFill>
                <a:srgbClr val="E7E6E6">
                  <a:lumMod val="50000"/>
                </a:srgbClr>
              </a:solidFill>
              <a:cs typeface="+mn-ea"/>
              <a:sym typeface="+mn-lt"/>
            </a:endParaRPr>
          </a:p>
        </p:txBody>
      </p:sp>
      <p:sp>
        <p:nvSpPr>
          <p:cNvPr id="3" name="文本框 37"/>
          <p:cNvSpPr txBox="1"/>
          <p:nvPr/>
        </p:nvSpPr>
        <p:spPr>
          <a:xfrm>
            <a:off x="623435" y="309617"/>
            <a:ext cx="2448229" cy="420542"/>
          </a:xfrm>
          <a:prstGeom prst="rect">
            <a:avLst/>
          </a:prstGeom>
          <a:noFill/>
        </p:spPr>
        <p:txBody>
          <a:bodyPr wrap="square" lIns="91417" tIns="45709" rIns="91417" bIns="45709" rtlCol="0">
            <a:spAutoFit/>
          </a:bodyPr>
          <a:lstStyle/>
          <a:p>
            <a:pPr lvl="0"/>
            <a:r>
              <a:rPr lang="zh-CN" altLang="en-US" sz="2133" b="1" dirty="0">
                <a:solidFill>
                  <a:srgbClr val="FFBF00"/>
                </a:solidFill>
                <a:latin typeface="微软雅黑" pitchFamily="34" charset="-122"/>
                <a:ea typeface="微软雅黑" pitchFamily="34" charset="-122"/>
              </a:rPr>
              <a:t>添加标题</a:t>
            </a:r>
            <a:endParaRPr lang="zh-CN" altLang="zh-CN" sz="2133" b="1" dirty="0">
              <a:solidFill>
                <a:srgbClr val="FFBF00"/>
              </a:solidFill>
              <a:latin typeface="微软雅黑" pitchFamily="34" charset="-122"/>
              <a:ea typeface="微软雅黑" pitchFamily="34" charset="-122"/>
            </a:endParaRPr>
          </a:p>
        </p:txBody>
      </p:sp>
      <p:sp>
        <p:nvSpPr>
          <p:cNvPr id="4" name="文本框 38"/>
          <p:cNvSpPr txBox="1"/>
          <p:nvPr/>
        </p:nvSpPr>
        <p:spPr>
          <a:xfrm>
            <a:off x="575387" y="741531"/>
            <a:ext cx="2719028" cy="276977"/>
          </a:xfrm>
          <a:prstGeom prst="rect">
            <a:avLst/>
          </a:prstGeom>
          <a:noFill/>
        </p:spPr>
        <p:txBody>
          <a:bodyPr wrap="square" lIns="91417" tIns="45709" rIns="91417" bIns="45709" rtlCol="0">
            <a:spAutoFit/>
          </a:bodyPr>
          <a:lstStyle/>
          <a:p>
            <a:pPr defTabSz="914096"/>
            <a:r>
              <a:rPr lang="en-US" altLang="zh-CN" sz="1200" dirty="0">
                <a:solidFill>
                  <a:srgbClr val="FFBF00"/>
                </a:solidFill>
                <a:cs typeface="+mn-ea"/>
                <a:sym typeface="+mn-lt"/>
              </a:rPr>
              <a:t>ADD RELATED TITLE WORDS</a:t>
            </a:r>
            <a:endParaRPr lang="zh-CN" altLang="en-US" sz="1200" dirty="0">
              <a:solidFill>
                <a:srgbClr val="FFBF00"/>
              </a:solidFill>
              <a:cs typeface="+mn-ea"/>
              <a:sym typeface="+mn-lt"/>
            </a:endParaRPr>
          </a:p>
        </p:txBody>
      </p:sp>
      <p:sp>
        <p:nvSpPr>
          <p:cNvPr id="40" name="Freeform 22"/>
          <p:cNvSpPr/>
          <p:nvPr/>
        </p:nvSpPr>
        <p:spPr bwMode="auto">
          <a:xfrm>
            <a:off x="4264565" y="3365441"/>
            <a:ext cx="2735060" cy="1966868"/>
          </a:xfrm>
          <a:custGeom>
            <a:avLst/>
            <a:gdLst>
              <a:gd name="T0" fmla="*/ 168 w 168"/>
              <a:gd name="T1" fmla="*/ 68 h 121"/>
              <a:gd name="T2" fmla="*/ 151 w 168"/>
              <a:gd name="T3" fmla="*/ 87 h 121"/>
              <a:gd name="T4" fmla="*/ 114 w 168"/>
              <a:gd name="T5" fmla="*/ 111 h 121"/>
              <a:gd name="T6" fmla="*/ 65 w 168"/>
              <a:gd name="T7" fmla="*/ 118 h 121"/>
              <a:gd name="T8" fmla="*/ 21 w 168"/>
              <a:gd name="T9" fmla="*/ 97 h 121"/>
              <a:gd name="T10" fmla="*/ 19 w 168"/>
              <a:gd name="T11" fmla="*/ 95 h 121"/>
              <a:gd name="T12" fmla="*/ 4 w 168"/>
              <a:gd name="T13" fmla="*/ 68 h 121"/>
              <a:gd name="T14" fmla="*/ 1 w 168"/>
              <a:gd name="T15" fmla="*/ 38 h 121"/>
              <a:gd name="T16" fmla="*/ 8 w 168"/>
              <a:gd name="T17" fmla="*/ 15 h 121"/>
              <a:gd name="T18" fmla="*/ 21 w 168"/>
              <a:gd name="T19" fmla="*/ 3 h 121"/>
              <a:gd name="T20" fmla="*/ 35 w 168"/>
              <a:gd name="T21" fmla="*/ 2 h 121"/>
              <a:gd name="T22" fmla="*/ 49 w 168"/>
              <a:gd name="T23" fmla="*/ 7 h 121"/>
              <a:gd name="T24" fmla="*/ 62 w 168"/>
              <a:gd name="T25" fmla="*/ 16 h 121"/>
              <a:gd name="T26" fmla="*/ 74 w 168"/>
              <a:gd name="T27" fmla="*/ 27 h 121"/>
              <a:gd name="T28" fmla="*/ 74 w 168"/>
              <a:gd name="T29" fmla="*/ 28 h 121"/>
              <a:gd name="T30" fmla="*/ 93 w 168"/>
              <a:gd name="T31" fmla="*/ 48 h 121"/>
              <a:gd name="T32" fmla="*/ 119 w 168"/>
              <a:gd name="T33" fmla="*/ 64 h 121"/>
              <a:gd name="T34" fmla="*/ 148 w 168"/>
              <a:gd name="T35" fmla="*/ 70 h 121"/>
              <a:gd name="T36" fmla="*/ 168 w 168"/>
              <a:gd name="T37" fmla="*/ 68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8" h="121">
                <a:moveTo>
                  <a:pt x="168" y="68"/>
                </a:moveTo>
                <a:cubicBezTo>
                  <a:pt x="166" y="71"/>
                  <a:pt x="160" y="78"/>
                  <a:pt x="151" y="87"/>
                </a:cubicBezTo>
                <a:cubicBezTo>
                  <a:pt x="142" y="95"/>
                  <a:pt x="129" y="105"/>
                  <a:pt x="114" y="111"/>
                </a:cubicBezTo>
                <a:cubicBezTo>
                  <a:pt x="99" y="117"/>
                  <a:pt x="81" y="121"/>
                  <a:pt x="65" y="118"/>
                </a:cubicBezTo>
                <a:cubicBezTo>
                  <a:pt x="48" y="116"/>
                  <a:pt x="32" y="109"/>
                  <a:pt x="21" y="97"/>
                </a:cubicBezTo>
                <a:cubicBezTo>
                  <a:pt x="20" y="97"/>
                  <a:pt x="20" y="96"/>
                  <a:pt x="19" y="95"/>
                </a:cubicBezTo>
                <a:cubicBezTo>
                  <a:pt x="12" y="88"/>
                  <a:pt x="7" y="78"/>
                  <a:pt x="4" y="68"/>
                </a:cubicBezTo>
                <a:cubicBezTo>
                  <a:pt x="1" y="58"/>
                  <a:pt x="0" y="47"/>
                  <a:pt x="1" y="38"/>
                </a:cubicBezTo>
                <a:cubicBezTo>
                  <a:pt x="2" y="29"/>
                  <a:pt x="4" y="21"/>
                  <a:pt x="8" y="15"/>
                </a:cubicBezTo>
                <a:cubicBezTo>
                  <a:pt x="11" y="9"/>
                  <a:pt x="16" y="5"/>
                  <a:pt x="21" y="3"/>
                </a:cubicBezTo>
                <a:cubicBezTo>
                  <a:pt x="26" y="0"/>
                  <a:pt x="30" y="0"/>
                  <a:pt x="35" y="2"/>
                </a:cubicBezTo>
                <a:cubicBezTo>
                  <a:pt x="40" y="3"/>
                  <a:pt x="45" y="5"/>
                  <a:pt x="49" y="7"/>
                </a:cubicBezTo>
                <a:cubicBezTo>
                  <a:pt x="54" y="10"/>
                  <a:pt x="58" y="13"/>
                  <a:pt x="62" y="16"/>
                </a:cubicBezTo>
                <a:cubicBezTo>
                  <a:pt x="66" y="19"/>
                  <a:pt x="70" y="23"/>
                  <a:pt x="74" y="27"/>
                </a:cubicBezTo>
                <a:cubicBezTo>
                  <a:pt x="74" y="28"/>
                  <a:pt x="74" y="28"/>
                  <a:pt x="74" y="28"/>
                </a:cubicBezTo>
                <a:cubicBezTo>
                  <a:pt x="80" y="33"/>
                  <a:pt x="86" y="41"/>
                  <a:pt x="93" y="48"/>
                </a:cubicBezTo>
                <a:cubicBezTo>
                  <a:pt x="100" y="54"/>
                  <a:pt x="109" y="60"/>
                  <a:pt x="119" y="64"/>
                </a:cubicBezTo>
                <a:cubicBezTo>
                  <a:pt x="128" y="68"/>
                  <a:pt x="139" y="70"/>
                  <a:pt x="148" y="70"/>
                </a:cubicBezTo>
                <a:cubicBezTo>
                  <a:pt x="157" y="70"/>
                  <a:pt x="165" y="68"/>
                  <a:pt x="168" y="68"/>
                </a:cubicBezTo>
                <a:close/>
              </a:path>
            </a:pathLst>
          </a:custGeom>
          <a:solidFill>
            <a:srgbClr val="0CB0EF"/>
          </a:solidFill>
          <a:ln>
            <a:noFill/>
          </a:ln>
        </p:spPr>
        <p:txBody>
          <a:bodyPr vert="horz" wrap="square" lIns="91412" tIns="45706" rIns="91412" bIns="45706" numCol="1" anchor="t" anchorCtr="0" compatLnSpc="1"/>
          <a:lstStyle/>
          <a:p>
            <a:endParaRPr lang="en-US" sz="3199">
              <a:solidFill>
                <a:schemeClr val="tx1">
                  <a:lumMod val="50000"/>
                  <a:lumOff val="50000"/>
                </a:schemeClr>
              </a:solidFill>
            </a:endParaRPr>
          </a:p>
        </p:txBody>
      </p:sp>
      <p:sp>
        <p:nvSpPr>
          <p:cNvPr id="41" name="Freeform 25"/>
          <p:cNvSpPr/>
          <p:nvPr/>
        </p:nvSpPr>
        <p:spPr bwMode="auto">
          <a:xfrm>
            <a:off x="5545281" y="2615803"/>
            <a:ext cx="2356530" cy="1710801"/>
          </a:xfrm>
          <a:custGeom>
            <a:avLst/>
            <a:gdLst>
              <a:gd name="T0" fmla="*/ 0 w 145"/>
              <a:gd name="T1" fmla="*/ 59 h 105"/>
              <a:gd name="T2" fmla="*/ 15 w 145"/>
              <a:gd name="T3" fmla="*/ 75 h 105"/>
              <a:gd name="T4" fmla="*/ 47 w 145"/>
              <a:gd name="T5" fmla="*/ 96 h 105"/>
              <a:gd name="T6" fmla="*/ 90 w 145"/>
              <a:gd name="T7" fmla="*/ 103 h 105"/>
              <a:gd name="T8" fmla="*/ 128 w 145"/>
              <a:gd name="T9" fmla="*/ 84 h 105"/>
              <a:gd name="T10" fmla="*/ 129 w 145"/>
              <a:gd name="T11" fmla="*/ 83 h 105"/>
              <a:gd name="T12" fmla="*/ 142 w 145"/>
              <a:gd name="T13" fmla="*/ 59 h 105"/>
              <a:gd name="T14" fmla="*/ 145 w 145"/>
              <a:gd name="T15" fmla="*/ 33 h 105"/>
              <a:gd name="T16" fmla="*/ 139 w 145"/>
              <a:gd name="T17" fmla="*/ 13 h 105"/>
              <a:gd name="T18" fmla="*/ 128 w 145"/>
              <a:gd name="T19" fmla="*/ 2 h 105"/>
              <a:gd name="T20" fmla="*/ 115 w 145"/>
              <a:gd name="T21" fmla="*/ 1 h 105"/>
              <a:gd name="T22" fmla="*/ 103 w 145"/>
              <a:gd name="T23" fmla="*/ 6 h 105"/>
              <a:gd name="T24" fmla="*/ 92 w 145"/>
              <a:gd name="T25" fmla="*/ 14 h 105"/>
              <a:gd name="T26" fmla="*/ 82 w 145"/>
              <a:gd name="T27" fmla="*/ 23 h 105"/>
              <a:gd name="T28" fmla="*/ 81 w 145"/>
              <a:gd name="T29" fmla="*/ 24 h 105"/>
              <a:gd name="T30" fmla="*/ 65 w 145"/>
              <a:gd name="T31" fmla="*/ 41 h 105"/>
              <a:gd name="T32" fmla="*/ 43 w 145"/>
              <a:gd name="T33" fmla="*/ 56 h 105"/>
              <a:gd name="T34" fmla="*/ 17 w 145"/>
              <a:gd name="T35" fmla="*/ 61 h 105"/>
              <a:gd name="T36" fmla="*/ 0 w 145"/>
              <a:gd name="T37" fmla="*/ 59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5" h="105">
                <a:moveTo>
                  <a:pt x="0" y="59"/>
                </a:moveTo>
                <a:cubicBezTo>
                  <a:pt x="2" y="62"/>
                  <a:pt x="7" y="68"/>
                  <a:pt x="15" y="75"/>
                </a:cubicBezTo>
                <a:cubicBezTo>
                  <a:pt x="23" y="83"/>
                  <a:pt x="34" y="91"/>
                  <a:pt x="47" y="96"/>
                </a:cubicBezTo>
                <a:cubicBezTo>
                  <a:pt x="60" y="102"/>
                  <a:pt x="75" y="105"/>
                  <a:pt x="90" y="103"/>
                </a:cubicBezTo>
                <a:cubicBezTo>
                  <a:pt x="104" y="101"/>
                  <a:pt x="118" y="94"/>
                  <a:pt x="128" y="84"/>
                </a:cubicBezTo>
                <a:cubicBezTo>
                  <a:pt x="128" y="84"/>
                  <a:pt x="128" y="83"/>
                  <a:pt x="129" y="83"/>
                </a:cubicBezTo>
                <a:cubicBezTo>
                  <a:pt x="135" y="76"/>
                  <a:pt x="140" y="67"/>
                  <a:pt x="142" y="59"/>
                </a:cubicBezTo>
                <a:cubicBezTo>
                  <a:pt x="145" y="50"/>
                  <a:pt x="145" y="41"/>
                  <a:pt x="145" y="33"/>
                </a:cubicBezTo>
                <a:cubicBezTo>
                  <a:pt x="144" y="25"/>
                  <a:pt x="142" y="18"/>
                  <a:pt x="139" y="13"/>
                </a:cubicBezTo>
                <a:cubicBezTo>
                  <a:pt x="136" y="8"/>
                  <a:pt x="132" y="4"/>
                  <a:pt x="128" y="2"/>
                </a:cubicBezTo>
                <a:cubicBezTo>
                  <a:pt x="124" y="0"/>
                  <a:pt x="119" y="0"/>
                  <a:pt x="115" y="1"/>
                </a:cubicBezTo>
                <a:cubicBezTo>
                  <a:pt x="111" y="2"/>
                  <a:pt x="107" y="4"/>
                  <a:pt x="103" y="6"/>
                </a:cubicBezTo>
                <a:cubicBezTo>
                  <a:pt x="99" y="8"/>
                  <a:pt x="95" y="11"/>
                  <a:pt x="92" y="14"/>
                </a:cubicBezTo>
                <a:cubicBezTo>
                  <a:pt x="88" y="16"/>
                  <a:pt x="85" y="20"/>
                  <a:pt x="82" y="23"/>
                </a:cubicBezTo>
                <a:cubicBezTo>
                  <a:pt x="81" y="24"/>
                  <a:pt x="81" y="24"/>
                  <a:pt x="81" y="24"/>
                </a:cubicBezTo>
                <a:cubicBezTo>
                  <a:pt x="76" y="29"/>
                  <a:pt x="71" y="35"/>
                  <a:pt x="65" y="41"/>
                </a:cubicBezTo>
                <a:cubicBezTo>
                  <a:pt x="59" y="47"/>
                  <a:pt x="51" y="52"/>
                  <a:pt x="43" y="56"/>
                </a:cubicBezTo>
                <a:cubicBezTo>
                  <a:pt x="34" y="59"/>
                  <a:pt x="25" y="61"/>
                  <a:pt x="17" y="61"/>
                </a:cubicBezTo>
                <a:cubicBezTo>
                  <a:pt x="9" y="61"/>
                  <a:pt x="3" y="59"/>
                  <a:pt x="0" y="59"/>
                </a:cubicBezTo>
                <a:close/>
              </a:path>
            </a:pathLst>
          </a:custGeom>
          <a:solidFill>
            <a:srgbClr val="FFBF00"/>
          </a:solidFill>
          <a:ln>
            <a:noFill/>
          </a:ln>
        </p:spPr>
        <p:txBody>
          <a:bodyPr vert="horz" wrap="square" lIns="91412" tIns="45706" rIns="91412" bIns="45706" numCol="1" anchor="t" anchorCtr="0" compatLnSpc="1"/>
          <a:lstStyle/>
          <a:p>
            <a:endParaRPr lang="en-US" sz="3199">
              <a:solidFill>
                <a:schemeClr val="tx1">
                  <a:lumMod val="50000"/>
                  <a:lumOff val="50000"/>
                </a:schemeClr>
              </a:solidFill>
            </a:endParaRPr>
          </a:p>
        </p:txBody>
      </p:sp>
      <p:sp>
        <p:nvSpPr>
          <p:cNvPr id="42" name="Freeform 28"/>
          <p:cNvSpPr/>
          <p:nvPr/>
        </p:nvSpPr>
        <p:spPr bwMode="auto">
          <a:xfrm>
            <a:off x="4579745" y="1877301"/>
            <a:ext cx="2211799" cy="1577205"/>
          </a:xfrm>
          <a:custGeom>
            <a:avLst/>
            <a:gdLst>
              <a:gd name="T0" fmla="*/ 136 w 136"/>
              <a:gd name="T1" fmla="*/ 55 h 97"/>
              <a:gd name="T2" fmla="*/ 122 w 136"/>
              <a:gd name="T3" fmla="*/ 70 h 97"/>
              <a:gd name="T4" fmla="*/ 92 w 136"/>
              <a:gd name="T5" fmla="*/ 90 h 97"/>
              <a:gd name="T6" fmla="*/ 52 w 136"/>
              <a:gd name="T7" fmla="*/ 96 h 97"/>
              <a:gd name="T8" fmla="*/ 16 w 136"/>
              <a:gd name="T9" fmla="*/ 78 h 97"/>
              <a:gd name="T10" fmla="*/ 15 w 136"/>
              <a:gd name="T11" fmla="*/ 77 h 97"/>
              <a:gd name="T12" fmla="*/ 3 w 136"/>
              <a:gd name="T13" fmla="*/ 55 h 97"/>
              <a:gd name="T14" fmla="*/ 0 w 136"/>
              <a:gd name="T15" fmla="*/ 31 h 97"/>
              <a:gd name="T16" fmla="*/ 6 w 136"/>
              <a:gd name="T17" fmla="*/ 12 h 97"/>
              <a:gd name="T18" fmla="*/ 16 w 136"/>
              <a:gd name="T19" fmla="*/ 2 h 97"/>
              <a:gd name="T20" fmla="*/ 28 w 136"/>
              <a:gd name="T21" fmla="*/ 1 h 97"/>
              <a:gd name="T22" fmla="*/ 39 w 136"/>
              <a:gd name="T23" fmla="*/ 6 h 97"/>
              <a:gd name="T24" fmla="*/ 50 w 136"/>
              <a:gd name="T25" fmla="*/ 13 h 97"/>
              <a:gd name="T26" fmla="*/ 59 w 136"/>
              <a:gd name="T27" fmla="*/ 21 h 97"/>
              <a:gd name="T28" fmla="*/ 60 w 136"/>
              <a:gd name="T29" fmla="*/ 22 h 97"/>
              <a:gd name="T30" fmla="*/ 75 w 136"/>
              <a:gd name="T31" fmla="*/ 38 h 97"/>
              <a:gd name="T32" fmla="*/ 96 w 136"/>
              <a:gd name="T33" fmla="*/ 52 h 97"/>
              <a:gd name="T34" fmla="*/ 120 w 136"/>
              <a:gd name="T35" fmla="*/ 56 h 97"/>
              <a:gd name="T36" fmla="*/ 136 w 136"/>
              <a:gd name="T37" fmla="*/ 55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6" h="97">
                <a:moveTo>
                  <a:pt x="136" y="55"/>
                </a:moveTo>
                <a:cubicBezTo>
                  <a:pt x="134" y="57"/>
                  <a:pt x="129" y="63"/>
                  <a:pt x="122" y="70"/>
                </a:cubicBezTo>
                <a:cubicBezTo>
                  <a:pt x="114" y="77"/>
                  <a:pt x="104" y="85"/>
                  <a:pt x="92" y="90"/>
                </a:cubicBezTo>
                <a:cubicBezTo>
                  <a:pt x="80" y="95"/>
                  <a:pt x="65" y="97"/>
                  <a:pt x="52" y="96"/>
                </a:cubicBezTo>
                <a:cubicBezTo>
                  <a:pt x="38" y="94"/>
                  <a:pt x="25" y="88"/>
                  <a:pt x="16" y="78"/>
                </a:cubicBezTo>
                <a:cubicBezTo>
                  <a:pt x="16" y="78"/>
                  <a:pt x="15" y="77"/>
                  <a:pt x="15" y="77"/>
                </a:cubicBezTo>
                <a:cubicBezTo>
                  <a:pt x="9" y="71"/>
                  <a:pt x="5" y="63"/>
                  <a:pt x="3" y="55"/>
                </a:cubicBezTo>
                <a:cubicBezTo>
                  <a:pt x="0" y="47"/>
                  <a:pt x="0" y="38"/>
                  <a:pt x="0" y="31"/>
                </a:cubicBezTo>
                <a:cubicBezTo>
                  <a:pt x="1" y="23"/>
                  <a:pt x="3" y="17"/>
                  <a:pt x="6" y="12"/>
                </a:cubicBezTo>
                <a:cubicBezTo>
                  <a:pt x="9" y="7"/>
                  <a:pt x="12" y="4"/>
                  <a:pt x="16" y="2"/>
                </a:cubicBezTo>
                <a:cubicBezTo>
                  <a:pt x="20" y="0"/>
                  <a:pt x="24" y="0"/>
                  <a:pt x="28" y="1"/>
                </a:cubicBezTo>
                <a:cubicBezTo>
                  <a:pt x="32" y="2"/>
                  <a:pt x="36" y="3"/>
                  <a:pt x="39" y="6"/>
                </a:cubicBezTo>
                <a:cubicBezTo>
                  <a:pt x="43" y="8"/>
                  <a:pt x="46" y="10"/>
                  <a:pt x="50" y="13"/>
                </a:cubicBezTo>
                <a:cubicBezTo>
                  <a:pt x="53" y="15"/>
                  <a:pt x="56" y="18"/>
                  <a:pt x="59" y="21"/>
                </a:cubicBezTo>
                <a:cubicBezTo>
                  <a:pt x="60" y="22"/>
                  <a:pt x="60" y="22"/>
                  <a:pt x="60" y="22"/>
                </a:cubicBezTo>
                <a:cubicBezTo>
                  <a:pt x="64" y="27"/>
                  <a:pt x="69" y="33"/>
                  <a:pt x="75" y="38"/>
                </a:cubicBezTo>
                <a:cubicBezTo>
                  <a:pt x="81" y="44"/>
                  <a:pt x="88" y="49"/>
                  <a:pt x="96" y="52"/>
                </a:cubicBezTo>
                <a:cubicBezTo>
                  <a:pt x="104" y="55"/>
                  <a:pt x="112" y="56"/>
                  <a:pt x="120" y="56"/>
                </a:cubicBezTo>
                <a:cubicBezTo>
                  <a:pt x="127" y="57"/>
                  <a:pt x="133" y="55"/>
                  <a:pt x="136" y="55"/>
                </a:cubicBezTo>
                <a:close/>
              </a:path>
            </a:pathLst>
          </a:custGeom>
          <a:solidFill>
            <a:srgbClr val="92D150"/>
          </a:solidFill>
          <a:ln>
            <a:noFill/>
          </a:ln>
        </p:spPr>
        <p:txBody>
          <a:bodyPr vert="horz" wrap="square" lIns="91412" tIns="45706" rIns="91412" bIns="45706" numCol="1" anchor="t" anchorCtr="0" compatLnSpc="1"/>
          <a:lstStyle/>
          <a:p>
            <a:endParaRPr lang="en-US" sz="3199">
              <a:solidFill>
                <a:schemeClr val="tx1">
                  <a:lumMod val="50000"/>
                  <a:lumOff val="50000"/>
                </a:schemeClr>
              </a:solidFill>
            </a:endParaRPr>
          </a:p>
        </p:txBody>
      </p:sp>
      <p:sp>
        <p:nvSpPr>
          <p:cNvPr id="43" name="Freeform 31"/>
          <p:cNvSpPr/>
          <p:nvPr/>
        </p:nvSpPr>
        <p:spPr bwMode="auto">
          <a:xfrm>
            <a:off x="5651886" y="1289096"/>
            <a:ext cx="1855534" cy="1321142"/>
          </a:xfrm>
          <a:custGeom>
            <a:avLst/>
            <a:gdLst>
              <a:gd name="T0" fmla="*/ 0 w 114"/>
              <a:gd name="T1" fmla="*/ 46 h 81"/>
              <a:gd name="T2" fmla="*/ 12 w 114"/>
              <a:gd name="T3" fmla="*/ 58 h 81"/>
              <a:gd name="T4" fmla="*/ 37 w 114"/>
              <a:gd name="T5" fmla="*/ 75 h 81"/>
              <a:gd name="T6" fmla="*/ 70 w 114"/>
              <a:gd name="T7" fmla="*/ 80 h 81"/>
              <a:gd name="T8" fmla="*/ 100 w 114"/>
              <a:gd name="T9" fmla="*/ 65 h 81"/>
              <a:gd name="T10" fmla="*/ 101 w 114"/>
              <a:gd name="T11" fmla="*/ 64 h 81"/>
              <a:gd name="T12" fmla="*/ 111 w 114"/>
              <a:gd name="T13" fmla="*/ 45 h 81"/>
              <a:gd name="T14" fmla="*/ 113 w 114"/>
              <a:gd name="T15" fmla="*/ 25 h 81"/>
              <a:gd name="T16" fmla="*/ 109 w 114"/>
              <a:gd name="T17" fmla="*/ 10 h 81"/>
              <a:gd name="T18" fmla="*/ 100 w 114"/>
              <a:gd name="T19" fmla="*/ 1 h 81"/>
              <a:gd name="T20" fmla="*/ 90 w 114"/>
              <a:gd name="T21" fmla="*/ 0 h 81"/>
              <a:gd name="T22" fmla="*/ 81 w 114"/>
              <a:gd name="T23" fmla="*/ 4 h 81"/>
              <a:gd name="T24" fmla="*/ 72 w 114"/>
              <a:gd name="T25" fmla="*/ 10 h 81"/>
              <a:gd name="T26" fmla="*/ 64 w 114"/>
              <a:gd name="T27" fmla="*/ 17 h 81"/>
              <a:gd name="T28" fmla="*/ 64 w 114"/>
              <a:gd name="T29" fmla="*/ 18 h 81"/>
              <a:gd name="T30" fmla="*/ 51 w 114"/>
              <a:gd name="T31" fmla="*/ 32 h 81"/>
              <a:gd name="T32" fmla="*/ 34 w 114"/>
              <a:gd name="T33" fmla="*/ 43 h 81"/>
              <a:gd name="T34" fmla="*/ 14 w 114"/>
              <a:gd name="T35" fmla="*/ 47 h 81"/>
              <a:gd name="T36" fmla="*/ 0 w 114"/>
              <a:gd name="T37" fmla="*/ 4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81">
                <a:moveTo>
                  <a:pt x="0" y="46"/>
                </a:moveTo>
                <a:cubicBezTo>
                  <a:pt x="2" y="48"/>
                  <a:pt x="6" y="53"/>
                  <a:pt x="12" y="58"/>
                </a:cubicBezTo>
                <a:cubicBezTo>
                  <a:pt x="18" y="64"/>
                  <a:pt x="27" y="70"/>
                  <a:pt x="37" y="75"/>
                </a:cubicBezTo>
                <a:cubicBezTo>
                  <a:pt x="47" y="79"/>
                  <a:pt x="59" y="81"/>
                  <a:pt x="70" y="80"/>
                </a:cubicBezTo>
                <a:cubicBezTo>
                  <a:pt x="82" y="78"/>
                  <a:pt x="92" y="73"/>
                  <a:pt x="100" y="65"/>
                </a:cubicBezTo>
                <a:cubicBezTo>
                  <a:pt x="100" y="65"/>
                  <a:pt x="101" y="64"/>
                  <a:pt x="101" y="64"/>
                </a:cubicBezTo>
                <a:cubicBezTo>
                  <a:pt x="106" y="59"/>
                  <a:pt x="109" y="52"/>
                  <a:pt x="111" y="45"/>
                </a:cubicBezTo>
                <a:cubicBezTo>
                  <a:pt x="113" y="39"/>
                  <a:pt x="114" y="32"/>
                  <a:pt x="113" y="25"/>
                </a:cubicBezTo>
                <a:cubicBezTo>
                  <a:pt x="113" y="19"/>
                  <a:pt x="111" y="14"/>
                  <a:pt x="109" y="10"/>
                </a:cubicBezTo>
                <a:cubicBezTo>
                  <a:pt x="106" y="5"/>
                  <a:pt x="103" y="3"/>
                  <a:pt x="100" y="1"/>
                </a:cubicBezTo>
                <a:cubicBezTo>
                  <a:pt x="97" y="0"/>
                  <a:pt x="93" y="0"/>
                  <a:pt x="90" y="0"/>
                </a:cubicBezTo>
                <a:cubicBezTo>
                  <a:pt x="87" y="1"/>
                  <a:pt x="84" y="3"/>
                  <a:pt x="81" y="4"/>
                </a:cubicBezTo>
                <a:cubicBezTo>
                  <a:pt x="78" y="6"/>
                  <a:pt x="75" y="8"/>
                  <a:pt x="72" y="10"/>
                </a:cubicBezTo>
                <a:cubicBezTo>
                  <a:pt x="69" y="12"/>
                  <a:pt x="67" y="15"/>
                  <a:pt x="64" y="17"/>
                </a:cubicBezTo>
                <a:cubicBezTo>
                  <a:pt x="64" y="18"/>
                  <a:pt x="64" y="18"/>
                  <a:pt x="64" y="18"/>
                </a:cubicBezTo>
                <a:cubicBezTo>
                  <a:pt x="60" y="22"/>
                  <a:pt x="56" y="27"/>
                  <a:pt x="51" y="32"/>
                </a:cubicBezTo>
                <a:cubicBezTo>
                  <a:pt x="46" y="36"/>
                  <a:pt x="40" y="40"/>
                  <a:pt x="34" y="43"/>
                </a:cubicBezTo>
                <a:cubicBezTo>
                  <a:pt x="27" y="46"/>
                  <a:pt x="20" y="47"/>
                  <a:pt x="14" y="47"/>
                </a:cubicBezTo>
                <a:cubicBezTo>
                  <a:pt x="8" y="47"/>
                  <a:pt x="2" y="46"/>
                  <a:pt x="0" y="46"/>
                </a:cubicBezTo>
                <a:close/>
              </a:path>
            </a:pathLst>
          </a:custGeom>
          <a:solidFill>
            <a:srgbClr val="F4346A"/>
          </a:solidFill>
          <a:ln>
            <a:noFill/>
          </a:ln>
        </p:spPr>
        <p:txBody>
          <a:bodyPr vert="horz" wrap="square" lIns="91412" tIns="45706" rIns="91412" bIns="45706" numCol="1" anchor="t" anchorCtr="0" compatLnSpc="1"/>
          <a:lstStyle/>
          <a:p>
            <a:endParaRPr lang="en-US" sz="3199">
              <a:solidFill>
                <a:schemeClr val="tx1">
                  <a:lumMod val="50000"/>
                  <a:lumOff val="50000"/>
                </a:schemeClr>
              </a:solidFill>
            </a:endParaRPr>
          </a:p>
        </p:txBody>
      </p:sp>
      <p:grpSp>
        <p:nvGrpSpPr>
          <p:cNvPr id="44" name="Group 14"/>
          <p:cNvGrpSpPr/>
          <p:nvPr/>
        </p:nvGrpSpPr>
        <p:grpSpPr>
          <a:xfrm>
            <a:off x="6760672" y="1767063"/>
            <a:ext cx="430262" cy="411782"/>
            <a:chOff x="8383588" y="4452938"/>
            <a:chExt cx="522287" cy="477837"/>
          </a:xfrm>
          <a:solidFill>
            <a:schemeClr val="bg1"/>
          </a:solidFill>
        </p:grpSpPr>
        <p:sp>
          <p:nvSpPr>
            <p:cNvPr id="45" name="Freeform 15"/>
            <p:cNvSpPr/>
            <p:nvPr/>
          </p:nvSpPr>
          <p:spPr bwMode="auto">
            <a:xfrm>
              <a:off x="8477250" y="4873625"/>
              <a:ext cx="334962" cy="57150"/>
            </a:xfrm>
            <a:custGeom>
              <a:avLst/>
              <a:gdLst>
                <a:gd name="T0" fmla="*/ 69 w 89"/>
                <a:gd name="T1" fmla="*/ 0 h 15"/>
                <a:gd name="T2" fmla="*/ 21 w 89"/>
                <a:gd name="T3" fmla="*/ 0 h 15"/>
                <a:gd name="T4" fmla="*/ 0 w 89"/>
                <a:gd name="T5" fmla="*/ 8 h 15"/>
                <a:gd name="T6" fmla="*/ 10 w 89"/>
                <a:gd name="T7" fmla="*/ 15 h 15"/>
                <a:gd name="T8" fmla="*/ 79 w 89"/>
                <a:gd name="T9" fmla="*/ 15 h 15"/>
                <a:gd name="T10" fmla="*/ 89 w 89"/>
                <a:gd name="T11" fmla="*/ 8 h 15"/>
                <a:gd name="T12" fmla="*/ 69 w 89"/>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89" h="15">
                  <a:moveTo>
                    <a:pt x="69" y="0"/>
                  </a:moveTo>
                  <a:cubicBezTo>
                    <a:pt x="21" y="0"/>
                    <a:pt x="21" y="0"/>
                    <a:pt x="21" y="0"/>
                  </a:cubicBezTo>
                  <a:cubicBezTo>
                    <a:pt x="15" y="0"/>
                    <a:pt x="0" y="3"/>
                    <a:pt x="0" y="8"/>
                  </a:cubicBezTo>
                  <a:cubicBezTo>
                    <a:pt x="0" y="12"/>
                    <a:pt x="5" y="15"/>
                    <a:pt x="10" y="15"/>
                  </a:cubicBezTo>
                  <a:cubicBezTo>
                    <a:pt x="79" y="15"/>
                    <a:pt x="79" y="15"/>
                    <a:pt x="79" y="15"/>
                  </a:cubicBezTo>
                  <a:cubicBezTo>
                    <a:pt x="84" y="15"/>
                    <a:pt x="89" y="12"/>
                    <a:pt x="89" y="8"/>
                  </a:cubicBezTo>
                  <a:cubicBezTo>
                    <a:pt x="89" y="2"/>
                    <a:pt x="74" y="0"/>
                    <a:pt x="6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a:solidFill>
                  <a:schemeClr val="tx1">
                    <a:lumMod val="50000"/>
                    <a:lumOff val="50000"/>
                  </a:schemeClr>
                </a:solidFill>
              </a:endParaRPr>
            </a:p>
          </p:txBody>
        </p:sp>
        <p:sp>
          <p:nvSpPr>
            <p:cNvPr id="46" name="Freeform 16"/>
            <p:cNvSpPr>
              <a:spLocks noEditPoints="1"/>
            </p:cNvSpPr>
            <p:nvPr/>
          </p:nvSpPr>
          <p:spPr bwMode="auto">
            <a:xfrm>
              <a:off x="8383588" y="4452938"/>
              <a:ext cx="522287" cy="387350"/>
            </a:xfrm>
            <a:custGeom>
              <a:avLst/>
              <a:gdLst>
                <a:gd name="T0" fmla="*/ 110 w 139"/>
                <a:gd name="T1" fmla="*/ 103 h 103"/>
                <a:gd name="T2" fmla="*/ 30 w 139"/>
                <a:gd name="T3" fmla="*/ 103 h 103"/>
                <a:gd name="T4" fmla="*/ 0 w 139"/>
                <a:gd name="T5" fmla="*/ 74 h 103"/>
                <a:gd name="T6" fmla="*/ 0 w 139"/>
                <a:gd name="T7" fmla="*/ 30 h 103"/>
                <a:gd name="T8" fmla="*/ 30 w 139"/>
                <a:gd name="T9" fmla="*/ 0 h 103"/>
                <a:gd name="T10" fmla="*/ 110 w 139"/>
                <a:gd name="T11" fmla="*/ 0 h 103"/>
                <a:gd name="T12" fmla="*/ 139 w 139"/>
                <a:gd name="T13" fmla="*/ 30 h 103"/>
                <a:gd name="T14" fmla="*/ 139 w 139"/>
                <a:gd name="T15" fmla="*/ 74 h 103"/>
                <a:gd name="T16" fmla="*/ 110 w 139"/>
                <a:gd name="T17" fmla="*/ 103 h 103"/>
                <a:gd name="T18" fmla="*/ 27 w 139"/>
                <a:gd name="T19" fmla="*/ 9 h 103"/>
                <a:gd name="T20" fmla="*/ 8 w 139"/>
                <a:gd name="T21" fmla="*/ 29 h 103"/>
                <a:gd name="T22" fmla="*/ 8 w 139"/>
                <a:gd name="T23" fmla="*/ 75 h 103"/>
                <a:gd name="T24" fmla="*/ 27 w 139"/>
                <a:gd name="T25" fmla="*/ 95 h 103"/>
                <a:gd name="T26" fmla="*/ 112 w 139"/>
                <a:gd name="T27" fmla="*/ 95 h 103"/>
                <a:gd name="T28" fmla="*/ 131 w 139"/>
                <a:gd name="T29" fmla="*/ 75 h 103"/>
                <a:gd name="T30" fmla="*/ 131 w 139"/>
                <a:gd name="T31" fmla="*/ 29 h 103"/>
                <a:gd name="T32" fmla="*/ 112 w 139"/>
                <a:gd name="T33" fmla="*/ 9 h 103"/>
                <a:gd name="T34" fmla="*/ 27 w 139"/>
                <a:gd name="T35" fmla="*/ 9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9" h="103">
                  <a:moveTo>
                    <a:pt x="110" y="103"/>
                  </a:moveTo>
                  <a:cubicBezTo>
                    <a:pt x="30" y="103"/>
                    <a:pt x="30" y="103"/>
                    <a:pt x="30" y="103"/>
                  </a:cubicBezTo>
                  <a:cubicBezTo>
                    <a:pt x="13" y="103"/>
                    <a:pt x="0" y="90"/>
                    <a:pt x="0" y="74"/>
                  </a:cubicBezTo>
                  <a:cubicBezTo>
                    <a:pt x="0" y="30"/>
                    <a:pt x="0" y="30"/>
                    <a:pt x="0" y="30"/>
                  </a:cubicBezTo>
                  <a:cubicBezTo>
                    <a:pt x="0" y="14"/>
                    <a:pt x="13" y="0"/>
                    <a:pt x="30" y="0"/>
                  </a:cubicBezTo>
                  <a:cubicBezTo>
                    <a:pt x="110" y="0"/>
                    <a:pt x="110" y="0"/>
                    <a:pt x="110" y="0"/>
                  </a:cubicBezTo>
                  <a:cubicBezTo>
                    <a:pt x="126" y="0"/>
                    <a:pt x="139" y="14"/>
                    <a:pt x="139" y="30"/>
                  </a:cubicBezTo>
                  <a:cubicBezTo>
                    <a:pt x="139" y="74"/>
                    <a:pt x="139" y="74"/>
                    <a:pt x="139" y="74"/>
                  </a:cubicBezTo>
                  <a:cubicBezTo>
                    <a:pt x="139" y="90"/>
                    <a:pt x="126" y="103"/>
                    <a:pt x="110" y="103"/>
                  </a:cubicBezTo>
                  <a:close/>
                  <a:moveTo>
                    <a:pt x="27" y="9"/>
                  </a:moveTo>
                  <a:cubicBezTo>
                    <a:pt x="17" y="9"/>
                    <a:pt x="8" y="18"/>
                    <a:pt x="8" y="29"/>
                  </a:cubicBezTo>
                  <a:cubicBezTo>
                    <a:pt x="8" y="75"/>
                    <a:pt x="8" y="75"/>
                    <a:pt x="8" y="75"/>
                  </a:cubicBezTo>
                  <a:cubicBezTo>
                    <a:pt x="8" y="86"/>
                    <a:pt x="17" y="95"/>
                    <a:pt x="27" y="95"/>
                  </a:cubicBezTo>
                  <a:cubicBezTo>
                    <a:pt x="112" y="95"/>
                    <a:pt x="112" y="95"/>
                    <a:pt x="112" y="95"/>
                  </a:cubicBezTo>
                  <a:cubicBezTo>
                    <a:pt x="122" y="95"/>
                    <a:pt x="131" y="86"/>
                    <a:pt x="131" y="75"/>
                  </a:cubicBezTo>
                  <a:cubicBezTo>
                    <a:pt x="131" y="29"/>
                    <a:pt x="131" y="29"/>
                    <a:pt x="131" y="29"/>
                  </a:cubicBezTo>
                  <a:cubicBezTo>
                    <a:pt x="131" y="18"/>
                    <a:pt x="122" y="9"/>
                    <a:pt x="112" y="9"/>
                  </a:cubicBezTo>
                  <a:lnTo>
                    <a:pt x="27"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a:solidFill>
                  <a:schemeClr val="tx1">
                    <a:lumMod val="50000"/>
                    <a:lumOff val="50000"/>
                  </a:schemeClr>
                </a:solidFill>
              </a:endParaRPr>
            </a:p>
          </p:txBody>
        </p:sp>
        <p:sp>
          <p:nvSpPr>
            <p:cNvPr id="47" name="Freeform 17"/>
            <p:cNvSpPr>
              <a:spLocks noEditPoints="1"/>
            </p:cNvSpPr>
            <p:nvPr/>
          </p:nvSpPr>
          <p:spPr bwMode="auto">
            <a:xfrm>
              <a:off x="8774113" y="4559300"/>
              <a:ext cx="63500" cy="63500"/>
            </a:xfrm>
            <a:custGeom>
              <a:avLst/>
              <a:gdLst>
                <a:gd name="T0" fmla="*/ 9 w 17"/>
                <a:gd name="T1" fmla="*/ 17 h 17"/>
                <a:gd name="T2" fmla="*/ 0 w 17"/>
                <a:gd name="T3" fmla="*/ 9 h 17"/>
                <a:gd name="T4" fmla="*/ 9 w 17"/>
                <a:gd name="T5" fmla="*/ 0 h 17"/>
                <a:gd name="T6" fmla="*/ 17 w 17"/>
                <a:gd name="T7" fmla="*/ 9 h 17"/>
                <a:gd name="T8" fmla="*/ 9 w 17"/>
                <a:gd name="T9" fmla="*/ 17 h 17"/>
                <a:gd name="T10" fmla="*/ 9 w 17"/>
                <a:gd name="T11" fmla="*/ 5 h 17"/>
                <a:gd name="T12" fmla="*/ 5 w 17"/>
                <a:gd name="T13" fmla="*/ 9 h 17"/>
                <a:gd name="T14" fmla="*/ 9 w 17"/>
                <a:gd name="T15" fmla="*/ 13 h 17"/>
                <a:gd name="T16" fmla="*/ 13 w 17"/>
                <a:gd name="T17" fmla="*/ 9 h 17"/>
                <a:gd name="T18" fmla="*/ 9 w 17"/>
                <a:gd name="T19"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17">
                  <a:moveTo>
                    <a:pt x="9" y="17"/>
                  </a:moveTo>
                  <a:cubicBezTo>
                    <a:pt x="4" y="17"/>
                    <a:pt x="0" y="13"/>
                    <a:pt x="0" y="9"/>
                  </a:cubicBezTo>
                  <a:cubicBezTo>
                    <a:pt x="0" y="4"/>
                    <a:pt x="4" y="0"/>
                    <a:pt x="9" y="0"/>
                  </a:cubicBezTo>
                  <a:cubicBezTo>
                    <a:pt x="13" y="0"/>
                    <a:pt x="17" y="4"/>
                    <a:pt x="17" y="9"/>
                  </a:cubicBezTo>
                  <a:cubicBezTo>
                    <a:pt x="17" y="13"/>
                    <a:pt x="13" y="17"/>
                    <a:pt x="9" y="17"/>
                  </a:cubicBezTo>
                  <a:close/>
                  <a:moveTo>
                    <a:pt x="9" y="5"/>
                  </a:moveTo>
                  <a:cubicBezTo>
                    <a:pt x="6" y="5"/>
                    <a:pt x="5" y="7"/>
                    <a:pt x="5" y="9"/>
                  </a:cubicBezTo>
                  <a:cubicBezTo>
                    <a:pt x="5" y="11"/>
                    <a:pt x="6" y="13"/>
                    <a:pt x="9" y="13"/>
                  </a:cubicBezTo>
                  <a:cubicBezTo>
                    <a:pt x="11" y="13"/>
                    <a:pt x="13" y="11"/>
                    <a:pt x="13" y="9"/>
                  </a:cubicBezTo>
                  <a:cubicBezTo>
                    <a:pt x="13" y="7"/>
                    <a:pt x="11" y="5"/>
                    <a:pt x="9"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a:solidFill>
                  <a:schemeClr val="tx1">
                    <a:lumMod val="50000"/>
                    <a:lumOff val="50000"/>
                  </a:schemeClr>
                </a:solidFill>
              </a:endParaRPr>
            </a:p>
          </p:txBody>
        </p:sp>
        <p:sp>
          <p:nvSpPr>
            <p:cNvPr id="48" name="Freeform 18"/>
            <p:cNvSpPr>
              <a:spLocks noEditPoints="1"/>
            </p:cNvSpPr>
            <p:nvPr/>
          </p:nvSpPr>
          <p:spPr bwMode="auto">
            <a:xfrm>
              <a:off x="8669338" y="4629150"/>
              <a:ext cx="63500" cy="65087"/>
            </a:xfrm>
            <a:custGeom>
              <a:avLst/>
              <a:gdLst>
                <a:gd name="T0" fmla="*/ 9 w 17"/>
                <a:gd name="T1" fmla="*/ 17 h 17"/>
                <a:gd name="T2" fmla="*/ 0 w 17"/>
                <a:gd name="T3" fmla="*/ 9 h 17"/>
                <a:gd name="T4" fmla="*/ 9 w 17"/>
                <a:gd name="T5" fmla="*/ 0 h 17"/>
                <a:gd name="T6" fmla="*/ 17 w 17"/>
                <a:gd name="T7" fmla="*/ 9 h 17"/>
                <a:gd name="T8" fmla="*/ 9 w 17"/>
                <a:gd name="T9" fmla="*/ 17 h 17"/>
                <a:gd name="T10" fmla="*/ 9 w 17"/>
                <a:gd name="T11" fmla="*/ 5 h 17"/>
                <a:gd name="T12" fmla="*/ 5 w 17"/>
                <a:gd name="T13" fmla="*/ 9 h 17"/>
                <a:gd name="T14" fmla="*/ 9 w 17"/>
                <a:gd name="T15" fmla="*/ 13 h 17"/>
                <a:gd name="T16" fmla="*/ 13 w 17"/>
                <a:gd name="T17" fmla="*/ 9 h 17"/>
                <a:gd name="T18" fmla="*/ 9 w 17"/>
                <a:gd name="T19"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17">
                  <a:moveTo>
                    <a:pt x="9" y="17"/>
                  </a:moveTo>
                  <a:cubicBezTo>
                    <a:pt x="4" y="17"/>
                    <a:pt x="0" y="13"/>
                    <a:pt x="0" y="9"/>
                  </a:cubicBezTo>
                  <a:cubicBezTo>
                    <a:pt x="0" y="4"/>
                    <a:pt x="4" y="0"/>
                    <a:pt x="9" y="0"/>
                  </a:cubicBezTo>
                  <a:cubicBezTo>
                    <a:pt x="13" y="0"/>
                    <a:pt x="17" y="4"/>
                    <a:pt x="17" y="9"/>
                  </a:cubicBezTo>
                  <a:cubicBezTo>
                    <a:pt x="17" y="13"/>
                    <a:pt x="13" y="17"/>
                    <a:pt x="9" y="17"/>
                  </a:cubicBezTo>
                  <a:close/>
                  <a:moveTo>
                    <a:pt x="9" y="5"/>
                  </a:moveTo>
                  <a:cubicBezTo>
                    <a:pt x="6" y="5"/>
                    <a:pt x="5" y="7"/>
                    <a:pt x="5" y="9"/>
                  </a:cubicBezTo>
                  <a:cubicBezTo>
                    <a:pt x="5" y="11"/>
                    <a:pt x="6" y="13"/>
                    <a:pt x="9" y="13"/>
                  </a:cubicBezTo>
                  <a:cubicBezTo>
                    <a:pt x="11" y="13"/>
                    <a:pt x="13" y="11"/>
                    <a:pt x="13" y="9"/>
                  </a:cubicBezTo>
                  <a:cubicBezTo>
                    <a:pt x="13" y="7"/>
                    <a:pt x="11" y="5"/>
                    <a:pt x="9"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a:solidFill>
                  <a:schemeClr val="tx1">
                    <a:lumMod val="50000"/>
                    <a:lumOff val="50000"/>
                  </a:schemeClr>
                </a:solidFill>
              </a:endParaRPr>
            </a:p>
          </p:txBody>
        </p:sp>
        <p:sp>
          <p:nvSpPr>
            <p:cNvPr id="49" name="Freeform 19"/>
            <p:cNvSpPr>
              <a:spLocks noEditPoints="1"/>
            </p:cNvSpPr>
            <p:nvPr/>
          </p:nvSpPr>
          <p:spPr bwMode="auto">
            <a:xfrm>
              <a:off x="8556625" y="4600575"/>
              <a:ext cx="60325" cy="63500"/>
            </a:xfrm>
            <a:custGeom>
              <a:avLst/>
              <a:gdLst>
                <a:gd name="T0" fmla="*/ 8 w 16"/>
                <a:gd name="T1" fmla="*/ 17 h 17"/>
                <a:gd name="T2" fmla="*/ 0 w 16"/>
                <a:gd name="T3" fmla="*/ 9 h 17"/>
                <a:gd name="T4" fmla="*/ 8 w 16"/>
                <a:gd name="T5" fmla="*/ 0 h 17"/>
                <a:gd name="T6" fmla="*/ 16 w 16"/>
                <a:gd name="T7" fmla="*/ 9 h 17"/>
                <a:gd name="T8" fmla="*/ 8 w 16"/>
                <a:gd name="T9" fmla="*/ 17 h 17"/>
                <a:gd name="T10" fmla="*/ 8 w 16"/>
                <a:gd name="T11" fmla="*/ 5 h 17"/>
                <a:gd name="T12" fmla="*/ 4 w 16"/>
                <a:gd name="T13" fmla="*/ 9 h 17"/>
                <a:gd name="T14" fmla="*/ 8 w 16"/>
                <a:gd name="T15" fmla="*/ 13 h 17"/>
                <a:gd name="T16" fmla="*/ 12 w 16"/>
                <a:gd name="T17" fmla="*/ 9 h 17"/>
                <a:gd name="T18" fmla="*/ 8 w 16"/>
                <a:gd name="T19"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7">
                  <a:moveTo>
                    <a:pt x="8" y="17"/>
                  </a:moveTo>
                  <a:cubicBezTo>
                    <a:pt x="3" y="17"/>
                    <a:pt x="0" y="13"/>
                    <a:pt x="0" y="9"/>
                  </a:cubicBezTo>
                  <a:cubicBezTo>
                    <a:pt x="0" y="4"/>
                    <a:pt x="3" y="0"/>
                    <a:pt x="8" y="0"/>
                  </a:cubicBezTo>
                  <a:cubicBezTo>
                    <a:pt x="13" y="0"/>
                    <a:pt x="16" y="4"/>
                    <a:pt x="16" y="9"/>
                  </a:cubicBezTo>
                  <a:cubicBezTo>
                    <a:pt x="16" y="13"/>
                    <a:pt x="13" y="17"/>
                    <a:pt x="8" y="17"/>
                  </a:cubicBezTo>
                  <a:close/>
                  <a:moveTo>
                    <a:pt x="8" y="5"/>
                  </a:moveTo>
                  <a:cubicBezTo>
                    <a:pt x="6" y="5"/>
                    <a:pt x="4" y="7"/>
                    <a:pt x="4" y="9"/>
                  </a:cubicBezTo>
                  <a:cubicBezTo>
                    <a:pt x="4" y="11"/>
                    <a:pt x="6" y="13"/>
                    <a:pt x="8" y="13"/>
                  </a:cubicBezTo>
                  <a:cubicBezTo>
                    <a:pt x="10" y="13"/>
                    <a:pt x="12" y="11"/>
                    <a:pt x="12" y="9"/>
                  </a:cubicBezTo>
                  <a:cubicBezTo>
                    <a:pt x="12" y="7"/>
                    <a:pt x="10" y="5"/>
                    <a:pt x="8"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a:solidFill>
                  <a:schemeClr val="tx1">
                    <a:lumMod val="50000"/>
                    <a:lumOff val="50000"/>
                  </a:schemeClr>
                </a:solidFill>
              </a:endParaRPr>
            </a:p>
          </p:txBody>
        </p:sp>
        <p:sp>
          <p:nvSpPr>
            <p:cNvPr id="50" name="Freeform 20"/>
            <p:cNvSpPr>
              <a:spLocks noEditPoints="1"/>
            </p:cNvSpPr>
            <p:nvPr/>
          </p:nvSpPr>
          <p:spPr bwMode="auto">
            <a:xfrm>
              <a:off x="8451850" y="4675188"/>
              <a:ext cx="63500" cy="60325"/>
            </a:xfrm>
            <a:custGeom>
              <a:avLst/>
              <a:gdLst>
                <a:gd name="T0" fmla="*/ 8 w 17"/>
                <a:gd name="T1" fmla="*/ 16 h 16"/>
                <a:gd name="T2" fmla="*/ 0 w 17"/>
                <a:gd name="T3" fmla="*/ 8 h 16"/>
                <a:gd name="T4" fmla="*/ 8 w 17"/>
                <a:gd name="T5" fmla="*/ 0 h 16"/>
                <a:gd name="T6" fmla="*/ 17 w 17"/>
                <a:gd name="T7" fmla="*/ 8 h 16"/>
                <a:gd name="T8" fmla="*/ 8 w 17"/>
                <a:gd name="T9" fmla="*/ 16 h 16"/>
                <a:gd name="T10" fmla="*/ 8 w 17"/>
                <a:gd name="T11" fmla="*/ 4 h 16"/>
                <a:gd name="T12" fmla="*/ 4 w 17"/>
                <a:gd name="T13" fmla="*/ 8 h 16"/>
                <a:gd name="T14" fmla="*/ 8 w 17"/>
                <a:gd name="T15" fmla="*/ 12 h 16"/>
                <a:gd name="T16" fmla="*/ 12 w 17"/>
                <a:gd name="T17" fmla="*/ 8 h 16"/>
                <a:gd name="T18" fmla="*/ 8 w 17"/>
                <a:gd name="T19"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16">
                  <a:moveTo>
                    <a:pt x="8" y="16"/>
                  </a:moveTo>
                  <a:cubicBezTo>
                    <a:pt x="4" y="16"/>
                    <a:pt x="0" y="13"/>
                    <a:pt x="0" y="8"/>
                  </a:cubicBezTo>
                  <a:cubicBezTo>
                    <a:pt x="0" y="3"/>
                    <a:pt x="4" y="0"/>
                    <a:pt x="8" y="0"/>
                  </a:cubicBezTo>
                  <a:cubicBezTo>
                    <a:pt x="13" y="0"/>
                    <a:pt x="17" y="3"/>
                    <a:pt x="17" y="8"/>
                  </a:cubicBezTo>
                  <a:cubicBezTo>
                    <a:pt x="17" y="13"/>
                    <a:pt x="13" y="16"/>
                    <a:pt x="8" y="16"/>
                  </a:cubicBezTo>
                  <a:close/>
                  <a:moveTo>
                    <a:pt x="8" y="4"/>
                  </a:moveTo>
                  <a:cubicBezTo>
                    <a:pt x="6" y="4"/>
                    <a:pt x="4" y="6"/>
                    <a:pt x="4" y="8"/>
                  </a:cubicBezTo>
                  <a:cubicBezTo>
                    <a:pt x="4" y="10"/>
                    <a:pt x="6" y="12"/>
                    <a:pt x="8" y="12"/>
                  </a:cubicBezTo>
                  <a:cubicBezTo>
                    <a:pt x="11" y="12"/>
                    <a:pt x="12" y="10"/>
                    <a:pt x="12" y="8"/>
                  </a:cubicBezTo>
                  <a:cubicBezTo>
                    <a:pt x="12" y="6"/>
                    <a:pt x="11" y="4"/>
                    <a:pt x="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a:solidFill>
                  <a:schemeClr val="tx1">
                    <a:lumMod val="50000"/>
                    <a:lumOff val="50000"/>
                  </a:schemeClr>
                </a:solidFill>
              </a:endParaRPr>
            </a:p>
          </p:txBody>
        </p:sp>
        <p:sp>
          <p:nvSpPr>
            <p:cNvPr id="51" name="Freeform 21"/>
            <p:cNvSpPr/>
            <p:nvPr/>
          </p:nvSpPr>
          <p:spPr bwMode="auto">
            <a:xfrm>
              <a:off x="8721725" y="4595813"/>
              <a:ext cx="71437" cy="57150"/>
            </a:xfrm>
            <a:custGeom>
              <a:avLst/>
              <a:gdLst>
                <a:gd name="T0" fmla="*/ 2 w 19"/>
                <a:gd name="T1" fmla="*/ 15 h 15"/>
                <a:gd name="T2" fmla="*/ 19 w 19"/>
                <a:gd name="T3" fmla="*/ 4 h 15"/>
                <a:gd name="T4" fmla="*/ 17 w 19"/>
                <a:gd name="T5" fmla="*/ 0 h 15"/>
                <a:gd name="T6" fmla="*/ 0 w 19"/>
                <a:gd name="T7" fmla="*/ 11 h 15"/>
                <a:gd name="T8" fmla="*/ 2 w 19"/>
                <a:gd name="T9" fmla="*/ 15 h 15"/>
              </a:gdLst>
              <a:ahLst/>
              <a:cxnLst>
                <a:cxn ang="0">
                  <a:pos x="T0" y="T1"/>
                </a:cxn>
                <a:cxn ang="0">
                  <a:pos x="T2" y="T3"/>
                </a:cxn>
                <a:cxn ang="0">
                  <a:pos x="T4" y="T5"/>
                </a:cxn>
                <a:cxn ang="0">
                  <a:pos x="T6" y="T7"/>
                </a:cxn>
                <a:cxn ang="0">
                  <a:pos x="T8" y="T9"/>
                </a:cxn>
              </a:cxnLst>
              <a:rect l="0" t="0" r="r" b="b"/>
              <a:pathLst>
                <a:path w="19" h="15">
                  <a:moveTo>
                    <a:pt x="2" y="15"/>
                  </a:moveTo>
                  <a:cubicBezTo>
                    <a:pt x="19" y="4"/>
                    <a:pt x="19" y="4"/>
                    <a:pt x="19" y="4"/>
                  </a:cubicBezTo>
                  <a:cubicBezTo>
                    <a:pt x="17" y="0"/>
                    <a:pt x="17" y="0"/>
                    <a:pt x="17" y="0"/>
                  </a:cubicBezTo>
                  <a:cubicBezTo>
                    <a:pt x="0" y="11"/>
                    <a:pt x="0" y="11"/>
                    <a:pt x="0" y="11"/>
                  </a:cubicBezTo>
                  <a:cubicBezTo>
                    <a:pt x="1" y="12"/>
                    <a:pt x="2" y="14"/>
                    <a:pt x="2"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a:solidFill>
                  <a:schemeClr val="tx1">
                    <a:lumMod val="50000"/>
                    <a:lumOff val="50000"/>
                  </a:schemeClr>
                </a:solidFill>
              </a:endParaRPr>
            </a:p>
          </p:txBody>
        </p:sp>
        <p:sp>
          <p:nvSpPr>
            <p:cNvPr id="52" name="Freeform 22"/>
            <p:cNvSpPr/>
            <p:nvPr/>
          </p:nvSpPr>
          <p:spPr bwMode="auto">
            <a:xfrm>
              <a:off x="8496300" y="4645025"/>
              <a:ext cx="71437" cy="55562"/>
            </a:xfrm>
            <a:custGeom>
              <a:avLst/>
              <a:gdLst>
                <a:gd name="T0" fmla="*/ 16 w 19"/>
                <a:gd name="T1" fmla="*/ 0 h 15"/>
                <a:gd name="T2" fmla="*/ 0 w 19"/>
                <a:gd name="T3" fmla="*/ 11 h 15"/>
                <a:gd name="T4" fmla="*/ 3 w 19"/>
                <a:gd name="T5" fmla="*/ 15 h 15"/>
                <a:gd name="T6" fmla="*/ 19 w 19"/>
                <a:gd name="T7" fmla="*/ 3 h 15"/>
                <a:gd name="T8" fmla="*/ 16 w 19"/>
                <a:gd name="T9" fmla="*/ 0 h 15"/>
              </a:gdLst>
              <a:ahLst/>
              <a:cxnLst>
                <a:cxn ang="0">
                  <a:pos x="T0" y="T1"/>
                </a:cxn>
                <a:cxn ang="0">
                  <a:pos x="T2" y="T3"/>
                </a:cxn>
                <a:cxn ang="0">
                  <a:pos x="T4" y="T5"/>
                </a:cxn>
                <a:cxn ang="0">
                  <a:pos x="T6" y="T7"/>
                </a:cxn>
                <a:cxn ang="0">
                  <a:pos x="T8" y="T9"/>
                </a:cxn>
              </a:cxnLst>
              <a:rect l="0" t="0" r="r" b="b"/>
              <a:pathLst>
                <a:path w="19" h="15">
                  <a:moveTo>
                    <a:pt x="16" y="0"/>
                  </a:moveTo>
                  <a:cubicBezTo>
                    <a:pt x="0" y="11"/>
                    <a:pt x="0" y="11"/>
                    <a:pt x="0" y="11"/>
                  </a:cubicBezTo>
                  <a:cubicBezTo>
                    <a:pt x="3" y="15"/>
                    <a:pt x="3" y="15"/>
                    <a:pt x="3" y="15"/>
                  </a:cubicBezTo>
                  <a:cubicBezTo>
                    <a:pt x="19" y="3"/>
                    <a:pt x="19" y="3"/>
                    <a:pt x="19" y="3"/>
                  </a:cubicBezTo>
                  <a:cubicBezTo>
                    <a:pt x="18" y="2"/>
                    <a:pt x="17" y="1"/>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a:solidFill>
                  <a:schemeClr val="tx1">
                    <a:lumMod val="50000"/>
                    <a:lumOff val="50000"/>
                  </a:schemeClr>
                </a:solidFill>
              </a:endParaRPr>
            </a:p>
          </p:txBody>
        </p:sp>
        <p:sp>
          <p:nvSpPr>
            <p:cNvPr id="53" name="Freeform 23"/>
            <p:cNvSpPr/>
            <p:nvPr/>
          </p:nvSpPr>
          <p:spPr bwMode="auto">
            <a:xfrm>
              <a:off x="8612188" y="4633913"/>
              <a:ext cx="60325" cy="30162"/>
            </a:xfrm>
            <a:custGeom>
              <a:avLst/>
              <a:gdLst>
                <a:gd name="T0" fmla="*/ 16 w 16"/>
                <a:gd name="T1" fmla="*/ 4 h 8"/>
                <a:gd name="T2" fmla="*/ 1 w 16"/>
                <a:gd name="T3" fmla="*/ 0 h 8"/>
                <a:gd name="T4" fmla="*/ 1 w 16"/>
                <a:gd name="T5" fmla="*/ 0 h 8"/>
                <a:gd name="T6" fmla="*/ 0 w 16"/>
                <a:gd name="T7" fmla="*/ 4 h 8"/>
                <a:gd name="T8" fmla="*/ 15 w 16"/>
                <a:gd name="T9" fmla="*/ 8 h 8"/>
                <a:gd name="T10" fmla="*/ 15 w 16"/>
                <a:gd name="T11" fmla="*/ 8 h 8"/>
                <a:gd name="T12" fmla="*/ 16 w 16"/>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16" h="8">
                  <a:moveTo>
                    <a:pt x="16" y="4"/>
                  </a:moveTo>
                  <a:cubicBezTo>
                    <a:pt x="1" y="0"/>
                    <a:pt x="1" y="0"/>
                    <a:pt x="1" y="0"/>
                  </a:cubicBezTo>
                  <a:cubicBezTo>
                    <a:pt x="1" y="0"/>
                    <a:pt x="1" y="0"/>
                    <a:pt x="1" y="0"/>
                  </a:cubicBezTo>
                  <a:cubicBezTo>
                    <a:pt x="1" y="1"/>
                    <a:pt x="1" y="3"/>
                    <a:pt x="0" y="4"/>
                  </a:cubicBezTo>
                  <a:cubicBezTo>
                    <a:pt x="15" y="8"/>
                    <a:pt x="15" y="8"/>
                    <a:pt x="15" y="8"/>
                  </a:cubicBezTo>
                  <a:cubicBezTo>
                    <a:pt x="15" y="8"/>
                    <a:pt x="15" y="8"/>
                    <a:pt x="15" y="8"/>
                  </a:cubicBezTo>
                  <a:cubicBezTo>
                    <a:pt x="15" y="6"/>
                    <a:pt x="16" y="5"/>
                    <a:pt x="16"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a:solidFill>
                  <a:schemeClr val="tx1">
                    <a:lumMod val="50000"/>
                    <a:lumOff val="50000"/>
                  </a:schemeClr>
                </a:solidFill>
              </a:endParaRPr>
            </a:p>
          </p:txBody>
        </p:sp>
      </p:grpSp>
      <p:grpSp>
        <p:nvGrpSpPr>
          <p:cNvPr id="54" name="Group 24"/>
          <p:cNvGrpSpPr/>
          <p:nvPr/>
        </p:nvGrpSpPr>
        <p:grpSpPr>
          <a:xfrm>
            <a:off x="4906286" y="2391185"/>
            <a:ext cx="484977" cy="438107"/>
            <a:chOff x="9204326" y="3648075"/>
            <a:chExt cx="500062" cy="454026"/>
          </a:xfrm>
          <a:solidFill>
            <a:schemeClr val="bg1"/>
          </a:solidFill>
        </p:grpSpPr>
        <p:sp>
          <p:nvSpPr>
            <p:cNvPr id="55" name="Freeform 25"/>
            <p:cNvSpPr/>
            <p:nvPr/>
          </p:nvSpPr>
          <p:spPr bwMode="auto">
            <a:xfrm>
              <a:off x="9204326" y="3840163"/>
              <a:ext cx="304800" cy="261938"/>
            </a:xfrm>
            <a:custGeom>
              <a:avLst/>
              <a:gdLst>
                <a:gd name="T0" fmla="*/ 22 w 81"/>
                <a:gd name="T1" fmla="*/ 0 h 70"/>
                <a:gd name="T2" fmla="*/ 33 w 81"/>
                <a:gd name="T3" fmla="*/ 0 h 70"/>
                <a:gd name="T4" fmla="*/ 36 w 81"/>
                <a:gd name="T5" fmla="*/ 10 h 70"/>
                <a:gd name="T6" fmla="*/ 33 w 81"/>
                <a:gd name="T7" fmla="*/ 48 h 70"/>
                <a:gd name="T8" fmla="*/ 41 w 81"/>
                <a:gd name="T9" fmla="*/ 62 h 70"/>
                <a:gd name="T10" fmla="*/ 48 w 81"/>
                <a:gd name="T11" fmla="*/ 48 h 70"/>
                <a:gd name="T12" fmla="*/ 44 w 81"/>
                <a:gd name="T13" fmla="*/ 10 h 70"/>
                <a:gd name="T14" fmla="*/ 47 w 81"/>
                <a:gd name="T15" fmla="*/ 0 h 70"/>
                <a:gd name="T16" fmla="*/ 59 w 81"/>
                <a:gd name="T17" fmla="*/ 0 h 70"/>
                <a:gd name="T18" fmla="*/ 59 w 81"/>
                <a:gd name="T19" fmla="*/ 0 h 70"/>
                <a:gd name="T20" fmla="*/ 79 w 81"/>
                <a:gd name="T21" fmla="*/ 23 h 70"/>
                <a:gd name="T22" fmla="*/ 77 w 81"/>
                <a:gd name="T23" fmla="*/ 47 h 70"/>
                <a:gd name="T24" fmla="*/ 56 w 81"/>
                <a:gd name="T25" fmla="*/ 70 h 70"/>
                <a:gd name="T26" fmla="*/ 25 w 81"/>
                <a:gd name="T27" fmla="*/ 70 h 70"/>
                <a:gd name="T28" fmla="*/ 4 w 81"/>
                <a:gd name="T29" fmla="*/ 47 h 70"/>
                <a:gd name="T30" fmla="*/ 1 w 81"/>
                <a:gd name="T31" fmla="*/ 23 h 70"/>
                <a:gd name="T32" fmla="*/ 22 w 81"/>
                <a:gd name="T33"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1" h="70">
                  <a:moveTo>
                    <a:pt x="22" y="0"/>
                  </a:moveTo>
                  <a:cubicBezTo>
                    <a:pt x="33" y="0"/>
                    <a:pt x="33" y="0"/>
                    <a:pt x="33" y="0"/>
                  </a:cubicBezTo>
                  <a:cubicBezTo>
                    <a:pt x="33" y="1"/>
                    <a:pt x="33" y="7"/>
                    <a:pt x="36" y="10"/>
                  </a:cubicBezTo>
                  <a:cubicBezTo>
                    <a:pt x="36" y="10"/>
                    <a:pt x="31" y="39"/>
                    <a:pt x="33" y="48"/>
                  </a:cubicBezTo>
                  <a:cubicBezTo>
                    <a:pt x="34" y="52"/>
                    <a:pt x="37" y="62"/>
                    <a:pt x="41" y="62"/>
                  </a:cubicBezTo>
                  <a:cubicBezTo>
                    <a:pt x="44" y="62"/>
                    <a:pt x="47" y="52"/>
                    <a:pt x="48" y="48"/>
                  </a:cubicBezTo>
                  <a:cubicBezTo>
                    <a:pt x="50" y="39"/>
                    <a:pt x="44" y="10"/>
                    <a:pt x="44" y="10"/>
                  </a:cubicBezTo>
                  <a:cubicBezTo>
                    <a:pt x="45" y="9"/>
                    <a:pt x="46" y="7"/>
                    <a:pt x="47" y="0"/>
                  </a:cubicBezTo>
                  <a:cubicBezTo>
                    <a:pt x="59" y="0"/>
                    <a:pt x="59" y="0"/>
                    <a:pt x="59" y="0"/>
                  </a:cubicBezTo>
                  <a:cubicBezTo>
                    <a:pt x="59" y="0"/>
                    <a:pt x="59" y="0"/>
                    <a:pt x="59" y="0"/>
                  </a:cubicBezTo>
                  <a:cubicBezTo>
                    <a:pt x="70" y="0"/>
                    <a:pt x="81" y="11"/>
                    <a:pt x="79" y="23"/>
                  </a:cubicBezTo>
                  <a:cubicBezTo>
                    <a:pt x="77" y="47"/>
                    <a:pt x="77" y="47"/>
                    <a:pt x="77" y="47"/>
                  </a:cubicBezTo>
                  <a:cubicBezTo>
                    <a:pt x="74" y="59"/>
                    <a:pt x="67" y="70"/>
                    <a:pt x="56" y="70"/>
                  </a:cubicBezTo>
                  <a:cubicBezTo>
                    <a:pt x="25" y="70"/>
                    <a:pt x="25" y="70"/>
                    <a:pt x="25" y="70"/>
                  </a:cubicBezTo>
                  <a:cubicBezTo>
                    <a:pt x="13" y="70"/>
                    <a:pt x="7" y="59"/>
                    <a:pt x="4" y="47"/>
                  </a:cubicBezTo>
                  <a:cubicBezTo>
                    <a:pt x="1" y="23"/>
                    <a:pt x="1" y="23"/>
                    <a:pt x="1" y="23"/>
                  </a:cubicBezTo>
                  <a:cubicBezTo>
                    <a:pt x="0" y="10"/>
                    <a:pt x="11" y="0"/>
                    <a:pt x="2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a:solidFill>
                  <a:schemeClr val="tx1">
                    <a:lumMod val="50000"/>
                    <a:lumOff val="50000"/>
                  </a:schemeClr>
                </a:solidFill>
              </a:endParaRPr>
            </a:p>
          </p:txBody>
        </p:sp>
        <p:sp>
          <p:nvSpPr>
            <p:cNvPr id="56" name="Oval 26"/>
            <p:cNvSpPr>
              <a:spLocks noChangeArrowheads="1"/>
            </p:cNvSpPr>
            <p:nvPr/>
          </p:nvSpPr>
          <p:spPr bwMode="auto">
            <a:xfrm>
              <a:off x="9280526" y="3648075"/>
              <a:ext cx="153988" cy="1539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a:solidFill>
                  <a:schemeClr val="tx1">
                    <a:lumMod val="50000"/>
                    <a:lumOff val="50000"/>
                  </a:schemeClr>
                </a:solidFill>
              </a:endParaRPr>
            </a:p>
          </p:txBody>
        </p:sp>
        <p:sp>
          <p:nvSpPr>
            <p:cNvPr id="57" name="Freeform 27"/>
            <p:cNvSpPr>
              <a:spLocks noEditPoints="1"/>
            </p:cNvSpPr>
            <p:nvPr/>
          </p:nvSpPr>
          <p:spPr bwMode="auto">
            <a:xfrm>
              <a:off x="9399588" y="3730625"/>
              <a:ext cx="304800" cy="109538"/>
            </a:xfrm>
            <a:custGeom>
              <a:avLst/>
              <a:gdLst>
                <a:gd name="T0" fmla="*/ 81 w 81"/>
                <a:gd name="T1" fmla="*/ 27 h 29"/>
                <a:gd name="T2" fmla="*/ 64 w 81"/>
                <a:gd name="T3" fmla="*/ 10 h 29"/>
                <a:gd name="T4" fmla="*/ 62 w 81"/>
                <a:gd name="T5" fmla="*/ 10 h 29"/>
                <a:gd name="T6" fmla="*/ 62 w 81"/>
                <a:gd name="T7" fmla="*/ 6 h 29"/>
                <a:gd name="T8" fmla="*/ 55 w 81"/>
                <a:gd name="T9" fmla="*/ 0 h 29"/>
                <a:gd name="T10" fmla="*/ 49 w 81"/>
                <a:gd name="T11" fmla="*/ 6 h 29"/>
                <a:gd name="T12" fmla="*/ 49 w 81"/>
                <a:gd name="T13" fmla="*/ 10 h 29"/>
                <a:gd name="T14" fmla="*/ 24 w 81"/>
                <a:gd name="T15" fmla="*/ 10 h 29"/>
                <a:gd name="T16" fmla="*/ 24 w 81"/>
                <a:gd name="T17" fmla="*/ 6 h 29"/>
                <a:gd name="T18" fmla="*/ 17 w 81"/>
                <a:gd name="T19" fmla="*/ 0 h 29"/>
                <a:gd name="T20" fmla="*/ 15 w 81"/>
                <a:gd name="T21" fmla="*/ 0 h 29"/>
                <a:gd name="T22" fmla="*/ 0 w 81"/>
                <a:gd name="T23" fmla="*/ 23 h 29"/>
                <a:gd name="T24" fmla="*/ 1 w 81"/>
                <a:gd name="T25" fmla="*/ 23 h 29"/>
                <a:gd name="T26" fmla="*/ 1 w 81"/>
                <a:gd name="T27" fmla="*/ 23 h 29"/>
                <a:gd name="T28" fmla="*/ 7 w 81"/>
                <a:gd name="T29" fmla="*/ 23 h 29"/>
                <a:gd name="T30" fmla="*/ 24 w 81"/>
                <a:gd name="T31" fmla="*/ 29 h 29"/>
                <a:gd name="T32" fmla="*/ 81 w 81"/>
                <a:gd name="T33" fmla="*/ 29 h 29"/>
                <a:gd name="T34" fmla="*/ 81 w 81"/>
                <a:gd name="T35" fmla="*/ 27 h 29"/>
                <a:gd name="T36" fmla="*/ 17 w 81"/>
                <a:gd name="T37" fmla="*/ 22 h 29"/>
                <a:gd name="T38" fmla="*/ 11 w 81"/>
                <a:gd name="T39" fmla="*/ 16 h 29"/>
                <a:gd name="T40" fmla="*/ 11 w 81"/>
                <a:gd name="T41" fmla="*/ 15 h 29"/>
                <a:gd name="T42" fmla="*/ 17 w 81"/>
                <a:gd name="T43" fmla="*/ 19 h 29"/>
                <a:gd name="T44" fmla="*/ 23 w 81"/>
                <a:gd name="T45" fmla="*/ 15 h 29"/>
                <a:gd name="T46" fmla="*/ 24 w 81"/>
                <a:gd name="T47" fmla="*/ 16 h 29"/>
                <a:gd name="T48" fmla="*/ 17 w 81"/>
                <a:gd name="T49" fmla="*/ 22 h 29"/>
                <a:gd name="T50" fmla="*/ 55 w 81"/>
                <a:gd name="T51" fmla="*/ 22 h 29"/>
                <a:gd name="T52" fmla="*/ 49 w 81"/>
                <a:gd name="T53" fmla="*/ 16 h 29"/>
                <a:gd name="T54" fmla="*/ 49 w 81"/>
                <a:gd name="T55" fmla="*/ 15 h 29"/>
                <a:gd name="T56" fmla="*/ 55 w 81"/>
                <a:gd name="T57" fmla="*/ 19 h 29"/>
                <a:gd name="T58" fmla="*/ 62 w 81"/>
                <a:gd name="T59" fmla="*/ 15 h 29"/>
                <a:gd name="T60" fmla="*/ 62 w 81"/>
                <a:gd name="T61" fmla="*/ 16 h 29"/>
                <a:gd name="T62" fmla="*/ 55 w 81"/>
                <a:gd name="T63" fmla="*/ 22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1" h="29">
                  <a:moveTo>
                    <a:pt x="81" y="27"/>
                  </a:moveTo>
                  <a:cubicBezTo>
                    <a:pt x="81" y="17"/>
                    <a:pt x="73" y="10"/>
                    <a:pt x="64" y="10"/>
                  </a:cubicBezTo>
                  <a:cubicBezTo>
                    <a:pt x="62" y="10"/>
                    <a:pt x="62" y="10"/>
                    <a:pt x="62" y="10"/>
                  </a:cubicBezTo>
                  <a:cubicBezTo>
                    <a:pt x="62" y="6"/>
                    <a:pt x="62" y="6"/>
                    <a:pt x="62" y="6"/>
                  </a:cubicBezTo>
                  <a:cubicBezTo>
                    <a:pt x="62" y="3"/>
                    <a:pt x="59" y="0"/>
                    <a:pt x="55" y="0"/>
                  </a:cubicBezTo>
                  <a:cubicBezTo>
                    <a:pt x="52" y="0"/>
                    <a:pt x="49" y="3"/>
                    <a:pt x="49" y="6"/>
                  </a:cubicBezTo>
                  <a:cubicBezTo>
                    <a:pt x="49" y="10"/>
                    <a:pt x="49" y="10"/>
                    <a:pt x="49" y="10"/>
                  </a:cubicBezTo>
                  <a:cubicBezTo>
                    <a:pt x="24" y="10"/>
                    <a:pt x="24" y="10"/>
                    <a:pt x="24" y="10"/>
                  </a:cubicBezTo>
                  <a:cubicBezTo>
                    <a:pt x="24" y="6"/>
                    <a:pt x="24" y="6"/>
                    <a:pt x="24" y="6"/>
                  </a:cubicBezTo>
                  <a:cubicBezTo>
                    <a:pt x="24" y="3"/>
                    <a:pt x="21" y="0"/>
                    <a:pt x="17" y="0"/>
                  </a:cubicBezTo>
                  <a:cubicBezTo>
                    <a:pt x="17" y="0"/>
                    <a:pt x="16" y="0"/>
                    <a:pt x="15" y="0"/>
                  </a:cubicBezTo>
                  <a:cubicBezTo>
                    <a:pt x="14" y="10"/>
                    <a:pt x="8" y="19"/>
                    <a:pt x="0" y="23"/>
                  </a:cubicBezTo>
                  <a:cubicBezTo>
                    <a:pt x="1" y="23"/>
                    <a:pt x="1" y="23"/>
                    <a:pt x="1" y="23"/>
                  </a:cubicBezTo>
                  <a:cubicBezTo>
                    <a:pt x="1" y="23"/>
                    <a:pt x="1" y="23"/>
                    <a:pt x="1" y="23"/>
                  </a:cubicBezTo>
                  <a:cubicBezTo>
                    <a:pt x="7" y="23"/>
                    <a:pt x="7" y="23"/>
                    <a:pt x="7" y="23"/>
                  </a:cubicBezTo>
                  <a:cubicBezTo>
                    <a:pt x="13" y="23"/>
                    <a:pt x="19" y="25"/>
                    <a:pt x="24" y="29"/>
                  </a:cubicBezTo>
                  <a:cubicBezTo>
                    <a:pt x="81" y="29"/>
                    <a:pt x="81" y="29"/>
                    <a:pt x="81" y="29"/>
                  </a:cubicBezTo>
                  <a:lnTo>
                    <a:pt x="81" y="27"/>
                  </a:lnTo>
                  <a:close/>
                  <a:moveTo>
                    <a:pt x="17" y="22"/>
                  </a:moveTo>
                  <a:cubicBezTo>
                    <a:pt x="14" y="22"/>
                    <a:pt x="11" y="19"/>
                    <a:pt x="11" y="16"/>
                  </a:cubicBezTo>
                  <a:cubicBezTo>
                    <a:pt x="11" y="15"/>
                    <a:pt x="11" y="15"/>
                    <a:pt x="11" y="15"/>
                  </a:cubicBezTo>
                  <a:cubicBezTo>
                    <a:pt x="12" y="17"/>
                    <a:pt x="15" y="19"/>
                    <a:pt x="17" y="19"/>
                  </a:cubicBezTo>
                  <a:cubicBezTo>
                    <a:pt x="20" y="19"/>
                    <a:pt x="22" y="17"/>
                    <a:pt x="23" y="15"/>
                  </a:cubicBezTo>
                  <a:cubicBezTo>
                    <a:pt x="24" y="15"/>
                    <a:pt x="24" y="15"/>
                    <a:pt x="24" y="16"/>
                  </a:cubicBezTo>
                  <a:cubicBezTo>
                    <a:pt x="24" y="19"/>
                    <a:pt x="21" y="22"/>
                    <a:pt x="17" y="22"/>
                  </a:cubicBezTo>
                  <a:close/>
                  <a:moveTo>
                    <a:pt x="55" y="22"/>
                  </a:moveTo>
                  <a:cubicBezTo>
                    <a:pt x="52" y="22"/>
                    <a:pt x="49" y="19"/>
                    <a:pt x="49" y="16"/>
                  </a:cubicBezTo>
                  <a:cubicBezTo>
                    <a:pt x="49" y="15"/>
                    <a:pt x="49" y="15"/>
                    <a:pt x="49" y="15"/>
                  </a:cubicBezTo>
                  <a:cubicBezTo>
                    <a:pt x="50" y="17"/>
                    <a:pt x="53" y="19"/>
                    <a:pt x="55" y="19"/>
                  </a:cubicBezTo>
                  <a:cubicBezTo>
                    <a:pt x="58" y="19"/>
                    <a:pt x="61" y="17"/>
                    <a:pt x="62" y="15"/>
                  </a:cubicBezTo>
                  <a:cubicBezTo>
                    <a:pt x="62" y="15"/>
                    <a:pt x="62" y="15"/>
                    <a:pt x="62" y="16"/>
                  </a:cubicBezTo>
                  <a:cubicBezTo>
                    <a:pt x="62" y="19"/>
                    <a:pt x="59" y="22"/>
                    <a:pt x="55"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a:solidFill>
                  <a:schemeClr val="tx1">
                    <a:lumMod val="50000"/>
                    <a:lumOff val="50000"/>
                  </a:schemeClr>
                </a:solidFill>
              </a:endParaRPr>
            </a:p>
          </p:txBody>
        </p:sp>
        <p:sp>
          <p:nvSpPr>
            <p:cNvPr id="58" name="Freeform 28"/>
            <p:cNvSpPr/>
            <p:nvPr/>
          </p:nvSpPr>
          <p:spPr bwMode="auto">
            <a:xfrm>
              <a:off x="9475788" y="3862388"/>
              <a:ext cx="228600" cy="239713"/>
            </a:xfrm>
            <a:custGeom>
              <a:avLst/>
              <a:gdLst>
                <a:gd name="T0" fmla="*/ 47 w 61"/>
                <a:gd name="T1" fmla="*/ 5 h 64"/>
                <a:gd name="T2" fmla="*/ 55 w 61"/>
                <a:gd name="T3" fmla="*/ 5 h 64"/>
                <a:gd name="T4" fmla="*/ 55 w 61"/>
                <a:gd name="T5" fmla="*/ 48 h 64"/>
                <a:gd name="T6" fmla="*/ 46 w 61"/>
                <a:gd name="T7" fmla="*/ 58 h 64"/>
                <a:gd name="T8" fmla="*/ 5 w 61"/>
                <a:gd name="T9" fmla="*/ 58 h 64"/>
                <a:gd name="T10" fmla="*/ 0 w 61"/>
                <a:gd name="T11" fmla="*/ 64 h 64"/>
                <a:gd name="T12" fmla="*/ 44 w 61"/>
                <a:gd name="T13" fmla="*/ 64 h 64"/>
                <a:gd name="T14" fmla="*/ 61 w 61"/>
                <a:gd name="T15" fmla="*/ 47 h 64"/>
                <a:gd name="T16" fmla="*/ 61 w 61"/>
                <a:gd name="T17" fmla="*/ 0 h 64"/>
                <a:gd name="T18" fmla="*/ 45 w 61"/>
                <a:gd name="T19" fmla="*/ 0 h 64"/>
                <a:gd name="T20" fmla="*/ 9 w 61"/>
                <a:gd name="T21" fmla="*/ 0 h 64"/>
                <a:gd name="T22" fmla="*/ 12 w 61"/>
                <a:gd name="T23" fmla="*/ 5 h 64"/>
                <a:gd name="T24" fmla="*/ 47 w 61"/>
                <a:gd name="T25" fmla="*/ 5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 h="64">
                  <a:moveTo>
                    <a:pt x="47" y="5"/>
                  </a:moveTo>
                  <a:cubicBezTo>
                    <a:pt x="55" y="5"/>
                    <a:pt x="55" y="5"/>
                    <a:pt x="55" y="5"/>
                  </a:cubicBezTo>
                  <a:cubicBezTo>
                    <a:pt x="55" y="48"/>
                    <a:pt x="55" y="48"/>
                    <a:pt x="55" y="48"/>
                  </a:cubicBezTo>
                  <a:cubicBezTo>
                    <a:pt x="55" y="53"/>
                    <a:pt x="51" y="58"/>
                    <a:pt x="46" y="58"/>
                  </a:cubicBezTo>
                  <a:cubicBezTo>
                    <a:pt x="5" y="58"/>
                    <a:pt x="5" y="58"/>
                    <a:pt x="5" y="58"/>
                  </a:cubicBezTo>
                  <a:cubicBezTo>
                    <a:pt x="3" y="60"/>
                    <a:pt x="2" y="62"/>
                    <a:pt x="0" y="64"/>
                  </a:cubicBezTo>
                  <a:cubicBezTo>
                    <a:pt x="44" y="64"/>
                    <a:pt x="44" y="64"/>
                    <a:pt x="44" y="64"/>
                  </a:cubicBezTo>
                  <a:cubicBezTo>
                    <a:pt x="53" y="64"/>
                    <a:pt x="61" y="56"/>
                    <a:pt x="61" y="47"/>
                  </a:cubicBezTo>
                  <a:cubicBezTo>
                    <a:pt x="61" y="0"/>
                    <a:pt x="61" y="0"/>
                    <a:pt x="61" y="0"/>
                  </a:cubicBezTo>
                  <a:cubicBezTo>
                    <a:pt x="45" y="0"/>
                    <a:pt x="45" y="0"/>
                    <a:pt x="45" y="0"/>
                  </a:cubicBezTo>
                  <a:cubicBezTo>
                    <a:pt x="9" y="0"/>
                    <a:pt x="9" y="0"/>
                    <a:pt x="9" y="0"/>
                  </a:cubicBezTo>
                  <a:cubicBezTo>
                    <a:pt x="10" y="2"/>
                    <a:pt x="11" y="4"/>
                    <a:pt x="12" y="5"/>
                  </a:cubicBezTo>
                  <a:lnTo>
                    <a:pt x="47"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a:solidFill>
                  <a:schemeClr val="tx1">
                    <a:lumMod val="50000"/>
                    <a:lumOff val="50000"/>
                  </a:schemeClr>
                </a:solidFill>
              </a:endParaRPr>
            </a:p>
          </p:txBody>
        </p:sp>
        <p:sp>
          <p:nvSpPr>
            <p:cNvPr id="59" name="Freeform 29"/>
            <p:cNvSpPr/>
            <p:nvPr/>
          </p:nvSpPr>
          <p:spPr bwMode="auto">
            <a:xfrm>
              <a:off x="9520238" y="3929063"/>
              <a:ext cx="49213" cy="41275"/>
            </a:xfrm>
            <a:custGeom>
              <a:avLst/>
              <a:gdLst>
                <a:gd name="T0" fmla="*/ 11 w 13"/>
                <a:gd name="T1" fmla="*/ 11 h 11"/>
                <a:gd name="T2" fmla="*/ 13 w 13"/>
                <a:gd name="T3" fmla="*/ 10 h 11"/>
                <a:gd name="T4" fmla="*/ 13 w 13"/>
                <a:gd name="T5" fmla="*/ 1 h 11"/>
                <a:gd name="T6" fmla="*/ 11 w 13"/>
                <a:gd name="T7" fmla="*/ 0 h 11"/>
                <a:gd name="T8" fmla="*/ 2 w 13"/>
                <a:gd name="T9" fmla="*/ 0 h 11"/>
                <a:gd name="T10" fmla="*/ 0 w 13"/>
                <a:gd name="T11" fmla="*/ 11 h 11"/>
                <a:gd name="T12" fmla="*/ 11 w 13"/>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13" h="11">
                  <a:moveTo>
                    <a:pt x="11" y="11"/>
                  </a:moveTo>
                  <a:cubicBezTo>
                    <a:pt x="12" y="11"/>
                    <a:pt x="13" y="11"/>
                    <a:pt x="13" y="10"/>
                  </a:cubicBezTo>
                  <a:cubicBezTo>
                    <a:pt x="13" y="1"/>
                    <a:pt x="13" y="1"/>
                    <a:pt x="13" y="1"/>
                  </a:cubicBezTo>
                  <a:cubicBezTo>
                    <a:pt x="13" y="1"/>
                    <a:pt x="12" y="0"/>
                    <a:pt x="11" y="0"/>
                  </a:cubicBezTo>
                  <a:cubicBezTo>
                    <a:pt x="2" y="0"/>
                    <a:pt x="2" y="0"/>
                    <a:pt x="2" y="0"/>
                  </a:cubicBezTo>
                  <a:cubicBezTo>
                    <a:pt x="0" y="11"/>
                    <a:pt x="0" y="11"/>
                    <a:pt x="0" y="11"/>
                  </a:cubicBezTo>
                  <a:lnTo>
                    <a:pt x="11"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a:solidFill>
                  <a:schemeClr val="tx1">
                    <a:lumMod val="50000"/>
                    <a:lumOff val="50000"/>
                  </a:schemeClr>
                </a:solidFill>
              </a:endParaRPr>
            </a:p>
          </p:txBody>
        </p:sp>
        <p:sp>
          <p:nvSpPr>
            <p:cNvPr id="60" name="Freeform 30"/>
            <p:cNvSpPr/>
            <p:nvPr/>
          </p:nvSpPr>
          <p:spPr bwMode="auto">
            <a:xfrm>
              <a:off x="9586913" y="3929063"/>
              <a:ext cx="65088" cy="41275"/>
            </a:xfrm>
            <a:custGeom>
              <a:avLst/>
              <a:gdLst>
                <a:gd name="T0" fmla="*/ 1 w 17"/>
                <a:gd name="T1" fmla="*/ 11 h 11"/>
                <a:gd name="T2" fmla="*/ 15 w 17"/>
                <a:gd name="T3" fmla="*/ 11 h 11"/>
                <a:gd name="T4" fmla="*/ 17 w 17"/>
                <a:gd name="T5" fmla="*/ 10 h 11"/>
                <a:gd name="T6" fmla="*/ 17 w 17"/>
                <a:gd name="T7" fmla="*/ 1 h 11"/>
                <a:gd name="T8" fmla="*/ 15 w 17"/>
                <a:gd name="T9" fmla="*/ 0 h 11"/>
                <a:gd name="T10" fmla="*/ 1 w 17"/>
                <a:gd name="T11" fmla="*/ 0 h 11"/>
                <a:gd name="T12" fmla="*/ 0 w 17"/>
                <a:gd name="T13" fmla="*/ 1 h 11"/>
                <a:gd name="T14" fmla="*/ 0 w 17"/>
                <a:gd name="T15" fmla="*/ 10 h 11"/>
                <a:gd name="T16" fmla="*/ 1 w 17"/>
                <a:gd name="T1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1">
                  <a:moveTo>
                    <a:pt x="1" y="11"/>
                  </a:moveTo>
                  <a:cubicBezTo>
                    <a:pt x="15" y="11"/>
                    <a:pt x="15" y="11"/>
                    <a:pt x="15" y="11"/>
                  </a:cubicBezTo>
                  <a:cubicBezTo>
                    <a:pt x="16" y="11"/>
                    <a:pt x="17" y="11"/>
                    <a:pt x="17" y="10"/>
                  </a:cubicBezTo>
                  <a:cubicBezTo>
                    <a:pt x="17" y="1"/>
                    <a:pt x="17" y="1"/>
                    <a:pt x="17" y="1"/>
                  </a:cubicBezTo>
                  <a:cubicBezTo>
                    <a:pt x="17" y="1"/>
                    <a:pt x="16" y="0"/>
                    <a:pt x="15" y="0"/>
                  </a:cubicBezTo>
                  <a:cubicBezTo>
                    <a:pt x="1" y="0"/>
                    <a:pt x="1" y="0"/>
                    <a:pt x="1" y="0"/>
                  </a:cubicBezTo>
                  <a:cubicBezTo>
                    <a:pt x="1" y="0"/>
                    <a:pt x="0" y="1"/>
                    <a:pt x="0" y="1"/>
                  </a:cubicBezTo>
                  <a:cubicBezTo>
                    <a:pt x="0" y="10"/>
                    <a:pt x="0" y="10"/>
                    <a:pt x="0" y="10"/>
                  </a:cubicBezTo>
                  <a:cubicBezTo>
                    <a:pt x="0" y="11"/>
                    <a:pt x="1" y="11"/>
                    <a:pt x="1"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a:solidFill>
                  <a:schemeClr val="tx1">
                    <a:lumMod val="50000"/>
                    <a:lumOff val="50000"/>
                  </a:schemeClr>
                </a:solidFill>
              </a:endParaRPr>
            </a:p>
          </p:txBody>
        </p:sp>
        <p:sp>
          <p:nvSpPr>
            <p:cNvPr id="61" name="Freeform 31"/>
            <p:cNvSpPr/>
            <p:nvPr/>
          </p:nvSpPr>
          <p:spPr bwMode="auto">
            <a:xfrm>
              <a:off x="9586913" y="3992563"/>
              <a:ext cx="65088" cy="41275"/>
            </a:xfrm>
            <a:custGeom>
              <a:avLst/>
              <a:gdLst>
                <a:gd name="T0" fmla="*/ 1 w 17"/>
                <a:gd name="T1" fmla="*/ 11 h 11"/>
                <a:gd name="T2" fmla="*/ 15 w 17"/>
                <a:gd name="T3" fmla="*/ 11 h 11"/>
                <a:gd name="T4" fmla="*/ 17 w 17"/>
                <a:gd name="T5" fmla="*/ 9 h 11"/>
                <a:gd name="T6" fmla="*/ 17 w 17"/>
                <a:gd name="T7" fmla="*/ 1 h 11"/>
                <a:gd name="T8" fmla="*/ 15 w 17"/>
                <a:gd name="T9" fmla="*/ 0 h 11"/>
                <a:gd name="T10" fmla="*/ 1 w 17"/>
                <a:gd name="T11" fmla="*/ 0 h 11"/>
                <a:gd name="T12" fmla="*/ 0 w 17"/>
                <a:gd name="T13" fmla="*/ 1 h 11"/>
                <a:gd name="T14" fmla="*/ 0 w 17"/>
                <a:gd name="T15" fmla="*/ 9 h 11"/>
                <a:gd name="T16" fmla="*/ 1 w 17"/>
                <a:gd name="T1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1">
                  <a:moveTo>
                    <a:pt x="1" y="11"/>
                  </a:moveTo>
                  <a:cubicBezTo>
                    <a:pt x="15" y="11"/>
                    <a:pt x="15" y="11"/>
                    <a:pt x="15" y="11"/>
                  </a:cubicBezTo>
                  <a:cubicBezTo>
                    <a:pt x="16" y="11"/>
                    <a:pt x="17" y="10"/>
                    <a:pt x="17" y="9"/>
                  </a:cubicBezTo>
                  <a:cubicBezTo>
                    <a:pt x="17" y="1"/>
                    <a:pt x="17" y="1"/>
                    <a:pt x="17" y="1"/>
                  </a:cubicBezTo>
                  <a:cubicBezTo>
                    <a:pt x="17" y="0"/>
                    <a:pt x="16" y="0"/>
                    <a:pt x="15" y="0"/>
                  </a:cubicBezTo>
                  <a:cubicBezTo>
                    <a:pt x="1" y="0"/>
                    <a:pt x="1" y="0"/>
                    <a:pt x="1" y="0"/>
                  </a:cubicBezTo>
                  <a:cubicBezTo>
                    <a:pt x="1" y="0"/>
                    <a:pt x="0" y="0"/>
                    <a:pt x="0" y="1"/>
                  </a:cubicBezTo>
                  <a:cubicBezTo>
                    <a:pt x="0" y="9"/>
                    <a:pt x="0" y="9"/>
                    <a:pt x="0" y="9"/>
                  </a:cubicBezTo>
                  <a:cubicBezTo>
                    <a:pt x="0" y="10"/>
                    <a:pt x="1" y="11"/>
                    <a:pt x="1"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a:solidFill>
                  <a:schemeClr val="tx1">
                    <a:lumMod val="50000"/>
                    <a:lumOff val="50000"/>
                  </a:schemeClr>
                </a:solidFill>
              </a:endParaRPr>
            </a:p>
          </p:txBody>
        </p:sp>
        <p:sp>
          <p:nvSpPr>
            <p:cNvPr id="62" name="Freeform 32"/>
            <p:cNvSpPr/>
            <p:nvPr/>
          </p:nvSpPr>
          <p:spPr bwMode="auto">
            <a:xfrm>
              <a:off x="9512301" y="3992563"/>
              <a:ext cx="57150" cy="41275"/>
            </a:xfrm>
            <a:custGeom>
              <a:avLst/>
              <a:gdLst>
                <a:gd name="T0" fmla="*/ 1 w 15"/>
                <a:gd name="T1" fmla="*/ 7 h 11"/>
                <a:gd name="T2" fmla="*/ 1 w 15"/>
                <a:gd name="T3" fmla="*/ 7 h 11"/>
                <a:gd name="T4" fmla="*/ 0 w 15"/>
                <a:gd name="T5" fmla="*/ 11 h 11"/>
                <a:gd name="T6" fmla="*/ 13 w 15"/>
                <a:gd name="T7" fmla="*/ 11 h 11"/>
                <a:gd name="T8" fmla="*/ 15 w 15"/>
                <a:gd name="T9" fmla="*/ 9 h 11"/>
                <a:gd name="T10" fmla="*/ 15 w 15"/>
                <a:gd name="T11" fmla="*/ 1 h 11"/>
                <a:gd name="T12" fmla="*/ 13 w 15"/>
                <a:gd name="T13" fmla="*/ 0 h 11"/>
                <a:gd name="T14" fmla="*/ 2 w 15"/>
                <a:gd name="T15" fmla="*/ 0 h 11"/>
                <a:gd name="T16" fmla="*/ 1 w 15"/>
                <a:gd name="T17" fmla="*/ 7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1">
                  <a:moveTo>
                    <a:pt x="1" y="7"/>
                  </a:moveTo>
                  <a:cubicBezTo>
                    <a:pt x="1" y="7"/>
                    <a:pt x="1" y="7"/>
                    <a:pt x="1" y="7"/>
                  </a:cubicBezTo>
                  <a:cubicBezTo>
                    <a:pt x="0" y="8"/>
                    <a:pt x="0" y="10"/>
                    <a:pt x="0" y="11"/>
                  </a:cubicBezTo>
                  <a:cubicBezTo>
                    <a:pt x="13" y="11"/>
                    <a:pt x="13" y="11"/>
                    <a:pt x="13" y="11"/>
                  </a:cubicBezTo>
                  <a:cubicBezTo>
                    <a:pt x="14" y="11"/>
                    <a:pt x="15" y="10"/>
                    <a:pt x="15" y="9"/>
                  </a:cubicBezTo>
                  <a:cubicBezTo>
                    <a:pt x="15" y="1"/>
                    <a:pt x="15" y="1"/>
                    <a:pt x="15" y="1"/>
                  </a:cubicBezTo>
                  <a:cubicBezTo>
                    <a:pt x="15" y="0"/>
                    <a:pt x="14" y="0"/>
                    <a:pt x="13" y="0"/>
                  </a:cubicBezTo>
                  <a:cubicBezTo>
                    <a:pt x="2" y="0"/>
                    <a:pt x="2" y="0"/>
                    <a:pt x="2" y="0"/>
                  </a:cubicBezTo>
                  <a:cubicBezTo>
                    <a:pt x="1" y="7"/>
                    <a:pt x="1" y="7"/>
                    <a:pt x="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a:solidFill>
                  <a:schemeClr val="tx1">
                    <a:lumMod val="50000"/>
                    <a:lumOff val="50000"/>
                  </a:schemeClr>
                </a:solidFill>
              </a:endParaRPr>
            </a:p>
          </p:txBody>
        </p:sp>
      </p:grpSp>
      <p:grpSp>
        <p:nvGrpSpPr>
          <p:cNvPr id="63" name="Group 33"/>
          <p:cNvGrpSpPr/>
          <p:nvPr/>
        </p:nvGrpSpPr>
        <p:grpSpPr>
          <a:xfrm>
            <a:off x="6996075" y="3135705"/>
            <a:ext cx="482536" cy="583740"/>
            <a:chOff x="9532938" y="3521075"/>
            <a:chExt cx="423862" cy="512763"/>
          </a:xfrm>
          <a:solidFill>
            <a:schemeClr val="bg1"/>
          </a:solidFill>
        </p:grpSpPr>
        <p:sp>
          <p:nvSpPr>
            <p:cNvPr id="64" name="Freeform 34"/>
            <p:cNvSpPr/>
            <p:nvPr/>
          </p:nvSpPr>
          <p:spPr bwMode="auto">
            <a:xfrm>
              <a:off x="9667875" y="3640138"/>
              <a:ext cx="150812" cy="30163"/>
            </a:xfrm>
            <a:custGeom>
              <a:avLst/>
              <a:gdLst>
                <a:gd name="T0" fmla="*/ 40 w 40"/>
                <a:gd name="T1" fmla="*/ 4 h 8"/>
                <a:gd name="T2" fmla="*/ 36 w 40"/>
                <a:gd name="T3" fmla="*/ 8 h 8"/>
                <a:gd name="T4" fmla="*/ 4 w 40"/>
                <a:gd name="T5" fmla="*/ 8 h 8"/>
                <a:gd name="T6" fmla="*/ 0 w 40"/>
                <a:gd name="T7" fmla="*/ 4 h 8"/>
                <a:gd name="T8" fmla="*/ 0 w 40"/>
                <a:gd name="T9" fmla="*/ 4 h 8"/>
                <a:gd name="T10" fmla="*/ 4 w 40"/>
                <a:gd name="T11" fmla="*/ 0 h 8"/>
                <a:gd name="T12" fmla="*/ 36 w 40"/>
                <a:gd name="T13" fmla="*/ 0 h 8"/>
                <a:gd name="T14" fmla="*/ 40 w 40"/>
                <a:gd name="T15" fmla="*/ 4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8">
                  <a:moveTo>
                    <a:pt x="40" y="4"/>
                  </a:moveTo>
                  <a:cubicBezTo>
                    <a:pt x="40" y="6"/>
                    <a:pt x="39" y="8"/>
                    <a:pt x="36" y="8"/>
                  </a:cubicBezTo>
                  <a:cubicBezTo>
                    <a:pt x="4" y="8"/>
                    <a:pt x="4" y="8"/>
                    <a:pt x="4" y="8"/>
                  </a:cubicBezTo>
                  <a:cubicBezTo>
                    <a:pt x="2" y="8"/>
                    <a:pt x="0" y="6"/>
                    <a:pt x="0" y="4"/>
                  </a:cubicBezTo>
                  <a:cubicBezTo>
                    <a:pt x="0" y="4"/>
                    <a:pt x="0" y="4"/>
                    <a:pt x="0" y="4"/>
                  </a:cubicBezTo>
                  <a:cubicBezTo>
                    <a:pt x="0" y="1"/>
                    <a:pt x="2" y="0"/>
                    <a:pt x="4" y="0"/>
                  </a:cubicBezTo>
                  <a:cubicBezTo>
                    <a:pt x="36" y="0"/>
                    <a:pt x="36" y="0"/>
                    <a:pt x="36" y="0"/>
                  </a:cubicBezTo>
                  <a:cubicBezTo>
                    <a:pt x="39" y="0"/>
                    <a:pt x="40" y="1"/>
                    <a:pt x="4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a:solidFill>
                  <a:schemeClr val="tx1">
                    <a:lumMod val="50000"/>
                    <a:lumOff val="50000"/>
                  </a:schemeClr>
                </a:solidFill>
              </a:endParaRPr>
            </a:p>
          </p:txBody>
        </p:sp>
        <p:sp>
          <p:nvSpPr>
            <p:cNvPr id="65" name="Freeform 35"/>
            <p:cNvSpPr/>
            <p:nvPr/>
          </p:nvSpPr>
          <p:spPr bwMode="auto">
            <a:xfrm>
              <a:off x="9656763" y="3521075"/>
              <a:ext cx="173037" cy="100013"/>
            </a:xfrm>
            <a:custGeom>
              <a:avLst/>
              <a:gdLst>
                <a:gd name="T0" fmla="*/ 46 w 46"/>
                <a:gd name="T1" fmla="*/ 14 h 27"/>
                <a:gd name="T2" fmla="*/ 36 w 46"/>
                <a:gd name="T3" fmla="*/ 27 h 27"/>
                <a:gd name="T4" fmla="*/ 10 w 46"/>
                <a:gd name="T5" fmla="*/ 27 h 27"/>
                <a:gd name="T6" fmla="*/ 0 w 46"/>
                <a:gd name="T7" fmla="*/ 14 h 27"/>
                <a:gd name="T8" fmla="*/ 0 w 46"/>
                <a:gd name="T9" fmla="*/ 14 h 27"/>
                <a:gd name="T10" fmla="*/ 10 w 46"/>
                <a:gd name="T11" fmla="*/ 0 h 27"/>
                <a:gd name="T12" fmla="*/ 20 w 46"/>
                <a:gd name="T13" fmla="*/ 7 h 27"/>
                <a:gd name="T14" fmla="*/ 27 w 46"/>
                <a:gd name="T15" fmla="*/ 0 h 27"/>
                <a:gd name="T16" fmla="*/ 33 w 46"/>
                <a:gd name="T17" fmla="*/ 7 h 27"/>
                <a:gd name="T18" fmla="*/ 36 w 46"/>
                <a:gd name="T19" fmla="*/ 0 h 27"/>
                <a:gd name="T20" fmla="*/ 46 w 46"/>
                <a:gd name="T21" fmla="*/ 1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27">
                  <a:moveTo>
                    <a:pt x="46" y="14"/>
                  </a:moveTo>
                  <a:cubicBezTo>
                    <a:pt x="46" y="21"/>
                    <a:pt x="42" y="27"/>
                    <a:pt x="36" y="27"/>
                  </a:cubicBezTo>
                  <a:cubicBezTo>
                    <a:pt x="10" y="27"/>
                    <a:pt x="10" y="27"/>
                    <a:pt x="10" y="27"/>
                  </a:cubicBezTo>
                  <a:cubicBezTo>
                    <a:pt x="5" y="27"/>
                    <a:pt x="0" y="21"/>
                    <a:pt x="0" y="14"/>
                  </a:cubicBezTo>
                  <a:cubicBezTo>
                    <a:pt x="0" y="14"/>
                    <a:pt x="0" y="14"/>
                    <a:pt x="0" y="14"/>
                  </a:cubicBezTo>
                  <a:cubicBezTo>
                    <a:pt x="0" y="6"/>
                    <a:pt x="5" y="0"/>
                    <a:pt x="10" y="0"/>
                  </a:cubicBezTo>
                  <a:cubicBezTo>
                    <a:pt x="10" y="0"/>
                    <a:pt x="17" y="8"/>
                    <a:pt x="20" y="7"/>
                  </a:cubicBezTo>
                  <a:cubicBezTo>
                    <a:pt x="22" y="7"/>
                    <a:pt x="24" y="0"/>
                    <a:pt x="27" y="0"/>
                  </a:cubicBezTo>
                  <a:cubicBezTo>
                    <a:pt x="29" y="1"/>
                    <a:pt x="31" y="7"/>
                    <a:pt x="33" y="7"/>
                  </a:cubicBezTo>
                  <a:cubicBezTo>
                    <a:pt x="35" y="7"/>
                    <a:pt x="36" y="0"/>
                    <a:pt x="36" y="0"/>
                  </a:cubicBezTo>
                  <a:cubicBezTo>
                    <a:pt x="42" y="0"/>
                    <a:pt x="46" y="6"/>
                    <a:pt x="46"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a:solidFill>
                  <a:schemeClr val="tx1">
                    <a:lumMod val="50000"/>
                    <a:lumOff val="50000"/>
                  </a:schemeClr>
                </a:solidFill>
              </a:endParaRPr>
            </a:p>
          </p:txBody>
        </p:sp>
        <p:sp>
          <p:nvSpPr>
            <p:cNvPr id="66" name="Freeform 36"/>
            <p:cNvSpPr>
              <a:spLocks noEditPoints="1"/>
            </p:cNvSpPr>
            <p:nvPr/>
          </p:nvSpPr>
          <p:spPr bwMode="auto">
            <a:xfrm>
              <a:off x="9532938" y="3689350"/>
              <a:ext cx="423862" cy="344488"/>
            </a:xfrm>
            <a:custGeom>
              <a:avLst/>
              <a:gdLst>
                <a:gd name="T0" fmla="*/ 113 w 113"/>
                <a:gd name="T1" fmla="*/ 82 h 92"/>
                <a:gd name="T2" fmla="*/ 102 w 113"/>
                <a:gd name="T3" fmla="*/ 92 h 92"/>
                <a:gd name="T4" fmla="*/ 10 w 113"/>
                <a:gd name="T5" fmla="*/ 92 h 92"/>
                <a:gd name="T6" fmla="*/ 0 w 113"/>
                <a:gd name="T7" fmla="*/ 82 h 92"/>
                <a:gd name="T8" fmla="*/ 10 w 113"/>
                <a:gd name="T9" fmla="*/ 71 h 92"/>
                <a:gd name="T10" fmla="*/ 10 w 113"/>
                <a:gd name="T11" fmla="*/ 33 h 92"/>
                <a:gd name="T12" fmla="*/ 43 w 113"/>
                <a:gd name="T13" fmla="*/ 0 h 92"/>
                <a:gd name="T14" fmla="*/ 69 w 113"/>
                <a:gd name="T15" fmla="*/ 0 h 92"/>
                <a:gd name="T16" fmla="*/ 102 w 113"/>
                <a:gd name="T17" fmla="*/ 33 h 92"/>
                <a:gd name="T18" fmla="*/ 102 w 113"/>
                <a:gd name="T19" fmla="*/ 71 h 92"/>
                <a:gd name="T20" fmla="*/ 113 w 113"/>
                <a:gd name="T21" fmla="*/ 82 h 92"/>
                <a:gd name="T22" fmla="*/ 75 w 113"/>
                <a:gd name="T23" fmla="*/ 54 h 92"/>
                <a:gd name="T24" fmla="*/ 62 w 113"/>
                <a:gd name="T25" fmla="*/ 39 h 92"/>
                <a:gd name="T26" fmla="*/ 53 w 113"/>
                <a:gd name="T27" fmla="*/ 32 h 92"/>
                <a:gd name="T28" fmla="*/ 59 w 113"/>
                <a:gd name="T29" fmla="*/ 28 h 92"/>
                <a:gd name="T30" fmla="*/ 70 w 113"/>
                <a:gd name="T31" fmla="*/ 31 h 92"/>
                <a:gd name="T32" fmla="*/ 73 w 113"/>
                <a:gd name="T33" fmla="*/ 22 h 92"/>
                <a:gd name="T34" fmla="*/ 61 w 113"/>
                <a:gd name="T35" fmla="*/ 19 h 92"/>
                <a:gd name="T36" fmla="*/ 61 w 113"/>
                <a:gd name="T37" fmla="*/ 18 h 92"/>
                <a:gd name="T38" fmla="*/ 61 w 113"/>
                <a:gd name="T39" fmla="*/ 18 h 92"/>
                <a:gd name="T40" fmla="*/ 61 w 113"/>
                <a:gd name="T41" fmla="*/ 17 h 92"/>
                <a:gd name="T42" fmla="*/ 57 w 113"/>
                <a:gd name="T43" fmla="*/ 14 h 92"/>
                <a:gd name="T44" fmla="*/ 54 w 113"/>
                <a:gd name="T45" fmla="*/ 17 h 92"/>
                <a:gd name="T46" fmla="*/ 54 w 113"/>
                <a:gd name="T47" fmla="*/ 19 h 92"/>
                <a:gd name="T48" fmla="*/ 54 w 113"/>
                <a:gd name="T49" fmla="*/ 19 h 92"/>
                <a:gd name="T50" fmla="*/ 54 w 113"/>
                <a:gd name="T51" fmla="*/ 20 h 92"/>
                <a:gd name="T52" fmla="*/ 41 w 113"/>
                <a:gd name="T53" fmla="*/ 34 h 92"/>
                <a:gd name="T54" fmla="*/ 55 w 113"/>
                <a:gd name="T55" fmla="*/ 48 h 92"/>
                <a:gd name="T56" fmla="*/ 63 w 113"/>
                <a:gd name="T57" fmla="*/ 55 h 92"/>
                <a:gd name="T58" fmla="*/ 55 w 113"/>
                <a:gd name="T59" fmla="*/ 60 h 92"/>
                <a:gd name="T60" fmla="*/ 43 w 113"/>
                <a:gd name="T61" fmla="*/ 56 h 92"/>
                <a:gd name="T62" fmla="*/ 40 w 113"/>
                <a:gd name="T63" fmla="*/ 65 h 92"/>
                <a:gd name="T64" fmla="*/ 53 w 113"/>
                <a:gd name="T65" fmla="*/ 69 h 92"/>
                <a:gd name="T66" fmla="*/ 53 w 113"/>
                <a:gd name="T67" fmla="*/ 70 h 92"/>
                <a:gd name="T68" fmla="*/ 53 w 113"/>
                <a:gd name="T69" fmla="*/ 70 h 92"/>
                <a:gd name="T70" fmla="*/ 53 w 113"/>
                <a:gd name="T71" fmla="*/ 70 h 92"/>
                <a:gd name="T72" fmla="*/ 57 w 113"/>
                <a:gd name="T73" fmla="*/ 74 h 92"/>
                <a:gd name="T74" fmla="*/ 61 w 113"/>
                <a:gd name="T75" fmla="*/ 70 h 92"/>
                <a:gd name="T76" fmla="*/ 61 w 113"/>
                <a:gd name="T77" fmla="*/ 70 h 92"/>
                <a:gd name="T78" fmla="*/ 61 w 113"/>
                <a:gd name="T79" fmla="*/ 70 h 92"/>
                <a:gd name="T80" fmla="*/ 61 w 113"/>
                <a:gd name="T81" fmla="*/ 68 h 92"/>
                <a:gd name="T82" fmla="*/ 75 w 113"/>
                <a:gd name="T83" fmla="*/ 5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3" h="92">
                  <a:moveTo>
                    <a:pt x="113" y="82"/>
                  </a:moveTo>
                  <a:cubicBezTo>
                    <a:pt x="113" y="87"/>
                    <a:pt x="108" y="92"/>
                    <a:pt x="102" y="92"/>
                  </a:cubicBezTo>
                  <a:cubicBezTo>
                    <a:pt x="10" y="92"/>
                    <a:pt x="10" y="92"/>
                    <a:pt x="10" y="92"/>
                  </a:cubicBezTo>
                  <a:cubicBezTo>
                    <a:pt x="5" y="92"/>
                    <a:pt x="0" y="87"/>
                    <a:pt x="0" y="82"/>
                  </a:cubicBezTo>
                  <a:cubicBezTo>
                    <a:pt x="0" y="76"/>
                    <a:pt x="5" y="71"/>
                    <a:pt x="10" y="71"/>
                  </a:cubicBezTo>
                  <a:cubicBezTo>
                    <a:pt x="10" y="33"/>
                    <a:pt x="10" y="33"/>
                    <a:pt x="10" y="33"/>
                  </a:cubicBezTo>
                  <a:cubicBezTo>
                    <a:pt x="10" y="15"/>
                    <a:pt x="25" y="0"/>
                    <a:pt x="43" y="0"/>
                  </a:cubicBezTo>
                  <a:cubicBezTo>
                    <a:pt x="69" y="0"/>
                    <a:pt x="69" y="0"/>
                    <a:pt x="69" y="0"/>
                  </a:cubicBezTo>
                  <a:cubicBezTo>
                    <a:pt x="87" y="0"/>
                    <a:pt x="102" y="15"/>
                    <a:pt x="102" y="33"/>
                  </a:cubicBezTo>
                  <a:cubicBezTo>
                    <a:pt x="102" y="71"/>
                    <a:pt x="102" y="71"/>
                    <a:pt x="102" y="71"/>
                  </a:cubicBezTo>
                  <a:cubicBezTo>
                    <a:pt x="108" y="71"/>
                    <a:pt x="113" y="76"/>
                    <a:pt x="113" y="82"/>
                  </a:cubicBezTo>
                  <a:close/>
                  <a:moveTo>
                    <a:pt x="75" y="54"/>
                  </a:moveTo>
                  <a:cubicBezTo>
                    <a:pt x="75" y="47"/>
                    <a:pt x="71" y="42"/>
                    <a:pt x="62" y="39"/>
                  </a:cubicBezTo>
                  <a:cubicBezTo>
                    <a:pt x="55" y="37"/>
                    <a:pt x="53" y="35"/>
                    <a:pt x="53" y="32"/>
                  </a:cubicBezTo>
                  <a:cubicBezTo>
                    <a:pt x="52" y="30"/>
                    <a:pt x="54" y="28"/>
                    <a:pt x="59" y="28"/>
                  </a:cubicBezTo>
                  <a:cubicBezTo>
                    <a:pt x="65" y="28"/>
                    <a:pt x="68" y="30"/>
                    <a:pt x="70" y="31"/>
                  </a:cubicBezTo>
                  <a:cubicBezTo>
                    <a:pt x="73" y="22"/>
                    <a:pt x="73" y="22"/>
                    <a:pt x="73" y="22"/>
                  </a:cubicBezTo>
                  <a:cubicBezTo>
                    <a:pt x="70" y="21"/>
                    <a:pt x="66" y="20"/>
                    <a:pt x="61" y="19"/>
                  </a:cubicBezTo>
                  <a:cubicBezTo>
                    <a:pt x="61" y="18"/>
                    <a:pt x="61" y="18"/>
                    <a:pt x="61" y="18"/>
                  </a:cubicBezTo>
                  <a:cubicBezTo>
                    <a:pt x="61" y="18"/>
                    <a:pt x="61" y="18"/>
                    <a:pt x="61" y="18"/>
                  </a:cubicBezTo>
                  <a:cubicBezTo>
                    <a:pt x="61" y="17"/>
                    <a:pt x="61" y="17"/>
                    <a:pt x="61" y="17"/>
                  </a:cubicBezTo>
                  <a:cubicBezTo>
                    <a:pt x="61" y="15"/>
                    <a:pt x="60" y="14"/>
                    <a:pt x="57" y="14"/>
                  </a:cubicBezTo>
                  <a:cubicBezTo>
                    <a:pt x="55" y="14"/>
                    <a:pt x="54" y="15"/>
                    <a:pt x="54" y="17"/>
                  </a:cubicBezTo>
                  <a:cubicBezTo>
                    <a:pt x="54" y="19"/>
                    <a:pt x="54" y="19"/>
                    <a:pt x="54" y="19"/>
                  </a:cubicBezTo>
                  <a:cubicBezTo>
                    <a:pt x="54" y="19"/>
                    <a:pt x="54" y="19"/>
                    <a:pt x="54" y="19"/>
                  </a:cubicBezTo>
                  <a:cubicBezTo>
                    <a:pt x="54" y="20"/>
                    <a:pt x="54" y="20"/>
                    <a:pt x="54" y="20"/>
                  </a:cubicBezTo>
                  <a:cubicBezTo>
                    <a:pt x="45" y="22"/>
                    <a:pt x="41" y="27"/>
                    <a:pt x="41" y="34"/>
                  </a:cubicBezTo>
                  <a:cubicBezTo>
                    <a:pt x="41" y="41"/>
                    <a:pt x="46" y="45"/>
                    <a:pt x="55" y="48"/>
                  </a:cubicBezTo>
                  <a:cubicBezTo>
                    <a:pt x="60" y="50"/>
                    <a:pt x="63" y="52"/>
                    <a:pt x="63" y="55"/>
                  </a:cubicBezTo>
                  <a:cubicBezTo>
                    <a:pt x="63" y="58"/>
                    <a:pt x="60" y="60"/>
                    <a:pt x="55" y="60"/>
                  </a:cubicBezTo>
                  <a:cubicBezTo>
                    <a:pt x="50" y="60"/>
                    <a:pt x="46" y="58"/>
                    <a:pt x="43" y="56"/>
                  </a:cubicBezTo>
                  <a:cubicBezTo>
                    <a:pt x="40" y="65"/>
                    <a:pt x="40" y="65"/>
                    <a:pt x="40" y="65"/>
                  </a:cubicBezTo>
                  <a:cubicBezTo>
                    <a:pt x="43" y="67"/>
                    <a:pt x="48" y="68"/>
                    <a:pt x="53" y="69"/>
                  </a:cubicBezTo>
                  <a:cubicBezTo>
                    <a:pt x="53" y="70"/>
                    <a:pt x="53" y="70"/>
                    <a:pt x="53" y="70"/>
                  </a:cubicBezTo>
                  <a:cubicBezTo>
                    <a:pt x="53" y="70"/>
                    <a:pt x="53" y="70"/>
                    <a:pt x="53" y="70"/>
                  </a:cubicBezTo>
                  <a:cubicBezTo>
                    <a:pt x="53" y="70"/>
                    <a:pt x="53" y="70"/>
                    <a:pt x="53" y="70"/>
                  </a:cubicBezTo>
                  <a:cubicBezTo>
                    <a:pt x="53" y="73"/>
                    <a:pt x="55" y="74"/>
                    <a:pt x="57" y="74"/>
                  </a:cubicBezTo>
                  <a:cubicBezTo>
                    <a:pt x="59" y="74"/>
                    <a:pt x="61" y="73"/>
                    <a:pt x="61" y="70"/>
                  </a:cubicBezTo>
                  <a:cubicBezTo>
                    <a:pt x="61" y="70"/>
                    <a:pt x="61" y="70"/>
                    <a:pt x="61" y="70"/>
                  </a:cubicBezTo>
                  <a:cubicBezTo>
                    <a:pt x="61" y="70"/>
                    <a:pt x="61" y="70"/>
                    <a:pt x="61" y="70"/>
                  </a:cubicBezTo>
                  <a:cubicBezTo>
                    <a:pt x="61" y="68"/>
                    <a:pt x="61" y="68"/>
                    <a:pt x="61" y="68"/>
                  </a:cubicBezTo>
                  <a:cubicBezTo>
                    <a:pt x="70" y="66"/>
                    <a:pt x="75" y="60"/>
                    <a:pt x="75"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a:solidFill>
                  <a:schemeClr val="tx1">
                    <a:lumMod val="50000"/>
                    <a:lumOff val="50000"/>
                  </a:schemeClr>
                </a:solidFill>
              </a:endParaRPr>
            </a:p>
          </p:txBody>
        </p:sp>
      </p:grpSp>
      <p:grpSp>
        <p:nvGrpSpPr>
          <p:cNvPr id="67" name="Group 37"/>
          <p:cNvGrpSpPr/>
          <p:nvPr/>
        </p:nvGrpSpPr>
        <p:grpSpPr>
          <a:xfrm>
            <a:off x="4647300" y="3968389"/>
            <a:ext cx="486383" cy="508791"/>
            <a:chOff x="8385175" y="3870325"/>
            <a:chExt cx="473075" cy="473075"/>
          </a:xfrm>
          <a:solidFill>
            <a:schemeClr val="bg1"/>
          </a:solidFill>
        </p:grpSpPr>
        <p:sp>
          <p:nvSpPr>
            <p:cNvPr id="68" name="Freeform 38"/>
            <p:cNvSpPr/>
            <p:nvPr/>
          </p:nvSpPr>
          <p:spPr bwMode="auto">
            <a:xfrm>
              <a:off x="8561388" y="3870325"/>
              <a:ext cx="288925" cy="241300"/>
            </a:xfrm>
            <a:custGeom>
              <a:avLst/>
              <a:gdLst>
                <a:gd name="T0" fmla="*/ 12 w 77"/>
                <a:gd name="T1" fmla="*/ 0 h 64"/>
                <a:gd name="T2" fmla="*/ 19 w 77"/>
                <a:gd name="T3" fmla="*/ 0 h 64"/>
                <a:gd name="T4" fmla="*/ 58 w 77"/>
                <a:gd name="T5" fmla="*/ 0 h 64"/>
                <a:gd name="T6" fmla="*/ 65 w 77"/>
                <a:gd name="T7" fmla="*/ 0 h 64"/>
                <a:gd name="T8" fmla="*/ 77 w 77"/>
                <a:gd name="T9" fmla="*/ 11 h 64"/>
                <a:gd name="T10" fmla="*/ 77 w 77"/>
                <a:gd name="T11" fmla="*/ 25 h 64"/>
                <a:gd name="T12" fmla="*/ 77 w 77"/>
                <a:gd name="T13" fmla="*/ 39 h 64"/>
                <a:gd name="T14" fmla="*/ 65 w 77"/>
                <a:gd name="T15" fmla="*/ 51 h 64"/>
                <a:gd name="T16" fmla="*/ 55 w 77"/>
                <a:gd name="T17" fmla="*/ 51 h 64"/>
                <a:gd name="T18" fmla="*/ 55 w 77"/>
                <a:gd name="T19" fmla="*/ 60 h 64"/>
                <a:gd name="T20" fmla="*/ 52 w 77"/>
                <a:gd name="T21" fmla="*/ 64 h 64"/>
                <a:gd name="T22" fmla="*/ 51 w 77"/>
                <a:gd name="T23" fmla="*/ 64 h 64"/>
                <a:gd name="T24" fmla="*/ 47 w 77"/>
                <a:gd name="T25" fmla="*/ 63 h 64"/>
                <a:gd name="T26" fmla="*/ 35 w 77"/>
                <a:gd name="T27" fmla="*/ 51 h 64"/>
                <a:gd name="T28" fmla="*/ 12 w 77"/>
                <a:gd name="T29" fmla="*/ 51 h 64"/>
                <a:gd name="T30" fmla="*/ 0 w 77"/>
                <a:gd name="T31" fmla="*/ 39 h 64"/>
                <a:gd name="T32" fmla="*/ 0 w 77"/>
                <a:gd name="T33" fmla="*/ 25 h 64"/>
                <a:gd name="T34" fmla="*/ 0 w 77"/>
                <a:gd name="T35" fmla="*/ 11 h 64"/>
                <a:gd name="T36" fmla="*/ 12 w 77"/>
                <a:gd name="T37"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7" h="64">
                  <a:moveTo>
                    <a:pt x="12" y="0"/>
                  </a:moveTo>
                  <a:cubicBezTo>
                    <a:pt x="19" y="0"/>
                    <a:pt x="19" y="0"/>
                    <a:pt x="19" y="0"/>
                  </a:cubicBezTo>
                  <a:cubicBezTo>
                    <a:pt x="58" y="0"/>
                    <a:pt x="58" y="0"/>
                    <a:pt x="58" y="0"/>
                  </a:cubicBezTo>
                  <a:cubicBezTo>
                    <a:pt x="65" y="0"/>
                    <a:pt x="65" y="0"/>
                    <a:pt x="65" y="0"/>
                  </a:cubicBezTo>
                  <a:cubicBezTo>
                    <a:pt x="72" y="0"/>
                    <a:pt x="77" y="5"/>
                    <a:pt x="77" y="11"/>
                  </a:cubicBezTo>
                  <a:cubicBezTo>
                    <a:pt x="77" y="25"/>
                    <a:pt x="77" y="25"/>
                    <a:pt x="77" y="25"/>
                  </a:cubicBezTo>
                  <a:cubicBezTo>
                    <a:pt x="77" y="39"/>
                    <a:pt x="77" y="39"/>
                    <a:pt x="77" y="39"/>
                  </a:cubicBezTo>
                  <a:cubicBezTo>
                    <a:pt x="77" y="46"/>
                    <a:pt x="72" y="51"/>
                    <a:pt x="65" y="51"/>
                  </a:cubicBezTo>
                  <a:cubicBezTo>
                    <a:pt x="55" y="51"/>
                    <a:pt x="55" y="51"/>
                    <a:pt x="55" y="51"/>
                  </a:cubicBezTo>
                  <a:cubicBezTo>
                    <a:pt x="55" y="60"/>
                    <a:pt x="55" y="60"/>
                    <a:pt x="55" y="60"/>
                  </a:cubicBezTo>
                  <a:cubicBezTo>
                    <a:pt x="55" y="62"/>
                    <a:pt x="54" y="63"/>
                    <a:pt x="52" y="64"/>
                  </a:cubicBezTo>
                  <a:cubicBezTo>
                    <a:pt x="52" y="64"/>
                    <a:pt x="51" y="64"/>
                    <a:pt x="51" y="64"/>
                  </a:cubicBezTo>
                  <a:cubicBezTo>
                    <a:pt x="49" y="64"/>
                    <a:pt x="48" y="64"/>
                    <a:pt x="47" y="63"/>
                  </a:cubicBezTo>
                  <a:cubicBezTo>
                    <a:pt x="35" y="51"/>
                    <a:pt x="35" y="51"/>
                    <a:pt x="35" y="51"/>
                  </a:cubicBezTo>
                  <a:cubicBezTo>
                    <a:pt x="12" y="51"/>
                    <a:pt x="12" y="51"/>
                    <a:pt x="12" y="51"/>
                  </a:cubicBezTo>
                  <a:cubicBezTo>
                    <a:pt x="5" y="51"/>
                    <a:pt x="0" y="46"/>
                    <a:pt x="0" y="39"/>
                  </a:cubicBezTo>
                  <a:cubicBezTo>
                    <a:pt x="0" y="25"/>
                    <a:pt x="0" y="25"/>
                    <a:pt x="0" y="25"/>
                  </a:cubicBezTo>
                  <a:cubicBezTo>
                    <a:pt x="0" y="11"/>
                    <a:pt x="0" y="11"/>
                    <a:pt x="0" y="11"/>
                  </a:cubicBezTo>
                  <a:cubicBezTo>
                    <a:pt x="0" y="5"/>
                    <a:pt x="5" y="0"/>
                    <a:pt x="1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a:solidFill>
                  <a:schemeClr val="tx1">
                    <a:lumMod val="50000"/>
                    <a:lumOff val="50000"/>
                  </a:schemeClr>
                </a:solidFill>
              </a:endParaRPr>
            </a:p>
          </p:txBody>
        </p:sp>
        <p:sp>
          <p:nvSpPr>
            <p:cNvPr id="69" name="Freeform 39"/>
            <p:cNvSpPr/>
            <p:nvPr/>
          </p:nvSpPr>
          <p:spPr bwMode="auto">
            <a:xfrm>
              <a:off x="8385175" y="4010025"/>
              <a:ext cx="473075" cy="333375"/>
            </a:xfrm>
            <a:custGeom>
              <a:avLst/>
              <a:gdLst>
                <a:gd name="T0" fmla="*/ 107 w 126"/>
                <a:gd name="T1" fmla="*/ 25 h 89"/>
                <a:gd name="T2" fmla="*/ 107 w 126"/>
                <a:gd name="T3" fmla="*/ 35 h 89"/>
                <a:gd name="T4" fmla="*/ 104 w 126"/>
                <a:gd name="T5" fmla="*/ 40 h 89"/>
                <a:gd name="T6" fmla="*/ 102 w 126"/>
                <a:gd name="T7" fmla="*/ 41 h 89"/>
                <a:gd name="T8" fmla="*/ 97 w 126"/>
                <a:gd name="T9" fmla="*/ 39 h 89"/>
                <a:gd name="T10" fmla="*/ 82 w 126"/>
                <a:gd name="T11" fmla="*/ 25 h 89"/>
                <a:gd name="T12" fmla="*/ 47 w 126"/>
                <a:gd name="T13" fmla="*/ 25 h 89"/>
                <a:gd name="T14" fmla="*/ 33 w 126"/>
                <a:gd name="T15" fmla="*/ 11 h 89"/>
                <a:gd name="T16" fmla="*/ 33 w 126"/>
                <a:gd name="T17" fmla="*/ 0 h 89"/>
                <a:gd name="T18" fmla="*/ 25 w 126"/>
                <a:gd name="T19" fmla="*/ 0 h 89"/>
                <a:gd name="T20" fmla="*/ 16 w 126"/>
                <a:gd name="T21" fmla="*/ 0 h 89"/>
                <a:gd name="T22" fmla="*/ 0 w 126"/>
                <a:gd name="T23" fmla="*/ 16 h 89"/>
                <a:gd name="T24" fmla="*/ 0 w 126"/>
                <a:gd name="T25" fmla="*/ 34 h 89"/>
                <a:gd name="T26" fmla="*/ 0 w 126"/>
                <a:gd name="T27" fmla="*/ 55 h 89"/>
                <a:gd name="T28" fmla="*/ 16 w 126"/>
                <a:gd name="T29" fmla="*/ 71 h 89"/>
                <a:gd name="T30" fmla="*/ 28 w 126"/>
                <a:gd name="T31" fmla="*/ 71 h 89"/>
                <a:gd name="T32" fmla="*/ 28 w 126"/>
                <a:gd name="T33" fmla="*/ 82 h 89"/>
                <a:gd name="T34" fmla="*/ 32 w 126"/>
                <a:gd name="T35" fmla="*/ 88 h 89"/>
                <a:gd name="T36" fmla="*/ 35 w 126"/>
                <a:gd name="T37" fmla="*/ 89 h 89"/>
                <a:gd name="T38" fmla="*/ 39 w 126"/>
                <a:gd name="T39" fmla="*/ 87 h 89"/>
                <a:gd name="T40" fmla="*/ 56 w 126"/>
                <a:gd name="T41" fmla="*/ 71 h 89"/>
                <a:gd name="T42" fmla="*/ 110 w 126"/>
                <a:gd name="T43" fmla="*/ 71 h 89"/>
                <a:gd name="T44" fmla="*/ 126 w 126"/>
                <a:gd name="T45" fmla="*/ 55 h 89"/>
                <a:gd name="T46" fmla="*/ 126 w 126"/>
                <a:gd name="T47" fmla="*/ 34 h 89"/>
                <a:gd name="T48" fmla="*/ 126 w 126"/>
                <a:gd name="T49" fmla="*/ 23 h 89"/>
                <a:gd name="T50" fmla="*/ 119 w 126"/>
                <a:gd name="T51" fmla="*/ 25 h 89"/>
                <a:gd name="T52" fmla="*/ 107 w 126"/>
                <a:gd name="T53" fmla="*/ 2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6" h="89">
                  <a:moveTo>
                    <a:pt x="107" y="25"/>
                  </a:moveTo>
                  <a:cubicBezTo>
                    <a:pt x="107" y="35"/>
                    <a:pt x="107" y="35"/>
                    <a:pt x="107" y="35"/>
                  </a:cubicBezTo>
                  <a:cubicBezTo>
                    <a:pt x="107" y="37"/>
                    <a:pt x="106" y="39"/>
                    <a:pt x="104" y="40"/>
                  </a:cubicBezTo>
                  <a:cubicBezTo>
                    <a:pt x="103" y="40"/>
                    <a:pt x="102" y="41"/>
                    <a:pt x="102" y="41"/>
                  </a:cubicBezTo>
                  <a:cubicBezTo>
                    <a:pt x="100" y="41"/>
                    <a:pt x="99" y="40"/>
                    <a:pt x="97" y="39"/>
                  </a:cubicBezTo>
                  <a:cubicBezTo>
                    <a:pt x="82" y="25"/>
                    <a:pt x="82" y="25"/>
                    <a:pt x="82" y="25"/>
                  </a:cubicBezTo>
                  <a:cubicBezTo>
                    <a:pt x="47" y="25"/>
                    <a:pt x="47" y="25"/>
                    <a:pt x="47" y="25"/>
                  </a:cubicBezTo>
                  <a:cubicBezTo>
                    <a:pt x="39" y="25"/>
                    <a:pt x="33" y="18"/>
                    <a:pt x="33" y="11"/>
                  </a:cubicBezTo>
                  <a:cubicBezTo>
                    <a:pt x="33" y="0"/>
                    <a:pt x="33" y="0"/>
                    <a:pt x="33" y="0"/>
                  </a:cubicBezTo>
                  <a:cubicBezTo>
                    <a:pt x="25" y="0"/>
                    <a:pt x="25" y="0"/>
                    <a:pt x="25" y="0"/>
                  </a:cubicBezTo>
                  <a:cubicBezTo>
                    <a:pt x="16" y="0"/>
                    <a:pt x="16" y="0"/>
                    <a:pt x="16" y="0"/>
                  </a:cubicBezTo>
                  <a:cubicBezTo>
                    <a:pt x="7" y="0"/>
                    <a:pt x="0" y="8"/>
                    <a:pt x="0" y="16"/>
                  </a:cubicBezTo>
                  <a:cubicBezTo>
                    <a:pt x="0" y="34"/>
                    <a:pt x="0" y="34"/>
                    <a:pt x="0" y="34"/>
                  </a:cubicBezTo>
                  <a:cubicBezTo>
                    <a:pt x="0" y="55"/>
                    <a:pt x="0" y="55"/>
                    <a:pt x="0" y="55"/>
                  </a:cubicBezTo>
                  <a:cubicBezTo>
                    <a:pt x="0" y="64"/>
                    <a:pt x="7" y="71"/>
                    <a:pt x="16" y="71"/>
                  </a:cubicBezTo>
                  <a:cubicBezTo>
                    <a:pt x="28" y="71"/>
                    <a:pt x="28" y="71"/>
                    <a:pt x="28" y="71"/>
                  </a:cubicBezTo>
                  <a:cubicBezTo>
                    <a:pt x="28" y="82"/>
                    <a:pt x="28" y="82"/>
                    <a:pt x="28" y="82"/>
                  </a:cubicBezTo>
                  <a:cubicBezTo>
                    <a:pt x="28" y="85"/>
                    <a:pt x="30" y="87"/>
                    <a:pt x="32" y="88"/>
                  </a:cubicBezTo>
                  <a:cubicBezTo>
                    <a:pt x="33" y="89"/>
                    <a:pt x="34" y="89"/>
                    <a:pt x="35" y="89"/>
                  </a:cubicBezTo>
                  <a:cubicBezTo>
                    <a:pt x="36" y="89"/>
                    <a:pt x="38" y="88"/>
                    <a:pt x="39" y="87"/>
                  </a:cubicBezTo>
                  <a:cubicBezTo>
                    <a:pt x="56" y="71"/>
                    <a:pt x="56" y="71"/>
                    <a:pt x="56" y="71"/>
                  </a:cubicBezTo>
                  <a:cubicBezTo>
                    <a:pt x="110" y="71"/>
                    <a:pt x="110" y="71"/>
                    <a:pt x="110" y="71"/>
                  </a:cubicBezTo>
                  <a:cubicBezTo>
                    <a:pt x="119" y="71"/>
                    <a:pt x="126" y="64"/>
                    <a:pt x="126" y="55"/>
                  </a:cubicBezTo>
                  <a:cubicBezTo>
                    <a:pt x="126" y="34"/>
                    <a:pt x="126" y="34"/>
                    <a:pt x="126" y="34"/>
                  </a:cubicBezTo>
                  <a:cubicBezTo>
                    <a:pt x="126" y="23"/>
                    <a:pt x="126" y="23"/>
                    <a:pt x="126" y="23"/>
                  </a:cubicBezTo>
                  <a:cubicBezTo>
                    <a:pt x="124" y="24"/>
                    <a:pt x="121" y="25"/>
                    <a:pt x="119" y="25"/>
                  </a:cubicBezTo>
                  <a:lnTo>
                    <a:pt x="107" y="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a:solidFill>
                  <a:schemeClr val="tx1">
                    <a:lumMod val="50000"/>
                    <a:lumOff val="50000"/>
                  </a:schemeClr>
                </a:solidFill>
              </a:endParaRPr>
            </a:p>
          </p:txBody>
        </p:sp>
      </p:grpSp>
      <p:sp>
        <p:nvSpPr>
          <p:cNvPr id="70" name="TextBox 76"/>
          <p:cNvSpPr txBox="1"/>
          <p:nvPr/>
        </p:nvSpPr>
        <p:spPr>
          <a:xfrm>
            <a:off x="8110447" y="1540761"/>
            <a:ext cx="2148218" cy="379463"/>
          </a:xfrm>
          <a:prstGeom prst="rect">
            <a:avLst/>
          </a:prstGeom>
          <a:noFill/>
        </p:spPr>
        <p:txBody>
          <a:bodyPr wrap="square" rtlCol="0">
            <a:spAutoFit/>
          </a:bodyPr>
          <a:lstStyle/>
          <a:p>
            <a:pPr marL="285638" indent="-285638">
              <a:buFont typeface="Wingdings" panose="05000000000000000000" pitchFamily="2" charset="2"/>
              <a:buChar char="u"/>
            </a:pPr>
            <a:r>
              <a:rPr lang="zh-CN" altLang="en-US" sz="1866" b="1" dirty="0">
                <a:solidFill>
                  <a:schemeClr val="tx1">
                    <a:lumMod val="50000"/>
                    <a:lumOff val="50000"/>
                  </a:schemeClr>
                </a:solidFill>
                <a:latin typeface="微软雅黑" panose="020B0503020204020204" charset="-122"/>
                <a:ea typeface="微软雅黑" panose="020B0503020204020204" charset="-122"/>
              </a:rPr>
              <a:t>添加标题</a:t>
            </a:r>
          </a:p>
        </p:txBody>
      </p:sp>
      <p:sp>
        <p:nvSpPr>
          <p:cNvPr id="71" name="文本框 70"/>
          <p:cNvSpPr txBox="1"/>
          <p:nvPr/>
        </p:nvSpPr>
        <p:spPr>
          <a:xfrm>
            <a:off x="8110715" y="1909979"/>
            <a:ext cx="3050403" cy="812530"/>
          </a:xfrm>
          <a:prstGeom prst="rect">
            <a:avLst/>
          </a:prstGeom>
          <a:noFill/>
        </p:spPr>
        <p:txBody>
          <a:bodyPr wrap="square" rtlCol="0">
            <a:spAutoFit/>
          </a:bodyPr>
          <a:lstStyle/>
          <a:p>
            <a:pPr algn="l">
              <a:lnSpc>
                <a:spcPct val="130000"/>
              </a:lnSpc>
            </a:pPr>
            <a:r>
              <a:rPr lang="zh-CN" altLang="en-US" sz="1200" dirty="0">
                <a:solidFill>
                  <a:schemeClr val="tx1">
                    <a:lumMod val="50000"/>
                    <a:lumOff val="50000"/>
                  </a:schemeClr>
                </a:solidFill>
                <a:latin typeface="微软雅黑" panose="020B0503020204020204" charset="-122"/>
                <a:ea typeface="微软雅黑" panose="020B0503020204020204" charset="-122"/>
                <a:sym typeface="+mn-ea"/>
              </a:rPr>
              <a:t>请在此添加您的文字内容，请在此添加您的文字内容。请在此添加您的文字内容，请在此添加您的文字内容。</a:t>
            </a:r>
            <a:endParaRPr lang="zh-CN" altLang="zh-CN" sz="1200" dirty="0">
              <a:solidFill>
                <a:schemeClr val="tx1">
                  <a:lumMod val="50000"/>
                  <a:lumOff val="50000"/>
                </a:schemeClr>
              </a:solidFill>
              <a:latin typeface="微软雅黑" panose="020B0503020204020204" charset="-122"/>
              <a:ea typeface="微软雅黑" panose="020B0503020204020204" charset="-122"/>
              <a:sym typeface="+mn-ea"/>
            </a:endParaRPr>
          </a:p>
        </p:txBody>
      </p:sp>
      <p:sp>
        <p:nvSpPr>
          <p:cNvPr id="72" name="TextBox 76"/>
          <p:cNvSpPr txBox="1"/>
          <p:nvPr/>
        </p:nvSpPr>
        <p:spPr>
          <a:xfrm>
            <a:off x="8110447" y="3812294"/>
            <a:ext cx="2148218" cy="379463"/>
          </a:xfrm>
          <a:prstGeom prst="rect">
            <a:avLst/>
          </a:prstGeom>
          <a:noFill/>
        </p:spPr>
        <p:txBody>
          <a:bodyPr wrap="square" rtlCol="0">
            <a:spAutoFit/>
          </a:bodyPr>
          <a:lstStyle/>
          <a:p>
            <a:pPr marL="285638" indent="-285638">
              <a:buFont typeface="Wingdings" panose="05000000000000000000" pitchFamily="2" charset="2"/>
              <a:buChar char="u"/>
            </a:pPr>
            <a:r>
              <a:rPr lang="zh-CN" altLang="en-US" sz="1866" b="1" dirty="0">
                <a:solidFill>
                  <a:schemeClr val="tx1">
                    <a:lumMod val="50000"/>
                    <a:lumOff val="50000"/>
                  </a:schemeClr>
                </a:solidFill>
                <a:latin typeface="微软雅黑" panose="020B0503020204020204" charset="-122"/>
                <a:ea typeface="微软雅黑" panose="020B0503020204020204" charset="-122"/>
              </a:rPr>
              <a:t>添加标题</a:t>
            </a:r>
          </a:p>
        </p:txBody>
      </p:sp>
      <p:sp>
        <p:nvSpPr>
          <p:cNvPr id="73" name="文本框 72"/>
          <p:cNvSpPr txBox="1"/>
          <p:nvPr/>
        </p:nvSpPr>
        <p:spPr>
          <a:xfrm>
            <a:off x="8110715" y="4181513"/>
            <a:ext cx="3050403" cy="812530"/>
          </a:xfrm>
          <a:prstGeom prst="rect">
            <a:avLst/>
          </a:prstGeom>
          <a:noFill/>
        </p:spPr>
        <p:txBody>
          <a:bodyPr wrap="square" rtlCol="0">
            <a:spAutoFit/>
          </a:bodyPr>
          <a:lstStyle/>
          <a:p>
            <a:pPr algn="l">
              <a:lnSpc>
                <a:spcPct val="130000"/>
              </a:lnSpc>
            </a:pPr>
            <a:r>
              <a:rPr lang="zh-CN" altLang="en-US" sz="1200" dirty="0">
                <a:solidFill>
                  <a:schemeClr val="tx1">
                    <a:lumMod val="50000"/>
                    <a:lumOff val="50000"/>
                  </a:schemeClr>
                </a:solidFill>
                <a:latin typeface="微软雅黑" panose="020B0503020204020204" charset="-122"/>
                <a:ea typeface="微软雅黑" panose="020B0503020204020204" charset="-122"/>
                <a:sym typeface="+mn-ea"/>
              </a:rPr>
              <a:t>请在此添加您的文字内容，请在此添加您的文字内容。请在此添加您的文字内容，请在此添加您的文字内容。</a:t>
            </a:r>
            <a:endParaRPr lang="zh-CN" altLang="zh-CN" sz="1200" dirty="0">
              <a:solidFill>
                <a:schemeClr val="tx1">
                  <a:lumMod val="50000"/>
                  <a:lumOff val="50000"/>
                </a:schemeClr>
              </a:solidFill>
              <a:latin typeface="微软雅黑" panose="020B0503020204020204" charset="-122"/>
              <a:ea typeface="微软雅黑" panose="020B0503020204020204" charset="-122"/>
              <a:sym typeface="+mn-ea"/>
            </a:endParaRPr>
          </a:p>
        </p:txBody>
      </p:sp>
      <p:sp>
        <p:nvSpPr>
          <p:cNvPr id="74" name="TextBox 76"/>
          <p:cNvSpPr txBox="1"/>
          <p:nvPr/>
        </p:nvSpPr>
        <p:spPr>
          <a:xfrm>
            <a:off x="1004988" y="1540761"/>
            <a:ext cx="2148218" cy="379463"/>
          </a:xfrm>
          <a:prstGeom prst="rect">
            <a:avLst/>
          </a:prstGeom>
          <a:noFill/>
        </p:spPr>
        <p:txBody>
          <a:bodyPr wrap="square" rtlCol="0">
            <a:spAutoFit/>
          </a:bodyPr>
          <a:lstStyle/>
          <a:p>
            <a:pPr marL="285638" indent="-285638">
              <a:buFont typeface="Wingdings" panose="05000000000000000000" pitchFamily="2" charset="2"/>
              <a:buChar char="u"/>
            </a:pPr>
            <a:r>
              <a:rPr lang="zh-CN" altLang="en-US" sz="1866" b="1" dirty="0">
                <a:solidFill>
                  <a:schemeClr val="tx1">
                    <a:lumMod val="50000"/>
                    <a:lumOff val="50000"/>
                  </a:schemeClr>
                </a:solidFill>
                <a:latin typeface="微软雅黑" panose="020B0503020204020204" charset="-122"/>
                <a:ea typeface="微软雅黑" panose="020B0503020204020204" charset="-122"/>
              </a:rPr>
              <a:t>添加标题</a:t>
            </a:r>
          </a:p>
        </p:txBody>
      </p:sp>
      <p:sp>
        <p:nvSpPr>
          <p:cNvPr id="75" name="文本框 74"/>
          <p:cNvSpPr txBox="1"/>
          <p:nvPr/>
        </p:nvSpPr>
        <p:spPr>
          <a:xfrm>
            <a:off x="1005257" y="1909979"/>
            <a:ext cx="3050403" cy="812530"/>
          </a:xfrm>
          <a:prstGeom prst="rect">
            <a:avLst/>
          </a:prstGeom>
          <a:noFill/>
        </p:spPr>
        <p:txBody>
          <a:bodyPr wrap="square" rtlCol="0">
            <a:spAutoFit/>
          </a:bodyPr>
          <a:lstStyle/>
          <a:p>
            <a:pPr algn="l">
              <a:lnSpc>
                <a:spcPct val="130000"/>
              </a:lnSpc>
            </a:pPr>
            <a:r>
              <a:rPr lang="zh-CN" altLang="en-US" sz="1200" dirty="0">
                <a:solidFill>
                  <a:schemeClr val="tx1">
                    <a:lumMod val="50000"/>
                    <a:lumOff val="50000"/>
                  </a:schemeClr>
                </a:solidFill>
                <a:latin typeface="微软雅黑" panose="020B0503020204020204" charset="-122"/>
                <a:ea typeface="微软雅黑" panose="020B0503020204020204" charset="-122"/>
                <a:sym typeface="+mn-ea"/>
              </a:rPr>
              <a:t>请在此添加您的文字内容，请在此添加您的文字内容。请在此添加您的文字内容，请在此添加您的文字内容。</a:t>
            </a:r>
            <a:endParaRPr lang="zh-CN" altLang="zh-CN" sz="1200" dirty="0">
              <a:solidFill>
                <a:schemeClr val="tx1">
                  <a:lumMod val="50000"/>
                  <a:lumOff val="50000"/>
                </a:schemeClr>
              </a:solidFill>
              <a:latin typeface="微软雅黑" panose="020B0503020204020204" charset="-122"/>
              <a:ea typeface="微软雅黑" panose="020B0503020204020204" charset="-122"/>
              <a:sym typeface="+mn-ea"/>
            </a:endParaRPr>
          </a:p>
        </p:txBody>
      </p:sp>
      <p:sp>
        <p:nvSpPr>
          <p:cNvPr id="76" name="TextBox 76"/>
          <p:cNvSpPr txBox="1"/>
          <p:nvPr/>
        </p:nvSpPr>
        <p:spPr>
          <a:xfrm>
            <a:off x="1005256" y="3812294"/>
            <a:ext cx="2148218" cy="379463"/>
          </a:xfrm>
          <a:prstGeom prst="rect">
            <a:avLst/>
          </a:prstGeom>
          <a:noFill/>
        </p:spPr>
        <p:txBody>
          <a:bodyPr wrap="square" rtlCol="0">
            <a:spAutoFit/>
          </a:bodyPr>
          <a:lstStyle/>
          <a:p>
            <a:pPr marL="285638" indent="-285638">
              <a:buFont typeface="Wingdings" panose="05000000000000000000" pitchFamily="2" charset="2"/>
              <a:buChar char="u"/>
            </a:pPr>
            <a:r>
              <a:rPr lang="zh-CN" altLang="en-US" sz="1866" b="1" dirty="0">
                <a:solidFill>
                  <a:schemeClr val="tx1">
                    <a:lumMod val="50000"/>
                    <a:lumOff val="50000"/>
                  </a:schemeClr>
                </a:solidFill>
                <a:latin typeface="微软雅黑" panose="020B0503020204020204" charset="-122"/>
                <a:ea typeface="微软雅黑" panose="020B0503020204020204" charset="-122"/>
              </a:rPr>
              <a:t>添加标题</a:t>
            </a:r>
          </a:p>
        </p:txBody>
      </p:sp>
      <p:sp>
        <p:nvSpPr>
          <p:cNvPr id="77" name="文本框 76"/>
          <p:cNvSpPr txBox="1"/>
          <p:nvPr/>
        </p:nvSpPr>
        <p:spPr>
          <a:xfrm>
            <a:off x="1005257" y="4181513"/>
            <a:ext cx="3050403" cy="812530"/>
          </a:xfrm>
          <a:prstGeom prst="rect">
            <a:avLst/>
          </a:prstGeom>
          <a:noFill/>
        </p:spPr>
        <p:txBody>
          <a:bodyPr wrap="square" rtlCol="0">
            <a:spAutoFit/>
          </a:bodyPr>
          <a:lstStyle/>
          <a:p>
            <a:pPr algn="l">
              <a:lnSpc>
                <a:spcPct val="130000"/>
              </a:lnSpc>
            </a:pPr>
            <a:r>
              <a:rPr lang="zh-CN" altLang="en-US" sz="1200" dirty="0">
                <a:solidFill>
                  <a:schemeClr val="tx1">
                    <a:lumMod val="50000"/>
                    <a:lumOff val="50000"/>
                  </a:schemeClr>
                </a:solidFill>
                <a:latin typeface="微软雅黑" panose="020B0503020204020204" charset="-122"/>
                <a:ea typeface="微软雅黑" panose="020B0503020204020204" charset="-122"/>
                <a:sym typeface="+mn-ea"/>
              </a:rPr>
              <a:t>请在此添加您的文字内容，请在此添加您的文字内容。请在此添加您的文字内容，请在此添加您的文字内容。</a:t>
            </a:r>
            <a:endParaRPr lang="zh-CN" altLang="zh-CN" sz="1200" dirty="0">
              <a:solidFill>
                <a:schemeClr val="tx1">
                  <a:lumMod val="50000"/>
                  <a:lumOff val="50000"/>
                </a:schemeClr>
              </a:solidFill>
              <a:latin typeface="微软雅黑" panose="020B0503020204020204" charset="-122"/>
              <a:ea typeface="微软雅黑" panose="020B0503020204020204" charset="-122"/>
              <a:sym typeface="+mn-ea"/>
            </a:endParaRPr>
          </a:p>
        </p:txBody>
      </p:sp>
    </p:spTree>
    <p:extLst>
      <p:ext uri="{BB962C8B-B14F-4D97-AF65-F5344CB8AC3E}">
        <p14:creationId xmlns:p14="http://schemas.microsoft.com/office/powerpoint/2010/main" val="2291081567"/>
      </p:ext>
    </p:extLst>
  </p:cSld>
  <p:clrMapOvr>
    <a:masterClrMapping/>
  </p:clrMapOvr>
  <mc:AlternateContent xmlns:mc="http://schemas.openxmlformats.org/markup-compatibility/2006" xmlns:p14="http://schemas.microsoft.com/office/powerpoint/2010/main">
    <mc:Choice Requires="p14">
      <p:transition spd="slow" p14:dur="1500" advTm="1500">
        <p:random/>
      </p:transition>
    </mc:Choice>
    <mc:Fallback xmlns="">
      <p:transition spd="slow" advTm="1500">
        <p:random/>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 y="309617"/>
            <a:ext cx="527425" cy="671867"/>
          </a:xfrm>
          <a:prstGeom prst="rect">
            <a:avLst/>
          </a:prstGeom>
          <a:solidFill>
            <a:srgbClr val="FFBF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rtlCol="0" anchor="ctr"/>
          <a:lstStyle/>
          <a:p>
            <a:pPr algn="ctr" defTabSz="914096"/>
            <a:endParaRPr lang="zh-CN" altLang="en-US" sz="1866" dirty="0">
              <a:solidFill>
                <a:srgbClr val="E7E6E6">
                  <a:lumMod val="50000"/>
                </a:srgbClr>
              </a:solidFill>
              <a:cs typeface="+mn-ea"/>
              <a:sym typeface="+mn-lt"/>
            </a:endParaRPr>
          </a:p>
        </p:txBody>
      </p:sp>
      <p:sp>
        <p:nvSpPr>
          <p:cNvPr id="3" name="文本框 37"/>
          <p:cNvSpPr txBox="1"/>
          <p:nvPr/>
        </p:nvSpPr>
        <p:spPr>
          <a:xfrm>
            <a:off x="623435" y="309617"/>
            <a:ext cx="2448229" cy="420542"/>
          </a:xfrm>
          <a:prstGeom prst="rect">
            <a:avLst/>
          </a:prstGeom>
          <a:noFill/>
        </p:spPr>
        <p:txBody>
          <a:bodyPr wrap="square" lIns="91417" tIns="45709" rIns="91417" bIns="45709" rtlCol="0">
            <a:spAutoFit/>
          </a:bodyPr>
          <a:lstStyle/>
          <a:p>
            <a:pPr lvl="0"/>
            <a:r>
              <a:rPr lang="zh-CN" altLang="en-US" sz="2133" b="1" dirty="0">
                <a:solidFill>
                  <a:srgbClr val="FFBF00"/>
                </a:solidFill>
                <a:latin typeface="微软雅黑" pitchFamily="34" charset="-122"/>
                <a:ea typeface="微软雅黑" pitchFamily="34" charset="-122"/>
              </a:rPr>
              <a:t>添加标题</a:t>
            </a:r>
            <a:endParaRPr lang="zh-CN" altLang="zh-CN" sz="2133" b="1" dirty="0">
              <a:solidFill>
                <a:srgbClr val="FFBF00"/>
              </a:solidFill>
              <a:latin typeface="微软雅黑" pitchFamily="34" charset="-122"/>
              <a:ea typeface="微软雅黑" pitchFamily="34" charset="-122"/>
            </a:endParaRPr>
          </a:p>
        </p:txBody>
      </p:sp>
      <p:sp>
        <p:nvSpPr>
          <p:cNvPr id="4" name="文本框 38"/>
          <p:cNvSpPr txBox="1"/>
          <p:nvPr/>
        </p:nvSpPr>
        <p:spPr>
          <a:xfrm>
            <a:off x="575387" y="741531"/>
            <a:ext cx="2719028" cy="276977"/>
          </a:xfrm>
          <a:prstGeom prst="rect">
            <a:avLst/>
          </a:prstGeom>
          <a:noFill/>
        </p:spPr>
        <p:txBody>
          <a:bodyPr wrap="square" lIns="91417" tIns="45709" rIns="91417" bIns="45709" rtlCol="0">
            <a:spAutoFit/>
          </a:bodyPr>
          <a:lstStyle/>
          <a:p>
            <a:pPr defTabSz="914096"/>
            <a:r>
              <a:rPr lang="en-US" altLang="zh-CN" sz="1200" dirty="0">
                <a:solidFill>
                  <a:srgbClr val="FFBF00"/>
                </a:solidFill>
                <a:cs typeface="+mn-ea"/>
                <a:sym typeface="+mn-lt"/>
              </a:rPr>
              <a:t>ADD RELATED TITLE WORDS</a:t>
            </a:r>
            <a:endParaRPr lang="zh-CN" altLang="en-US" sz="1200" dirty="0">
              <a:solidFill>
                <a:srgbClr val="FFBF00"/>
              </a:solidFill>
              <a:cs typeface="+mn-ea"/>
              <a:sym typeface="+mn-lt"/>
            </a:endParaRPr>
          </a:p>
        </p:txBody>
      </p:sp>
      <p:grpSp>
        <p:nvGrpSpPr>
          <p:cNvPr id="61" name="Group 95"/>
          <p:cNvGrpSpPr>
            <a:grpSpLocks/>
          </p:cNvGrpSpPr>
          <p:nvPr/>
        </p:nvGrpSpPr>
        <p:grpSpPr bwMode="auto">
          <a:xfrm flipV="1">
            <a:off x="2332084" y="3729052"/>
            <a:ext cx="1479159" cy="219642"/>
            <a:chOff x="1848067" y="2697524"/>
            <a:chExt cx="2311184" cy="316190"/>
          </a:xfrm>
        </p:grpSpPr>
        <p:cxnSp>
          <p:nvCxnSpPr>
            <p:cNvPr id="62" name="Straight Connector 96"/>
            <p:cNvCxnSpPr/>
            <p:nvPr/>
          </p:nvCxnSpPr>
          <p:spPr>
            <a:xfrm flipH="1" flipV="1">
              <a:off x="3661672" y="2697524"/>
              <a:ext cx="497579" cy="316190"/>
            </a:xfrm>
            <a:prstGeom prst="line">
              <a:avLst/>
            </a:prstGeom>
            <a:ln>
              <a:solidFill>
                <a:schemeClr val="bg1">
                  <a:lumMod val="5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63" name="Straight Connector 97"/>
            <p:cNvCxnSpPr/>
            <p:nvPr/>
          </p:nvCxnSpPr>
          <p:spPr>
            <a:xfrm flipH="1">
              <a:off x="1848067" y="2697524"/>
              <a:ext cx="1813605"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grpSp>
      <p:grpSp>
        <p:nvGrpSpPr>
          <p:cNvPr id="64" name="Group 6"/>
          <p:cNvGrpSpPr>
            <a:grpSpLocks/>
          </p:cNvGrpSpPr>
          <p:nvPr/>
        </p:nvGrpSpPr>
        <p:grpSpPr bwMode="auto">
          <a:xfrm>
            <a:off x="3538626" y="1908229"/>
            <a:ext cx="4545215" cy="2939866"/>
            <a:chOff x="6046710" y="4198728"/>
            <a:chExt cx="12121931" cy="7840389"/>
          </a:xfrm>
        </p:grpSpPr>
        <p:sp>
          <p:nvSpPr>
            <p:cNvPr id="65" name="Freeform 34"/>
            <p:cNvSpPr>
              <a:spLocks/>
            </p:cNvSpPr>
            <p:nvPr/>
          </p:nvSpPr>
          <p:spPr bwMode="auto">
            <a:xfrm>
              <a:off x="9522186" y="8096764"/>
              <a:ext cx="5406706" cy="3942353"/>
            </a:xfrm>
            <a:custGeom>
              <a:avLst/>
              <a:gdLst>
                <a:gd name="T0" fmla="*/ 2346082 w 454"/>
                <a:gd name="T1" fmla="*/ 1759855 h 569"/>
                <a:gd name="T2" fmla="*/ 2381809 w 454"/>
                <a:gd name="T3" fmla="*/ 3110925 h 569"/>
                <a:gd name="T4" fmla="*/ 1762539 w 454"/>
                <a:gd name="T5" fmla="*/ 3873067 h 569"/>
                <a:gd name="T6" fmla="*/ 1452903 w 454"/>
                <a:gd name="T7" fmla="*/ 3942353 h 569"/>
                <a:gd name="T8" fmla="*/ 4037166 w 454"/>
                <a:gd name="T9" fmla="*/ 3942353 h 569"/>
                <a:gd name="T10" fmla="*/ 3620349 w 454"/>
                <a:gd name="T11" fmla="*/ 3859210 h 569"/>
                <a:gd name="T12" fmla="*/ 3298805 w 454"/>
                <a:gd name="T13" fmla="*/ 2452712 h 569"/>
                <a:gd name="T14" fmla="*/ 3358350 w 454"/>
                <a:gd name="T15" fmla="*/ 1808355 h 569"/>
                <a:gd name="T16" fmla="*/ 3751349 w 454"/>
                <a:gd name="T17" fmla="*/ 1711355 h 569"/>
                <a:gd name="T18" fmla="*/ 5406706 w 454"/>
                <a:gd name="T19" fmla="*/ 831428 h 569"/>
                <a:gd name="T20" fmla="*/ 5370979 w 454"/>
                <a:gd name="T21" fmla="*/ 810642 h 569"/>
                <a:gd name="T22" fmla="*/ 5370979 w 454"/>
                <a:gd name="T23" fmla="*/ 810642 h 569"/>
                <a:gd name="T24" fmla="*/ 4632618 w 454"/>
                <a:gd name="T25" fmla="*/ 1136285 h 569"/>
                <a:gd name="T26" fmla="*/ 4763618 w 454"/>
                <a:gd name="T27" fmla="*/ 568142 h 569"/>
                <a:gd name="T28" fmla="*/ 4751709 w 454"/>
                <a:gd name="T29" fmla="*/ 568142 h 569"/>
                <a:gd name="T30" fmla="*/ 4739800 w 454"/>
                <a:gd name="T31" fmla="*/ 568142 h 569"/>
                <a:gd name="T32" fmla="*/ 4311074 w 454"/>
                <a:gd name="T33" fmla="*/ 1260999 h 569"/>
                <a:gd name="T34" fmla="*/ 3060624 w 454"/>
                <a:gd name="T35" fmla="*/ 1621284 h 569"/>
                <a:gd name="T36" fmla="*/ 2870080 w 454"/>
                <a:gd name="T37" fmla="*/ 1011570 h 569"/>
                <a:gd name="T38" fmla="*/ 3525077 w 454"/>
                <a:gd name="T39" fmla="*/ 374142 h 569"/>
                <a:gd name="T40" fmla="*/ 3513168 w 454"/>
                <a:gd name="T41" fmla="*/ 374142 h 569"/>
                <a:gd name="T42" fmla="*/ 3501259 w 454"/>
                <a:gd name="T43" fmla="*/ 360285 h 569"/>
                <a:gd name="T44" fmla="*/ 2834352 w 454"/>
                <a:gd name="T45" fmla="*/ 782928 h 569"/>
                <a:gd name="T46" fmla="*/ 2798625 w 454"/>
                <a:gd name="T47" fmla="*/ 242500 h 569"/>
                <a:gd name="T48" fmla="*/ 2798625 w 454"/>
                <a:gd name="T49" fmla="*/ 242500 h 569"/>
                <a:gd name="T50" fmla="*/ 2739080 w 454"/>
                <a:gd name="T51" fmla="*/ 242500 h 569"/>
                <a:gd name="T52" fmla="*/ 2608081 w 454"/>
                <a:gd name="T53" fmla="*/ 1545070 h 569"/>
                <a:gd name="T54" fmla="*/ 1452903 w 454"/>
                <a:gd name="T55" fmla="*/ 914570 h 569"/>
                <a:gd name="T56" fmla="*/ 1631539 w 454"/>
                <a:gd name="T57" fmla="*/ 443428 h 569"/>
                <a:gd name="T58" fmla="*/ 1607721 w 454"/>
                <a:gd name="T59" fmla="*/ 436500 h 569"/>
                <a:gd name="T60" fmla="*/ 1607721 w 454"/>
                <a:gd name="T61" fmla="*/ 436500 h 569"/>
                <a:gd name="T62" fmla="*/ 1345722 w 454"/>
                <a:gd name="T63" fmla="*/ 817571 h 569"/>
                <a:gd name="T64" fmla="*/ 619270 w 454"/>
                <a:gd name="T65" fmla="*/ 6929 h 569"/>
                <a:gd name="T66" fmla="*/ 595452 w 454"/>
                <a:gd name="T67" fmla="*/ 0 h 569"/>
                <a:gd name="T68" fmla="*/ 547816 w 454"/>
                <a:gd name="T69" fmla="*/ 6929 h 569"/>
                <a:gd name="T70" fmla="*/ 881269 w 454"/>
                <a:gd name="T71" fmla="*/ 630499 h 569"/>
                <a:gd name="T72" fmla="*/ 881269 w 454"/>
                <a:gd name="T73" fmla="*/ 630499 h 569"/>
                <a:gd name="T74" fmla="*/ 1774448 w 454"/>
                <a:gd name="T75" fmla="*/ 1441141 h 569"/>
                <a:gd name="T76" fmla="*/ 35727 w 454"/>
                <a:gd name="T77" fmla="*/ 1351070 h 569"/>
                <a:gd name="T78" fmla="*/ 35727 w 454"/>
                <a:gd name="T79" fmla="*/ 1357999 h 569"/>
                <a:gd name="T80" fmla="*/ 0 w 454"/>
                <a:gd name="T81" fmla="*/ 1392641 h 569"/>
                <a:gd name="T82" fmla="*/ 2048356 w 454"/>
                <a:gd name="T83" fmla="*/ 1642070 h 569"/>
                <a:gd name="T84" fmla="*/ 2346082 w 454"/>
                <a:gd name="T85" fmla="*/ 1759855 h 56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54" h="569">
                  <a:moveTo>
                    <a:pt x="197" y="254"/>
                  </a:moveTo>
                  <a:cubicBezTo>
                    <a:pt x="209" y="304"/>
                    <a:pt x="213" y="368"/>
                    <a:pt x="200" y="449"/>
                  </a:cubicBezTo>
                  <a:cubicBezTo>
                    <a:pt x="191" y="518"/>
                    <a:pt x="199" y="559"/>
                    <a:pt x="148" y="559"/>
                  </a:cubicBezTo>
                  <a:cubicBezTo>
                    <a:pt x="148" y="559"/>
                    <a:pt x="138" y="555"/>
                    <a:pt x="122" y="569"/>
                  </a:cubicBezTo>
                  <a:cubicBezTo>
                    <a:pt x="339" y="569"/>
                    <a:pt x="339" y="569"/>
                    <a:pt x="339" y="569"/>
                  </a:cubicBezTo>
                  <a:cubicBezTo>
                    <a:pt x="328" y="564"/>
                    <a:pt x="315" y="559"/>
                    <a:pt x="304" y="557"/>
                  </a:cubicBezTo>
                  <a:cubicBezTo>
                    <a:pt x="292" y="529"/>
                    <a:pt x="279" y="475"/>
                    <a:pt x="277" y="354"/>
                  </a:cubicBezTo>
                  <a:cubicBezTo>
                    <a:pt x="276" y="318"/>
                    <a:pt x="278" y="287"/>
                    <a:pt x="282" y="261"/>
                  </a:cubicBezTo>
                  <a:cubicBezTo>
                    <a:pt x="315" y="247"/>
                    <a:pt x="315" y="247"/>
                    <a:pt x="315" y="247"/>
                  </a:cubicBezTo>
                  <a:cubicBezTo>
                    <a:pt x="404" y="194"/>
                    <a:pt x="433" y="147"/>
                    <a:pt x="454" y="120"/>
                  </a:cubicBezTo>
                  <a:cubicBezTo>
                    <a:pt x="451" y="117"/>
                    <a:pt x="451" y="117"/>
                    <a:pt x="451" y="117"/>
                  </a:cubicBezTo>
                  <a:cubicBezTo>
                    <a:pt x="451" y="117"/>
                    <a:pt x="451" y="117"/>
                    <a:pt x="451" y="117"/>
                  </a:cubicBezTo>
                  <a:cubicBezTo>
                    <a:pt x="428" y="135"/>
                    <a:pt x="407" y="151"/>
                    <a:pt x="389" y="164"/>
                  </a:cubicBezTo>
                  <a:cubicBezTo>
                    <a:pt x="396" y="133"/>
                    <a:pt x="398" y="121"/>
                    <a:pt x="400" y="82"/>
                  </a:cubicBezTo>
                  <a:cubicBezTo>
                    <a:pt x="399" y="82"/>
                    <a:pt x="399" y="82"/>
                    <a:pt x="399" y="82"/>
                  </a:cubicBezTo>
                  <a:cubicBezTo>
                    <a:pt x="399" y="82"/>
                    <a:pt x="398" y="82"/>
                    <a:pt x="398" y="82"/>
                  </a:cubicBezTo>
                  <a:cubicBezTo>
                    <a:pt x="393" y="101"/>
                    <a:pt x="379" y="147"/>
                    <a:pt x="362" y="182"/>
                  </a:cubicBezTo>
                  <a:cubicBezTo>
                    <a:pt x="312" y="215"/>
                    <a:pt x="278" y="228"/>
                    <a:pt x="257" y="234"/>
                  </a:cubicBezTo>
                  <a:cubicBezTo>
                    <a:pt x="251" y="213"/>
                    <a:pt x="245" y="185"/>
                    <a:pt x="241" y="146"/>
                  </a:cubicBezTo>
                  <a:cubicBezTo>
                    <a:pt x="257" y="110"/>
                    <a:pt x="284" y="70"/>
                    <a:pt x="296" y="54"/>
                  </a:cubicBezTo>
                  <a:cubicBezTo>
                    <a:pt x="295" y="54"/>
                    <a:pt x="295" y="54"/>
                    <a:pt x="295" y="54"/>
                  </a:cubicBezTo>
                  <a:cubicBezTo>
                    <a:pt x="294" y="52"/>
                    <a:pt x="294" y="52"/>
                    <a:pt x="294" y="52"/>
                  </a:cubicBezTo>
                  <a:cubicBezTo>
                    <a:pt x="265" y="79"/>
                    <a:pt x="258" y="88"/>
                    <a:pt x="238" y="113"/>
                  </a:cubicBezTo>
                  <a:cubicBezTo>
                    <a:pt x="236" y="91"/>
                    <a:pt x="235" y="64"/>
                    <a:pt x="235" y="35"/>
                  </a:cubicBezTo>
                  <a:cubicBezTo>
                    <a:pt x="235" y="35"/>
                    <a:pt x="235" y="35"/>
                    <a:pt x="235" y="35"/>
                  </a:cubicBezTo>
                  <a:cubicBezTo>
                    <a:pt x="230" y="35"/>
                    <a:pt x="230" y="35"/>
                    <a:pt x="230" y="35"/>
                  </a:cubicBezTo>
                  <a:cubicBezTo>
                    <a:pt x="223" y="69"/>
                    <a:pt x="210" y="143"/>
                    <a:pt x="219" y="223"/>
                  </a:cubicBezTo>
                  <a:cubicBezTo>
                    <a:pt x="219" y="223"/>
                    <a:pt x="175" y="205"/>
                    <a:pt x="122" y="132"/>
                  </a:cubicBezTo>
                  <a:cubicBezTo>
                    <a:pt x="123" y="120"/>
                    <a:pt x="125" y="90"/>
                    <a:pt x="137" y="64"/>
                  </a:cubicBezTo>
                  <a:cubicBezTo>
                    <a:pt x="135" y="63"/>
                    <a:pt x="135" y="63"/>
                    <a:pt x="135" y="63"/>
                  </a:cubicBezTo>
                  <a:cubicBezTo>
                    <a:pt x="135" y="63"/>
                    <a:pt x="135" y="63"/>
                    <a:pt x="135" y="63"/>
                  </a:cubicBezTo>
                  <a:cubicBezTo>
                    <a:pt x="127" y="75"/>
                    <a:pt x="118" y="94"/>
                    <a:pt x="113" y="118"/>
                  </a:cubicBezTo>
                  <a:cubicBezTo>
                    <a:pt x="93" y="88"/>
                    <a:pt x="72" y="50"/>
                    <a:pt x="52" y="1"/>
                  </a:cubicBezTo>
                  <a:cubicBezTo>
                    <a:pt x="51" y="1"/>
                    <a:pt x="51" y="1"/>
                    <a:pt x="50" y="0"/>
                  </a:cubicBezTo>
                  <a:cubicBezTo>
                    <a:pt x="46" y="1"/>
                    <a:pt x="46" y="1"/>
                    <a:pt x="46" y="1"/>
                  </a:cubicBezTo>
                  <a:cubicBezTo>
                    <a:pt x="49" y="17"/>
                    <a:pt x="74" y="91"/>
                    <a:pt x="74" y="91"/>
                  </a:cubicBezTo>
                  <a:cubicBezTo>
                    <a:pt x="74" y="91"/>
                    <a:pt x="74" y="91"/>
                    <a:pt x="74" y="91"/>
                  </a:cubicBezTo>
                  <a:cubicBezTo>
                    <a:pt x="91" y="132"/>
                    <a:pt x="115" y="175"/>
                    <a:pt x="149" y="208"/>
                  </a:cubicBezTo>
                  <a:cubicBezTo>
                    <a:pt x="149" y="208"/>
                    <a:pt x="89" y="222"/>
                    <a:pt x="3" y="195"/>
                  </a:cubicBezTo>
                  <a:cubicBezTo>
                    <a:pt x="3" y="196"/>
                    <a:pt x="3" y="196"/>
                    <a:pt x="3" y="196"/>
                  </a:cubicBezTo>
                  <a:cubicBezTo>
                    <a:pt x="0" y="201"/>
                    <a:pt x="0" y="201"/>
                    <a:pt x="0" y="201"/>
                  </a:cubicBezTo>
                  <a:cubicBezTo>
                    <a:pt x="37" y="218"/>
                    <a:pt x="97" y="238"/>
                    <a:pt x="172" y="237"/>
                  </a:cubicBezTo>
                  <a:cubicBezTo>
                    <a:pt x="178" y="238"/>
                    <a:pt x="187" y="243"/>
                    <a:pt x="197" y="254"/>
                  </a:cubicBezTo>
                  <a:close/>
                </a:path>
              </a:pathLst>
            </a:custGeom>
            <a:solidFill>
              <a:srgbClr val="8054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806">
                <a:solidFill>
                  <a:schemeClr val="tx1">
                    <a:lumMod val="50000"/>
                    <a:lumOff val="50000"/>
                  </a:schemeClr>
                </a:solidFill>
              </a:endParaRPr>
            </a:p>
          </p:txBody>
        </p:sp>
        <p:sp>
          <p:nvSpPr>
            <p:cNvPr id="66" name="Freeform 35"/>
            <p:cNvSpPr>
              <a:spLocks/>
            </p:cNvSpPr>
            <p:nvPr/>
          </p:nvSpPr>
          <p:spPr bwMode="auto">
            <a:xfrm rot="4567797">
              <a:off x="6199162" y="6221449"/>
              <a:ext cx="3559092" cy="3863995"/>
            </a:xfrm>
            <a:custGeom>
              <a:avLst/>
              <a:gdLst>
                <a:gd name="T0" fmla="*/ 3555763 w 1069"/>
                <a:gd name="T1" fmla="*/ 409364 h 1161"/>
                <a:gd name="T2" fmla="*/ 3549104 w 1069"/>
                <a:gd name="T3" fmla="*/ 153095 h 1161"/>
                <a:gd name="T4" fmla="*/ 832341 w 1069"/>
                <a:gd name="T5" fmla="*/ 981808 h 1161"/>
                <a:gd name="T6" fmla="*/ 0 w 1069"/>
                <a:gd name="T7" fmla="*/ 3414693 h 1161"/>
                <a:gd name="T8" fmla="*/ 6659 w 1069"/>
                <a:gd name="T9" fmla="*/ 3707571 h 1161"/>
                <a:gd name="T10" fmla="*/ 2723421 w 1069"/>
                <a:gd name="T11" fmla="*/ 2882187 h 1161"/>
                <a:gd name="T12" fmla="*/ 3142921 w 1069"/>
                <a:gd name="T13" fmla="*/ 2303087 h 1161"/>
                <a:gd name="T14" fmla="*/ 3309390 w 1069"/>
                <a:gd name="T15" fmla="*/ 1927005 h 1161"/>
                <a:gd name="T16" fmla="*/ 3555763 w 1069"/>
                <a:gd name="T17" fmla="*/ 409364 h 116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rgbClr val="0CB0E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806">
                <a:solidFill>
                  <a:schemeClr val="tx1">
                    <a:lumMod val="50000"/>
                    <a:lumOff val="50000"/>
                  </a:schemeClr>
                </a:solidFill>
              </a:endParaRPr>
            </a:p>
          </p:txBody>
        </p:sp>
        <p:sp>
          <p:nvSpPr>
            <p:cNvPr id="67" name="Freeform 36"/>
            <p:cNvSpPr>
              <a:spLocks/>
            </p:cNvSpPr>
            <p:nvPr/>
          </p:nvSpPr>
          <p:spPr bwMode="auto">
            <a:xfrm rot="7742864">
              <a:off x="8768714" y="4118237"/>
              <a:ext cx="3559092" cy="3863995"/>
            </a:xfrm>
            <a:custGeom>
              <a:avLst/>
              <a:gdLst>
                <a:gd name="T0" fmla="*/ 3555763 w 1069"/>
                <a:gd name="T1" fmla="*/ 409364 h 1161"/>
                <a:gd name="T2" fmla="*/ 3549104 w 1069"/>
                <a:gd name="T3" fmla="*/ 153095 h 1161"/>
                <a:gd name="T4" fmla="*/ 832341 w 1069"/>
                <a:gd name="T5" fmla="*/ 981808 h 1161"/>
                <a:gd name="T6" fmla="*/ 0 w 1069"/>
                <a:gd name="T7" fmla="*/ 3414693 h 1161"/>
                <a:gd name="T8" fmla="*/ 6659 w 1069"/>
                <a:gd name="T9" fmla="*/ 3707571 h 1161"/>
                <a:gd name="T10" fmla="*/ 2723421 w 1069"/>
                <a:gd name="T11" fmla="*/ 2882187 h 1161"/>
                <a:gd name="T12" fmla="*/ 3142921 w 1069"/>
                <a:gd name="T13" fmla="*/ 2303087 h 1161"/>
                <a:gd name="T14" fmla="*/ 3309390 w 1069"/>
                <a:gd name="T15" fmla="*/ 1927005 h 1161"/>
                <a:gd name="T16" fmla="*/ 3555763 w 1069"/>
                <a:gd name="T17" fmla="*/ 409364 h 116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rgbClr val="92D1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806">
                <a:solidFill>
                  <a:schemeClr val="tx1">
                    <a:lumMod val="50000"/>
                    <a:lumOff val="50000"/>
                  </a:schemeClr>
                </a:solidFill>
              </a:endParaRPr>
            </a:p>
          </p:txBody>
        </p:sp>
        <p:sp>
          <p:nvSpPr>
            <p:cNvPr id="68" name="Freeform 37"/>
            <p:cNvSpPr>
              <a:spLocks/>
            </p:cNvSpPr>
            <p:nvPr/>
          </p:nvSpPr>
          <p:spPr bwMode="auto">
            <a:xfrm rot="9355996">
              <a:off x="11672708" y="4198728"/>
              <a:ext cx="3559111" cy="3863840"/>
            </a:xfrm>
            <a:custGeom>
              <a:avLst/>
              <a:gdLst>
                <a:gd name="T0" fmla="*/ 1068 w 1069"/>
                <a:gd name="T1" fmla="*/ 123 h 1161"/>
                <a:gd name="T2" fmla="*/ 1066 w 1069"/>
                <a:gd name="T3" fmla="*/ 46 h 1161"/>
                <a:gd name="T4" fmla="*/ 250 w 1069"/>
                <a:gd name="T5" fmla="*/ 295 h 1161"/>
                <a:gd name="T6" fmla="*/ 0 w 1069"/>
                <a:gd name="T7" fmla="*/ 1026 h 1161"/>
                <a:gd name="T8" fmla="*/ 2 w 1069"/>
                <a:gd name="T9" fmla="*/ 1114 h 1161"/>
                <a:gd name="T10" fmla="*/ 818 w 1069"/>
                <a:gd name="T11" fmla="*/ 866 h 1161"/>
                <a:gd name="T12" fmla="*/ 944 w 1069"/>
                <a:gd name="T13" fmla="*/ 692 h 1161"/>
                <a:gd name="T14" fmla="*/ 994 w 1069"/>
                <a:gd name="T15" fmla="*/ 579 h 1161"/>
                <a:gd name="T16" fmla="*/ 1068 w 1069"/>
                <a:gd name="T17" fmla="*/ 123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rgbClr val="F4346A"/>
            </a:solidFill>
            <a:ln>
              <a:noFill/>
            </a:ln>
          </p:spPr>
          <p:txBody>
            <a:bodyPr/>
            <a:lstStyle/>
            <a:p>
              <a:pPr defTabSz="407710">
                <a:defRPr/>
              </a:pPr>
              <a:endParaRPr lang="id-ID" sz="806" dirty="0">
                <a:solidFill>
                  <a:schemeClr val="tx1">
                    <a:lumMod val="50000"/>
                    <a:lumOff val="50000"/>
                  </a:schemeClr>
                </a:solidFill>
                <a:latin typeface="Open Sans Light"/>
              </a:endParaRPr>
            </a:p>
          </p:txBody>
        </p:sp>
        <p:sp>
          <p:nvSpPr>
            <p:cNvPr id="69" name="Freeform 38"/>
            <p:cNvSpPr>
              <a:spLocks/>
            </p:cNvSpPr>
            <p:nvPr/>
          </p:nvSpPr>
          <p:spPr bwMode="auto">
            <a:xfrm rot="10800000">
              <a:off x="14377759" y="5168656"/>
              <a:ext cx="3559111" cy="3863840"/>
            </a:xfrm>
            <a:custGeom>
              <a:avLst/>
              <a:gdLst>
                <a:gd name="T0" fmla="*/ 1068 w 1069"/>
                <a:gd name="T1" fmla="*/ 123 h 1161"/>
                <a:gd name="T2" fmla="*/ 1066 w 1069"/>
                <a:gd name="T3" fmla="*/ 46 h 1161"/>
                <a:gd name="T4" fmla="*/ 250 w 1069"/>
                <a:gd name="T5" fmla="*/ 295 h 1161"/>
                <a:gd name="T6" fmla="*/ 0 w 1069"/>
                <a:gd name="T7" fmla="*/ 1026 h 1161"/>
                <a:gd name="T8" fmla="*/ 2 w 1069"/>
                <a:gd name="T9" fmla="*/ 1114 h 1161"/>
                <a:gd name="T10" fmla="*/ 818 w 1069"/>
                <a:gd name="T11" fmla="*/ 866 h 1161"/>
                <a:gd name="T12" fmla="*/ 944 w 1069"/>
                <a:gd name="T13" fmla="*/ 692 h 1161"/>
                <a:gd name="T14" fmla="*/ 994 w 1069"/>
                <a:gd name="T15" fmla="*/ 579 h 1161"/>
                <a:gd name="T16" fmla="*/ 1068 w 1069"/>
                <a:gd name="T17" fmla="*/ 123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rgbClr val="FFBF00"/>
            </a:solidFill>
            <a:ln>
              <a:noFill/>
            </a:ln>
          </p:spPr>
          <p:txBody>
            <a:bodyPr/>
            <a:lstStyle/>
            <a:p>
              <a:pPr defTabSz="407710">
                <a:defRPr/>
              </a:pPr>
              <a:endParaRPr lang="id-ID" sz="806" dirty="0">
                <a:solidFill>
                  <a:schemeClr val="tx1">
                    <a:lumMod val="50000"/>
                    <a:lumOff val="50000"/>
                  </a:schemeClr>
                </a:solidFill>
                <a:latin typeface="Open Sans Light"/>
              </a:endParaRPr>
            </a:p>
          </p:txBody>
        </p:sp>
        <p:sp>
          <p:nvSpPr>
            <p:cNvPr id="70" name="Freeform 39"/>
            <p:cNvSpPr>
              <a:spLocks/>
            </p:cNvSpPr>
            <p:nvPr/>
          </p:nvSpPr>
          <p:spPr bwMode="auto">
            <a:xfrm rot="5696320">
              <a:off x="9243442" y="7157116"/>
              <a:ext cx="2126128" cy="2308271"/>
            </a:xfrm>
            <a:custGeom>
              <a:avLst/>
              <a:gdLst>
                <a:gd name="T0" fmla="*/ 2124139 w 1069"/>
                <a:gd name="T1" fmla="*/ 244546 h 1161"/>
                <a:gd name="T2" fmla="*/ 2120161 w 1069"/>
                <a:gd name="T3" fmla="*/ 91456 h 1161"/>
                <a:gd name="T4" fmla="*/ 497224 w 1069"/>
                <a:gd name="T5" fmla="*/ 586512 h 1161"/>
                <a:gd name="T6" fmla="*/ 0 w 1069"/>
                <a:gd name="T7" fmla="*/ 2039867 h 1161"/>
                <a:gd name="T8" fmla="*/ 3978 w 1069"/>
                <a:gd name="T9" fmla="*/ 2214827 h 1161"/>
                <a:gd name="T10" fmla="*/ 1626916 w 1069"/>
                <a:gd name="T11" fmla="*/ 1721759 h 1161"/>
                <a:gd name="T12" fmla="*/ 1877516 w 1069"/>
                <a:gd name="T13" fmla="*/ 1375817 h 1161"/>
                <a:gd name="T14" fmla="*/ 1976961 w 1069"/>
                <a:gd name="T15" fmla="*/ 1151153 h 1161"/>
                <a:gd name="T16" fmla="*/ 2124139 w 1069"/>
                <a:gd name="T17" fmla="*/ 244546 h 116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chemeClr val="accent1">
                <a:alpha val="5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806">
                <a:solidFill>
                  <a:schemeClr val="tx1">
                    <a:lumMod val="50000"/>
                    <a:lumOff val="50000"/>
                  </a:schemeClr>
                </a:solidFill>
              </a:endParaRPr>
            </a:p>
          </p:txBody>
        </p:sp>
        <p:sp>
          <p:nvSpPr>
            <p:cNvPr id="71" name="Freeform 41"/>
            <p:cNvSpPr>
              <a:spLocks/>
            </p:cNvSpPr>
            <p:nvPr/>
          </p:nvSpPr>
          <p:spPr bwMode="auto">
            <a:xfrm rot="10051992">
              <a:off x="14487295" y="4847992"/>
              <a:ext cx="1496986" cy="1625543"/>
            </a:xfrm>
            <a:custGeom>
              <a:avLst/>
              <a:gdLst>
                <a:gd name="T0" fmla="*/ 1068 w 1069"/>
                <a:gd name="T1" fmla="*/ 123 h 1161"/>
                <a:gd name="T2" fmla="*/ 1066 w 1069"/>
                <a:gd name="T3" fmla="*/ 46 h 1161"/>
                <a:gd name="T4" fmla="*/ 250 w 1069"/>
                <a:gd name="T5" fmla="*/ 295 h 1161"/>
                <a:gd name="T6" fmla="*/ 0 w 1069"/>
                <a:gd name="T7" fmla="*/ 1026 h 1161"/>
                <a:gd name="T8" fmla="*/ 2 w 1069"/>
                <a:gd name="T9" fmla="*/ 1114 h 1161"/>
                <a:gd name="T10" fmla="*/ 818 w 1069"/>
                <a:gd name="T11" fmla="*/ 866 h 1161"/>
                <a:gd name="T12" fmla="*/ 944 w 1069"/>
                <a:gd name="T13" fmla="*/ 692 h 1161"/>
                <a:gd name="T14" fmla="*/ 994 w 1069"/>
                <a:gd name="T15" fmla="*/ 579 h 1161"/>
                <a:gd name="T16" fmla="*/ 1068 w 1069"/>
                <a:gd name="T17" fmla="*/ 123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chemeClr val="accent3">
                <a:alpha val="60000"/>
              </a:schemeClr>
            </a:solidFill>
            <a:ln>
              <a:noFill/>
            </a:ln>
          </p:spPr>
          <p:txBody>
            <a:bodyPr/>
            <a:lstStyle/>
            <a:p>
              <a:pPr defTabSz="407710">
                <a:defRPr/>
              </a:pPr>
              <a:endParaRPr lang="id-ID" sz="806" dirty="0">
                <a:solidFill>
                  <a:schemeClr val="tx1">
                    <a:lumMod val="50000"/>
                    <a:lumOff val="50000"/>
                  </a:schemeClr>
                </a:solidFill>
                <a:latin typeface="Open Sans Light"/>
              </a:endParaRPr>
            </a:p>
          </p:txBody>
        </p:sp>
        <p:sp>
          <p:nvSpPr>
            <p:cNvPr id="72" name="Freeform 42"/>
            <p:cNvSpPr>
              <a:spLocks/>
            </p:cNvSpPr>
            <p:nvPr/>
          </p:nvSpPr>
          <p:spPr bwMode="auto">
            <a:xfrm rot="13144547">
              <a:off x="13974542" y="7927635"/>
              <a:ext cx="2125624" cy="2308145"/>
            </a:xfrm>
            <a:custGeom>
              <a:avLst/>
              <a:gdLst>
                <a:gd name="T0" fmla="*/ 1068 w 1069"/>
                <a:gd name="T1" fmla="*/ 123 h 1161"/>
                <a:gd name="T2" fmla="*/ 1066 w 1069"/>
                <a:gd name="T3" fmla="*/ 46 h 1161"/>
                <a:gd name="T4" fmla="*/ 250 w 1069"/>
                <a:gd name="T5" fmla="*/ 295 h 1161"/>
                <a:gd name="T6" fmla="*/ 0 w 1069"/>
                <a:gd name="T7" fmla="*/ 1026 h 1161"/>
                <a:gd name="T8" fmla="*/ 2 w 1069"/>
                <a:gd name="T9" fmla="*/ 1114 h 1161"/>
                <a:gd name="T10" fmla="*/ 818 w 1069"/>
                <a:gd name="T11" fmla="*/ 866 h 1161"/>
                <a:gd name="T12" fmla="*/ 944 w 1069"/>
                <a:gd name="T13" fmla="*/ 692 h 1161"/>
                <a:gd name="T14" fmla="*/ 994 w 1069"/>
                <a:gd name="T15" fmla="*/ 579 h 1161"/>
                <a:gd name="T16" fmla="*/ 1068 w 1069"/>
                <a:gd name="T17" fmla="*/ 123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chemeClr val="accent5">
                <a:alpha val="31000"/>
              </a:schemeClr>
            </a:solidFill>
            <a:ln>
              <a:noFill/>
            </a:ln>
          </p:spPr>
          <p:txBody>
            <a:bodyPr/>
            <a:lstStyle/>
            <a:p>
              <a:pPr defTabSz="407710">
                <a:defRPr/>
              </a:pPr>
              <a:endParaRPr lang="id-ID" sz="806" dirty="0">
                <a:solidFill>
                  <a:schemeClr val="tx1">
                    <a:lumMod val="50000"/>
                    <a:lumOff val="50000"/>
                  </a:schemeClr>
                </a:solidFill>
                <a:latin typeface="Open Sans Light"/>
              </a:endParaRPr>
            </a:p>
          </p:txBody>
        </p:sp>
        <p:sp>
          <p:nvSpPr>
            <p:cNvPr id="73" name="Freeform 43"/>
            <p:cNvSpPr>
              <a:spLocks/>
            </p:cNvSpPr>
            <p:nvPr/>
          </p:nvSpPr>
          <p:spPr bwMode="auto">
            <a:xfrm rot="5080426">
              <a:off x="7236038" y="5325278"/>
              <a:ext cx="1619874" cy="1758646"/>
            </a:xfrm>
            <a:custGeom>
              <a:avLst/>
              <a:gdLst>
                <a:gd name="T0" fmla="*/ 1618359 w 1069"/>
                <a:gd name="T1" fmla="*/ 186317 h 1161"/>
                <a:gd name="T2" fmla="*/ 1615328 w 1069"/>
                <a:gd name="T3" fmla="*/ 69679 h 1161"/>
                <a:gd name="T4" fmla="*/ 378829 w 1069"/>
                <a:gd name="T5" fmla="*/ 446857 h 1161"/>
                <a:gd name="T6" fmla="*/ 0 w 1069"/>
                <a:gd name="T7" fmla="*/ 1554152 h 1161"/>
                <a:gd name="T8" fmla="*/ 3031 w 1069"/>
                <a:gd name="T9" fmla="*/ 1687452 h 1161"/>
                <a:gd name="T10" fmla="*/ 1239529 w 1069"/>
                <a:gd name="T11" fmla="*/ 1311789 h 1161"/>
                <a:gd name="T12" fmla="*/ 1430459 w 1069"/>
                <a:gd name="T13" fmla="*/ 1048220 h 1161"/>
                <a:gd name="T14" fmla="*/ 1506225 w 1069"/>
                <a:gd name="T15" fmla="*/ 877051 h 1161"/>
                <a:gd name="T16" fmla="*/ 1618359 w 1069"/>
                <a:gd name="T17" fmla="*/ 186317 h 116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chemeClr val="accent1">
                <a:alpha val="5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806">
                <a:solidFill>
                  <a:schemeClr val="tx1">
                    <a:lumMod val="50000"/>
                    <a:lumOff val="50000"/>
                  </a:schemeClr>
                </a:solidFill>
              </a:endParaRPr>
            </a:p>
          </p:txBody>
        </p:sp>
        <p:sp>
          <p:nvSpPr>
            <p:cNvPr id="74" name="Freeform 46"/>
            <p:cNvSpPr>
              <a:spLocks/>
            </p:cNvSpPr>
            <p:nvPr/>
          </p:nvSpPr>
          <p:spPr bwMode="auto">
            <a:xfrm rot="10051992">
              <a:off x="13103020" y="7670469"/>
              <a:ext cx="1496986" cy="1623956"/>
            </a:xfrm>
            <a:custGeom>
              <a:avLst/>
              <a:gdLst>
                <a:gd name="T0" fmla="*/ 1068 w 1069"/>
                <a:gd name="T1" fmla="*/ 123 h 1161"/>
                <a:gd name="T2" fmla="*/ 1066 w 1069"/>
                <a:gd name="T3" fmla="*/ 46 h 1161"/>
                <a:gd name="T4" fmla="*/ 250 w 1069"/>
                <a:gd name="T5" fmla="*/ 295 h 1161"/>
                <a:gd name="T6" fmla="*/ 0 w 1069"/>
                <a:gd name="T7" fmla="*/ 1026 h 1161"/>
                <a:gd name="T8" fmla="*/ 2 w 1069"/>
                <a:gd name="T9" fmla="*/ 1114 h 1161"/>
                <a:gd name="T10" fmla="*/ 818 w 1069"/>
                <a:gd name="T11" fmla="*/ 866 h 1161"/>
                <a:gd name="T12" fmla="*/ 944 w 1069"/>
                <a:gd name="T13" fmla="*/ 692 h 1161"/>
                <a:gd name="T14" fmla="*/ 994 w 1069"/>
                <a:gd name="T15" fmla="*/ 579 h 1161"/>
                <a:gd name="T16" fmla="*/ 1068 w 1069"/>
                <a:gd name="T17" fmla="*/ 123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chemeClr val="accent3">
                <a:alpha val="60000"/>
              </a:schemeClr>
            </a:solidFill>
            <a:ln>
              <a:noFill/>
            </a:ln>
          </p:spPr>
          <p:txBody>
            <a:bodyPr/>
            <a:lstStyle/>
            <a:p>
              <a:pPr defTabSz="407710">
                <a:defRPr/>
              </a:pPr>
              <a:endParaRPr lang="id-ID" sz="806" dirty="0">
                <a:solidFill>
                  <a:schemeClr val="tx1">
                    <a:lumMod val="50000"/>
                    <a:lumOff val="50000"/>
                  </a:schemeClr>
                </a:solidFill>
                <a:latin typeface="Open Sans Light"/>
              </a:endParaRPr>
            </a:p>
          </p:txBody>
        </p:sp>
        <p:sp>
          <p:nvSpPr>
            <p:cNvPr id="75" name="Freeform 47"/>
            <p:cNvSpPr>
              <a:spLocks/>
            </p:cNvSpPr>
            <p:nvPr/>
          </p:nvSpPr>
          <p:spPr bwMode="auto">
            <a:xfrm rot="11618841">
              <a:off x="16671655" y="6544971"/>
              <a:ext cx="1496986" cy="1625543"/>
            </a:xfrm>
            <a:custGeom>
              <a:avLst/>
              <a:gdLst>
                <a:gd name="T0" fmla="*/ 1068 w 1069"/>
                <a:gd name="T1" fmla="*/ 123 h 1161"/>
                <a:gd name="T2" fmla="*/ 1066 w 1069"/>
                <a:gd name="T3" fmla="*/ 46 h 1161"/>
                <a:gd name="T4" fmla="*/ 250 w 1069"/>
                <a:gd name="T5" fmla="*/ 295 h 1161"/>
                <a:gd name="T6" fmla="*/ 0 w 1069"/>
                <a:gd name="T7" fmla="*/ 1026 h 1161"/>
                <a:gd name="T8" fmla="*/ 2 w 1069"/>
                <a:gd name="T9" fmla="*/ 1114 h 1161"/>
                <a:gd name="T10" fmla="*/ 818 w 1069"/>
                <a:gd name="T11" fmla="*/ 866 h 1161"/>
                <a:gd name="T12" fmla="*/ 944 w 1069"/>
                <a:gd name="T13" fmla="*/ 692 h 1161"/>
                <a:gd name="T14" fmla="*/ 994 w 1069"/>
                <a:gd name="T15" fmla="*/ 579 h 1161"/>
                <a:gd name="T16" fmla="*/ 1068 w 1069"/>
                <a:gd name="T17" fmla="*/ 123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chemeClr val="accent5">
                <a:alpha val="60000"/>
              </a:schemeClr>
            </a:solidFill>
            <a:ln>
              <a:noFill/>
            </a:ln>
          </p:spPr>
          <p:txBody>
            <a:bodyPr/>
            <a:lstStyle/>
            <a:p>
              <a:pPr defTabSz="407710">
                <a:defRPr/>
              </a:pPr>
              <a:endParaRPr lang="id-ID" sz="806" dirty="0">
                <a:solidFill>
                  <a:schemeClr val="tx1">
                    <a:lumMod val="50000"/>
                    <a:lumOff val="50000"/>
                  </a:schemeClr>
                </a:solidFill>
                <a:latin typeface="Open Sans Light"/>
              </a:endParaRPr>
            </a:p>
          </p:txBody>
        </p:sp>
      </p:grpSp>
      <p:sp>
        <p:nvSpPr>
          <p:cNvPr id="76" name="AutoShape 84"/>
          <p:cNvSpPr>
            <a:spLocks/>
          </p:cNvSpPr>
          <p:nvPr/>
        </p:nvSpPr>
        <p:spPr bwMode="auto">
          <a:xfrm>
            <a:off x="5046356" y="2401678"/>
            <a:ext cx="374998" cy="3666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92" y="0"/>
                </a:moveTo>
                <a:cubicBezTo>
                  <a:pt x="12101" y="0"/>
                  <a:pt x="13398" y="296"/>
                  <a:pt x="14685" y="897"/>
                </a:cubicBezTo>
                <a:cubicBezTo>
                  <a:pt x="15972" y="1496"/>
                  <a:pt x="17128" y="2309"/>
                  <a:pt x="18152" y="3337"/>
                </a:cubicBezTo>
                <a:cubicBezTo>
                  <a:pt x="19173" y="4365"/>
                  <a:pt x="20002" y="5565"/>
                  <a:pt x="20642" y="6941"/>
                </a:cubicBezTo>
                <a:cubicBezTo>
                  <a:pt x="21277" y="8313"/>
                  <a:pt x="21599" y="9784"/>
                  <a:pt x="21599" y="11354"/>
                </a:cubicBezTo>
                <a:cubicBezTo>
                  <a:pt x="21599" y="12995"/>
                  <a:pt x="21305" y="14571"/>
                  <a:pt x="20722" y="16085"/>
                </a:cubicBezTo>
                <a:lnTo>
                  <a:pt x="20416" y="16895"/>
                </a:lnTo>
                <a:lnTo>
                  <a:pt x="18455" y="17245"/>
                </a:lnTo>
                <a:cubicBezTo>
                  <a:pt x="18253" y="18183"/>
                  <a:pt x="17836" y="18965"/>
                  <a:pt x="17210" y="19589"/>
                </a:cubicBezTo>
                <a:cubicBezTo>
                  <a:pt x="16584" y="20207"/>
                  <a:pt x="15843" y="20521"/>
                  <a:pt x="14996" y="20521"/>
                </a:cubicBezTo>
                <a:lnTo>
                  <a:pt x="14996" y="21074"/>
                </a:lnTo>
                <a:cubicBezTo>
                  <a:pt x="14996" y="21218"/>
                  <a:pt x="14953" y="21343"/>
                  <a:pt x="14862" y="21447"/>
                </a:cubicBezTo>
                <a:cubicBezTo>
                  <a:pt x="14770" y="21549"/>
                  <a:pt x="14664" y="21599"/>
                  <a:pt x="14534" y="21599"/>
                </a:cubicBezTo>
                <a:lnTo>
                  <a:pt x="13633" y="21599"/>
                </a:lnTo>
                <a:cubicBezTo>
                  <a:pt x="13513" y="21599"/>
                  <a:pt x="13407" y="21549"/>
                  <a:pt x="13322" y="21447"/>
                </a:cubicBezTo>
                <a:cubicBezTo>
                  <a:pt x="13238" y="21343"/>
                  <a:pt x="13193" y="21218"/>
                  <a:pt x="13193" y="21074"/>
                </a:cubicBezTo>
                <a:lnTo>
                  <a:pt x="13193" y="11354"/>
                </a:lnTo>
                <a:cubicBezTo>
                  <a:pt x="13193" y="11210"/>
                  <a:pt x="13238" y="11081"/>
                  <a:pt x="13322" y="10970"/>
                </a:cubicBezTo>
                <a:cubicBezTo>
                  <a:pt x="13407" y="10857"/>
                  <a:pt x="13513" y="10798"/>
                  <a:pt x="13633" y="10798"/>
                </a:cubicBezTo>
                <a:lnTo>
                  <a:pt x="14534" y="10798"/>
                </a:lnTo>
                <a:cubicBezTo>
                  <a:pt x="14654" y="10798"/>
                  <a:pt x="14763" y="10857"/>
                  <a:pt x="14857" y="10970"/>
                </a:cubicBezTo>
                <a:cubicBezTo>
                  <a:pt x="14949" y="11081"/>
                  <a:pt x="14996" y="11210"/>
                  <a:pt x="14996" y="11354"/>
                </a:cubicBezTo>
                <a:lnTo>
                  <a:pt x="14996" y="11880"/>
                </a:lnTo>
                <a:cubicBezTo>
                  <a:pt x="15655" y="11880"/>
                  <a:pt x="16262" y="12077"/>
                  <a:pt x="16810" y="12476"/>
                </a:cubicBezTo>
                <a:cubicBezTo>
                  <a:pt x="17359" y="12874"/>
                  <a:pt x="17787" y="13396"/>
                  <a:pt x="18095" y="14046"/>
                </a:cubicBezTo>
                <a:lnTo>
                  <a:pt x="18533" y="13947"/>
                </a:lnTo>
                <a:cubicBezTo>
                  <a:pt x="18782" y="13136"/>
                  <a:pt x="18900" y="12272"/>
                  <a:pt x="18893" y="11354"/>
                </a:cubicBezTo>
                <a:cubicBezTo>
                  <a:pt x="18893" y="10228"/>
                  <a:pt x="18648" y="9177"/>
                  <a:pt x="18156" y="8194"/>
                </a:cubicBezTo>
                <a:cubicBezTo>
                  <a:pt x="17665" y="7220"/>
                  <a:pt x="17024" y="6362"/>
                  <a:pt x="16238" y="5622"/>
                </a:cubicBezTo>
                <a:cubicBezTo>
                  <a:pt x="15455" y="4882"/>
                  <a:pt x="14584" y="4300"/>
                  <a:pt x="13621" y="3877"/>
                </a:cubicBezTo>
                <a:cubicBezTo>
                  <a:pt x="12659" y="3456"/>
                  <a:pt x="11717" y="3241"/>
                  <a:pt x="10792" y="3241"/>
                </a:cubicBezTo>
                <a:cubicBezTo>
                  <a:pt x="9868" y="3241"/>
                  <a:pt x="8929" y="3456"/>
                  <a:pt x="7971" y="3877"/>
                </a:cubicBezTo>
                <a:cubicBezTo>
                  <a:pt x="7015" y="4300"/>
                  <a:pt x="6140" y="4879"/>
                  <a:pt x="5358" y="5608"/>
                </a:cubicBezTo>
                <a:cubicBezTo>
                  <a:pt x="4572" y="6336"/>
                  <a:pt x="3934" y="7198"/>
                  <a:pt x="3443" y="8183"/>
                </a:cubicBezTo>
                <a:cubicBezTo>
                  <a:pt x="2951" y="9171"/>
                  <a:pt x="2704" y="10219"/>
                  <a:pt x="2704" y="11329"/>
                </a:cubicBezTo>
                <a:cubicBezTo>
                  <a:pt x="2704" y="12267"/>
                  <a:pt x="2824" y="13136"/>
                  <a:pt x="3066" y="13947"/>
                </a:cubicBezTo>
                <a:lnTo>
                  <a:pt x="3504" y="14046"/>
                </a:lnTo>
                <a:cubicBezTo>
                  <a:pt x="3812" y="13396"/>
                  <a:pt x="4240" y="12874"/>
                  <a:pt x="4789" y="12476"/>
                </a:cubicBezTo>
                <a:cubicBezTo>
                  <a:pt x="5337" y="12077"/>
                  <a:pt x="5942" y="11880"/>
                  <a:pt x="6603" y="11880"/>
                </a:cubicBezTo>
                <a:lnTo>
                  <a:pt x="6603" y="11354"/>
                </a:lnTo>
                <a:cubicBezTo>
                  <a:pt x="6603" y="11210"/>
                  <a:pt x="6646" y="11081"/>
                  <a:pt x="6737" y="10970"/>
                </a:cubicBezTo>
                <a:cubicBezTo>
                  <a:pt x="6827" y="10857"/>
                  <a:pt x="6935" y="10798"/>
                  <a:pt x="7065" y="10798"/>
                </a:cubicBezTo>
                <a:lnTo>
                  <a:pt x="7966" y="10798"/>
                </a:lnTo>
                <a:cubicBezTo>
                  <a:pt x="8086" y="10798"/>
                  <a:pt x="8187" y="10857"/>
                  <a:pt x="8270" y="10970"/>
                </a:cubicBezTo>
                <a:cubicBezTo>
                  <a:pt x="8352" y="11081"/>
                  <a:pt x="8392" y="11210"/>
                  <a:pt x="8392" y="11354"/>
                </a:cubicBezTo>
                <a:lnTo>
                  <a:pt x="8392" y="21074"/>
                </a:lnTo>
                <a:cubicBezTo>
                  <a:pt x="8392" y="21218"/>
                  <a:pt x="8352" y="21343"/>
                  <a:pt x="8270" y="21447"/>
                </a:cubicBezTo>
                <a:cubicBezTo>
                  <a:pt x="8187" y="21549"/>
                  <a:pt x="8086" y="21599"/>
                  <a:pt x="7966" y="21599"/>
                </a:cubicBezTo>
                <a:lnTo>
                  <a:pt x="7065" y="21599"/>
                </a:lnTo>
                <a:cubicBezTo>
                  <a:pt x="6945" y="21599"/>
                  <a:pt x="6836" y="21549"/>
                  <a:pt x="6742" y="21447"/>
                </a:cubicBezTo>
                <a:cubicBezTo>
                  <a:pt x="6650" y="21343"/>
                  <a:pt x="6603" y="21218"/>
                  <a:pt x="6603" y="21074"/>
                </a:cubicBezTo>
                <a:lnTo>
                  <a:pt x="6603" y="20521"/>
                </a:lnTo>
                <a:cubicBezTo>
                  <a:pt x="6189" y="20521"/>
                  <a:pt x="5789" y="20436"/>
                  <a:pt x="5403" y="20270"/>
                </a:cubicBezTo>
                <a:cubicBezTo>
                  <a:pt x="5015" y="20103"/>
                  <a:pt x="4671" y="19877"/>
                  <a:pt x="4370" y="19589"/>
                </a:cubicBezTo>
                <a:cubicBezTo>
                  <a:pt x="4073" y="19298"/>
                  <a:pt x="3814" y="18956"/>
                  <a:pt x="3598" y="18558"/>
                </a:cubicBezTo>
                <a:cubicBezTo>
                  <a:pt x="3388" y="18163"/>
                  <a:pt x="3233" y="17725"/>
                  <a:pt x="3144" y="17245"/>
                </a:cubicBezTo>
                <a:lnTo>
                  <a:pt x="1172" y="16895"/>
                </a:lnTo>
                <a:lnTo>
                  <a:pt x="877" y="16085"/>
                </a:lnTo>
                <a:cubicBezTo>
                  <a:pt x="294" y="14571"/>
                  <a:pt x="0" y="12987"/>
                  <a:pt x="0" y="11326"/>
                </a:cubicBezTo>
                <a:cubicBezTo>
                  <a:pt x="0" y="9776"/>
                  <a:pt x="320" y="8310"/>
                  <a:pt x="957" y="6938"/>
                </a:cubicBezTo>
                <a:cubicBezTo>
                  <a:pt x="1595" y="5563"/>
                  <a:pt x="2426" y="4363"/>
                  <a:pt x="3447" y="3335"/>
                </a:cubicBezTo>
                <a:cubicBezTo>
                  <a:pt x="4469" y="2307"/>
                  <a:pt x="5622" y="1493"/>
                  <a:pt x="6909" y="895"/>
                </a:cubicBezTo>
                <a:cubicBezTo>
                  <a:pt x="8192" y="296"/>
                  <a:pt x="9486" y="0"/>
                  <a:pt x="10792" y="0"/>
                </a:cubicBezTo>
              </a:path>
            </a:pathLst>
          </a:custGeom>
          <a:solidFill>
            <a:schemeClr val="bg1"/>
          </a:solidFill>
          <a:ln>
            <a:noFill/>
          </a:ln>
          <a:effectLst/>
          <a:extLst/>
        </p:spPr>
        <p:txBody>
          <a:bodyPr lIns="14286" tIns="14286" rIns="14286" bIns="14286" anchor="ctr"/>
          <a:lstStyle/>
          <a:p>
            <a:pPr defTabSz="128423">
              <a:defRPr/>
            </a:pPr>
            <a:endParaRPr lang="es-ES" sz="788">
              <a:solidFill>
                <a:schemeClr val="tx1">
                  <a:lumMod val="50000"/>
                  <a:lumOff val="50000"/>
                </a:schemeClr>
              </a:solidFill>
              <a:effectLst>
                <a:outerShdw blurRad="38100" dist="38100" dir="2700000" algn="tl">
                  <a:srgbClr val="000000"/>
                </a:outerShdw>
              </a:effectLst>
              <a:latin typeface="Gill Sans" charset="0"/>
              <a:cs typeface="Gill Sans" charset="0"/>
              <a:sym typeface="Gill Sans" charset="0"/>
            </a:endParaRPr>
          </a:p>
        </p:txBody>
      </p:sp>
      <p:sp>
        <p:nvSpPr>
          <p:cNvPr id="77" name="AutoShape 15"/>
          <p:cNvSpPr>
            <a:spLocks/>
          </p:cNvSpPr>
          <p:nvPr/>
        </p:nvSpPr>
        <p:spPr bwMode="auto">
          <a:xfrm>
            <a:off x="7148130" y="2844533"/>
            <a:ext cx="329165" cy="320832"/>
          </a:xfrm>
          <a:custGeom>
            <a:avLst/>
            <a:gdLst>
              <a:gd name="T0" fmla="+- 0 10782 53"/>
              <a:gd name="T1" fmla="*/ T0 w 21459"/>
              <a:gd name="T2" fmla="+- 0 10819 39"/>
              <a:gd name="T3" fmla="*/ 10819 h 21561"/>
              <a:gd name="T4" fmla="+- 0 10782 53"/>
              <a:gd name="T5" fmla="*/ T4 w 21459"/>
              <a:gd name="T6" fmla="+- 0 10819 39"/>
              <a:gd name="T7" fmla="*/ 10819 h 21561"/>
              <a:gd name="T8" fmla="+- 0 10782 53"/>
              <a:gd name="T9" fmla="*/ T8 w 21459"/>
              <a:gd name="T10" fmla="+- 0 10819 39"/>
              <a:gd name="T11" fmla="*/ 10819 h 21561"/>
              <a:gd name="T12" fmla="+- 0 10782 53"/>
              <a:gd name="T13" fmla="*/ T12 w 21459"/>
              <a:gd name="T14" fmla="+- 0 10819 39"/>
              <a:gd name="T15" fmla="*/ 10819 h 21561"/>
            </a:gdLst>
            <a:ahLst/>
            <a:cxnLst>
              <a:cxn ang="0">
                <a:pos x="T1" y="T3"/>
              </a:cxn>
              <a:cxn ang="0">
                <a:pos x="T5" y="T7"/>
              </a:cxn>
              <a:cxn ang="0">
                <a:pos x="T9" y="T11"/>
              </a:cxn>
              <a:cxn ang="0">
                <a:pos x="T13" y="T15"/>
              </a:cxn>
            </a:cxnLst>
            <a:rect l="0" t="0" r="r" b="b"/>
            <a:pathLst>
              <a:path w="21459" h="21561">
                <a:moveTo>
                  <a:pt x="20359" y="4319"/>
                </a:moveTo>
                <a:cubicBezTo>
                  <a:pt x="20703" y="4451"/>
                  <a:pt x="20960" y="4653"/>
                  <a:pt x="21125" y="4923"/>
                </a:cubicBezTo>
                <a:cubicBezTo>
                  <a:pt x="21468" y="5418"/>
                  <a:pt x="21546" y="6025"/>
                  <a:pt x="21363" y="6735"/>
                </a:cubicBezTo>
                <a:lnTo>
                  <a:pt x="17812" y="19432"/>
                </a:lnTo>
                <a:cubicBezTo>
                  <a:pt x="17663" y="20051"/>
                  <a:pt x="17338" y="20561"/>
                  <a:pt x="16840" y="20960"/>
                </a:cubicBezTo>
                <a:cubicBezTo>
                  <a:pt x="16342" y="21361"/>
                  <a:pt x="15810" y="21560"/>
                  <a:pt x="15242" y="21560"/>
                </a:cubicBezTo>
                <a:lnTo>
                  <a:pt x="3374" y="21560"/>
                </a:lnTo>
                <a:cubicBezTo>
                  <a:pt x="3031" y="21560"/>
                  <a:pt x="2698" y="21496"/>
                  <a:pt x="2378" y="21358"/>
                </a:cubicBezTo>
                <a:cubicBezTo>
                  <a:pt x="2056" y="21223"/>
                  <a:pt x="1747" y="21042"/>
                  <a:pt x="1456" y="20810"/>
                </a:cubicBezTo>
                <a:cubicBezTo>
                  <a:pt x="1162" y="20581"/>
                  <a:pt x="906" y="20312"/>
                  <a:pt x="683" y="19998"/>
                </a:cubicBezTo>
                <a:cubicBezTo>
                  <a:pt x="463" y="19685"/>
                  <a:pt x="287" y="19345"/>
                  <a:pt x="161" y="18978"/>
                </a:cubicBezTo>
                <a:cubicBezTo>
                  <a:pt x="-46" y="18345"/>
                  <a:pt x="-53" y="17750"/>
                  <a:pt x="138" y="17199"/>
                </a:cubicBezTo>
                <a:cubicBezTo>
                  <a:pt x="156" y="17049"/>
                  <a:pt x="172" y="16900"/>
                  <a:pt x="188" y="16759"/>
                </a:cubicBezTo>
                <a:cubicBezTo>
                  <a:pt x="206" y="16613"/>
                  <a:pt x="222" y="16449"/>
                  <a:pt x="237" y="16273"/>
                </a:cubicBezTo>
                <a:cubicBezTo>
                  <a:pt x="237" y="16179"/>
                  <a:pt x="222" y="16082"/>
                  <a:pt x="188" y="15985"/>
                </a:cubicBezTo>
                <a:cubicBezTo>
                  <a:pt x="156" y="15889"/>
                  <a:pt x="146" y="15792"/>
                  <a:pt x="161" y="15695"/>
                </a:cubicBezTo>
                <a:cubicBezTo>
                  <a:pt x="180" y="15549"/>
                  <a:pt x="245" y="15402"/>
                  <a:pt x="358" y="15256"/>
                </a:cubicBezTo>
                <a:cubicBezTo>
                  <a:pt x="471" y="15109"/>
                  <a:pt x="578" y="14942"/>
                  <a:pt x="678" y="14757"/>
                </a:cubicBezTo>
                <a:cubicBezTo>
                  <a:pt x="872" y="14411"/>
                  <a:pt x="1060" y="13986"/>
                  <a:pt x="1249" y="13485"/>
                </a:cubicBezTo>
                <a:cubicBezTo>
                  <a:pt x="1438" y="12987"/>
                  <a:pt x="1574" y="12553"/>
                  <a:pt x="1655" y="12190"/>
                </a:cubicBezTo>
                <a:cubicBezTo>
                  <a:pt x="1689" y="12040"/>
                  <a:pt x="1686" y="11896"/>
                  <a:pt x="1642" y="11762"/>
                </a:cubicBezTo>
                <a:cubicBezTo>
                  <a:pt x="1603" y="11627"/>
                  <a:pt x="1597" y="11504"/>
                  <a:pt x="1631" y="11389"/>
                </a:cubicBezTo>
                <a:cubicBezTo>
                  <a:pt x="1665" y="11240"/>
                  <a:pt x="1734" y="11111"/>
                  <a:pt x="1838" y="11005"/>
                </a:cubicBezTo>
                <a:cubicBezTo>
                  <a:pt x="1943" y="10897"/>
                  <a:pt x="2027" y="10788"/>
                  <a:pt x="2095" y="10671"/>
                </a:cubicBezTo>
                <a:cubicBezTo>
                  <a:pt x="2179" y="10507"/>
                  <a:pt x="2268" y="10308"/>
                  <a:pt x="2365" y="10082"/>
                </a:cubicBezTo>
                <a:cubicBezTo>
                  <a:pt x="2459" y="9859"/>
                  <a:pt x="2551" y="9628"/>
                  <a:pt x="2635" y="9390"/>
                </a:cubicBezTo>
                <a:cubicBezTo>
                  <a:pt x="2719" y="9150"/>
                  <a:pt x="2784" y="8918"/>
                  <a:pt x="2837" y="8690"/>
                </a:cubicBezTo>
                <a:cubicBezTo>
                  <a:pt x="2887" y="8461"/>
                  <a:pt x="2918" y="8271"/>
                  <a:pt x="2936" y="8118"/>
                </a:cubicBezTo>
                <a:cubicBezTo>
                  <a:pt x="2952" y="7972"/>
                  <a:pt x="2944" y="7816"/>
                  <a:pt x="2910" y="7655"/>
                </a:cubicBezTo>
                <a:cubicBezTo>
                  <a:pt x="2876" y="7497"/>
                  <a:pt x="2876" y="7365"/>
                  <a:pt x="2910" y="7248"/>
                </a:cubicBezTo>
                <a:cubicBezTo>
                  <a:pt x="2960" y="7101"/>
                  <a:pt x="3046" y="6978"/>
                  <a:pt x="3167" y="6878"/>
                </a:cubicBezTo>
                <a:cubicBezTo>
                  <a:pt x="3288" y="6778"/>
                  <a:pt x="3390" y="6664"/>
                  <a:pt x="3476" y="6532"/>
                </a:cubicBezTo>
                <a:cubicBezTo>
                  <a:pt x="3557" y="6421"/>
                  <a:pt x="3649" y="6263"/>
                  <a:pt x="3746" y="6049"/>
                </a:cubicBezTo>
                <a:cubicBezTo>
                  <a:pt x="3840" y="5841"/>
                  <a:pt x="3937" y="5609"/>
                  <a:pt x="4034" y="5354"/>
                </a:cubicBezTo>
                <a:cubicBezTo>
                  <a:pt x="4129" y="5102"/>
                  <a:pt x="4210" y="4856"/>
                  <a:pt x="4278" y="4618"/>
                </a:cubicBezTo>
                <a:cubicBezTo>
                  <a:pt x="4344" y="4381"/>
                  <a:pt x="4385" y="4170"/>
                  <a:pt x="4404" y="3979"/>
                </a:cubicBezTo>
                <a:cubicBezTo>
                  <a:pt x="4420" y="3868"/>
                  <a:pt x="4404" y="3754"/>
                  <a:pt x="4354" y="3636"/>
                </a:cubicBezTo>
                <a:cubicBezTo>
                  <a:pt x="4304" y="3519"/>
                  <a:pt x="4294" y="3390"/>
                  <a:pt x="4328" y="3249"/>
                </a:cubicBezTo>
                <a:cubicBezTo>
                  <a:pt x="4362" y="3120"/>
                  <a:pt x="4438" y="2980"/>
                  <a:pt x="4561" y="2836"/>
                </a:cubicBezTo>
                <a:cubicBezTo>
                  <a:pt x="4682" y="2692"/>
                  <a:pt x="4792" y="2543"/>
                  <a:pt x="4894" y="2393"/>
                </a:cubicBezTo>
                <a:cubicBezTo>
                  <a:pt x="5025" y="2159"/>
                  <a:pt x="5145" y="1886"/>
                  <a:pt x="5250" y="1573"/>
                </a:cubicBezTo>
                <a:cubicBezTo>
                  <a:pt x="5355" y="1262"/>
                  <a:pt x="5481" y="975"/>
                  <a:pt x="5625" y="717"/>
                </a:cubicBezTo>
                <a:cubicBezTo>
                  <a:pt x="5772" y="462"/>
                  <a:pt x="5966" y="259"/>
                  <a:pt x="6204" y="116"/>
                </a:cubicBezTo>
                <a:cubicBezTo>
                  <a:pt x="6440" y="-31"/>
                  <a:pt x="6767" y="-39"/>
                  <a:pt x="7176" y="92"/>
                </a:cubicBezTo>
                <a:lnTo>
                  <a:pt x="7150" y="151"/>
                </a:lnTo>
                <a:cubicBezTo>
                  <a:pt x="7409" y="54"/>
                  <a:pt x="7635" y="10"/>
                  <a:pt x="7829" y="10"/>
                </a:cubicBezTo>
                <a:lnTo>
                  <a:pt x="17613" y="10"/>
                </a:lnTo>
                <a:cubicBezTo>
                  <a:pt x="18266" y="10"/>
                  <a:pt x="18764" y="277"/>
                  <a:pt x="19107" y="805"/>
                </a:cubicBezTo>
                <a:cubicBezTo>
                  <a:pt x="19448" y="1303"/>
                  <a:pt x="19524" y="1904"/>
                  <a:pt x="19330" y="2616"/>
                </a:cubicBezTo>
                <a:lnTo>
                  <a:pt x="15782" y="15329"/>
                </a:lnTo>
                <a:cubicBezTo>
                  <a:pt x="15630" y="15918"/>
                  <a:pt x="15307" y="16419"/>
                  <a:pt x="14809" y="16829"/>
                </a:cubicBezTo>
                <a:cubicBezTo>
                  <a:pt x="14312" y="17243"/>
                  <a:pt x="13782" y="17448"/>
                  <a:pt x="13221" y="17448"/>
                </a:cubicBezTo>
                <a:lnTo>
                  <a:pt x="2019" y="17448"/>
                </a:lnTo>
                <a:cubicBezTo>
                  <a:pt x="1935" y="17448"/>
                  <a:pt x="1852" y="17460"/>
                  <a:pt x="1762" y="17477"/>
                </a:cubicBezTo>
                <a:cubicBezTo>
                  <a:pt x="1676" y="17495"/>
                  <a:pt x="1597" y="17551"/>
                  <a:pt x="1529" y="17644"/>
                </a:cubicBezTo>
                <a:cubicBezTo>
                  <a:pt x="1430" y="17832"/>
                  <a:pt x="1430" y="18096"/>
                  <a:pt x="1529" y="18430"/>
                </a:cubicBezTo>
                <a:cubicBezTo>
                  <a:pt x="1665" y="18834"/>
                  <a:pt x="1914" y="19186"/>
                  <a:pt x="2284" y="19488"/>
                </a:cubicBezTo>
                <a:cubicBezTo>
                  <a:pt x="2651" y="19796"/>
                  <a:pt x="3015" y="19945"/>
                  <a:pt x="3374" y="19945"/>
                </a:cubicBezTo>
                <a:lnTo>
                  <a:pt x="15242" y="19945"/>
                </a:lnTo>
                <a:cubicBezTo>
                  <a:pt x="15485" y="19945"/>
                  <a:pt x="15724" y="19846"/>
                  <a:pt x="15962" y="19643"/>
                </a:cubicBezTo>
                <a:cubicBezTo>
                  <a:pt x="16201" y="19444"/>
                  <a:pt x="16358" y="19221"/>
                  <a:pt x="16434" y="18975"/>
                </a:cubicBezTo>
                <a:lnTo>
                  <a:pt x="20310" y="5128"/>
                </a:lnTo>
                <a:cubicBezTo>
                  <a:pt x="20344" y="4979"/>
                  <a:pt x="20365" y="4841"/>
                  <a:pt x="20373" y="4715"/>
                </a:cubicBezTo>
                <a:cubicBezTo>
                  <a:pt x="20378" y="4592"/>
                  <a:pt x="20373" y="4460"/>
                  <a:pt x="20359" y="4319"/>
                </a:cubicBezTo>
                <a:moveTo>
                  <a:pt x="6285" y="8083"/>
                </a:moveTo>
                <a:cubicBezTo>
                  <a:pt x="6201" y="8446"/>
                  <a:pt x="6311" y="8628"/>
                  <a:pt x="6610" y="8628"/>
                </a:cubicBezTo>
                <a:lnTo>
                  <a:pt x="14325" y="8628"/>
                </a:lnTo>
                <a:cubicBezTo>
                  <a:pt x="14461" y="8628"/>
                  <a:pt x="14587" y="8578"/>
                  <a:pt x="14707" y="8473"/>
                </a:cubicBezTo>
                <a:cubicBezTo>
                  <a:pt x="14830" y="8370"/>
                  <a:pt x="14906" y="8238"/>
                  <a:pt x="14940" y="8083"/>
                </a:cubicBezTo>
                <a:lnTo>
                  <a:pt x="15242" y="7028"/>
                </a:lnTo>
                <a:cubicBezTo>
                  <a:pt x="15276" y="6881"/>
                  <a:pt x="15263" y="6752"/>
                  <a:pt x="15205" y="6641"/>
                </a:cubicBezTo>
                <a:cubicBezTo>
                  <a:pt x="15145" y="6535"/>
                  <a:pt x="15051" y="6483"/>
                  <a:pt x="14914" y="6483"/>
                </a:cubicBezTo>
                <a:lnTo>
                  <a:pt x="7202" y="6483"/>
                </a:lnTo>
                <a:cubicBezTo>
                  <a:pt x="7066" y="6483"/>
                  <a:pt x="6935" y="6532"/>
                  <a:pt x="6807" y="6638"/>
                </a:cubicBezTo>
                <a:cubicBezTo>
                  <a:pt x="6676" y="6740"/>
                  <a:pt x="6594" y="6869"/>
                  <a:pt x="6560" y="7028"/>
                </a:cubicBezTo>
                <a:lnTo>
                  <a:pt x="6285" y="8083"/>
                </a:lnTo>
                <a:close/>
                <a:moveTo>
                  <a:pt x="7150" y="4867"/>
                </a:moveTo>
                <a:cubicBezTo>
                  <a:pt x="7116" y="5017"/>
                  <a:pt x="7132" y="5140"/>
                  <a:pt x="7195" y="5240"/>
                </a:cubicBezTo>
                <a:cubicBezTo>
                  <a:pt x="7257" y="5336"/>
                  <a:pt x="7354" y="5386"/>
                  <a:pt x="7488" y="5386"/>
                </a:cubicBezTo>
                <a:lnTo>
                  <a:pt x="15192" y="5386"/>
                </a:lnTo>
                <a:cubicBezTo>
                  <a:pt x="15326" y="5386"/>
                  <a:pt x="15451" y="5336"/>
                  <a:pt x="15575" y="5240"/>
                </a:cubicBezTo>
                <a:cubicBezTo>
                  <a:pt x="15695" y="5140"/>
                  <a:pt x="15784" y="5017"/>
                  <a:pt x="15845" y="4867"/>
                </a:cubicBezTo>
                <a:lnTo>
                  <a:pt x="16120" y="3771"/>
                </a:lnTo>
                <a:cubicBezTo>
                  <a:pt x="16154" y="3622"/>
                  <a:pt x="16141" y="3493"/>
                  <a:pt x="16083" y="3387"/>
                </a:cubicBezTo>
                <a:cubicBezTo>
                  <a:pt x="16023" y="3279"/>
                  <a:pt x="15923" y="3223"/>
                  <a:pt x="15782" y="3223"/>
                </a:cubicBezTo>
                <a:lnTo>
                  <a:pt x="8078" y="3223"/>
                </a:lnTo>
                <a:cubicBezTo>
                  <a:pt x="7944" y="3223"/>
                  <a:pt x="7818" y="3279"/>
                  <a:pt x="7695" y="3387"/>
                </a:cubicBezTo>
                <a:cubicBezTo>
                  <a:pt x="7575" y="3493"/>
                  <a:pt x="7488" y="3622"/>
                  <a:pt x="7438" y="3771"/>
                </a:cubicBezTo>
                <a:lnTo>
                  <a:pt x="7150" y="4867"/>
                </a:lnTo>
                <a:close/>
              </a:path>
            </a:pathLst>
          </a:custGeom>
          <a:solidFill>
            <a:schemeClr val="bg1"/>
          </a:solidFill>
          <a:ln>
            <a:noFill/>
          </a:ln>
          <a:effectLst/>
          <a:extLst/>
        </p:spPr>
        <p:txBody>
          <a:bodyPr lIns="14286" tIns="14286" rIns="14286" bIns="14286" anchor="ctr"/>
          <a:lstStyle/>
          <a:p>
            <a:pPr defTabSz="128423">
              <a:defRPr/>
            </a:pPr>
            <a:endParaRPr lang="es-ES" sz="788" dirty="0">
              <a:solidFill>
                <a:schemeClr val="tx1">
                  <a:lumMod val="50000"/>
                  <a:lumOff val="50000"/>
                </a:schemeClr>
              </a:solidFill>
              <a:effectLst>
                <a:outerShdw blurRad="38100" dist="38100" dir="2700000" algn="tl">
                  <a:srgbClr val="000000"/>
                </a:outerShdw>
              </a:effectLst>
              <a:latin typeface="Gill Sans" charset="0"/>
              <a:cs typeface="Gill Sans" charset="0"/>
              <a:sym typeface="Gill Sans" charset="0"/>
            </a:endParaRPr>
          </a:p>
        </p:txBody>
      </p:sp>
      <p:sp>
        <p:nvSpPr>
          <p:cNvPr id="78" name="AutoShape 44"/>
          <p:cNvSpPr>
            <a:spLocks/>
          </p:cNvSpPr>
          <p:nvPr/>
        </p:nvSpPr>
        <p:spPr bwMode="auto">
          <a:xfrm>
            <a:off x="6155279" y="2451678"/>
            <a:ext cx="288689" cy="3107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20" y="19326"/>
                </a:moveTo>
                <a:cubicBezTo>
                  <a:pt x="21574" y="19434"/>
                  <a:pt x="21599" y="19552"/>
                  <a:pt x="21599" y="19677"/>
                </a:cubicBezTo>
                <a:cubicBezTo>
                  <a:pt x="21599" y="19974"/>
                  <a:pt x="21492" y="20237"/>
                  <a:pt x="21274" y="20463"/>
                </a:cubicBezTo>
                <a:lnTo>
                  <a:pt x="20490" y="21235"/>
                </a:lnTo>
                <a:cubicBezTo>
                  <a:pt x="20281" y="21461"/>
                  <a:pt x="20026" y="21574"/>
                  <a:pt x="19720" y="21574"/>
                </a:cubicBezTo>
                <a:lnTo>
                  <a:pt x="19664" y="21574"/>
                </a:lnTo>
                <a:cubicBezTo>
                  <a:pt x="19350" y="21537"/>
                  <a:pt x="19081" y="21396"/>
                  <a:pt x="18866" y="21153"/>
                </a:cubicBezTo>
                <a:lnTo>
                  <a:pt x="12700" y="13222"/>
                </a:lnTo>
                <a:cubicBezTo>
                  <a:pt x="11958" y="13870"/>
                  <a:pt x="11265" y="14438"/>
                  <a:pt x="10623" y="14927"/>
                </a:cubicBezTo>
                <a:cubicBezTo>
                  <a:pt x="9975" y="15413"/>
                  <a:pt x="9366" y="15835"/>
                  <a:pt x="8789" y="16188"/>
                </a:cubicBezTo>
                <a:lnTo>
                  <a:pt x="9261" y="19988"/>
                </a:lnTo>
                <a:lnTo>
                  <a:pt x="9261" y="20124"/>
                </a:lnTo>
                <a:cubicBezTo>
                  <a:pt x="9261" y="20423"/>
                  <a:pt x="9162" y="20672"/>
                  <a:pt x="8964" y="20870"/>
                </a:cubicBezTo>
                <a:lnTo>
                  <a:pt x="8546" y="21289"/>
                </a:lnTo>
                <a:cubicBezTo>
                  <a:pt x="8339" y="21498"/>
                  <a:pt x="8076" y="21599"/>
                  <a:pt x="7762" y="21599"/>
                </a:cubicBezTo>
                <a:lnTo>
                  <a:pt x="7705" y="21599"/>
                </a:lnTo>
                <a:cubicBezTo>
                  <a:pt x="7354" y="21563"/>
                  <a:pt x="7088" y="21424"/>
                  <a:pt x="6907" y="21178"/>
                </a:cubicBezTo>
                <a:lnTo>
                  <a:pt x="4131" y="17500"/>
                </a:lnTo>
                <a:lnTo>
                  <a:pt x="418" y="14695"/>
                </a:lnTo>
                <a:cubicBezTo>
                  <a:pt x="155" y="14472"/>
                  <a:pt x="16" y="14201"/>
                  <a:pt x="0" y="13884"/>
                </a:cubicBezTo>
                <a:lnTo>
                  <a:pt x="0" y="13833"/>
                </a:lnTo>
                <a:cubicBezTo>
                  <a:pt x="0" y="13550"/>
                  <a:pt x="104" y="13293"/>
                  <a:pt x="311" y="13059"/>
                </a:cubicBezTo>
                <a:lnTo>
                  <a:pt x="715" y="12668"/>
                </a:lnTo>
                <a:cubicBezTo>
                  <a:pt x="897" y="12439"/>
                  <a:pt x="1151" y="12332"/>
                  <a:pt x="1477" y="12340"/>
                </a:cubicBezTo>
                <a:cubicBezTo>
                  <a:pt x="1550" y="12340"/>
                  <a:pt x="1596" y="12352"/>
                  <a:pt x="1612" y="12369"/>
                </a:cubicBezTo>
                <a:lnTo>
                  <a:pt x="5407" y="12801"/>
                </a:lnTo>
                <a:cubicBezTo>
                  <a:pt x="5761" y="12233"/>
                  <a:pt x="6180" y="11625"/>
                  <a:pt x="6672" y="10983"/>
                </a:cubicBezTo>
                <a:cubicBezTo>
                  <a:pt x="7167" y="10336"/>
                  <a:pt x="7733" y="9655"/>
                  <a:pt x="8376" y="8931"/>
                </a:cubicBezTo>
                <a:lnTo>
                  <a:pt x="478" y="2748"/>
                </a:lnTo>
                <a:cubicBezTo>
                  <a:pt x="195" y="2521"/>
                  <a:pt x="59" y="2256"/>
                  <a:pt x="59" y="1950"/>
                </a:cubicBezTo>
                <a:lnTo>
                  <a:pt x="59" y="1894"/>
                </a:lnTo>
                <a:cubicBezTo>
                  <a:pt x="59" y="1614"/>
                  <a:pt x="161" y="1354"/>
                  <a:pt x="370" y="1111"/>
                </a:cubicBezTo>
                <a:lnTo>
                  <a:pt x="1140" y="336"/>
                </a:lnTo>
                <a:cubicBezTo>
                  <a:pt x="1383" y="130"/>
                  <a:pt x="1641" y="25"/>
                  <a:pt x="1910" y="25"/>
                </a:cubicBezTo>
                <a:lnTo>
                  <a:pt x="2088" y="25"/>
                </a:lnTo>
                <a:cubicBezTo>
                  <a:pt x="2153" y="25"/>
                  <a:pt x="2215" y="45"/>
                  <a:pt x="2269" y="79"/>
                </a:cubicBezTo>
                <a:lnTo>
                  <a:pt x="13147" y="4045"/>
                </a:lnTo>
                <a:lnTo>
                  <a:pt x="15193" y="2030"/>
                </a:lnTo>
                <a:cubicBezTo>
                  <a:pt x="15827" y="1396"/>
                  <a:pt x="16551" y="901"/>
                  <a:pt x="17375" y="540"/>
                </a:cubicBezTo>
                <a:cubicBezTo>
                  <a:pt x="18195" y="180"/>
                  <a:pt x="18951" y="0"/>
                  <a:pt x="19636" y="0"/>
                </a:cubicBezTo>
                <a:cubicBezTo>
                  <a:pt x="20284" y="0"/>
                  <a:pt x="20779" y="166"/>
                  <a:pt x="21113" y="500"/>
                </a:cubicBezTo>
                <a:cubicBezTo>
                  <a:pt x="21291" y="661"/>
                  <a:pt x="21418" y="870"/>
                  <a:pt x="21492" y="1125"/>
                </a:cubicBezTo>
                <a:cubicBezTo>
                  <a:pt x="21563" y="1374"/>
                  <a:pt x="21599" y="1659"/>
                  <a:pt x="21599" y="1973"/>
                </a:cubicBezTo>
                <a:cubicBezTo>
                  <a:pt x="21599" y="2660"/>
                  <a:pt x="21424" y="3415"/>
                  <a:pt x="21076" y="4235"/>
                </a:cubicBezTo>
                <a:cubicBezTo>
                  <a:pt x="20728" y="5055"/>
                  <a:pt x="20230" y="5778"/>
                  <a:pt x="19582" y="6400"/>
                </a:cubicBezTo>
                <a:lnTo>
                  <a:pt x="17547" y="8456"/>
                </a:lnTo>
                <a:lnTo>
                  <a:pt x="21520" y="19326"/>
                </a:lnTo>
                <a:close/>
              </a:path>
            </a:pathLst>
          </a:custGeom>
          <a:solidFill>
            <a:schemeClr val="bg1"/>
          </a:solidFill>
          <a:ln>
            <a:noFill/>
          </a:ln>
          <a:effectLst/>
          <a:extLst/>
        </p:spPr>
        <p:txBody>
          <a:bodyPr lIns="14286" tIns="14286" rIns="14286" bIns="14286" anchor="ctr"/>
          <a:lstStyle/>
          <a:p>
            <a:pPr defTabSz="128423">
              <a:defRPr/>
            </a:pPr>
            <a:endParaRPr lang="es-ES" sz="788">
              <a:solidFill>
                <a:schemeClr val="tx1">
                  <a:lumMod val="50000"/>
                  <a:lumOff val="50000"/>
                </a:schemeClr>
              </a:solidFill>
              <a:effectLst>
                <a:outerShdw blurRad="38100" dist="38100" dir="2700000" algn="tl">
                  <a:srgbClr val="000000"/>
                </a:outerShdw>
              </a:effectLst>
              <a:latin typeface="Gill Sans" charset="0"/>
              <a:cs typeface="Gill Sans" charset="0"/>
              <a:sym typeface="Gill Sans" charset="0"/>
            </a:endParaRPr>
          </a:p>
        </p:txBody>
      </p:sp>
      <p:sp>
        <p:nvSpPr>
          <p:cNvPr id="79" name="AutoShape 92"/>
          <p:cNvSpPr>
            <a:spLocks/>
          </p:cNvSpPr>
          <p:nvPr/>
        </p:nvSpPr>
        <p:spPr bwMode="auto">
          <a:xfrm>
            <a:off x="4016599" y="3164770"/>
            <a:ext cx="461307" cy="38630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287" y="12517"/>
                </a:moveTo>
                <a:cubicBezTo>
                  <a:pt x="14687" y="12517"/>
                  <a:pt x="15037" y="12647"/>
                  <a:pt x="15346" y="12910"/>
                </a:cubicBezTo>
                <a:lnTo>
                  <a:pt x="20700" y="17164"/>
                </a:lnTo>
                <a:cubicBezTo>
                  <a:pt x="20976" y="17407"/>
                  <a:pt x="21197" y="17703"/>
                  <a:pt x="21357" y="18051"/>
                </a:cubicBezTo>
                <a:cubicBezTo>
                  <a:pt x="21517" y="18398"/>
                  <a:pt x="21599" y="18779"/>
                  <a:pt x="21599" y="19191"/>
                </a:cubicBezTo>
                <a:cubicBezTo>
                  <a:pt x="21599" y="19860"/>
                  <a:pt x="21402" y="20428"/>
                  <a:pt x="21006" y="20896"/>
                </a:cubicBezTo>
                <a:cubicBezTo>
                  <a:pt x="20613" y="21365"/>
                  <a:pt x="20143" y="21599"/>
                  <a:pt x="19594" y="21599"/>
                </a:cubicBezTo>
                <a:cubicBezTo>
                  <a:pt x="19182" y="21599"/>
                  <a:pt x="18810" y="21458"/>
                  <a:pt x="18478" y="21179"/>
                </a:cubicBezTo>
                <a:lnTo>
                  <a:pt x="13128" y="16924"/>
                </a:lnTo>
                <a:cubicBezTo>
                  <a:pt x="12599" y="16498"/>
                  <a:pt x="12319" y="15908"/>
                  <a:pt x="12281" y="15154"/>
                </a:cubicBezTo>
                <a:lnTo>
                  <a:pt x="9713" y="13096"/>
                </a:lnTo>
                <a:lnTo>
                  <a:pt x="8518" y="15233"/>
                </a:lnTo>
                <a:cubicBezTo>
                  <a:pt x="8412" y="15411"/>
                  <a:pt x="8273" y="15504"/>
                  <a:pt x="8101" y="15504"/>
                </a:cubicBezTo>
                <a:cubicBezTo>
                  <a:pt x="7995" y="15504"/>
                  <a:pt x="7901" y="15468"/>
                  <a:pt x="7819" y="15397"/>
                </a:cubicBezTo>
                <a:cubicBezTo>
                  <a:pt x="8233" y="15747"/>
                  <a:pt x="8445" y="16199"/>
                  <a:pt x="8452" y="16746"/>
                </a:cubicBezTo>
                <a:cubicBezTo>
                  <a:pt x="8452" y="16972"/>
                  <a:pt x="8412" y="17187"/>
                  <a:pt x="8334" y="17390"/>
                </a:cubicBezTo>
                <a:cubicBezTo>
                  <a:pt x="8254" y="17591"/>
                  <a:pt x="8150" y="17777"/>
                  <a:pt x="8016" y="17944"/>
                </a:cubicBezTo>
                <a:cubicBezTo>
                  <a:pt x="7884" y="18107"/>
                  <a:pt x="7736" y="18240"/>
                  <a:pt x="7567" y="18342"/>
                </a:cubicBezTo>
                <a:cubicBezTo>
                  <a:pt x="7395" y="18440"/>
                  <a:pt x="7221" y="18488"/>
                  <a:pt x="7042" y="18488"/>
                </a:cubicBezTo>
                <a:cubicBezTo>
                  <a:pt x="6781" y="18488"/>
                  <a:pt x="6545" y="18409"/>
                  <a:pt x="6343" y="18246"/>
                </a:cubicBezTo>
                <a:lnTo>
                  <a:pt x="550" y="13627"/>
                </a:lnTo>
                <a:cubicBezTo>
                  <a:pt x="183" y="13328"/>
                  <a:pt x="0" y="12915"/>
                  <a:pt x="0" y="12379"/>
                </a:cubicBezTo>
                <a:cubicBezTo>
                  <a:pt x="0" y="11939"/>
                  <a:pt x="136" y="11529"/>
                  <a:pt x="416" y="11151"/>
                </a:cubicBezTo>
                <a:cubicBezTo>
                  <a:pt x="694" y="10773"/>
                  <a:pt x="1023" y="10581"/>
                  <a:pt x="1407" y="10581"/>
                </a:cubicBezTo>
                <a:cubicBezTo>
                  <a:pt x="1673" y="10581"/>
                  <a:pt x="1925" y="10682"/>
                  <a:pt x="2174" y="10880"/>
                </a:cubicBezTo>
                <a:cubicBezTo>
                  <a:pt x="2024" y="10756"/>
                  <a:pt x="1944" y="10586"/>
                  <a:pt x="1939" y="10380"/>
                </a:cubicBezTo>
                <a:cubicBezTo>
                  <a:pt x="1939" y="10310"/>
                  <a:pt x="1967" y="10202"/>
                  <a:pt x="2026" y="10058"/>
                </a:cubicBezTo>
                <a:lnTo>
                  <a:pt x="5792" y="3271"/>
                </a:lnTo>
                <a:cubicBezTo>
                  <a:pt x="5898" y="3094"/>
                  <a:pt x="6034" y="2998"/>
                  <a:pt x="6209" y="2989"/>
                </a:cubicBezTo>
                <a:cubicBezTo>
                  <a:pt x="6329" y="2989"/>
                  <a:pt x="6418" y="3029"/>
                  <a:pt x="6479" y="3111"/>
                </a:cubicBezTo>
                <a:cubicBezTo>
                  <a:pt x="6293" y="2947"/>
                  <a:pt x="6140" y="2755"/>
                  <a:pt x="6027" y="2529"/>
                </a:cubicBezTo>
                <a:cubicBezTo>
                  <a:pt x="5914" y="2303"/>
                  <a:pt x="5860" y="2052"/>
                  <a:pt x="5860" y="1770"/>
                </a:cubicBezTo>
                <a:cubicBezTo>
                  <a:pt x="5860" y="1329"/>
                  <a:pt x="6001" y="926"/>
                  <a:pt x="6289" y="556"/>
                </a:cubicBezTo>
                <a:cubicBezTo>
                  <a:pt x="6573" y="189"/>
                  <a:pt x="6898" y="0"/>
                  <a:pt x="7268" y="0"/>
                </a:cubicBezTo>
                <a:cubicBezTo>
                  <a:pt x="7515" y="0"/>
                  <a:pt x="7750" y="90"/>
                  <a:pt x="7964" y="259"/>
                </a:cubicBezTo>
                <a:lnTo>
                  <a:pt x="13757" y="4881"/>
                </a:lnTo>
                <a:cubicBezTo>
                  <a:pt x="13931" y="5025"/>
                  <a:pt x="14065" y="5205"/>
                  <a:pt x="14162" y="5426"/>
                </a:cubicBezTo>
                <a:cubicBezTo>
                  <a:pt x="14258" y="5646"/>
                  <a:pt x="14310" y="5889"/>
                  <a:pt x="14310" y="6151"/>
                </a:cubicBezTo>
                <a:cubicBezTo>
                  <a:pt x="14310" y="6374"/>
                  <a:pt x="14270" y="6594"/>
                  <a:pt x="14190" y="6806"/>
                </a:cubicBezTo>
                <a:cubicBezTo>
                  <a:pt x="14112" y="7021"/>
                  <a:pt x="14014" y="7204"/>
                  <a:pt x="13891" y="7368"/>
                </a:cubicBezTo>
                <a:cubicBezTo>
                  <a:pt x="13771" y="7529"/>
                  <a:pt x="13623" y="7662"/>
                  <a:pt x="13442" y="7763"/>
                </a:cubicBezTo>
                <a:cubicBezTo>
                  <a:pt x="13260" y="7871"/>
                  <a:pt x="13081" y="7921"/>
                  <a:pt x="12900" y="7921"/>
                </a:cubicBezTo>
                <a:cubicBezTo>
                  <a:pt x="12655" y="7921"/>
                  <a:pt x="12397" y="7820"/>
                  <a:pt x="12135" y="7611"/>
                </a:cubicBezTo>
                <a:cubicBezTo>
                  <a:pt x="12284" y="7738"/>
                  <a:pt x="12366" y="7902"/>
                  <a:pt x="12373" y="8111"/>
                </a:cubicBezTo>
                <a:cubicBezTo>
                  <a:pt x="12373" y="8238"/>
                  <a:pt x="12342" y="8348"/>
                  <a:pt x="12281" y="8449"/>
                </a:cubicBezTo>
                <a:lnTo>
                  <a:pt x="11100" y="10581"/>
                </a:lnTo>
                <a:lnTo>
                  <a:pt x="13656" y="12625"/>
                </a:lnTo>
                <a:cubicBezTo>
                  <a:pt x="13762" y="12588"/>
                  <a:pt x="13865" y="12563"/>
                  <a:pt x="13971" y="12546"/>
                </a:cubicBezTo>
                <a:cubicBezTo>
                  <a:pt x="14077" y="12526"/>
                  <a:pt x="14183" y="12517"/>
                  <a:pt x="14287" y="12517"/>
                </a:cubicBezTo>
              </a:path>
            </a:pathLst>
          </a:custGeom>
          <a:solidFill>
            <a:schemeClr val="bg1"/>
          </a:solidFill>
          <a:ln>
            <a:noFill/>
          </a:ln>
          <a:effectLst/>
          <a:extLst/>
        </p:spPr>
        <p:txBody>
          <a:bodyPr lIns="14286" tIns="14286" rIns="14286" bIns="14286" anchor="ctr"/>
          <a:lstStyle/>
          <a:p>
            <a:pPr defTabSz="128423">
              <a:defRPr/>
            </a:pPr>
            <a:endParaRPr lang="es-ES" sz="788">
              <a:solidFill>
                <a:schemeClr val="tx1">
                  <a:lumMod val="50000"/>
                  <a:lumOff val="50000"/>
                </a:schemeClr>
              </a:solidFill>
              <a:effectLst>
                <a:outerShdw blurRad="38100" dist="38100" dir="2700000" algn="tl">
                  <a:srgbClr val="000000"/>
                </a:outerShdw>
              </a:effectLst>
              <a:latin typeface="Gill Sans" charset="0"/>
              <a:cs typeface="Gill Sans" charset="0"/>
              <a:sym typeface="Gill Sans" charset="0"/>
            </a:endParaRPr>
          </a:p>
        </p:txBody>
      </p:sp>
      <p:grpSp>
        <p:nvGrpSpPr>
          <p:cNvPr id="80" name="Group 98"/>
          <p:cNvGrpSpPr>
            <a:grpSpLocks/>
          </p:cNvGrpSpPr>
          <p:nvPr/>
        </p:nvGrpSpPr>
        <p:grpSpPr bwMode="auto">
          <a:xfrm>
            <a:off x="2313632" y="3665362"/>
            <a:ext cx="1599992" cy="852377"/>
            <a:chOff x="838200" y="2992185"/>
            <a:chExt cx="1600200" cy="852868"/>
          </a:xfrm>
        </p:grpSpPr>
        <p:sp>
          <p:nvSpPr>
            <p:cNvPr id="81" name="TextBox 99"/>
            <p:cNvSpPr txBox="1">
              <a:spLocks noChangeArrowheads="1"/>
            </p:cNvSpPr>
            <p:nvPr/>
          </p:nvSpPr>
          <p:spPr bwMode="auto">
            <a:xfrm>
              <a:off x="838200" y="2992185"/>
              <a:ext cx="1600200" cy="277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defTabSz="658525">
                <a:defRPr/>
              </a:pPr>
              <a:r>
                <a:rPr lang="zh-CN" altLang="en-US" sz="1200" b="1" dirty="0">
                  <a:solidFill>
                    <a:schemeClr val="tx1">
                      <a:lumMod val="50000"/>
                      <a:lumOff val="50000"/>
                    </a:schemeClr>
                  </a:solidFill>
                  <a:latin typeface="Impact" panose="020B0806030902050204" pitchFamily="34" charset="0"/>
                  <a:ea typeface="微软雅黑" panose="020B0503020204020204" pitchFamily="34" charset="-122"/>
                  <a:cs typeface="Arial" panose="020B0604020202020204" pitchFamily="34" charset="0"/>
                </a:rPr>
                <a:t>添加标题</a:t>
              </a:r>
              <a:endParaRPr lang="zh-CN" altLang="en-US" sz="1200" b="1" baseline="-3000" dirty="0">
                <a:solidFill>
                  <a:schemeClr val="tx1">
                    <a:lumMod val="50000"/>
                    <a:lumOff val="50000"/>
                  </a:schemeClr>
                </a:solidFill>
                <a:latin typeface="Impact" panose="020B0806030902050204" pitchFamily="34" charset="0"/>
                <a:ea typeface="微软雅黑" panose="020B0503020204020204" pitchFamily="34" charset="-122"/>
                <a:cs typeface="Arial" panose="020B0604020202020204" pitchFamily="34" charset="0"/>
              </a:endParaRPr>
            </a:p>
          </p:txBody>
        </p:sp>
        <p:sp>
          <p:nvSpPr>
            <p:cNvPr id="82" name="TextBox 100"/>
            <p:cNvSpPr txBox="1">
              <a:spLocks noChangeArrowheads="1"/>
            </p:cNvSpPr>
            <p:nvPr/>
          </p:nvSpPr>
          <p:spPr bwMode="auto">
            <a:xfrm>
              <a:off x="838200" y="3326260"/>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defTabSz="658525">
                <a:lnSpc>
                  <a:spcPct val="120000"/>
                </a:lnSpc>
                <a:defRPr/>
              </a:pPr>
              <a:r>
                <a:rPr lang="zh-CN" altLang="en-US" sz="675" spc="225" dirty="0">
                  <a:solidFill>
                    <a:schemeClr val="tx1">
                      <a:lumMod val="50000"/>
                      <a:lumOff val="50000"/>
                    </a:schemeClr>
                  </a:solidFill>
                  <a:latin typeface="Impact" panose="020B0806030902050204" pitchFamily="34" charset="0"/>
                  <a:ea typeface="微软雅黑" panose="020B0503020204020204" pitchFamily="34" charset="-122"/>
                  <a:sym typeface="微软雅黑" pitchFamily="34" charset="-122"/>
                </a:rPr>
                <a:t>在此录入图表的描述说明，在此录入图表的描述说明，在此录入图表的描述说明。</a:t>
              </a:r>
            </a:p>
          </p:txBody>
        </p:sp>
      </p:grpSp>
      <p:grpSp>
        <p:nvGrpSpPr>
          <p:cNvPr id="83" name="Group 101"/>
          <p:cNvGrpSpPr>
            <a:grpSpLocks/>
          </p:cNvGrpSpPr>
          <p:nvPr/>
        </p:nvGrpSpPr>
        <p:grpSpPr bwMode="auto">
          <a:xfrm>
            <a:off x="2851129" y="1702277"/>
            <a:ext cx="1968443" cy="244642"/>
            <a:chOff x="1848067" y="2697524"/>
            <a:chExt cx="2311184" cy="316190"/>
          </a:xfrm>
        </p:grpSpPr>
        <p:cxnSp>
          <p:nvCxnSpPr>
            <p:cNvPr id="84" name="Straight Connector 102"/>
            <p:cNvCxnSpPr/>
            <p:nvPr/>
          </p:nvCxnSpPr>
          <p:spPr>
            <a:xfrm flipH="1" flipV="1">
              <a:off x="3660952" y="2697524"/>
              <a:ext cx="498299" cy="316190"/>
            </a:xfrm>
            <a:prstGeom prst="line">
              <a:avLst/>
            </a:prstGeom>
            <a:ln>
              <a:solidFill>
                <a:schemeClr val="bg1">
                  <a:lumMod val="5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85" name="Straight Connector 103"/>
            <p:cNvCxnSpPr/>
            <p:nvPr/>
          </p:nvCxnSpPr>
          <p:spPr>
            <a:xfrm flipH="1">
              <a:off x="1848067" y="2697524"/>
              <a:ext cx="1812885"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grpSp>
      <p:grpSp>
        <p:nvGrpSpPr>
          <p:cNvPr id="86" name="Group 104"/>
          <p:cNvGrpSpPr>
            <a:grpSpLocks/>
          </p:cNvGrpSpPr>
          <p:nvPr/>
        </p:nvGrpSpPr>
        <p:grpSpPr bwMode="auto">
          <a:xfrm>
            <a:off x="2907676" y="1419540"/>
            <a:ext cx="1600587" cy="852377"/>
            <a:chOff x="838200" y="2992185"/>
            <a:chExt cx="1600200" cy="852868"/>
          </a:xfrm>
        </p:grpSpPr>
        <p:sp>
          <p:nvSpPr>
            <p:cNvPr id="87" name="TextBox 105"/>
            <p:cNvSpPr txBox="1">
              <a:spLocks noChangeArrowheads="1"/>
            </p:cNvSpPr>
            <p:nvPr/>
          </p:nvSpPr>
          <p:spPr bwMode="auto">
            <a:xfrm>
              <a:off x="838200" y="2992185"/>
              <a:ext cx="1600200" cy="277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defTabSz="658525">
                <a:defRPr/>
              </a:pPr>
              <a:r>
                <a:rPr lang="zh-CN" altLang="en-US" sz="1200" b="1" dirty="0">
                  <a:solidFill>
                    <a:schemeClr val="tx1">
                      <a:lumMod val="50000"/>
                      <a:lumOff val="50000"/>
                    </a:schemeClr>
                  </a:solidFill>
                  <a:latin typeface="Impact" panose="020B0806030902050204" pitchFamily="34" charset="0"/>
                  <a:ea typeface="微软雅黑" panose="020B0503020204020204" pitchFamily="34" charset="-122"/>
                  <a:cs typeface="Arial" panose="020B0604020202020204" pitchFamily="34" charset="0"/>
                </a:rPr>
                <a:t>添加标题</a:t>
              </a:r>
              <a:endParaRPr lang="zh-CN" altLang="en-US" sz="1200" b="1" baseline="-3000" dirty="0">
                <a:solidFill>
                  <a:schemeClr val="tx1">
                    <a:lumMod val="50000"/>
                    <a:lumOff val="50000"/>
                  </a:schemeClr>
                </a:solidFill>
                <a:latin typeface="Impact" panose="020B0806030902050204" pitchFamily="34" charset="0"/>
                <a:ea typeface="微软雅黑" panose="020B0503020204020204" pitchFamily="34" charset="-122"/>
                <a:cs typeface="Arial" panose="020B0604020202020204" pitchFamily="34" charset="0"/>
              </a:endParaRPr>
            </a:p>
          </p:txBody>
        </p:sp>
        <p:sp>
          <p:nvSpPr>
            <p:cNvPr id="88" name="TextBox 106"/>
            <p:cNvSpPr txBox="1">
              <a:spLocks noChangeArrowheads="1"/>
            </p:cNvSpPr>
            <p:nvPr/>
          </p:nvSpPr>
          <p:spPr bwMode="auto">
            <a:xfrm>
              <a:off x="838200" y="3326260"/>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defTabSz="658525">
                <a:lnSpc>
                  <a:spcPct val="120000"/>
                </a:lnSpc>
                <a:defRPr/>
              </a:pPr>
              <a:r>
                <a:rPr lang="zh-CN" altLang="en-US" sz="675" spc="225" dirty="0">
                  <a:solidFill>
                    <a:schemeClr val="tx1">
                      <a:lumMod val="50000"/>
                      <a:lumOff val="50000"/>
                    </a:schemeClr>
                  </a:solidFill>
                  <a:latin typeface="Impact" panose="020B0806030902050204" pitchFamily="34" charset="0"/>
                  <a:ea typeface="微软雅黑" panose="020B0503020204020204" pitchFamily="34" charset="-122"/>
                  <a:sym typeface="微软雅黑" pitchFamily="34" charset="-122"/>
                </a:rPr>
                <a:t>在此录入图表的描述说明，在此录入图表的描述说明，在此录入图表的描述说明。</a:t>
              </a:r>
            </a:p>
          </p:txBody>
        </p:sp>
      </p:grpSp>
      <p:grpSp>
        <p:nvGrpSpPr>
          <p:cNvPr id="89" name="Group 107"/>
          <p:cNvGrpSpPr>
            <a:grpSpLocks/>
          </p:cNvGrpSpPr>
          <p:nvPr/>
        </p:nvGrpSpPr>
        <p:grpSpPr bwMode="auto">
          <a:xfrm>
            <a:off x="6860037" y="1711206"/>
            <a:ext cx="2205941" cy="190475"/>
            <a:chOff x="7528087" y="2680840"/>
            <a:chExt cx="2061939" cy="316190"/>
          </a:xfrm>
        </p:grpSpPr>
        <p:cxnSp>
          <p:nvCxnSpPr>
            <p:cNvPr id="90" name="Straight Connector 108"/>
            <p:cNvCxnSpPr/>
            <p:nvPr/>
          </p:nvCxnSpPr>
          <p:spPr>
            <a:xfrm flipV="1">
              <a:off x="7528087" y="2680840"/>
              <a:ext cx="497959" cy="316190"/>
            </a:xfrm>
            <a:prstGeom prst="line">
              <a:avLst/>
            </a:prstGeom>
            <a:ln>
              <a:solidFill>
                <a:schemeClr val="bg1">
                  <a:lumMod val="5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91" name="Straight Connector 109"/>
            <p:cNvCxnSpPr/>
            <p:nvPr/>
          </p:nvCxnSpPr>
          <p:spPr>
            <a:xfrm>
              <a:off x="8026046" y="2680840"/>
              <a:ext cx="1563980"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grpSp>
      <p:grpSp>
        <p:nvGrpSpPr>
          <p:cNvPr id="92" name="Group 110"/>
          <p:cNvGrpSpPr>
            <a:grpSpLocks/>
          </p:cNvGrpSpPr>
          <p:nvPr/>
        </p:nvGrpSpPr>
        <p:grpSpPr bwMode="auto">
          <a:xfrm>
            <a:off x="7471938" y="1401089"/>
            <a:ext cx="1599992" cy="852971"/>
            <a:chOff x="838200" y="2992185"/>
            <a:chExt cx="1600200" cy="852868"/>
          </a:xfrm>
        </p:grpSpPr>
        <p:sp>
          <p:nvSpPr>
            <p:cNvPr id="93" name="TextBox 111"/>
            <p:cNvSpPr txBox="1">
              <a:spLocks noChangeArrowheads="1"/>
            </p:cNvSpPr>
            <p:nvPr/>
          </p:nvSpPr>
          <p:spPr bwMode="auto">
            <a:xfrm>
              <a:off x="838200" y="2992185"/>
              <a:ext cx="1600200" cy="276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gn="r" defTabSz="658525">
                <a:defRPr/>
              </a:pPr>
              <a:r>
                <a:rPr lang="zh-CN" altLang="en-US" sz="1200" b="1" dirty="0">
                  <a:solidFill>
                    <a:schemeClr val="tx1">
                      <a:lumMod val="50000"/>
                      <a:lumOff val="50000"/>
                    </a:schemeClr>
                  </a:solidFill>
                  <a:latin typeface="Impact" panose="020B0806030902050204" pitchFamily="34" charset="0"/>
                  <a:ea typeface="微软雅黑" panose="020B0503020204020204" pitchFamily="34" charset="-122"/>
                  <a:cs typeface="Arial" panose="020B0604020202020204" pitchFamily="34" charset="0"/>
                </a:rPr>
                <a:t>添加标题</a:t>
              </a:r>
              <a:endParaRPr lang="zh-CN" altLang="en-US" sz="1200" b="1" baseline="-3000" dirty="0">
                <a:solidFill>
                  <a:schemeClr val="tx1">
                    <a:lumMod val="50000"/>
                    <a:lumOff val="50000"/>
                  </a:schemeClr>
                </a:solidFill>
                <a:latin typeface="Impact" panose="020B0806030902050204" pitchFamily="34" charset="0"/>
                <a:ea typeface="微软雅黑" panose="020B0503020204020204" pitchFamily="34" charset="-122"/>
                <a:cs typeface="Arial" panose="020B0604020202020204" pitchFamily="34" charset="0"/>
              </a:endParaRPr>
            </a:p>
          </p:txBody>
        </p:sp>
        <p:sp>
          <p:nvSpPr>
            <p:cNvPr id="94" name="TextBox 112"/>
            <p:cNvSpPr txBox="1">
              <a:spLocks noChangeArrowheads="1"/>
            </p:cNvSpPr>
            <p:nvPr/>
          </p:nvSpPr>
          <p:spPr bwMode="auto">
            <a:xfrm>
              <a:off x="838200" y="3326260"/>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defTabSz="658525">
                <a:lnSpc>
                  <a:spcPct val="120000"/>
                </a:lnSpc>
                <a:defRPr/>
              </a:pPr>
              <a:r>
                <a:rPr lang="zh-CN" altLang="en-US" sz="675" spc="225" dirty="0">
                  <a:solidFill>
                    <a:schemeClr val="tx1">
                      <a:lumMod val="50000"/>
                      <a:lumOff val="50000"/>
                    </a:schemeClr>
                  </a:solidFill>
                  <a:latin typeface="Impact" panose="020B0806030902050204" pitchFamily="34" charset="0"/>
                  <a:ea typeface="微软雅黑" panose="020B0503020204020204" pitchFamily="34" charset="-122"/>
                  <a:sym typeface="微软雅黑" pitchFamily="34" charset="-122"/>
                </a:rPr>
                <a:t>在此录入图表的描述说明，在此录入图表的描述说明，在此录入图表的描述说明。</a:t>
              </a:r>
            </a:p>
          </p:txBody>
        </p:sp>
      </p:grpSp>
      <p:grpSp>
        <p:nvGrpSpPr>
          <p:cNvPr id="95" name="Group 113"/>
          <p:cNvGrpSpPr>
            <a:grpSpLocks/>
          </p:cNvGrpSpPr>
          <p:nvPr/>
        </p:nvGrpSpPr>
        <p:grpSpPr bwMode="auto">
          <a:xfrm flipV="1">
            <a:off x="7631462" y="3486196"/>
            <a:ext cx="2005346" cy="324404"/>
            <a:chOff x="7495444" y="2680840"/>
            <a:chExt cx="2061939" cy="316190"/>
          </a:xfrm>
        </p:grpSpPr>
        <p:cxnSp>
          <p:nvCxnSpPr>
            <p:cNvPr id="96" name="Straight Connector 114"/>
            <p:cNvCxnSpPr/>
            <p:nvPr/>
          </p:nvCxnSpPr>
          <p:spPr>
            <a:xfrm flipV="1">
              <a:off x="7495444" y="2680840"/>
              <a:ext cx="498195" cy="316190"/>
            </a:xfrm>
            <a:prstGeom prst="line">
              <a:avLst/>
            </a:prstGeom>
            <a:ln>
              <a:solidFill>
                <a:schemeClr val="bg1">
                  <a:lumMod val="5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97" name="Straight Connector 115"/>
            <p:cNvCxnSpPr/>
            <p:nvPr/>
          </p:nvCxnSpPr>
          <p:spPr>
            <a:xfrm>
              <a:off x="7993639" y="2680840"/>
              <a:ext cx="1563744"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grpSp>
      <p:grpSp>
        <p:nvGrpSpPr>
          <p:cNvPr id="98" name="Group 116"/>
          <p:cNvGrpSpPr>
            <a:grpSpLocks/>
          </p:cNvGrpSpPr>
          <p:nvPr/>
        </p:nvGrpSpPr>
        <p:grpSpPr bwMode="auto">
          <a:xfrm>
            <a:off x="8047531" y="3511196"/>
            <a:ext cx="1600587" cy="852972"/>
            <a:chOff x="838200" y="2992185"/>
            <a:chExt cx="1600200" cy="852868"/>
          </a:xfrm>
        </p:grpSpPr>
        <p:sp>
          <p:nvSpPr>
            <p:cNvPr id="99" name="TextBox 117"/>
            <p:cNvSpPr txBox="1">
              <a:spLocks noChangeArrowheads="1"/>
            </p:cNvSpPr>
            <p:nvPr/>
          </p:nvSpPr>
          <p:spPr bwMode="auto">
            <a:xfrm>
              <a:off x="838200" y="2992185"/>
              <a:ext cx="1600200" cy="276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gn="r" defTabSz="658525">
                <a:defRPr/>
              </a:pPr>
              <a:r>
                <a:rPr lang="zh-CN" altLang="en-US" sz="1200" b="1" dirty="0">
                  <a:solidFill>
                    <a:schemeClr val="tx1">
                      <a:lumMod val="50000"/>
                      <a:lumOff val="50000"/>
                    </a:schemeClr>
                  </a:solidFill>
                  <a:latin typeface="Impact" panose="020B0806030902050204" pitchFamily="34" charset="0"/>
                  <a:ea typeface="微软雅黑" panose="020B0503020204020204" pitchFamily="34" charset="-122"/>
                  <a:cs typeface="Arial" panose="020B0604020202020204" pitchFamily="34" charset="0"/>
                </a:rPr>
                <a:t>添加标题</a:t>
              </a:r>
              <a:endParaRPr lang="zh-CN" altLang="en-US" sz="1200" b="1" baseline="-3000" dirty="0">
                <a:solidFill>
                  <a:schemeClr val="tx1">
                    <a:lumMod val="50000"/>
                    <a:lumOff val="50000"/>
                  </a:schemeClr>
                </a:solidFill>
                <a:latin typeface="Impact" panose="020B0806030902050204" pitchFamily="34" charset="0"/>
                <a:ea typeface="微软雅黑" panose="020B0503020204020204" pitchFamily="34" charset="-122"/>
                <a:cs typeface="Arial" panose="020B0604020202020204" pitchFamily="34" charset="0"/>
              </a:endParaRPr>
            </a:p>
          </p:txBody>
        </p:sp>
        <p:sp>
          <p:nvSpPr>
            <p:cNvPr id="100" name="TextBox 118"/>
            <p:cNvSpPr txBox="1">
              <a:spLocks noChangeArrowheads="1"/>
            </p:cNvSpPr>
            <p:nvPr/>
          </p:nvSpPr>
          <p:spPr bwMode="auto">
            <a:xfrm>
              <a:off x="838200" y="3326260"/>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defTabSz="658525">
                <a:lnSpc>
                  <a:spcPct val="120000"/>
                </a:lnSpc>
                <a:defRPr/>
              </a:pPr>
              <a:r>
                <a:rPr lang="zh-CN" altLang="en-US" sz="675" spc="225" dirty="0">
                  <a:solidFill>
                    <a:schemeClr val="tx1">
                      <a:lumMod val="50000"/>
                      <a:lumOff val="50000"/>
                    </a:schemeClr>
                  </a:solidFill>
                  <a:latin typeface="Impact" panose="020B0806030902050204" pitchFamily="34" charset="0"/>
                  <a:ea typeface="微软雅黑" panose="020B0503020204020204" pitchFamily="34" charset="-122"/>
                  <a:sym typeface="微软雅黑" pitchFamily="34" charset="-122"/>
                </a:rPr>
                <a:t>在此录入图表的描述说明，在此录入图表的描述说明，在此录入图表的描述说明。</a:t>
              </a:r>
            </a:p>
          </p:txBody>
        </p:sp>
      </p:grpSp>
    </p:spTree>
    <p:extLst>
      <p:ext uri="{BB962C8B-B14F-4D97-AF65-F5344CB8AC3E}">
        <p14:creationId xmlns:p14="http://schemas.microsoft.com/office/powerpoint/2010/main" val="2494785992"/>
      </p:ext>
    </p:extLst>
  </p:cSld>
  <p:clrMapOvr>
    <a:masterClrMapping/>
  </p:clrMapOvr>
  <mc:AlternateContent xmlns:mc="http://schemas.openxmlformats.org/markup-compatibility/2006" xmlns:p14="http://schemas.microsoft.com/office/powerpoint/2010/main">
    <mc:Choice Requires="p14">
      <p:transition spd="slow" p14:dur="1500" advTm="1500">
        <p:random/>
      </p:transition>
    </mc:Choice>
    <mc:Fallback xmlns="">
      <p:transition spd="slow" advTm="15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p:cTn id="7" dur="500" fill="hold"/>
                                        <p:tgtEl>
                                          <p:spTgt spid="64"/>
                                        </p:tgtEl>
                                        <p:attrNameLst>
                                          <p:attrName>ppt_w</p:attrName>
                                        </p:attrNameLst>
                                      </p:cBhvr>
                                      <p:tavLst>
                                        <p:tav tm="0">
                                          <p:val>
                                            <p:fltVal val="0"/>
                                          </p:val>
                                        </p:tav>
                                        <p:tav tm="100000">
                                          <p:val>
                                            <p:strVal val="#ppt_w"/>
                                          </p:val>
                                        </p:tav>
                                      </p:tavLst>
                                    </p:anim>
                                    <p:anim calcmode="lin" valueType="num">
                                      <p:cBhvr>
                                        <p:cTn id="8" dur="500" fill="hold"/>
                                        <p:tgtEl>
                                          <p:spTgt spid="64"/>
                                        </p:tgtEl>
                                        <p:attrNameLst>
                                          <p:attrName>ppt_h</p:attrName>
                                        </p:attrNameLst>
                                      </p:cBhvr>
                                      <p:tavLst>
                                        <p:tav tm="0">
                                          <p:val>
                                            <p:fltVal val="0"/>
                                          </p:val>
                                        </p:tav>
                                        <p:tav tm="100000">
                                          <p:val>
                                            <p:strVal val="#ppt_h"/>
                                          </p:val>
                                        </p:tav>
                                      </p:tavLst>
                                    </p:anim>
                                    <p:animEffect transition="in" filter="fade">
                                      <p:cBhvr>
                                        <p:cTn id="9" dur="500"/>
                                        <p:tgtEl>
                                          <p:spTgt spid="64"/>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79"/>
                                        </p:tgtEl>
                                        <p:attrNameLst>
                                          <p:attrName>style.visibility</p:attrName>
                                        </p:attrNameLst>
                                      </p:cBhvr>
                                      <p:to>
                                        <p:strVal val="visible"/>
                                      </p:to>
                                    </p:set>
                                    <p:anim calcmode="lin" valueType="num">
                                      <p:cBhvr>
                                        <p:cTn id="13" dur="500" fill="hold"/>
                                        <p:tgtEl>
                                          <p:spTgt spid="79"/>
                                        </p:tgtEl>
                                        <p:attrNameLst>
                                          <p:attrName>ppt_w</p:attrName>
                                        </p:attrNameLst>
                                      </p:cBhvr>
                                      <p:tavLst>
                                        <p:tav tm="0">
                                          <p:val>
                                            <p:fltVal val="0"/>
                                          </p:val>
                                        </p:tav>
                                        <p:tav tm="100000">
                                          <p:val>
                                            <p:strVal val="#ppt_w"/>
                                          </p:val>
                                        </p:tav>
                                      </p:tavLst>
                                    </p:anim>
                                    <p:anim calcmode="lin" valueType="num">
                                      <p:cBhvr>
                                        <p:cTn id="14" dur="500" fill="hold"/>
                                        <p:tgtEl>
                                          <p:spTgt spid="79"/>
                                        </p:tgtEl>
                                        <p:attrNameLst>
                                          <p:attrName>ppt_h</p:attrName>
                                        </p:attrNameLst>
                                      </p:cBhvr>
                                      <p:tavLst>
                                        <p:tav tm="0">
                                          <p:val>
                                            <p:fltVal val="0"/>
                                          </p:val>
                                        </p:tav>
                                        <p:tav tm="100000">
                                          <p:val>
                                            <p:strVal val="#ppt_h"/>
                                          </p:val>
                                        </p:tav>
                                      </p:tavLst>
                                    </p:anim>
                                    <p:animEffect transition="in" filter="fade">
                                      <p:cBhvr>
                                        <p:cTn id="15" dur="500"/>
                                        <p:tgtEl>
                                          <p:spTgt spid="79"/>
                                        </p:tgtEl>
                                      </p:cBhvr>
                                    </p:animEffect>
                                  </p:childTnLst>
                                </p:cTn>
                              </p:par>
                            </p:childTnLst>
                          </p:cTn>
                        </p:par>
                        <p:par>
                          <p:cTn id="16" fill="hold">
                            <p:stCondLst>
                              <p:cond delay="1000"/>
                            </p:stCondLst>
                            <p:childTnLst>
                              <p:par>
                                <p:cTn id="17" presetID="10" presetClass="entr" presetSubtype="0" fill="hold" nodeType="afterEffect">
                                  <p:stCondLst>
                                    <p:cond delay="0"/>
                                  </p:stCondLst>
                                  <p:childTnLst>
                                    <p:set>
                                      <p:cBhvr>
                                        <p:cTn id="18" dur="1" fill="hold">
                                          <p:stCondLst>
                                            <p:cond delay="0"/>
                                          </p:stCondLst>
                                        </p:cTn>
                                        <p:tgtEl>
                                          <p:spTgt spid="61"/>
                                        </p:tgtEl>
                                        <p:attrNameLst>
                                          <p:attrName>style.visibility</p:attrName>
                                        </p:attrNameLst>
                                      </p:cBhvr>
                                      <p:to>
                                        <p:strVal val="visible"/>
                                      </p:to>
                                    </p:set>
                                    <p:animEffect transition="in" filter="fade">
                                      <p:cBhvr>
                                        <p:cTn id="19" dur="500"/>
                                        <p:tgtEl>
                                          <p:spTgt spid="61"/>
                                        </p:tgtEl>
                                      </p:cBhvr>
                                    </p:animEffect>
                                  </p:childTnLst>
                                </p:cTn>
                              </p:par>
                            </p:childTnLst>
                          </p:cTn>
                        </p:par>
                        <p:par>
                          <p:cTn id="20" fill="hold">
                            <p:stCondLst>
                              <p:cond delay="1500"/>
                            </p:stCondLst>
                            <p:childTnLst>
                              <p:par>
                                <p:cTn id="21" presetID="10" presetClass="entr" presetSubtype="0" fill="hold" nodeType="afterEffect">
                                  <p:stCondLst>
                                    <p:cond delay="0"/>
                                  </p:stCondLst>
                                  <p:childTnLst>
                                    <p:set>
                                      <p:cBhvr>
                                        <p:cTn id="22" dur="1" fill="hold">
                                          <p:stCondLst>
                                            <p:cond delay="0"/>
                                          </p:stCondLst>
                                        </p:cTn>
                                        <p:tgtEl>
                                          <p:spTgt spid="80"/>
                                        </p:tgtEl>
                                        <p:attrNameLst>
                                          <p:attrName>style.visibility</p:attrName>
                                        </p:attrNameLst>
                                      </p:cBhvr>
                                      <p:to>
                                        <p:strVal val="visible"/>
                                      </p:to>
                                    </p:set>
                                    <p:animEffect transition="in" filter="fade">
                                      <p:cBhvr>
                                        <p:cTn id="23" dur="500"/>
                                        <p:tgtEl>
                                          <p:spTgt spid="80"/>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76"/>
                                        </p:tgtEl>
                                        <p:attrNameLst>
                                          <p:attrName>style.visibility</p:attrName>
                                        </p:attrNameLst>
                                      </p:cBhvr>
                                      <p:to>
                                        <p:strVal val="visible"/>
                                      </p:to>
                                    </p:set>
                                    <p:anim calcmode="lin" valueType="num">
                                      <p:cBhvr>
                                        <p:cTn id="27" dur="500" fill="hold"/>
                                        <p:tgtEl>
                                          <p:spTgt spid="76"/>
                                        </p:tgtEl>
                                        <p:attrNameLst>
                                          <p:attrName>ppt_w</p:attrName>
                                        </p:attrNameLst>
                                      </p:cBhvr>
                                      <p:tavLst>
                                        <p:tav tm="0">
                                          <p:val>
                                            <p:fltVal val="0"/>
                                          </p:val>
                                        </p:tav>
                                        <p:tav tm="100000">
                                          <p:val>
                                            <p:strVal val="#ppt_w"/>
                                          </p:val>
                                        </p:tav>
                                      </p:tavLst>
                                    </p:anim>
                                    <p:anim calcmode="lin" valueType="num">
                                      <p:cBhvr>
                                        <p:cTn id="28" dur="500" fill="hold"/>
                                        <p:tgtEl>
                                          <p:spTgt spid="76"/>
                                        </p:tgtEl>
                                        <p:attrNameLst>
                                          <p:attrName>ppt_h</p:attrName>
                                        </p:attrNameLst>
                                      </p:cBhvr>
                                      <p:tavLst>
                                        <p:tav tm="0">
                                          <p:val>
                                            <p:fltVal val="0"/>
                                          </p:val>
                                        </p:tav>
                                        <p:tav tm="100000">
                                          <p:val>
                                            <p:strVal val="#ppt_h"/>
                                          </p:val>
                                        </p:tav>
                                      </p:tavLst>
                                    </p:anim>
                                    <p:animEffect transition="in" filter="fade">
                                      <p:cBhvr>
                                        <p:cTn id="29" dur="500"/>
                                        <p:tgtEl>
                                          <p:spTgt spid="76"/>
                                        </p:tgtEl>
                                      </p:cBhvr>
                                    </p:animEffect>
                                  </p:childTnLst>
                                </p:cTn>
                              </p:par>
                            </p:childTnLst>
                          </p:cTn>
                        </p:par>
                        <p:par>
                          <p:cTn id="30" fill="hold">
                            <p:stCondLst>
                              <p:cond delay="2500"/>
                            </p:stCondLst>
                            <p:childTnLst>
                              <p:par>
                                <p:cTn id="31" presetID="10" presetClass="entr" presetSubtype="0" fill="hold" nodeType="afterEffect">
                                  <p:stCondLst>
                                    <p:cond delay="0"/>
                                  </p:stCondLst>
                                  <p:childTnLst>
                                    <p:set>
                                      <p:cBhvr>
                                        <p:cTn id="32" dur="1" fill="hold">
                                          <p:stCondLst>
                                            <p:cond delay="0"/>
                                          </p:stCondLst>
                                        </p:cTn>
                                        <p:tgtEl>
                                          <p:spTgt spid="83"/>
                                        </p:tgtEl>
                                        <p:attrNameLst>
                                          <p:attrName>style.visibility</p:attrName>
                                        </p:attrNameLst>
                                      </p:cBhvr>
                                      <p:to>
                                        <p:strVal val="visible"/>
                                      </p:to>
                                    </p:set>
                                    <p:animEffect transition="in" filter="fade">
                                      <p:cBhvr>
                                        <p:cTn id="33" dur="500"/>
                                        <p:tgtEl>
                                          <p:spTgt spid="83"/>
                                        </p:tgtEl>
                                      </p:cBhvr>
                                    </p:animEffect>
                                  </p:childTnLst>
                                </p:cTn>
                              </p:par>
                            </p:childTnLst>
                          </p:cTn>
                        </p:par>
                        <p:par>
                          <p:cTn id="34" fill="hold">
                            <p:stCondLst>
                              <p:cond delay="3000"/>
                            </p:stCondLst>
                            <p:childTnLst>
                              <p:par>
                                <p:cTn id="35" presetID="10" presetClass="entr" presetSubtype="0" fill="hold" nodeType="afterEffect">
                                  <p:stCondLst>
                                    <p:cond delay="0"/>
                                  </p:stCondLst>
                                  <p:childTnLst>
                                    <p:set>
                                      <p:cBhvr>
                                        <p:cTn id="36" dur="1" fill="hold">
                                          <p:stCondLst>
                                            <p:cond delay="0"/>
                                          </p:stCondLst>
                                        </p:cTn>
                                        <p:tgtEl>
                                          <p:spTgt spid="86"/>
                                        </p:tgtEl>
                                        <p:attrNameLst>
                                          <p:attrName>style.visibility</p:attrName>
                                        </p:attrNameLst>
                                      </p:cBhvr>
                                      <p:to>
                                        <p:strVal val="visible"/>
                                      </p:to>
                                    </p:set>
                                    <p:animEffect transition="in" filter="fade">
                                      <p:cBhvr>
                                        <p:cTn id="37" dur="500"/>
                                        <p:tgtEl>
                                          <p:spTgt spid="86"/>
                                        </p:tgtEl>
                                      </p:cBhvr>
                                    </p:animEffect>
                                  </p:childTnLst>
                                </p:cTn>
                              </p:par>
                            </p:childTnLst>
                          </p:cTn>
                        </p:par>
                        <p:par>
                          <p:cTn id="38" fill="hold">
                            <p:stCondLst>
                              <p:cond delay="3500"/>
                            </p:stCondLst>
                            <p:childTnLst>
                              <p:par>
                                <p:cTn id="39" presetID="53" presetClass="entr" presetSubtype="16" fill="hold" nodeType="afterEffect">
                                  <p:stCondLst>
                                    <p:cond delay="0"/>
                                  </p:stCondLst>
                                  <p:childTnLst>
                                    <p:set>
                                      <p:cBhvr>
                                        <p:cTn id="40" dur="1" fill="hold">
                                          <p:stCondLst>
                                            <p:cond delay="0"/>
                                          </p:stCondLst>
                                        </p:cTn>
                                        <p:tgtEl>
                                          <p:spTgt spid="78"/>
                                        </p:tgtEl>
                                        <p:attrNameLst>
                                          <p:attrName>style.visibility</p:attrName>
                                        </p:attrNameLst>
                                      </p:cBhvr>
                                      <p:to>
                                        <p:strVal val="visible"/>
                                      </p:to>
                                    </p:set>
                                    <p:anim calcmode="lin" valueType="num">
                                      <p:cBhvr>
                                        <p:cTn id="41" dur="500" fill="hold"/>
                                        <p:tgtEl>
                                          <p:spTgt spid="78"/>
                                        </p:tgtEl>
                                        <p:attrNameLst>
                                          <p:attrName>ppt_w</p:attrName>
                                        </p:attrNameLst>
                                      </p:cBhvr>
                                      <p:tavLst>
                                        <p:tav tm="0">
                                          <p:val>
                                            <p:fltVal val="0"/>
                                          </p:val>
                                        </p:tav>
                                        <p:tav tm="100000">
                                          <p:val>
                                            <p:strVal val="#ppt_w"/>
                                          </p:val>
                                        </p:tav>
                                      </p:tavLst>
                                    </p:anim>
                                    <p:anim calcmode="lin" valueType="num">
                                      <p:cBhvr>
                                        <p:cTn id="42" dur="500" fill="hold"/>
                                        <p:tgtEl>
                                          <p:spTgt spid="78"/>
                                        </p:tgtEl>
                                        <p:attrNameLst>
                                          <p:attrName>ppt_h</p:attrName>
                                        </p:attrNameLst>
                                      </p:cBhvr>
                                      <p:tavLst>
                                        <p:tav tm="0">
                                          <p:val>
                                            <p:fltVal val="0"/>
                                          </p:val>
                                        </p:tav>
                                        <p:tav tm="100000">
                                          <p:val>
                                            <p:strVal val="#ppt_h"/>
                                          </p:val>
                                        </p:tav>
                                      </p:tavLst>
                                    </p:anim>
                                    <p:animEffect transition="in" filter="fade">
                                      <p:cBhvr>
                                        <p:cTn id="43" dur="500"/>
                                        <p:tgtEl>
                                          <p:spTgt spid="78"/>
                                        </p:tgtEl>
                                      </p:cBhvr>
                                    </p:animEffect>
                                  </p:childTnLst>
                                </p:cTn>
                              </p:par>
                            </p:childTnLst>
                          </p:cTn>
                        </p:par>
                        <p:par>
                          <p:cTn id="44" fill="hold">
                            <p:stCondLst>
                              <p:cond delay="4000"/>
                            </p:stCondLst>
                            <p:childTnLst>
                              <p:par>
                                <p:cTn id="45" presetID="10" presetClass="entr" presetSubtype="0" fill="hold" nodeType="afterEffect">
                                  <p:stCondLst>
                                    <p:cond delay="0"/>
                                  </p:stCondLst>
                                  <p:childTnLst>
                                    <p:set>
                                      <p:cBhvr>
                                        <p:cTn id="46" dur="1" fill="hold">
                                          <p:stCondLst>
                                            <p:cond delay="0"/>
                                          </p:stCondLst>
                                        </p:cTn>
                                        <p:tgtEl>
                                          <p:spTgt spid="89"/>
                                        </p:tgtEl>
                                        <p:attrNameLst>
                                          <p:attrName>style.visibility</p:attrName>
                                        </p:attrNameLst>
                                      </p:cBhvr>
                                      <p:to>
                                        <p:strVal val="visible"/>
                                      </p:to>
                                    </p:set>
                                    <p:animEffect transition="in" filter="fade">
                                      <p:cBhvr>
                                        <p:cTn id="47" dur="500"/>
                                        <p:tgtEl>
                                          <p:spTgt spid="89"/>
                                        </p:tgtEl>
                                      </p:cBhvr>
                                    </p:animEffect>
                                  </p:childTnLst>
                                </p:cTn>
                              </p:par>
                            </p:childTnLst>
                          </p:cTn>
                        </p:par>
                        <p:par>
                          <p:cTn id="48" fill="hold">
                            <p:stCondLst>
                              <p:cond delay="4500"/>
                            </p:stCondLst>
                            <p:childTnLst>
                              <p:par>
                                <p:cTn id="49" presetID="10" presetClass="entr" presetSubtype="0" fill="hold" nodeType="afterEffect">
                                  <p:stCondLst>
                                    <p:cond delay="0"/>
                                  </p:stCondLst>
                                  <p:childTnLst>
                                    <p:set>
                                      <p:cBhvr>
                                        <p:cTn id="50" dur="1" fill="hold">
                                          <p:stCondLst>
                                            <p:cond delay="0"/>
                                          </p:stCondLst>
                                        </p:cTn>
                                        <p:tgtEl>
                                          <p:spTgt spid="92"/>
                                        </p:tgtEl>
                                        <p:attrNameLst>
                                          <p:attrName>style.visibility</p:attrName>
                                        </p:attrNameLst>
                                      </p:cBhvr>
                                      <p:to>
                                        <p:strVal val="visible"/>
                                      </p:to>
                                    </p:set>
                                    <p:animEffect transition="in" filter="fade">
                                      <p:cBhvr>
                                        <p:cTn id="51" dur="500"/>
                                        <p:tgtEl>
                                          <p:spTgt spid="92"/>
                                        </p:tgtEl>
                                      </p:cBhvr>
                                    </p:animEffect>
                                  </p:childTnLst>
                                </p:cTn>
                              </p:par>
                            </p:childTnLst>
                          </p:cTn>
                        </p:par>
                        <p:par>
                          <p:cTn id="52" fill="hold">
                            <p:stCondLst>
                              <p:cond delay="5000"/>
                            </p:stCondLst>
                            <p:childTnLst>
                              <p:par>
                                <p:cTn id="53" presetID="53" presetClass="entr" presetSubtype="16" fill="hold" nodeType="afterEffect">
                                  <p:stCondLst>
                                    <p:cond delay="0"/>
                                  </p:stCondLst>
                                  <p:childTnLst>
                                    <p:set>
                                      <p:cBhvr>
                                        <p:cTn id="54" dur="1" fill="hold">
                                          <p:stCondLst>
                                            <p:cond delay="0"/>
                                          </p:stCondLst>
                                        </p:cTn>
                                        <p:tgtEl>
                                          <p:spTgt spid="77"/>
                                        </p:tgtEl>
                                        <p:attrNameLst>
                                          <p:attrName>style.visibility</p:attrName>
                                        </p:attrNameLst>
                                      </p:cBhvr>
                                      <p:to>
                                        <p:strVal val="visible"/>
                                      </p:to>
                                    </p:set>
                                    <p:anim calcmode="lin" valueType="num">
                                      <p:cBhvr>
                                        <p:cTn id="55" dur="500" fill="hold"/>
                                        <p:tgtEl>
                                          <p:spTgt spid="77"/>
                                        </p:tgtEl>
                                        <p:attrNameLst>
                                          <p:attrName>ppt_w</p:attrName>
                                        </p:attrNameLst>
                                      </p:cBhvr>
                                      <p:tavLst>
                                        <p:tav tm="0">
                                          <p:val>
                                            <p:fltVal val="0"/>
                                          </p:val>
                                        </p:tav>
                                        <p:tav tm="100000">
                                          <p:val>
                                            <p:strVal val="#ppt_w"/>
                                          </p:val>
                                        </p:tav>
                                      </p:tavLst>
                                    </p:anim>
                                    <p:anim calcmode="lin" valueType="num">
                                      <p:cBhvr>
                                        <p:cTn id="56" dur="500" fill="hold"/>
                                        <p:tgtEl>
                                          <p:spTgt spid="77"/>
                                        </p:tgtEl>
                                        <p:attrNameLst>
                                          <p:attrName>ppt_h</p:attrName>
                                        </p:attrNameLst>
                                      </p:cBhvr>
                                      <p:tavLst>
                                        <p:tav tm="0">
                                          <p:val>
                                            <p:fltVal val="0"/>
                                          </p:val>
                                        </p:tav>
                                        <p:tav tm="100000">
                                          <p:val>
                                            <p:strVal val="#ppt_h"/>
                                          </p:val>
                                        </p:tav>
                                      </p:tavLst>
                                    </p:anim>
                                    <p:animEffect transition="in" filter="fade">
                                      <p:cBhvr>
                                        <p:cTn id="57" dur="500"/>
                                        <p:tgtEl>
                                          <p:spTgt spid="77"/>
                                        </p:tgtEl>
                                      </p:cBhvr>
                                    </p:animEffect>
                                  </p:childTnLst>
                                </p:cTn>
                              </p:par>
                            </p:childTnLst>
                          </p:cTn>
                        </p:par>
                        <p:par>
                          <p:cTn id="58" fill="hold">
                            <p:stCondLst>
                              <p:cond delay="5500"/>
                            </p:stCondLst>
                            <p:childTnLst>
                              <p:par>
                                <p:cTn id="59" presetID="10" presetClass="entr" presetSubtype="0" fill="hold" nodeType="afterEffect">
                                  <p:stCondLst>
                                    <p:cond delay="0"/>
                                  </p:stCondLst>
                                  <p:childTnLst>
                                    <p:set>
                                      <p:cBhvr>
                                        <p:cTn id="60" dur="1" fill="hold">
                                          <p:stCondLst>
                                            <p:cond delay="0"/>
                                          </p:stCondLst>
                                        </p:cTn>
                                        <p:tgtEl>
                                          <p:spTgt spid="95"/>
                                        </p:tgtEl>
                                        <p:attrNameLst>
                                          <p:attrName>style.visibility</p:attrName>
                                        </p:attrNameLst>
                                      </p:cBhvr>
                                      <p:to>
                                        <p:strVal val="visible"/>
                                      </p:to>
                                    </p:set>
                                    <p:animEffect transition="in" filter="fade">
                                      <p:cBhvr>
                                        <p:cTn id="61" dur="500"/>
                                        <p:tgtEl>
                                          <p:spTgt spid="95"/>
                                        </p:tgtEl>
                                      </p:cBhvr>
                                    </p:animEffect>
                                  </p:childTnLst>
                                </p:cTn>
                              </p:par>
                            </p:childTnLst>
                          </p:cTn>
                        </p:par>
                        <p:par>
                          <p:cTn id="62" fill="hold">
                            <p:stCondLst>
                              <p:cond delay="6000"/>
                            </p:stCondLst>
                            <p:childTnLst>
                              <p:par>
                                <p:cTn id="63" presetID="10" presetClass="entr" presetSubtype="0" fill="hold" nodeType="afterEffect">
                                  <p:stCondLst>
                                    <p:cond delay="0"/>
                                  </p:stCondLst>
                                  <p:childTnLst>
                                    <p:set>
                                      <p:cBhvr>
                                        <p:cTn id="64" dur="1" fill="hold">
                                          <p:stCondLst>
                                            <p:cond delay="0"/>
                                          </p:stCondLst>
                                        </p:cTn>
                                        <p:tgtEl>
                                          <p:spTgt spid="98"/>
                                        </p:tgtEl>
                                        <p:attrNameLst>
                                          <p:attrName>style.visibility</p:attrName>
                                        </p:attrNameLst>
                                      </p:cBhvr>
                                      <p:to>
                                        <p:strVal val="visible"/>
                                      </p:to>
                                    </p:set>
                                    <p:animEffect transition="in" filter="fade">
                                      <p:cBhvr>
                                        <p:cTn id="65" dur="500"/>
                                        <p:tgtEl>
                                          <p:spTgt spid="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462" y="0"/>
            <a:ext cx="4713030" cy="6858000"/>
          </a:xfrm>
          <a:prstGeom prst="rect">
            <a:avLst/>
          </a:prstGeom>
        </p:spPr>
      </p:pic>
      <p:sp>
        <p:nvSpPr>
          <p:cNvPr id="3" name="Text Placeholder 3"/>
          <p:cNvSpPr txBox="1">
            <a:spLocks/>
          </p:cNvSpPr>
          <p:nvPr/>
        </p:nvSpPr>
        <p:spPr>
          <a:xfrm>
            <a:off x="5748468" y="2491311"/>
            <a:ext cx="1128514" cy="1353769"/>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altLang="zh-CN" sz="8797" b="0" dirty="0">
                <a:solidFill>
                  <a:srgbClr val="0CB0EF"/>
                </a:solidFill>
                <a:latin typeface="MS Gothic" pitchFamily="49" charset="-128"/>
                <a:ea typeface="MS Gothic" pitchFamily="49" charset="-128"/>
                <a:cs typeface="Arial" panose="020B0604020202020204" pitchFamily="34" charset="0"/>
              </a:rPr>
              <a:t>03</a:t>
            </a:r>
            <a:endParaRPr lang="en-US" sz="8797" b="0" dirty="0">
              <a:solidFill>
                <a:srgbClr val="0CB0EF"/>
              </a:solidFill>
              <a:latin typeface="MS Gothic" pitchFamily="49" charset="-128"/>
              <a:ea typeface="MS Gothic" pitchFamily="49" charset="-128"/>
              <a:cs typeface="Arial" panose="020B0604020202020204" pitchFamily="34" charset="0"/>
            </a:endParaRPr>
          </a:p>
        </p:txBody>
      </p:sp>
      <p:sp>
        <p:nvSpPr>
          <p:cNvPr id="4" name="文本框 3"/>
          <p:cNvSpPr txBox="1"/>
          <p:nvPr/>
        </p:nvSpPr>
        <p:spPr>
          <a:xfrm>
            <a:off x="7123916" y="2913254"/>
            <a:ext cx="3886590" cy="666629"/>
          </a:xfrm>
          <a:prstGeom prst="rect">
            <a:avLst/>
          </a:prstGeom>
          <a:noFill/>
        </p:spPr>
        <p:txBody>
          <a:bodyPr wrap="square" lIns="91412" tIns="45706" rIns="91412" bIns="45706" rtlCol="0">
            <a:spAutoFit/>
          </a:bodyPr>
          <a:lstStyle/>
          <a:p>
            <a:r>
              <a:rPr lang="zh-CN" altLang="en-US" sz="3732" b="1" dirty="0">
                <a:solidFill>
                  <a:srgbClr val="0CB0EF"/>
                </a:solidFill>
                <a:latin typeface="微软雅黑" pitchFamily="34" charset="-122"/>
                <a:ea typeface="微软雅黑" pitchFamily="34" charset="-122"/>
                <a:sym typeface="Arial" panose="020B0604020202020204" pitchFamily="34" charset="0"/>
              </a:rPr>
              <a:t>添加您的标题</a:t>
            </a:r>
            <a:endParaRPr lang="en-US" altLang="zh-CN" sz="3732" b="1" dirty="0">
              <a:solidFill>
                <a:srgbClr val="0CB0EF"/>
              </a:solidFill>
              <a:latin typeface="微软雅黑" pitchFamily="34" charset="-122"/>
              <a:ea typeface="微软雅黑" pitchFamily="34" charset="-122"/>
              <a:sym typeface="Arial" panose="020B0604020202020204" pitchFamily="34" charset="0"/>
            </a:endParaRPr>
          </a:p>
        </p:txBody>
      </p:sp>
      <p:sp>
        <p:nvSpPr>
          <p:cNvPr id="5" name="文本框 4"/>
          <p:cNvSpPr txBox="1"/>
          <p:nvPr/>
        </p:nvSpPr>
        <p:spPr>
          <a:xfrm>
            <a:off x="5396260" y="3948186"/>
            <a:ext cx="2480413" cy="584619"/>
          </a:xfrm>
          <a:prstGeom prst="rect">
            <a:avLst/>
          </a:prstGeom>
          <a:noFill/>
        </p:spPr>
        <p:txBody>
          <a:bodyPr wrap="square" lIns="91412" tIns="45706" rIns="91412" bIns="45706" rtlCol="0">
            <a:spAutoFit/>
          </a:bodyPr>
          <a:lstStyle>
            <a:defPPr>
              <a:defRPr lang="zh-CN"/>
            </a:defPPr>
            <a:lvl1pPr>
              <a:defRPr sz="6000" b="1" i="1">
                <a:solidFill>
                  <a:schemeClr val="bg1"/>
                </a:solidFill>
                <a:latin typeface="Meiryo UI" panose="020B0604030504040204" pitchFamily="34" charset="-128"/>
                <a:ea typeface="Meiryo UI" panose="020B0604030504040204" pitchFamily="34" charset="-128"/>
                <a:cs typeface="Meiryo UI" panose="020B0604030504040204" pitchFamily="34" charset="-128"/>
              </a:defRPr>
            </a:lvl1pPr>
          </a:lstStyle>
          <a:p>
            <a:r>
              <a:rPr lang="en-US" altLang="zh-CN" sz="3199" dirty="0">
                <a:solidFill>
                  <a:srgbClr val="0CB0EF"/>
                </a:solidFill>
                <a:latin typeface="Arial" panose="020B0604020202020204" pitchFamily="34" charset="0"/>
                <a:cs typeface="Arial" panose="020B0604020202020204" pitchFamily="34" charset="0"/>
              </a:rPr>
              <a:t>Part Three</a:t>
            </a:r>
            <a:endParaRPr lang="zh-CN" altLang="en-US" sz="3199" dirty="0">
              <a:solidFill>
                <a:srgbClr val="0CB0EF"/>
              </a:solidFill>
              <a:latin typeface="Arial" panose="020B0604020202020204" pitchFamily="34" charset="0"/>
              <a:cs typeface="Arial" panose="020B0604020202020204" pitchFamily="34" charset="0"/>
            </a:endParaRPr>
          </a:p>
        </p:txBody>
      </p:sp>
      <p:cxnSp>
        <p:nvCxnSpPr>
          <p:cNvPr id="6" name="Straight Connector 13"/>
          <p:cNvCxnSpPr/>
          <p:nvPr/>
        </p:nvCxnSpPr>
        <p:spPr>
          <a:xfrm flipH="1" flipV="1">
            <a:off x="4482114" y="3803767"/>
            <a:ext cx="7448820" cy="39107"/>
          </a:xfrm>
          <a:prstGeom prst="line">
            <a:avLst/>
          </a:prstGeom>
          <a:ln w="19050" cap="sq">
            <a:solidFill>
              <a:srgbClr val="0CB0EF"/>
            </a:solidFill>
            <a:prstDash val="solid"/>
            <a:head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3558947"/>
      </p:ext>
    </p:extLst>
  </p:cSld>
  <p:clrMapOvr>
    <a:masterClrMapping/>
  </p:clrMapOvr>
  <mc:AlternateContent xmlns:mc="http://schemas.openxmlformats.org/markup-compatibility/2006" xmlns:p14="http://schemas.microsoft.com/office/powerpoint/2010/main">
    <mc:Choice Requires="p14">
      <p:transition spd="slow" p14:dur="1500" advTm="1500">
        <p:random/>
      </p:transition>
    </mc:Choice>
    <mc:Fallback xmlns="">
      <p:transition spd="slow" advTm="15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0-#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7"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2" presetClass="entr" presetSubtype="2"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1+#ppt_w/2"/>
                                          </p:val>
                                        </p:tav>
                                        <p:tav tm="100000">
                                          <p:val>
                                            <p:strVal val="#ppt_x"/>
                                          </p:val>
                                        </p:tav>
                                      </p:tavLst>
                                    </p:anim>
                                    <p:anim calcmode="lin" valueType="num">
                                      <p:cBhvr additive="base">
                                        <p:cTn id="24"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 y="309617"/>
            <a:ext cx="527425" cy="671867"/>
          </a:xfrm>
          <a:prstGeom prst="rect">
            <a:avLst/>
          </a:prstGeom>
          <a:solidFill>
            <a:srgbClr val="0CB0EF"/>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rtlCol="0" anchor="ctr"/>
          <a:lstStyle/>
          <a:p>
            <a:pPr algn="ctr" defTabSz="914096"/>
            <a:endParaRPr lang="zh-CN" altLang="en-US" sz="1866" dirty="0">
              <a:solidFill>
                <a:srgbClr val="E7E6E6">
                  <a:lumMod val="50000"/>
                </a:srgbClr>
              </a:solidFill>
              <a:cs typeface="+mn-ea"/>
              <a:sym typeface="+mn-lt"/>
            </a:endParaRPr>
          </a:p>
        </p:txBody>
      </p:sp>
      <p:sp>
        <p:nvSpPr>
          <p:cNvPr id="3" name="文本框 37"/>
          <p:cNvSpPr txBox="1"/>
          <p:nvPr/>
        </p:nvSpPr>
        <p:spPr>
          <a:xfrm>
            <a:off x="623435" y="309617"/>
            <a:ext cx="2448229" cy="420542"/>
          </a:xfrm>
          <a:prstGeom prst="rect">
            <a:avLst/>
          </a:prstGeom>
          <a:noFill/>
        </p:spPr>
        <p:txBody>
          <a:bodyPr wrap="square" lIns="91417" tIns="45709" rIns="91417" bIns="45709" rtlCol="0">
            <a:spAutoFit/>
          </a:bodyPr>
          <a:lstStyle/>
          <a:p>
            <a:pPr lvl="0"/>
            <a:r>
              <a:rPr lang="zh-CN" altLang="en-US" sz="2133" b="1" dirty="0">
                <a:solidFill>
                  <a:srgbClr val="0CB0EF"/>
                </a:solidFill>
                <a:latin typeface="微软雅黑" pitchFamily="34" charset="-122"/>
                <a:ea typeface="微软雅黑" pitchFamily="34" charset="-122"/>
              </a:rPr>
              <a:t>添加标题</a:t>
            </a:r>
            <a:endParaRPr lang="zh-CN" altLang="zh-CN" sz="2133" b="1" dirty="0">
              <a:solidFill>
                <a:srgbClr val="0CB0EF"/>
              </a:solidFill>
              <a:latin typeface="微软雅黑" pitchFamily="34" charset="-122"/>
              <a:ea typeface="微软雅黑" pitchFamily="34" charset="-122"/>
            </a:endParaRPr>
          </a:p>
        </p:txBody>
      </p:sp>
      <p:sp>
        <p:nvSpPr>
          <p:cNvPr id="4" name="文本框 38"/>
          <p:cNvSpPr txBox="1"/>
          <p:nvPr/>
        </p:nvSpPr>
        <p:spPr>
          <a:xfrm>
            <a:off x="575387" y="741531"/>
            <a:ext cx="2719028" cy="276977"/>
          </a:xfrm>
          <a:prstGeom prst="rect">
            <a:avLst/>
          </a:prstGeom>
          <a:noFill/>
        </p:spPr>
        <p:txBody>
          <a:bodyPr wrap="square" lIns="91417" tIns="45709" rIns="91417" bIns="45709" rtlCol="0">
            <a:spAutoFit/>
          </a:bodyPr>
          <a:lstStyle/>
          <a:p>
            <a:pPr defTabSz="914096"/>
            <a:r>
              <a:rPr lang="en-US" altLang="zh-CN" sz="1200" dirty="0">
                <a:solidFill>
                  <a:srgbClr val="0CB0EF"/>
                </a:solidFill>
                <a:cs typeface="+mn-ea"/>
                <a:sym typeface="+mn-lt"/>
              </a:rPr>
              <a:t>ADD RELATED TITLE WORDS</a:t>
            </a:r>
            <a:endParaRPr lang="zh-CN" altLang="en-US" sz="1200" dirty="0">
              <a:solidFill>
                <a:srgbClr val="0CB0EF"/>
              </a:solidFill>
              <a:cs typeface="+mn-ea"/>
              <a:sym typeface="+mn-lt"/>
            </a:endParaRPr>
          </a:p>
        </p:txBody>
      </p:sp>
      <p:sp>
        <p:nvSpPr>
          <p:cNvPr id="5" name="Sev04">
            <a:extLst>
              <a:ext uri="{FF2B5EF4-FFF2-40B4-BE49-F238E27FC236}">
                <a16:creationId xmlns="" xmlns:a16="http://schemas.microsoft.com/office/drawing/2014/main" id="{1D87F36E-49C6-48A7-BB4E-036D1307FDA3}"/>
              </a:ext>
            </a:extLst>
          </p:cNvPr>
          <p:cNvSpPr/>
          <p:nvPr/>
        </p:nvSpPr>
        <p:spPr>
          <a:xfrm rot="18900000">
            <a:off x="9498080" y="1900389"/>
            <a:ext cx="1612996" cy="1612996"/>
          </a:xfrm>
          <a:prstGeom prst="rect">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latin typeface="微软雅黑" panose="020B0503020204020204" pitchFamily="34" charset="-122"/>
              <a:ea typeface="微软雅黑" panose="020B0503020204020204" pitchFamily="34" charset="-122"/>
              <a:sym typeface="+mn-lt"/>
            </a:endParaRPr>
          </a:p>
        </p:txBody>
      </p:sp>
      <p:sp>
        <p:nvSpPr>
          <p:cNvPr id="6" name="Sev03">
            <a:extLst>
              <a:ext uri="{FF2B5EF4-FFF2-40B4-BE49-F238E27FC236}">
                <a16:creationId xmlns="" xmlns:a16="http://schemas.microsoft.com/office/drawing/2014/main" id="{29B7CA09-BA7E-4718-AE4D-AE6AC65B7384}"/>
              </a:ext>
            </a:extLst>
          </p:cNvPr>
          <p:cNvSpPr/>
          <p:nvPr/>
        </p:nvSpPr>
        <p:spPr>
          <a:xfrm rot="18900000">
            <a:off x="6848313" y="2370189"/>
            <a:ext cx="1612996" cy="1612996"/>
          </a:xfrm>
          <a:prstGeom prst="rect">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latin typeface="微软雅黑" panose="020B0503020204020204" pitchFamily="34" charset="-122"/>
              <a:ea typeface="微软雅黑" panose="020B0503020204020204" pitchFamily="34" charset="-122"/>
              <a:sym typeface="+mn-lt"/>
            </a:endParaRPr>
          </a:p>
        </p:txBody>
      </p:sp>
      <p:sp>
        <p:nvSpPr>
          <p:cNvPr id="7" name="Sev02">
            <a:extLst>
              <a:ext uri="{FF2B5EF4-FFF2-40B4-BE49-F238E27FC236}">
                <a16:creationId xmlns="" xmlns:a16="http://schemas.microsoft.com/office/drawing/2014/main" id="{10D26F7E-F404-4D43-9452-239F1946C315}"/>
              </a:ext>
            </a:extLst>
          </p:cNvPr>
          <p:cNvSpPr/>
          <p:nvPr/>
        </p:nvSpPr>
        <p:spPr>
          <a:xfrm rot="18900000">
            <a:off x="4132705" y="1900389"/>
            <a:ext cx="1612996" cy="1612996"/>
          </a:xfrm>
          <a:prstGeom prst="rect">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latin typeface="微软雅黑" panose="020B0503020204020204" pitchFamily="34" charset="-122"/>
              <a:ea typeface="微软雅黑" panose="020B0503020204020204" pitchFamily="34" charset="-122"/>
              <a:sym typeface="+mn-lt"/>
            </a:endParaRPr>
          </a:p>
        </p:txBody>
      </p:sp>
      <p:sp>
        <p:nvSpPr>
          <p:cNvPr id="8" name="Sev01">
            <a:extLst>
              <a:ext uri="{FF2B5EF4-FFF2-40B4-BE49-F238E27FC236}">
                <a16:creationId xmlns="" xmlns:a16="http://schemas.microsoft.com/office/drawing/2014/main" id="{E4F777D5-574C-40DA-8E99-EEC6CFC52F20}"/>
              </a:ext>
            </a:extLst>
          </p:cNvPr>
          <p:cNvSpPr/>
          <p:nvPr/>
        </p:nvSpPr>
        <p:spPr>
          <a:xfrm rot="18900000">
            <a:off x="1433565" y="2370189"/>
            <a:ext cx="1612996" cy="1612996"/>
          </a:xfrm>
          <a:prstGeom prst="rect">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latin typeface="微软雅黑" panose="020B0503020204020204" pitchFamily="34" charset="-122"/>
              <a:ea typeface="微软雅黑" panose="020B0503020204020204" pitchFamily="34" charset="-122"/>
              <a:sym typeface="+mn-lt"/>
            </a:endParaRPr>
          </a:p>
        </p:txBody>
      </p:sp>
      <p:sp>
        <p:nvSpPr>
          <p:cNvPr id="9" name="Sev01">
            <a:extLst>
              <a:ext uri="{FF2B5EF4-FFF2-40B4-BE49-F238E27FC236}">
                <a16:creationId xmlns="" xmlns:a16="http://schemas.microsoft.com/office/drawing/2014/main" id="{83DF60EE-0395-41F1-AE1C-6A300D480563}"/>
              </a:ext>
            </a:extLst>
          </p:cNvPr>
          <p:cNvSpPr/>
          <p:nvPr/>
        </p:nvSpPr>
        <p:spPr>
          <a:xfrm rot="18900000">
            <a:off x="1433565" y="2116764"/>
            <a:ext cx="1612996" cy="1612996"/>
          </a:xfrm>
          <a:prstGeom prst="rect">
            <a:avLst/>
          </a:prstGeom>
          <a:solidFill>
            <a:srgbClr val="F4346A"/>
          </a:solidFill>
          <a:ln w="28575"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en-US" dirty="0">
              <a:solidFill>
                <a:schemeClr val="tx1">
                  <a:lumMod val="75000"/>
                  <a:lumOff val="25000"/>
                </a:schemeClr>
              </a:solidFill>
              <a:latin typeface="微软雅黑" panose="020B0503020204020204" pitchFamily="34" charset="-122"/>
              <a:ea typeface="微软雅黑" panose="020B0503020204020204" pitchFamily="34" charset="-122"/>
              <a:sym typeface="+mn-lt"/>
            </a:endParaRPr>
          </a:p>
        </p:txBody>
      </p:sp>
      <p:sp>
        <p:nvSpPr>
          <p:cNvPr id="10" name="Sev02">
            <a:extLst>
              <a:ext uri="{FF2B5EF4-FFF2-40B4-BE49-F238E27FC236}">
                <a16:creationId xmlns="" xmlns:a16="http://schemas.microsoft.com/office/drawing/2014/main" id="{5B2D0A2E-D80B-436F-B774-2A48991699D4}"/>
              </a:ext>
            </a:extLst>
          </p:cNvPr>
          <p:cNvSpPr/>
          <p:nvPr/>
        </p:nvSpPr>
        <p:spPr>
          <a:xfrm rot="18900000">
            <a:off x="4132705" y="2116764"/>
            <a:ext cx="1612996" cy="1612996"/>
          </a:xfrm>
          <a:prstGeom prst="rect">
            <a:avLst/>
          </a:prstGeom>
          <a:solidFill>
            <a:srgbClr val="92D150"/>
          </a:solidFill>
          <a:ln w="28575"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en-US" dirty="0">
              <a:solidFill>
                <a:schemeClr val="tx1">
                  <a:lumMod val="75000"/>
                  <a:lumOff val="25000"/>
                </a:schemeClr>
              </a:solidFill>
              <a:latin typeface="微软雅黑" panose="020B0503020204020204" pitchFamily="34" charset="-122"/>
              <a:ea typeface="微软雅黑" panose="020B0503020204020204" pitchFamily="34" charset="-122"/>
              <a:sym typeface="+mn-lt"/>
            </a:endParaRPr>
          </a:p>
        </p:txBody>
      </p:sp>
      <p:sp>
        <p:nvSpPr>
          <p:cNvPr id="11" name="Sev03">
            <a:extLst>
              <a:ext uri="{FF2B5EF4-FFF2-40B4-BE49-F238E27FC236}">
                <a16:creationId xmlns="" xmlns:a16="http://schemas.microsoft.com/office/drawing/2014/main" id="{010526D5-4A98-40CB-B275-994147220AC3}"/>
              </a:ext>
            </a:extLst>
          </p:cNvPr>
          <p:cNvSpPr/>
          <p:nvPr/>
        </p:nvSpPr>
        <p:spPr>
          <a:xfrm rot="18900000">
            <a:off x="6848313" y="2116764"/>
            <a:ext cx="1612996" cy="1612996"/>
          </a:xfrm>
          <a:prstGeom prst="rect">
            <a:avLst/>
          </a:prstGeom>
          <a:solidFill>
            <a:srgbClr val="FFBF00"/>
          </a:solidFill>
          <a:ln w="28575"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en-US" dirty="0">
              <a:solidFill>
                <a:schemeClr val="tx1">
                  <a:lumMod val="75000"/>
                  <a:lumOff val="25000"/>
                </a:schemeClr>
              </a:solidFill>
              <a:latin typeface="微软雅黑" panose="020B0503020204020204" pitchFamily="34" charset="-122"/>
              <a:ea typeface="微软雅黑" panose="020B0503020204020204" pitchFamily="34" charset="-122"/>
              <a:sym typeface="+mn-lt"/>
            </a:endParaRPr>
          </a:p>
        </p:txBody>
      </p:sp>
      <p:sp>
        <p:nvSpPr>
          <p:cNvPr id="12" name="Sev04">
            <a:extLst>
              <a:ext uri="{FF2B5EF4-FFF2-40B4-BE49-F238E27FC236}">
                <a16:creationId xmlns="" xmlns:a16="http://schemas.microsoft.com/office/drawing/2014/main" id="{9EB8DB6D-07A9-4951-9E0C-D22EC7F5066D}"/>
              </a:ext>
            </a:extLst>
          </p:cNvPr>
          <p:cNvSpPr/>
          <p:nvPr/>
        </p:nvSpPr>
        <p:spPr>
          <a:xfrm rot="18900000">
            <a:off x="9498080" y="2116764"/>
            <a:ext cx="1612996" cy="1612996"/>
          </a:xfrm>
          <a:prstGeom prst="rect">
            <a:avLst/>
          </a:prstGeom>
          <a:solidFill>
            <a:srgbClr val="0CB0EF"/>
          </a:solidFill>
          <a:ln w="28575"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en-US" dirty="0">
              <a:solidFill>
                <a:schemeClr val="tx1">
                  <a:lumMod val="75000"/>
                  <a:lumOff val="25000"/>
                </a:schemeClr>
              </a:solidFill>
              <a:latin typeface="微软雅黑" panose="020B0503020204020204" pitchFamily="34" charset="-122"/>
              <a:ea typeface="微软雅黑" panose="020B0503020204020204" pitchFamily="34" charset="-122"/>
              <a:sym typeface="+mn-lt"/>
            </a:endParaRPr>
          </a:p>
        </p:txBody>
      </p:sp>
      <p:sp>
        <p:nvSpPr>
          <p:cNvPr id="13" name="Freeform 52">
            <a:extLst>
              <a:ext uri="{FF2B5EF4-FFF2-40B4-BE49-F238E27FC236}">
                <a16:creationId xmlns="" xmlns:a16="http://schemas.microsoft.com/office/drawing/2014/main" id="{AE19CFE4-0804-406E-8A99-AD5D3014BA6F}"/>
              </a:ext>
            </a:extLst>
          </p:cNvPr>
          <p:cNvSpPr>
            <a:spLocks noEditPoints="1"/>
          </p:cNvSpPr>
          <p:nvPr/>
        </p:nvSpPr>
        <p:spPr bwMode="auto">
          <a:xfrm>
            <a:off x="9995783" y="2591042"/>
            <a:ext cx="617591" cy="664441"/>
          </a:xfrm>
          <a:custGeom>
            <a:avLst/>
            <a:gdLst/>
            <a:ahLst/>
            <a:cxnLst>
              <a:cxn ang="0">
                <a:pos x="67" y="67"/>
              </a:cxn>
              <a:cxn ang="0">
                <a:pos x="61" y="72"/>
              </a:cxn>
              <a:cxn ang="0">
                <a:pos x="5" y="72"/>
              </a:cxn>
              <a:cxn ang="0">
                <a:pos x="0" y="67"/>
              </a:cxn>
              <a:cxn ang="0">
                <a:pos x="0" y="16"/>
              </a:cxn>
              <a:cxn ang="0">
                <a:pos x="5" y="11"/>
              </a:cxn>
              <a:cxn ang="0">
                <a:pos x="10" y="11"/>
              </a:cxn>
              <a:cxn ang="0">
                <a:pos x="10" y="7"/>
              </a:cxn>
              <a:cxn ang="0">
                <a:pos x="16" y="0"/>
              </a:cxn>
              <a:cxn ang="0">
                <a:pos x="19" y="0"/>
              </a:cxn>
              <a:cxn ang="0">
                <a:pos x="25" y="7"/>
              </a:cxn>
              <a:cxn ang="0">
                <a:pos x="25" y="11"/>
              </a:cxn>
              <a:cxn ang="0">
                <a:pos x="41" y="11"/>
              </a:cxn>
              <a:cxn ang="0">
                <a:pos x="41" y="7"/>
              </a:cxn>
              <a:cxn ang="0">
                <a:pos x="47" y="0"/>
              </a:cxn>
              <a:cxn ang="0">
                <a:pos x="50" y="0"/>
              </a:cxn>
              <a:cxn ang="0">
                <a:pos x="56" y="7"/>
              </a:cxn>
              <a:cxn ang="0">
                <a:pos x="56" y="11"/>
              </a:cxn>
              <a:cxn ang="0">
                <a:pos x="61" y="11"/>
              </a:cxn>
              <a:cxn ang="0">
                <a:pos x="67" y="16"/>
              </a:cxn>
              <a:cxn ang="0">
                <a:pos x="67" y="67"/>
              </a:cxn>
              <a:cxn ang="0">
                <a:pos x="61" y="67"/>
              </a:cxn>
              <a:cxn ang="0">
                <a:pos x="61" y="26"/>
              </a:cxn>
              <a:cxn ang="0">
                <a:pos x="5" y="26"/>
              </a:cxn>
              <a:cxn ang="0">
                <a:pos x="5" y="67"/>
              </a:cxn>
              <a:cxn ang="0">
                <a:pos x="61" y="67"/>
              </a:cxn>
              <a:cxn ang="0">
                <a:pos x="20" y="7"/>
              </a:cxn>
              <a:cxn ang="0">
                <a:pos x="19" y="5"/>
              </a:cxn>
              <a:cxn ang="0">
                <a:pos x="16" y="5"/>
              </a:cxn>
              <a:cxn ang="0">
                <a:pos x="15" y="7"/>
              </a:cxn>
              <a:cxn ang="0">
                <a:pos x="15" y="18"/>
              </a:cxn>
              <a:cxn ang="0">
                <a:pos x="16" y="20"/>
              </a:cxn>
              <a:cxn ang="0">
                <a:pos x="19" y="20"/>
              </a:cxn>
              <a:cxn ang="0">
                <a:pos x="20" y="18"/>
              </a:cxn>
              <a:cxn ang="0">
                <a:pos x="20" y="7"/>
              </a:cxn>
              <a:cxn ang="0">
                <a:pos x="51" y="7"/>
              </a:cxn>
              <a:cxn ang="0">
                <a:pos x="50" y="5"/>
              </a:cxn>
              <a:cxn ang="0">
                <a:pos x="47" y="5"/>
              </a:cxn>
              <a:cxn ang="0">
                <a:pos x="46" y="7"/>
              </a:cxn>
              <a:cxn ang="0">
                <a:pos x="46" y="18"/>
              </a:cxn>
              <a:cxn ang="0">
                <a:pos x="47" y="20"/>
              </a:cxn>
              <a:cxn ang="0">
                <a:pos x="50" y="20"/>
              </a:cxn>
              <a:cxn ang="0">
                <a:pos x="51" y="18"/>
              </a:cxn>
              <a:cxn ang="0">
                <a:pos x="51" y="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latin typeface="微软雅黑" panose="020B0503020204020204" pitchFamily="34" charset="-122"/>
              <a:ea typeface="微软雅黑" panose="020B0503020204020204" pitchFamily="34" charset="-122"/>
              <a:sym typeface="+mn-lt"/>
            </a:endParaRPr>
          </a:p>
        </p:txBody>
      </p:sp>
      <p:sp>
        <p:nvSpPr>
          <p:cNvPr id="14" name="Freeform 42">
            <a:extLst>
              <a:ext uri="{FF2B5EF4-FFF2-40B4-BE49-F238E27FC236}">
                <a16:creationId xmlns="" xmlns:a16="http://schemas.microsoft.com/office/drawing/2014/main" id="{1319F164-665F-4BC7-8692-77F8474F21CA}"/>
              </a:ext>
            </a:extLst>
          </p:cNvPr>
          <p:cNvSpPr>
            <a:spLocks noEditPoints="1"/>
          </p:cNvSpPr>
          <p:nvPr/>
        </p:nvSpPr>
        <p:spPr bwMode="auto">
          <a:xfrm>
            <a:off x="1903582" y="2633634"/>
            <a:ext cx="672960" cy="579257"/>
          </a:xfrm>
          <a:custGeom>
            <a:avLst/>
            <a:gdLst/>
            <a:ahLst/>
            <a:cxnLst>
              <a:cxn ang="0">
                <a:pos x="73" y="47"/>
              </a:cxn>
              <a:cxn ang="0">
                <a:pos x="67" y="53"/>
              </a:cxn>
              <a:cxn ang="0">
                <a:pos x="46" y="53"/>
              </a:cxn>
              <a:cxn ang="0">
                <a:pos x="48" y="60"/>
              </a:cxn>
              <a:cxn ang="0">
                <a:pos x="46" y="63"/>
              </a:cxn>
              <a:cxn ang="0">
                <a:pos x="26" y="63"/>
              </a:cxn>
              <a:cxn ang="0">
                <a:pos x="24" y="60"/>
              </a:cxn>
              <a:cxn ang="0">
                <a:pos x="26" y="53"/>
              </a:cxn>
              <a:cxn ang="0">
                <a:pos x="6" y="53"/>
              </a:cxn>
              <a:cxn ang="0">
                <a:pos x="0" y="47"/>
              </a:cxn>
              <a:cxn ang="0">
                <a:pos x="0" y="6"/>
              </a:cxn>
              <a:cxn ang="0">
                <a:pos x="6" y="0"/>
              </a:cxn>
              <a:cxn ang="0">
                <a:pos x="67" y="0"/>
              </a:cxn>
              <a:cxn ang="0">
                <a:pos x="73" y="6"/>
              </a:cxn>
              <a:cxn ang="0">
                <a:pos x="73" y="47"/>
              </a:cxn>
              <a:cxn ang="0">
                <a:pos x="68" y="6"/>
              </a:cxn>
              <a:cxn ang="0">
                <a:pos x="67" y="5"/>
              </a:cxn>
              <a:cxn ang="0">
                <a:pos x="6" y="5"/>
              </a:cxn>
              <a:cxn ang="0">
                <a:pos x="5" y="6"/>
              </a:cxn>
              <a:cxn ang="0">
                <a:pos x="5" y="37"/>
              </a:cxn>
              <a:cxn ang="0">
                <a:pos x="6" y="39"/>
              </a:cxn>
              <a:cxn ang="0">
                <a:pos x="67" y="39"/>
              </a:cxn>
              <a:cxn ang="0">
                <a:pos x="68" y="37"/>
              </a:cxn>
              <a:cxn ang="0">
                <a:pos x="68" y="6"/>
              </a:cxn>
            </a:cxnLst>
            <a:rect l="0" t="0" r="r" b="b"/>
            <a:pathLst>
              <a:path w="73" h="63">
                <a:moveTo>
                  <a:pt x="73" y="47"/>
                </a:moveTo>
                <a:cubicBezTo>
                  <a:pt x="73" y="50"/>
                  <a:pt x="70" y="53"/>
                  <a:pt x="67" y="53"/>
                </a:cubicBezTo>
                <a:cubicBezTo>
                  <a:pt x="46" y="53"/>
                  <a:pt x="46" y="53"/>
                  <a:pt x="46" y="53"/>
                </a:cubicBezTo>
                <a:cubicBezTo>
                  <a:pt x="46" y="56"/>
                  <a:pt x="48" y="59"/>
                  <a:pt x="48" y="60"/>
                </a:cubicBezTo>
                <a:cubicBezTo>
                  <a:pt x="48" y="62"/>
                  <a:pt x="47" y="63"/>
                  <a:pt x="46" y="63"/>
                </a:cubicBezTo>
                <a:cubicBezTo>
                  <a:pt x="26" y="63"/>
                  <a:pt x="26" y="63"/>
                  <a:pt x="26" y="63"/>
                </a:cubicBezTo>
                <a:cubicBezTo>
                  <a:pt x="25" y="63"/>
                  <a:pt x="24" y="62"/>
                  <a:pt x="24" y="60"/>
                </a:cubicBezTo>
                <a:cubicBezTo>
                  <a:pt x="24" y="59"/>
                  <a:pt x="26" y="56"/>
                  <a:pt x="26" y="53"/>
                </a:cubicBezTo>
                <a:cubicBezTo>
                  <a:pt x="6" y="53"/>
                  <a:pt x="6" y="53"/>
                  <a:pt x="6" y="53"/>
                </a:cubicBezTo>
                <a:cubicBezTo>
                  <a:pt x="2" y="53"/>
                  <a:pt x="0" y="50"/>
                  <a:pt x="0" y="47"/>
                </a:cubicBezTo>
                <a:cubicBezTo>
                  <a:pt x="0" y="6"/>
                  <a:pt x="0" y="6"/>
                  <a:pt x="0" y="6"/>
                </a:cubicBezTo>
                <a:cubicBezTo>
                  <a:pt x="0" y="2"/>
                  <a:pt x="2" y="0"/>
                  <a:pt x="6" y="0"/>
                </a:cubicBezTo>
                <a:cubicBezTo>
                  <a:pt x="67" y="0"/>
                  <a:pt x="67" y="0"/>
                  <a:pt x="67" y="0"/>
                </a:cubicBezTo>
                <a:cubicBezTo>
                  <a:pt x="70" y="0"/>
                  <a:pt x="73" y="2"/>
                  <a:pt x="73" y="6"/>
                </a:cubicBezTo>
                <a:lnTo>
                  <a:pt x="73" y="47"/>
                </a:lnTo>
                <a:close/>
                <a:moveTo>
                  <a:pt x="68" y="6"/>
                </a:moveTo>
                <a:cubicBezTo>
                  <a:pt x="68" y="5"/>
                  <a:pt x="67" y="5"/>
                  <a:pt x="67" y="5"/>
                </a:cubicBezTo>
                <a:cubicBezTo>
                  <a:pt x="6" y="5"/>
                  <a:pt x="6" y="5"/>
                  <a:pt x="6" y="5"/>
                </a:cubicBezTo>
                <a:cubicBezTo>
                  <a:pt x="5" y="5"/>
                  <a:pt x="5" y="5"/>
                  <a:pt x="5" y="6"/>
                </a:cubicBezTo>
                <a:cubicBezTo>
                  <a:pt x="5" y="37"/>
                  <a:pt x="5" y="37"/>
                  <a:pt x="5" y="37"/>
                </a:cubicBezTo>
                <a:cubicBezTo>
                  <a:pt x="5" y="38"/>
                  <a:pt x="5" y="39"/>
                  <a:pt x="6" y="39"/>
                </a:cubicBezTo>
                <a:cubicBezTo>
                  <a:pt x="67" y="39"/>
                  <a:pt x="67" y="39"/>
                  <a:pt x="67" y="39"/>
                </a:cubicBezTo>
                <a:cubicBezTo>
                  <a:pt x="67" y="39"/>
                  <a:pt x="68" y="38"/>
                  <a:pt x="68" y="37"/>
                </a:cubicBezTo>
                <a:lnTo>
                  <a:pt x="68" y="6"/>
                </a:ln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latin typeface="微软雅黑" panose="020B0503020204020204" pitchFamily="34" charset="-122"/>
              <a:ea typeface="微软雅黑" panose="020B0503020204020204" pitchFamily="34" charset="-122"/>
              <a:sym typeface="+mn-lt"/>
            </a:endParaRPr>
          </a:p>
        </p:txBody>
      </p:sp>
      <p:sp>
        <p:nvSpPr>
          <p:cNvPr id="15" name="Freeform 178">
            <a:extLst>
              <a:ext uri="{FF2B5EF4-FFF2-40B4-BE49-F238E27FC236}">
                <a16:creationId xmlns="" xmlns:a16="http://schemas.microsoft.com/office/drawing/2014/main" id="{3051FD7D-6DF0-4A2B-8778-51E6A8E3458B}"/>
              </a:ext>
            </a:extLst>
          </p:cNvPr>
          <p:cNvSpPr>
            <a:spLocks noEditPoints="1"/>
          </p:cNvSpPr>
          <p:nvPr/>
        </p:nvSpPr>
        <p:spPr bwMode="auto">
          <a:xfrm>
            <a:off x="7318330" y="2669835"/>
            <a:ext cx="672960" cy="506851"/>
          </a:xfrm>
          <a:custGeom>
            <a:avLst/>
            <a:gdLst/>
            <a:ahLst/>
            <a:cxnLst>
              <a:cxn ang="0">
                <a:pos x="158" y="119"/>
              </a:cxn>
              <a:cxn ang="0">
                <a:pos x="0" y="119"/>
              </a:cxn>
              <a:cxn ang="0">
                <a:pos x="0" y="0"/>
              </a:cxn>
              <a:cxn ang="0">
                <a:pos x="9" y="0"/>
              </a:cxn>
              <a:cxn ang="0">
                <a:pos x="9" y="108"/>
              </a:cxn>
              <a:cxn ang="0">
                <a:pos x="158" y="108"/>
              </a:cxn>
              <a:cxn ang="0">
                <a:pos x="158" y="119"/>
              </a:cxn>
              <a:cxn ang="0">
                <a:pos x="50" y="99"/>
              </a:cxn>
              <a:cxn ang="0">
                <a:pos x="29" y="99"/>
              </a:cxn>
              <a:cxn ang="0">
                <a:pos x="29" y="60"/>
              </a:cxn>
              <a:cxn ang="0">
                <a:pos x="50" y="60"/>
              </a:cxn>
              <a:cxn ang="0">
                <a:pos x="50" y="99"/>
              </a:cxn>
              <a:cxn ang="0">
                <a:pos x="78" y="99"/>
              </a:cxn>
              <a:cxn ang="0">
                <a:pos x="59" y="99"/>
              </a:cxn>
              <a:cxn ang="0">
                <a:pos x="59" y="19"/>
              </a:cxn>
              <a:cxn ang="0">
                <a:pos x="78" y="19"/>
              </a:cxn>
              <a:cxn ang="0">
                <a:pos x="78" y="99"/>
              </a:cxn>
              <a:cxn ang="0">
                <a:pos x="109" y="99"/>
              </a:cxn>
              <a:cxn ang="0">
                <a:pos x="89" y="99"/>
              </a:cxn>
              <a:cxn ang="0">
                <a:pos x="89" y="39"/>
              </a:cxn>
              <a:cxn ang="0">
                <a:pos x="109" y="39"/>
              </a:cxn>
              <a:cxn ang="0">
                <a:pos x="109" y="99"/>
              </a:cxn>
              <a:cxn ang="0">
                <a:pos x="139" y="99"/>
              </a:cxn>
              <a:cxn ang="0">
                <a:pos x="119" y="99"/>
              </a:cxn>
              <a:cxn ang="0">
                <a:pos x="119" y="11"/>
              </a:cxn>
              <a:cxn ang="0">
                <a:pos x="139" y="11"/>
              </a:cxn>
              <a:cxn ang="0">
                <a:pos x="139" y="99"/>
              </a:cxn>
            </a:cxnLst>
            <a:rect l="0" t="0" r="r" b="b"/>
            <a:pathLst>
              <a:path w="158" h="119">
                <a:moveTo>
                  <a:pt x="158" y="119"/>
                </a:moveTo>
                <a:lnTo>
                  <a:pt x="0" y="119"/>
                </a:lnTo>
                <a:lnTo>
                  <a:pt x="0" y="0"/>
                </a:lnTo>
                <a:lnTo>
                  <a:pt x="9" y="0"/>
                </a:lnTo>
                <a:lnTo>
                  <a:pt x="9" y="108"/>
                </a:lnTo>
                <a:lnTo>
                  <a:pt x="158" y="108"/>
                </a:lnTo>
                <a:lnTo>
                  <a:pt x="158" y="119"/>
                </a:lnTo>
                <a:close/>
                <a:moveTo>
                  <a:pt x="50" y="99"/>
                </a:moveTo>
                <a:lnTo>
                  <a:pt x="29" y="99"/>
                </a:lnTo>
                <a:lnTo>
                  <a:pt x="29" y="60"/>
                </a:lnTo>
                <a:lnTo>
                  <a:pt x="50" y="60"/>
                </a:lnTo>
                <a:lnTo>
                  <a:pt x="50" y="99"/>
                </a:lnTo>
                <a:close/>
                <a:moveTo>
                  <a:pt x="78" y="99"/>
                </a:moveTo>
                <a:lnTo>
                  <a:pt x="59" y="99"/>
                </a:lnTo>
                <a:lnTo>
                  <a:pt x="59" y="19"/>
                </a:lnTo>
                <a:lnTo>
                  <a:pt x="78" y="19"/>
                </a:lnTo>
                <a:lnTo>
                  <a:pt x="78" y="99"/>
                </a:lnTo>
                <a:close/>
                <a:moveTo>
                  <a:pt x="109" y="99"/>
                </a:moveTo>
                <a:lnTo>
                  <a:pt x="89" y="99"/>
                </a:lnTo>
                <a:lnTo>
                  <a:pt x="89" y="39"/>
                </a:lnTo>
                <a:lnTo>
                  <a:pt x="109" y="39"/>
                </a:lnTo>
                <a:lnTo>
                  <a:pt x="109" y="99"/>
                </a:lnTo>
                <a:close/>
                <a:moveTo>
                  <a:pt x="139" y="99"/>
                </a:moveTo>
                <a:lnTo>
                  <a:pt x="119" y="99"/>
                </a:lnTo>
                <a:lnTo>
                  <a:pt x="119" y="11"/>
                </a:lnTo>
                <a:lnTo>
                  <a:pt x="139" y="11"/>
                </a:lnTo>
                <a:lnTo>
                  <a:pt x="139" y="99"/>
                </a:ln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latin typeface="微软雅黑" panose="020B0503020204020204" pitchFamily="34" charset="-122"/>
              <a:ea typeface="微软雅黑" panose="020B0503020204020204" pitchFamily="34" charset="-122"/>
              <a:sym typeface="+mn-lt"/>
            </a:endParaRPr>
          </a:p>
        </p:txBody>
      </p:sp>
      <p:sp>
        <p:nvSpPr>
          <p:cNvPr id="16" name="Freeform 86">
            <a:extLst>
              <a:ext uri="{FF2B5EF4-FFF2-40B4-BE49-F238E27FC236}">
                <a16:creationId xmlns="" xmlns:a16="http://schemas.microsoft.com/office/drawing/2014/main" id="{43C854C7-E67D-4297-B76C-E37B0D949873}"/>
              </a:ext>
            </a:extLst>
          </p:cNvPr>
          <p:cNvSpPr>
            <a:spLocks noEditPoints="1"/>
          </p:cNvSpPr>
          <p:nvPr/>
        </p:nvSpPr>
        <p:spPr bwMode="auto">
          <a:xfrm>
            <a:off x="4708774" y="2535560"/>
            <a:ext cx="460856" cy="775404"/>
          </a:xfrm>
          <a:custGeom>
            <a:avLst/>
            <a:gdLst/>
            <a:ahLst/>
            <a:cxnLst>
              <a:cxn ang="0">
                <a:pos x="29" y="44"/>
              </a:cxn>
              <a:cxn ang="0">
                <a:pos x="24" y="49"/>
              </a:cxn>
              <a:cxn ang="0">
                <a:pos x="5" y="49"/>
              </a:cxn>
              <a:cxn ang="0">
                <a:pos x="0" y="44"/>
              </a:cxn>
              <a:cxn ang="0">
                <a:pos x="0" y="5"/>
              </a:cxn>
              <a:cxn ang="0">
                <a:pos x="5" y="0"/>
              </a:cxn>
              <a:cxn ang="0">
                <a:pos x="24" y="0"/>
              </a:cxn>
              <a:cxn ang="0">
                <a:pos x="29" y="5"/>
              </a:cxn>
              <a:cxn ang="0">
                <a:pos x="29" y="44"/>
              </a:cxn>
              <a:cxn ang="0">
                <a:pos x="25" y="11"/>
              </a:cxn>
              <a:cxn ang="0">
                <a:pos x="24" y="10"/>
              </a:cxn>
              <a:cxn ang="0">
                <a:pos x="5" y="10"/>
              </a:cxn>
              <a:cxn ang="0">
                <a:pos x="3" y="11"/>
              </a:cxn>
              <a:cxn ang="0">
                <a:pos x="3" y="38"/>
              </a:cxn>
              <a:cxn ang="0">
                <a:pos x="5" y="39"/>
              </a:cxn>
              <a:cxn ang="0">
                <a:pos x="24" y="39"/>
              </a:cxn>
              <a:cxn ang="0">
                <a:pos x="25" y="38"/>
              </a:cxn>
              <a:cxn ang="0">
                <a:pos x="25" y="11"/>
              </a:cxn>
              <a:cxn ang="0">
                <a:pos x="17" y="5"/>
              </a:cxn>
              <a:cxn ang="0">
                <a:pos x="11" y="5"/>
              </a:cxn>
              <a:cxn ang="0">
                <a:pos x="11" y="6"/>
              </a:cxn>
              <a:cxn ang="0">
                <a:pos x="11" y="6"/>
              </a:cxn>
              <a:cxn ang="0">
                <a:pos x="17" y="6"/>
              </a:cxn>
              <a:cxn ang="0">
                <a:pos x="18" y="6"/>
              </a:cxn>
              <a:cxn ang="0">
                <a:pos x="17" y="5"/>
              </a:cxn>
              <a:cxn ang="0">
                <a:pos x="14" y="41"/>
              </a:cxn>
              <a:cxn ang="0">
                <a:pos x="11" y="44"/>
              </a:cxn>
              <a:cxn ang="0">
                <a:pos x="14" y="47"/>
              </a:cxn>
              <a:cxn ang="0">
                <a:pos x="17" y="44"/>
              </a:cxn>
              <a:cxn ang="0">
                <a:pos x="14" y="41"/>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latin typeface="微软雅黑" panose="020B0503020204020204" pitchFamily="34" charset="-122"/>
              <a:ea typeface="微软雅黑" panose="020B0503020204020204" pitchFamily="34" charset="-122"/>
              <a:sym typeface="+mn-lt"/>
            </a:endParaRPr>
          </a:p>
        </p:txBody>
      </p:sp>
      <p:grpSp>
        <p:nvGrpSpPr>
          <p:cNvPr id="17" name="组合 22">
            <a:extLst>
              <a:ext uri="{FF2B5EF4-FFF2-40B4-BE49-F238E27FC236}">
                <a16:creationId xmlns="" xmlns:a16="http://schemas.microsoft.com/office/drawing/2014/main" id="{ECE42FD0-01D4-4AF8-BBEB-C96B0EF5A75B}"/>
              </a:ext>
            </a:extLst>
          </p:cNvPr>
          <p:cNvGrpSpPr>
            <a:grpSpLocks/>
          </p:cNvGrpSpPr>
          <p:nvPr/>
        </p:nvGrpSpPr>
        <p:grpSpPr bwMode="auto">
          <a:xfrm>
            <a:off x="504338" y="4346384"/>
            <a:ext cx="3131206" cy="1200546"/>
            <a:chOff x="6358171" y="672761"/>
            <a:chExt cx="2348774" cy="900281"/>
          </a:xfrm>
        </p:grpSpPr>
        <p:sp>
          <p:nvSpPr>
            <p:cNvPr id="18" name="Content Placeholder 2">
              <a:extLst>
                <a:ext uri="{FF2B5EF4-FFF2-40B4-BE49-F238E27FC236}">
                  <a16:creationId xmlns="" xmlns:a16="http://schemas.microsoft.com/office/drawing/2014/main" id="{84A8C5E1-F468-4939-B9E0-3E4C51746BC8}"/>
                </a:ext>
              </a:extLst>
            </p:cNvPr>
            <p:cNvSpPr txBox="1">
              <a:spLocks/>
            </p:cNvSpPr>
            <p:nvPr/>
          </p:nvSpPr>
          <p:spPr>
            <a:xfrm>
              <a:off x="6676904" y="898451"/>
              <a:ext cx="1746014" cy="674591"/>
            </a:xfrm>
            <a:prstGeom prst="rect">
              <a:avLst/>
            </a:prstGeom>
          </p:spPr>
          <p:txBody>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ts val="1500"/>
                </a:lnSpc>
                <a:buNone/>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此处添加详细文本描述，建议与标题相关并符合整体语言风格。此处添加详细文本描述，建议与标题相关并符合整体语言风格。</a:t>
              </a:r>
              <a:endParaRPr lang="en-US" altLang="zh-CN" sz="105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9" name="文本框 17">
              <a:extLst>
                <a:ext uri="{FF2B5EF4-FFF2-40B4-BE49-F238E27FC236}">
                  <a16:creationId xmlns="" xmlns:a16="http://schemas.microsoft.com/office/drawing/2014/main" id="{2916B9FA-3A87-4E56-BEE1-1E4BF76FD1B2}"/>
                </a:ext>
              </a:extLst>
            </p:cNvPr>
            <p:cNvSpPr txBox="1">
              <a:spLocks noChangeArrowheads="1"/>
            </p:cNvSpPr>
            <p:nvPr/>
          </p:nvSpPr>
          <p:spPr bwMode="auto">
            <a:xfrm>
              <a:off x="6358171" y="672761"/>
              <a:ext cx="2348774" cy="253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a:r>
                <a:rPr lang="zh-CN" altLang="en-US" sz="1600" dirty="0">
                  <a:solidFill>
                    <a:srgbClr val="000000"/>
                  </a:solidFill>
                  <a:latin typeface="微软雅黑" panose="020B0503020204020204" pitchFamily="34" charset="-122"/>
                  <a:ea typeface="微软雅黑" panose="020B0503020204020204" pitchFamily="34" charset="-122"/>
                </a:rPr>
                <a:t>请输入标题</a:t>
              </a:r>
            </a:p>
          </p:txBody>
        </p:sp>
      </p:grpSp>
      <p:grpSp>
        <p:nvGrpSpPr>
          <p:cNvPr id="20" name="组合 25">
            <a:extLst>
              <a:ext uri="{FF2B5EF4-FFF2-40B4-BE49-F238E27FC236}">
                <a16:creationId xmlns="" xmlns:a16="http://schemas.microsoft.com/office/drawing/2014/main" id="{D119DCCE-C7CA-4AB8-A6D6-12ADA8D6E08E}"/>
              </a:ext>
            </a:extLst>
          </p:cNvPr>
          <p:cNvGrpSpPr>
            <a:grpSpLocks/>
          </p:cNvGrpSpPr>
          <p:nvPr/>
        </p:nvGrpSpPr>
        <p:grpSpPr bwMode="auto">
          <a:xfrm>
            <a:off x="3332598" y="4346384"/>
            <a:ext cx="3131206" cy="1203944"/>
            <a:chOff x="6358171" y="672761"/>
            <a:chExt cx="2348774" cy="902829"/>
          </a:xfrm>
        </p:grpSpPr>
        <p:sp>
          <p:nvSpPr>
            <p:cNvPr id="21" name="Content Placeholder 2">
              <a:extLst>
                <a:ext uri="{FF2B5EF4-FFF2-40B4-BE49-F238E27FC236}">
                  <a16:creationId xmlns="" xmlns:a16="http://schemas.microsoft.com/office/drawing/2014/main" id="{7984AD09-F879-4519-AFCE-E9B3003D853B}"/>
                </a:ext>
              </a:extLst>
            </p:cNvPr>
            <p:cNvSpPr txBox="1">
              <a:spLocks/>
            </p:cNvSpPr>
            <p:nvPr/>
          </p:nvSpPr>
          <p:spPr>
            <a:xfrm>
              <a:off x="6633071" y="900999"/>
              <a:ext cx="1804444" cy="674591"/>
            </a:xfrm>
            <a:prstGeom prst="rect">
              <a:avLst/>
            </a:prstGeom>
          </p:spPr>
          <p:txBody>
            <a:bodyPr/>
            <a:lstStyle>
              <a:defPPr>
                <a:defRPr lang="zh-CN"/>
              </a:defPPr>
              <a:lvl1pPr indent="0" algn="ctr">
                <a:lnSpc>
                  <a:spcPts val="1500"/>
                </a:lnSpc>
                <a:spcBef>
                  <a:spcPct val="20000"/>
                </a:spcBef>
                <a:buFont typeface="Arial" pitchFamily="34" charset="0"/>
                <a:buNone/>
                <a:defRPr sz="1050">
                  <a:solidFill>
                    <a:schemeClr val="tx1">
                      <a:lumMod val="75000"/>
                      <a:lumOff val="25000"/>
                    </a:schemeClr>
                  </a:solidFill>
                  <a:latin typeface="微软雅黑" panose="020B0503020204020204" pitchFamily="34" charset="-122"/>
                  <a:ea typeface="微软雅黑" panose="020B0503020204020204" pitchFamily="34" charset="-122"/>
                </a:defRPr>
              </a:lvl1pPr>
              <a:lvl2pPr marL="742950" indent="-285750">
                <a:spcBef>
                  <a:spcPct val="20000"/>
                </a:spcBef>
                <a:buFont typeface="Arial" pitchFamily="34" charset="0"/>
                <a:buChar char="–"/>
                <a:defRPr sz="1200">
                  <a:solidFill>
                    <a:schemeClr val="bg1">
                      <a:lumMod val="65000"/>
                    </a:schemeClr>
                  </a:solidFill>
                </a:defRPr>
              </a:lvl2pPr>
              <a:lvl3pPr marL="1143000" indent="-228600">
                <a:spcBef>
                  <a:spcPct val="20000"/>
                </a:spcBef>
                <a:buFont typeface="Arial" pitchFamily="34" charset="0"/>
                <a:buChar char="•"/>
                <a:defRPr sz="1100">
                  <a:solidFill>
                    <a:schemeClr val="bg1">
                      <a:lumMod val="65000"/>
                    </a:schemeClr>
                  </a:solidFill>
                </a:defRPr>
              </a:lvl3pPr>
              <a:lvl4pPr marL="1600200" indent="-228600">
                <a:spcBef>
                  <a:spcPct val="20000"/>
                </a:spcBef>
                <a:buFont typeface="Arial" pitchFamily="34" charset="0"/>
                <a:buChar char="–"/>
                <a:defRPr sz="1050">
                  <a:solidFill>
                    <a:schemeClr val="bg1">
                      <a:lumMod val="65000"/>
                    </a:schemeClr>
                  </a:solidFill>
                </a:defRPr>
              </a:lvl4pPr>
              <a:lvl5pPr marL="2057400" indent="-228600">
                <a:spcBef>
                  <a:spcPct val="20000"/>
                </a:spcBef>
                <a:buFont typeface="Arial" pitchFamily="34" charset="0"/>
                <a:buChar char="»"/>
                <a:defRPr sz="1050">
                  <a:solidFill>
                    <a:schemeClr val="bg1">
                      <a:lumMod val="65000"/>
                    </a:schemeClr>
                  </a:solidFill>
                </a:defRPr>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zh-CN" altLang="en-US" dirty="0"/>
                <a:t>此处添加详细文本描述，建议与标题相关并符合整体语言风格。此处添加详细文本描述，建议与标题相关并符合整体语言风格。</a:t>
              </a:r>
              <a:endParaRPr lang="en-US" altLang="zh-CN" dirty="0">
                <a:sym typeface="+mn-lt"/>
              </a:endParaRPr>
            </a:p>
          </p:txBody>
        </p:sp>
        <p:sp>
          <p:nvSpPr>
            <p:cNvPr id="22" name="文本框 17">
              <a:extLst>
                <a:ext uri="{FF2B5EF4-FFF2-40B4-BE49-F238E27FC236}">
                  <a16:creationId xmlns="" xmlns:a16="http://schemas.microsoft.com/office/drawing/2014/main" id="{743A4FFA-6616-4B4F-8FAE-BCE71C24AB88}"/>
                </a:ext>
              </a:extLst>
            </p:cNvPr>
            <p:cNvSpPr txBox="1">
              <a:spLocks noChangeArrowheads="1"/>
            </p:cNvSpPr>
            <p:nvPr/>
          </p:nvSpPr>
          <p:spPr bwMode="auto">
            <a:xfrm>
              <a:off x="6358171" y="672761"/>
              <a:ext cx="2348774" cy="253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a:r>
                <a:rPr lang="zh-CN" altLang="en-US" sz="1600" dirty="0">
                  <a:solidFill>
                    <a:srgbClr val="000000"/>
                  </a:solidFill>
                  <a:latin typeface="微软雅黑" panose="020B0503020204020204" pitchFamily="34" charset="-122"/>
                  <a:ea typeface="微软雅黑" panose="020B0503020204020204" pitchFamily="34" charset="-122"/>
                </a:rPr>
                <a:t>请输入标题</a:t>
              </a:r>
            </a:p>
          </p:txBody>
        </p:sp>
      </p:grpSp>
      <p:grpSp>
        <p:nvGrpSpPr>
          <p:cNvPr id="23" name="组合 28">
            <a:extLst>
              <a:ext uri="{FF2B5EF4-FFF2-40B4-BE49-F238E27FC236}">
                <a16:creationId xmlns="" xmlns:a16="http://schemas.microsoft.com/office/drawing/2014/main" id="{402F62D5-8CA9-4AC9-9AA1-5FE70C81C880}"/>
              </a:ext>
            </a:extLst>
          </p:cNvPr>
          <p:cNvGrpSpPr>
            <a:grpSpLocks/>
          </p:cNvGrpSpPr>
          <p:nvPr/>
        </p:nvGrpSpPr>
        <p:grpSpPr bwMode="auto">
          <a:xfrm>
            <a:off x="6160859" y="4346384"/>
            <a:ext cx="3131206" cy="1195382"/>
            <a:chOff x="6358171" y="672761"/>
            <a:chExt cx="2348774" cy="896409"/>
          </a:xfrm>
        </p:grpSpPr>
        <p:sp>
          <p:nvSpPr>
            <p:cNvPr id="24" name="Content Placeholder 2">
              <a:extLst>
                <a:ext uri="{FF2B5EF4-FFF2-40B4-BE49-F238E27FC236}">
                  <a16:creationId xmlns="" xmlns:a16="http://schemas.microsoft.com/office/drawing/2014/main" id="{55527A3D-57D8-46D8-B020-51302810ACE8}"/>
                </a:ext>
              </a:extLst>
            </p:cNvPr>
            <p:cNvSpPr txBox="1">
              <a:spLocks/>
            </p:cNvSpPr>
            <p:nvPr/>
          </p:nvSpPr>
          <p:spPr>
            <a:xfrm>
              <a:off x="6620198" y="894579"/>
              <a:ext cx="1804444" cy="674591"/>
            </a:xfrm>
            <a:prstGeom prst="rect">
              <a:avLst/>
            </a:prstGeom>
          </p:spPr>
          <p:txBody>
            <a:bodyPr/>
            <a:lstStyle>
              <a:defPPr>
                <a:defRPr lang="zh-CN"/>
              </a:defPPr>
              <a:lvl1pPr indent="0" algn="ctr">
                <a:lnSpc>
                  <a:spcPts val="1500"/>
                </a:lnSpc>
                <a:spcBef>
                  <a:spcPct val="20000"/>
                </a:spcBef>
                <a:buFont typeface="Arial" pitchFamily="34" charset="0"/>
                <a:buNone/>
                <a:defRPr sz="1050">
                  <a:solidFill>
                    <a:schemeClr val="tx1">
                      <a:lumMod val="75000"/>
                      <a:lumOff val="25000"/>
                    </a:schemeClr>
                  </a:solidFill>
                  <a:latin typeface="微软雅黑" panose="020B0503020204020204" pitchFamily="34" charset="-122"/>
                  <a:ea typeface="微软雅黑" panose="020B0503020204020204" pitchFamily="34" charset="-122"/>
                </a:defRPr>
              </a:lvl1pPr>
              <a:lvl2pPr marL="742950" indent="-285750">
                <a:spcBef>
                  <a:spcPct val="20000"/>
                </a:spcBef>
                <a:buFont typeface="Arial" pitchFamily="34" charset="0"/>
                <a:buChar char="–"/>
                <a:defRPr sz="1200">
                  <a:solidFill>
                    <a:schemeClr val="bg1">
                      <a:lumMod val="65000"/>
                    </a:schemeClr>
                  </a:solidFill>
                </a:defRPr>
              </a:lvl2pPr>
              <a:lvl3pPr marL="1143000" indent="-228600">
                <a:spcBef>
                  <a:spcPct val="20000"/>
                </a:spcBef>
                <a:buFont typeface="Arial" pitchFamily="34" charset="0"/>
                <a:buChar char="•"/>
                <a:defRPr sz="1100">
                  <a:solidFill>
                    <a:schemeClr val="bg1">
                      <a:lumMod val="65000"/>
                    </a:schemeClr>
                  </a:solidFill>
                </a:defRPr>
              </a:lvl3pPr>
              <a:lvl4pPr marL="1600200" indent="-228600">
                <a:spcBef>
                  <a:spcPct val="20000"/>
                </a:spcBef>
                <a:buFont typeface="Arial" pitchFamily="34" charset="0"/>
                <a:buChar char="–"/>
                <a:defRPr sz="1050">
                  <a:solidFill>
                    <a:schemeClr val="bg1">
                      <a:lumMod val="65000"/>
                    </a:schemeClr>
                  </a:solidFill>
                </a:defRPr>
              </a:lvl4pPr>
              <a:lvl5pPr marL="2057400" indent="-228600">
                <a:spcBef>
                  <a:spcPct val="20000"/>
                </a:spcBef>
                <a:buFont typeface="Arial" pitchFamily="34" charset="0"/>
                <a:buChar char="»"/>
                <a:defRPr sz="1050">
                  <a:solidFill>
                    <a:schemeClr val="bg1">
                      <a:lumMod val="65000"/>
                    </a:schemeClr>
                  </a:solidFill>
                </a:defRPr>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zh-CN" altLang="en-US" dirty="0"/>
                <a:t>此处添加详细文本描述，建议与标题相关并符合整体语言风格。此处添加详细文本描述，建议与标题相关并符合整体语言风格。</a:t>
              </a:r>
              <a:endParaRPr lang="en-US" altLang="zh-CN" dirty="0">
                <a:sym typeface="+mn-lt"/>
              </a:endParaRPr>
            </a:p>
          </p:txBody>
        </p:sp>
        <p:sp>
          <p:nvSpPr>
            <p:cNvPr id="25" name="文本框 17">
              <a:extLst>
                <a:ext uri="{FF2B5EF4-FFF2-40B4-BE49-F238E27FC236}">
                  <a16:creationId xmlns="" xmlns:a16="http://schemas.microsoft.com/office/drawing/2014/main" id="{3529BFE9-901E-4F34-828E-B833396C8ECE}"/>
                </a:ext>
              </a:extLst>
            </p:cNvPr>
            <p:cNvSpPr txBox="1">
              <a:spLocks noChangeArrowheads="1"/>
            </p:cNvSpPr>
            <p:nvPr/>
          </p:nvSpPr>
          <p:spPr bwMode="auto">
            <a:xfrm>
              <a:off x="6358171" y="672761"/>
              <a:ext cx="2348774" cy="253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a:r>
                <a:rPr lang="zh-CN" altLang="en-US" sz="1600" dirty="0">
                  <a:solidFill>
                    <a:srgbClr val="000000"/>
                  </a:solidFill>
                  <a:latin typeface="微软雅黑" panose="020B0503020204020204" pitchFamily="34" charset="-122"/>
                  <a:ea typeface="微软雅黑" panose="020B0503020204020204" pitchFamily="34" charset="-122"/>
                </a:rPr>
                <a:t>请输入标题</a:t>
              </a:r>
            </a:p>
          </p:txBody>
        </p:sp>
      </p:grpSp>
      <p:grpSp>
        <p:nvGrpSpPr>
          <p:cNvPr id="26" name="组合 31">
            <a:extLst>
              <a:ext uri="{FF2B5EF4-FFF2-40B4-BE49-F238E27FC236}">
                <a16:creationId xmlns="" xmlns:a16="http://schemas.microsoft.com/office/drawing/2014/main" id="{BF10F38B-FD9B-46B2-AC1F-8C16BDE508A1}"/>
              </a:ext>
            </a:extLst>
          </p:cNvPr>
          <p:cNvGrpSpPr>
            <a:grpSpLocks/>
          </p:cNvGrpSpPr>
          <p:nvPr/>
        </p:nvGrpSpPr>
        <p:grpSpPr bwMode="auto">
          <a:xfrm>
            <a:off x="8733938" y="4346384"/>
            <a:ext cx="3131206" cy="1206500"/>
            <a:chOff x="6358171" y="672761"/>
            <a:chExt cx="2348774" cy="904746"/>
          </a:xfrm>
        </p:grpSpPr>
        <p:sp>
          <p:nvSpPr>
            <p:cNvPr id="27" name="Content Placeholder 2">
              <a:extLst>
                <a:ext uri="{FF2B5EF4-FFF2-40B4-BE49-F238E27FC236}">
                  <a16:creationId xmlns="" xmlns:a16="http://schemas.microsoft.com/office/drawing/2014/main" id="{B62DC1F1-AD88-495E-98B2-D0DB4E981094}"/>
                </a:ext>
              </a:extLst>
            </p:cNvPr>
            <p:cNvSpPr txBox="1">
              <a:spLocks/>
            </p:cNvSpPr>
            <p:nvPr/>
          </p:nvSpPr>
          <p:spPr>
            <a:xfrm>
              <a:off x="6577953" y="902916"/>
              <a:ext cx="1746014" cy="674591"/>
            </a:xfrm>
            <a:prstGeom prst="rect">
              <a:avLst/>
            </a:prstGeom>
          </p:spPr>
          <p:txBody>
            <a:bodyPr/>
            <a:lstStyle>
              <a:defPPr>
                <a:defRPr lang="zh-CN"/>
              </a:defPPr>
              <a:lvl1pPr indent="0" algn="ctr">
                <a:lnSpc>
                  <a:spcPts val="1500"/>
                </a:lnSpc>
                <a:spcBef>
                  <a:spcPct val="20000"/>
                </a:spcBef>
                <a:buFont typeface="Arial" pitchFamily="34" charset="0"/>
                <a:buNone/>
                <a:defRPr sz="1050">
                  <a:solidFill>
                    <a:schemeClr val="tx1">
                      <a:lumMod val="75000"/>
                      <a:lumOff val="25000"/>
                    </a:schemeClr>
                  </a:solidFill>
                  <a:latin typeface="微软雅黑" panose="020B0503020204020204" pitchFamily="34" charset="-122"/>
                  <a:ea typeface="微软雅黑" panose="020B0503020204020204" pitchFamily="34" charset="-122"/>
                </a:defRPr>
              </a:lvl1pPr>
              <a:lvl2pPr marL="742950" indent="-285750">
                <a:spcBef>
                  <a:spcPct val="20000"/>
                </a:spcBef>
                <a:buFont typeface="Arial" pitchFamily="34" charset="0"/>
                <a:buChar char="–"/>
                <a:defRPr sz="1200">
                  <a:solidFill>
                    <a:schemeClr val="bg1">
                      <a:lumMod val="65000"/>
                    </a:schemeClr>
                  </a:solidFill>
                </a:defRPr>
              </a:lvl2pPr>
              <a:lvl3pPr marL="1143000" indent="-228600">
                <a:spcBef>
                  <a:spcPct val="20000"/>
                </a:spcBef>
                <a:buFont typeface="Arial" pitchFamily="34" charset="0"/>
                <a:buChar char="•"/>
                <a:defRPr sz="1100">
                  <a:solidFill>
                    <a:schemeClr val="bg1">
                      <a:lumMod val="65000"/>
                    </a:schemeClr>
                  </a:solidFill>
                </a:defRPr>
              </a:lvl3pPr>
              <a:lvl4pPr marL="1600200" indent="-228600">
                <a:spcBef>
                  <a:spcPct val="20000"/>
                </a:spcBef>
                <a:buFont typeface="Arial" pitchFamily="34" charset="0"/>
                <a:buChar char="–"/>
                <a:defRPr sz="1050">
                  <a:solidFill>
                    <a:schemeClr val="bg1">
                      <a:lumMod val="65000"/>
                    </a:schemeClr>
                  </a:solidFill>
                </a:defRPr>
              </a:lvl4pPr>
              <a:lvl5pPr marL="2057400" indent="-228600">
                <a:spcBef>
                  <a:spcPct val="20000"/>
                </a:spcBef>
                <a:buFont typeface="Arial" pitchFamily="34" charset="0"/>
                <a:buChar char="»"/>
                <a:defRPr sz="1050">
                  <a:solidFill>
                    <a:schemeClr val="bg1">
                      <a:lumMod val="65000"/>
                    </a:schemeClr>
                  </a:solidFill>
                </a:defRPr>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zh-CN" altLang="en-US" dirty="0"/>
                <a:t>此处添加详细文本描述，建议与标题相关并符合整体语言风格。此处添加详细文本描述，建议与标题相关并符合整体语言风格。</a:t>
              </a:r>
              <a:endParaRPr lang="en-US" altLang="zh-CN" dirty="0">
                <a:sym typeface="+mn-lt"/>
              </a:endParaRPr>
            </a:p>
          </p:txBody>
        </p:sp>
        <p:sp>
          <p:nvSpPr>
            <p:cNvPr id="28" name="文本框 17">
              <a:extLst>
                <a:ext uri="{FF2B5EF4-FFF2-40B4-BE49-F238E27FC236}">
                  <a16:creationId xmlns="" xmlns:a16="http://schemas.microsoft.com/office/drawing/2014/main" id="{E638FC91-0F6A-46B1-8FAA-AD6A16CF6018}"/>
                </a:ext>
              </a:extLst>
            </p:cNvPr>
            <p:cNvSpPr txBox="1">
              <a:spLocks noChangeArrowheads="1"/>
            </p:cNvSpPr>
            <p:nvPr/>
          </p:nvSpPr>
          <p:spPr bwMode="auto">
            <a:xfrm>
              <a:off x="6358171" y="672761"/>
              <a:ext cx="2348774" cy="253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a:r>
                <a:rPr lang="zh-CN" altLang="en-US" sz="1600" dirty="0">
                  <a:solidFill>
                    <a:srgbClr val="000000"/>
                  </a:solidFill>
                  <a:latin typeface="微软雅黑" panose="020B0503020204020204" pitchFamily="34" charset="-122"/>
                  <a:ea typeface="微软雅黑" panose="020B0503020204020204" pitchFamily="34" charset="-122"/>
                </a:rPr>
                <a:t>请输入标题</a:t>
              </a:r>
            </a:p>
          </p:txBody>
        </p:sp>
      </p:grpSp>
    </p:spTree>
    <p:extLst>
      <p:ext uri="{BB962C8B-B14F-4D97-AF65-F5344CB8AC3E}">
        <p14:creationId xmlns:p14="http://schemas.microsoft.com/office/powerpoint/2010/main" val="945000309"/>
      </p:ext>
    </p:extLst>
  </p:cSld>
  <p:clrMapOvr>
    <a:masterClrMapping/>
  </p:clrMapOvr>
  <mc:AlternateContent xmlns:mc="http://schemas.openxmlformats.org/markup-compatibility/2006" xmlns:p14="http://schemas.microsoft.com/office/powerpoint/2010/main">
    <mc:Choice Requires="p14">
      <p:transition spd="slow" p14:dur="1500" advTm="1500">
        <p:random/>
      </p:transition>
    </mc:Choice>
    <mc:Fallback xmlns="">
      <p:transition spd="slow" advTm="15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2" presetClass="entr" presetSubtype="4" accel="50000" decel="5000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53" presetClass="entr" presetSubtype="0"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fltVal val="0"/>
                                          </p:val>
                                        </p:tav>
                                        <p:tav tm="100000">
                                          <p:val>
                                            <p:strVal val="#ppt_w"/>
                                          </p:val>
                                        </p:tav>
                                      </p:tavLst>
                                    </p:anim>
                                    <p:anim calcmode="lin" valueType="num">
                                      <p:cBhvr>
                                        <p:cTn id="18" dur="500" fill="hold"/>
                                        <p:tgtEl>
                                          <p:spTgt spid="14"/>
                                        </p:tgtEl>
                                        <p:attrNameLst>
                                          <p:attrName>ppt_h</p:attrName>
                                        </p:attrNameLst>
                                      </p:cBhvr>
                                      <p:tavLst>
                                        <p:tav tm="0">
                                          <p:val>
                                            <p:fltVal val="0"/>
                                          </p:val>
                                        </p:tav>
                                        <p:tav tm="100000">
                                          <p:val>
                                            <p:strVal val="#ppt_h"/>
                                          </p:val>
                                        </p:tav>
                                      </p:tavLst>
                                    </p:anim>
                                    <p:animEffect transition="in" filter="fade">
                                      <p:cBhvr>
                                        <p:cTn id="19" dur="500"/>
                                        <p:tgtEl>
                                          <p:spTgt spid="14"/>
                                        </p:tgtEl>
                                      </p:cBhvr>
                                    </p:animEffect>
                                  </p:childTnLst>
                                </p:cTn>
                              </p:par>
                            </p:childTnLst>
                          </p:cTn>
                        </p:par>
                        <p:par>
                          <p:cTn id="20" fill="hold">
                            <p:stCondLst>
                              <p:cond delay="1000"/>
                            </p:stCondLst>
                            <p:childTnLst>
                              <p:par>
                                <p:cTn id="21" presetID="53"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fltVal val="0"/>
                                          </p:val>
                                        </p:tav>
                                        <p:tav tm="100000">
                                          <p:val>
                                            <p:strVal val="#ppt_h"/>
                                          </p:val>
                                        </p:tav>
                                      </p:tavLst>
                                    </p:anim>
                                    <p:animEffect transition="in" filter="fade">
                                      <p:cBhvr>
                                        <p:cTn id="25" dur="500"/>
                                        <p:tgtEl>
                                          <p:spTgt spid="10"/>
                                        </p:tgtEl>
                                      </p:cBhvr>
                                    </p:animEffect>
                                  </p:childTnLst>
                                </p:cTn>
                              </p:par>
                              <p:par>
                                <p:cTn id="26" presetID="2" presetClass="entr" presetSubtype="1" accel="50000" decel="50000"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500" fill="hold"/>
                                        <p:tgtEl>
                                          <p:spTgt spid="7"/>
                                        </p:tgtEl>
                                        <p:attrNameLst>
                                          <p:attrName>ppt_x</p:attrName>
                                        </p:attrNameLst>
                                      </p:cBhvr>
                                      <p:tavLst>
                                        <p:tav tm="0">
                                          <p:val>
                                            <p:strVal val="#ppt_x"/>
                                          </p:val>
                                        </p:tav>
                                        <p:tav tm="100000">
                                          <p:val>
                                            <p:strVal val="#ppt_x"/>
                                          </p:val>
                                        </p:tav>
                                      </p:tavLst>
                                    </p:anim>
                                    <p:anim calcmode="lin" valueType="num">
                                      <p:cBhvr additive="base">
                                        <p:cTn id="29" dur="500" fill="hold"/>
                                        <p:tgtEl>
                                          <p:spTgt spid="7"/>
                                        </p:tgtEl>
                                        <p:attrNameLst>
                                          <p:attrName>ppt_y</p:attrName>
                                        </p:attrNameLst>
                                      </p:cBhvr>
                                      <p:tavLst>
                                        <p:tav tm="0">
                                          <p:val>
                                            <p:strVal val="0-#ppt_h/2"/>
                                          </p:val>
                                        </p:tav>
                                        <p:tav tm="100000">
                                          <p:val>
                                            <p:strVal val="#ppt_y"/>
                                          </p:val>
                                        </p:tav>
                                      </p:tavLst>
                                    </p:anim>
                                  </p:childTnLst>
                                </p:cTn>
                              </p:par>
                            </p:childTnLst>
                          </p:cTn>
                        </p:par>
                        <p:par>
                          <p:cTn id="30" fill="hold">
                            <p:stCondLst>
                              <p:cond delay="1500"/>
                            </p:stCondLst>
                            <p:childTnLst>
                              <p:par>
                                <p:cTn id="31" presetID="53" presetClass="entr" presetSubtype="0" fill="hold" grpId="0" nodeType="after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p:cTn id="33" dur="500" fill="hold"/>
                                        <p:tgtEl>
                                          <p:spTgt spid="16"/>
                                        </p:tgtEl>
                                        <p:attrNameLst>
                                          <p:attrName>ppt_w</p:attrName>
                                        </p:attrNameLst>
                                      </p:cBhvr>
                                      <p:tavLst>
                                        <p:tav tm="0">
                                          <p:val>
                                            <p:fltVal val="0"/>
                                          </p:val>
                                        </p:tav>
                                        <p:tav tm="100000">
                                          <p:val>
                                            <p:strVal val="#ppt_w"/>
                                          </p:val>
                                        </p:tav>
                                      </p:tavLst>
                                    </p:anim>
                                    <p:anim calcmode="lin" valueType="num">
                                      <p:cBhvr>
                                        <p:cTn id="34" dur="500" fill="hold"/>
                                        <p:tgtEl>
                                          <p:spTgt spid="16"/>
                                        </p:tgtEl>
                                        <p:attrNameLst>
                                          <p:attrName>ppt_h</p:attrName>
                                        </p:attrNameLst>
                                      </p:cBhvr>
                                      <p:tavLst>
                                        <p:tav tm="0">
                                          <p:val>
                                            <p:fltVal val="0"/>
                                          </p:val>
                                        </p:tav>
                                        <p:tav tm="100000">
                                          <p:val>
                                            <p:strVal val="#ppt_h"/>
                                          </p:val>
                                        </p:tav>
                                      </p:tavLst>
                                    </p:anim>
                                    <p:animEffect transition="in" filter="fade">
                                      <p:cBhvr>
                                        <p:cTn id="35" dur="500"/>
                                        <p:tgtEl>
                                          <p:spTgt spid="16"/>
                                        </p:tgtEl>
                                      </p:cBhvr>
                                    </p:animEffect>
                                  </p:childTnLst>
                                </p:cTn>
                              </p:par>
                            </p:childTnLst>
                          </p:cTn>
                        </p:par>
                        <p:par>
                          <p:cTn id="36" fill="hold">
                            <p:stCondLst>
                              <p:cond delay="2000"/>
                            </p:stCondLst>
                            <p:childTnLst>
                              <p:par>
                                <p:cTn id="37" presetID="53" presetClass="entr" presetSubtype="0"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p:cTn id="39" dur="500" fill="hold"/>
                                        <p:tgtEl>
                                          <p:spTgt spid="11"/>
                                        </p:tgtEl>
                                        <p:attrNameLst>
                                          <p:attrName>ppt_w</p:attrName>
                                        </p:attrNameLst>
                                      </p:cBhvr>
                                      <p:tavLst>
                                        <p:tav tm="0">
                                          <p:val>
                                            <p:fltVal val="0"/>
                                          </p:val>
                                        </p:tav>
                                        <p:tav tm="100000">
                                          <p:val>
                                            <p:strVal val="#ppt_w"/>
                                          </p:val>
                                        </p:tav>
                                      </p:tavLst>
                                    </p:anim>
                                    <p:anim calcmode="lin" valueType="num">
                                      <p:cBhvr>
                                        <p:cTn id="40" dur="500" fill="hold"/>
                                        <p:tgtEl>
                                          <p:spTgt spid="11"/>
                                        </p:tgtEl>
                                        <p:attrNameLst>
                                          <p:attrName>ppt_h</p:attrName>
                                        </p:attrNameLst>
                                      </p:cBhvr>
                                      <p:tavLst>
                                        <p:tav tm="0">
                                          <p:val>
                                            <p:fltVal val="0"/>
                                          </p:val>
                                        </p:tav>
                                        <p:tav tm="100000">
                                          <p:val>
                                            <p:strVal val="#ppt_h"/>
                                          </p:val>
                                        </p:tav>
                                      </p:tavLst>
                                    </p:anim>
                                    <p:animEffect transition="in" filter="fade">
                                      <p:cBhvr>
                                        <p:cTn id="41" dur="500"/>
                                        <p:tgtEl>
                                          <p:spTgt spid="11"/>
                                        </p:tgtEl>
                                      </p:cBhvr>
                                    </p:animEffect>
                                  </p:childTnLst>
                                </p:cTn>
                              </p:par>
                              <p:par>
                                <p:cTn id="42" presetID="2" presetClass="entr" presetSubtype="4" accel="50000" decel="50000" fill="hold" grpId="0" nodeType="withEffect">
                                  <p:stCondLst>
                                    <p:cond delay="0"/>
                                  </p:stCondLst>
                                  <p:childTnLst>
                                    <p:set>
                                      <p:cBhvr>
                                        <p:cTn id="43" dur="1" fill="hold">
                                          <p:stCondLst>
                                            <p:cond delay="0"/>
                                          </p:stCondLst>
                                        </p:cTn>
                                        <p:tgtEl>
                                          <p:spTgt spid="6"/>
                                        </p:tgtEl>
                                        <p:attrNameLst>
                                          <p:attrName>style.visibility</p:attrName>
                                        </p:attrNameLst>
                                      </p:cBhvr>
                                      <p:to>
                                        <p:strVal val="visible"/>
                                      </p:to>
                                    </p:set>
                                    <p:anim calcmode="lin" valueType="num">
                                      <p:cBhvr additive="base">
                                        <p:cTn id="44" dur="500" fill="hold"/>
                                        <p:tgtEl>
                                          <p:spTgt spid="6"/>
                                        </p:tgtEl>
                                        <p:attrNameLst>
                                          <p:attrName>ppt_x</p:attrName>
                                        </p:attrNameLst>
                                      </p:cBhvr>
                                      <p:tavLst>
                                        <p:tav tm="0">
                                          <p:val>
                                            <p:strVal val="#ppt_x"/>
                                          </p:val>
                                        </p:tav>
                                        <p:tav tm="100000">
                                          <p:val>
                                            <p:strVal val="#ppt_x"/>
                                          </p:val>
                                        </p:tav>
                                      </p:tavLst>
                                    </p:anim>
                                    <p:anim calcmode="lin" valueType="num">
                                      <p:cBhvr additive="base">
                                        <p:cTn id="45" dur="500" fill="hold"/>
                                        <p:tgtEl>
                                          <p:spTgt spid="6"/>
                                        </p:tgtEl>
                                        <p:attrNameLst>
                                          <p:attrName>ppt_y</p:attrName>
                                        </p:attrNameLst>
                                      </p:cBhvr>
                                      <p:tavLst>
                                        <p:tav tm="0">
                                          <p:val>
                                            <p:strVal val="1+#ppt_h/2"/>
                                          </p:val>
                                        </p:tav>
                                        <p:tav tm="100000">
                                          <p:val>
                                            <p:strVal val="#ppt_y"/>
                                          </p:val>
                                        </p:tav>
                                      </p:tavLst>
                                    </p:anim>
                                  </p:childTnLst>
                                </p:cTn>
                              </p:par>
                            </p:childTnLst>
                          </p:cTn>
                        </p:par>
                        <p:par>
                          <p:cTn id="46" fill="hold">
                            <p:stCondLst>
                              <p:cond delay="2500"/>
                            </p:stCondLst>
                            <p:childTnLst>
                              <p:par>
                                <p:cTn id="47" presetID="53" presetClass="entr" presetSubtype="0" fill="hold" grpId="0" nodeType="after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p:cTn id="49" dur="500" fill="hold"/>
                                        <p:tgtEl>
                                          <p:spTgt spid="15"/>
                                        </p:tgtEl>
                                        <p:attrNameLst>
                                          <p:attrName>ppt_w</p:attrName>
                                        </p:attrNameLst>
                                      </p:cBhvr>
                                      <p:tavLst>
                                        <p:tav tm="0">
                                          <p:val>
                                            <p:fltVal val="0"/>
                                          </p:val>
                                        </p:tav>
                                        <p:tav tm="100000">
                                          <p:val>
                                            <p:strVal val="#ppt_w"/>
                                          </p:val>
                                        </p:tav>
                                      </p:tavLst>
                                    </p:anim>
                                    <p:anim calcmode="lin" valueType="num">
                                      <p:cBhvr>
                                        <p:cTn id="50" dur="500" fill="hold"/>
                                        <p:tgtEl>
                                          <p:spTgt spid="15"/>
                                        </p:tgtEl>
                                        <p:attrNameLst>
                                          <p:attrName>ppt_h</p:attrName>
                                        </p:attrNameLst>
                                      </p:cBhvr>
                                      <p:tavLst>
                                        <p:tav tm="0">
                                          <p:val>
                                            <p:fltVal val="0"/>
                                          </p:val>
                                        </p:tav>
                                        <p:tav tm="100000">
                                          <p:val>
                                            <p:strVal val="#ppt_h"/>
                                          </p:val>
                                        </p:tav>
                                      </p:tavLst>
                                    </p:anim>
                                    <p:animEffect transition="in" filter="fade">
                                      <p:cBhvr>
                                        <p:cTn id="51" dur="500"/>
                                        <p:tgtEl>
                                          <p:spTgt spid="15"/>
                                        </p:tgtEl>
                                      </p:cBhvr>
                                    </p:animEffect>
                                  </p:childTnLst>
                                </p:cTn>
                              </p:par>
                            </p:childTnLst>
                          </p:cTn>
                        </p:par>
                        <p:par>
                          <p:cTn id="52" fill="hold">
                            <p:stCondLst>
                              <p:cond delay="3000"/>
                            </p:stCondLst>
                            <p:childTnLst>
                              <p:par>
                                <p:cTn id="53" presetID="53" presetClass="entr" presetSubtype="0" fill="hold" grpId="0" nodeType="after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p:cTn id="55" dur="500" fill="hold"/>
                                        <p:tgtEl>
                                          <p:spTgt spid="12"/>
                                        </p:tgtEl>
                                        <p:attrNameLst>
                                          <p:attrName>ppt_w</p:attrName>
                                        </p:attrNameLst>
                                      </p:cBhvr>
                                      <p:tavLst>
                                        <p:tav tm="0">
                                          <p:val>
                                            <p:fltVal val="0"/>
                                          </p:val>
                                        </p:tav>
                                        <p:tav tm="100000">
                                          <p:val>
                                            <p:strVal val="#ppt_w"/>
                                          </p:val>
                                        </p:tav>
                                      </p:tavLst>
                                    </p:anim>
                                    <p:anim calcmode="lin" valueType="num">
                                      <p:cBhvr>
                                        <p:cTn id="56" dur="500" fill="hold"/>
                                        <p:tgtEl>
                                          <p:spTgt spid="12"/>
                                        </p:tgtEl>
                                        <p:attrNameLst>
                                          <p:attrName>ppt_h</p:attrName>
                                        </p:attrNameLst>
                                      </p:cBhvr>
                                      <p:tavLst>
                                        <p:tav tm="0">
                                          <p:val>
                                            <p:fltVal val="0"/>
                                          </p:val>
                                        </p:tav>
                                        <p:tav tm="100000">
                                          <p:val>
                                            <p:strVal val="#ppt_h"/>
                                          </p:val>
                                        </p:tav>
                                      </p:tavLst>
                                    </p:anim>
                                    <p:animEffect transition="in" filter="fade">
                                      <p:cBhvr>
                                        <p:cTn id="57" dur="500"/>
                                        <p:tgtEl>
                                          <p:spTgt spid="12"/>
                                        </p:tgtEl>
                                      </p:cBhvr>
                                    </p:animEffect>
                                  </p:childTnLst>
                                </p:cTn>
                              </p:par>
                              <p:par>
                                <p:cTn id="58" presetID="2" presetClass="entr" presetSubtype="1" accel="50000" decel="50000" fill="hold" grpId="0" nodeType="withEffect">
                                  <p:stCondLst>
                                    <p:cond delay="0"/>
                                  </p:stCondLst>
                                  <p:childTnLst>
                                    <p:set>
                                      <p:cBhvr>
                                        <p:cTn id="59" dur="1" fill="hold">
                                          <p:stCondLst>
                                            <p:cond delay="0"/>
                                          </p:stCondLst>
                                        </p:cTn>
                                        <p:tgtEl>
                                          <p:spTgt spid="5"/>
                                        </p:tgtEl>
                                        <p:attrNameLst>
                                          <p:attrName>style.visibility</p:attrName>
                                        </p:attrNameLst>
                                      </p:cBhvr>
                                      <p:to>
                                        <p:strVal val="visible"/>
                                      </p:to>
                                    </p:set>
                                    <p:anim calcmode="lin" valueType="num">
                                      <p:cBhvr additive="base">
                                        <p:cTn id="60" dur="500" fill="hold"/>
                                        <p:tgtEl>
                                          <p:spTgt spid="5"/>
                                        </p:tgtEl>
                                        <p:attrNameLst>
                                          <p:attrName>ppt_x</p:attrName>
                                        </p:attrNameLst>
                                      </p:cBhvr>
                                      <p:tavLst>
                                        <p:tav tm="0">
                                          <p:val>
                                            <p:strVal val="#ppt_x"/>
                                          </p:val>
                                        </p:tav>
                                        <p:tav tm="100000">
                                          <p:val>
                                            <p:strVal val="#ppt_x"/>
                                          </p:val>
                                        </p:tav>
                                      </p:tavLst>
                                    </p:anim>
                                    <p:anim calcmode="lin" valueType="num">
                                      <p:cBhvr additive="base">
                                        <p:cTn id="61" dur="500" fill="hold"/>
                                        <p:tgtEl>
                                          <p:spTgt spid="5"/>
                                        </p:tgtEl>
                                        <p:attrNameLst>
                                          <p:attrName>ppt_y</p:attrName>
                                        </p:attrNameLst>
                                      </p:cBhvr>
                                      <p:tavLst>
                                        <p:tav tm="0">
                                          <p:val>
                                            <p:strVal val="0-#ppt_h/2"/>
                                          </p:val>
                                        </p:tav>
                                        <p:tav tm="100000">
                                          <p:val>
                                            <p:strVal val="#ppt_y"/>
                                          </p:val>
                                        </p:tav>
                                      </p:tavLst>
                                    </p:anim>
                                  </p:childTnLst>
                                </p:cTn>
                              </p:par>
                            </p:childTnLst>
                          </p:cTn>
                        </p:par>
                        <p:par>
                          <p:cTn id="62" fill="hold">
                            <p:stCondLst>
                              <p:cond delay="3500"/>
                            </p:stCondLst>
                            <p:childTnLst>
                              <p:par>
                                <p:cTn id="63" presetID="53" presetClass="entr" presetSubtype="0" fill="hold" grpId="0" nodeType="afterEffect">
                                  <p:stCondLst>
                                    <p:cond delay="0"/>
                                  </p:stCondLst>
                                  <p:childTnLst>
                                    <p:set>
                                      <p:cBhvr>
                                        <p:cTn id="64" dur="1" fill="hold">
                                          <p:stCondLst>
                                            <p:cond delay="0"/>
                                          </p:stCondLst>
                                        </p:cTn>
                                        <p:tgtEl>
                                          <p:spTgt spid="13"/>
                                        </p:tgtEl>
                                        <p:attrNameLst>
                                          <p:attrName>style.visibility</p:attrName>
                                        </p:attrNameLst>
                                      </p:cBhvr>
                                      <p:to>
                                        <p:strVal val="visible"/>
                                      </p:to>
                                    </p:set>
                                    <p:anim calcmode="lin" valueType="num">
                                      <p:cBhvr>
                                        <p:cTn id="65" dur="500" fill="hold"/>
                                        <p:tgtEl>
                                          <p:spTgt spid="13"/>
                                        </p:tgtEl>
                                        <p:attrNameLst>
                                          <p:attrName>ppt_w</p:attrName>
                                        </p:attrNameLst>
                                      </p:cBhvr>
                                      <p:tavLst>
                                        <p:tav tm="0">
                                          <p:val>
                                            <p:fltVal val="0"/>
                                          </p:val>
                                        </p:tav>
                                        <p:tav tm="100000">
                                          <p:val>
                                            <p:strVal val="#ppt_w"/>
                                          </p:val>
                                        </p:tav>
                                      </p:tavLst>
                                    </p:anim>
                                    <p:anim calcmode="lin" valueType="num">
                                      <p:cBhvr>
                                        <p:cTn id="66" dur="500" fill="hold"/>
                                        <p:tgtEl>
                                          <p:spTgt spid="13"/>
                                        </p:tgtEl>
                                        <p:attrNameLst>
                                          <p:attrName>ppt_h</p:attrName>
                                        </p:attrNameLst>
                                      </p:cBhvr>
                                      <p:tavLst>
                                        <p:tav tm="0">
                                          <p:val>
                                            <p:fltVal val="0"/>
                                          </p:val>
                                        </p:tav>
                                        <p:tav tm="100000">
                                          <p:val>
                                            <p:strVal val="#ppt_h"/>
                                          </p:val>
                                        </p:tav>
                                      </p:tavLst>
                                    </p:anim>
                                    <p:animEffect transition="in" filter="fade">
                                      <p:cBhvr>
                                        <p:cTn id="67" dur="500"/>
                                        <p:tgtEl>
                                          <p:spTgt spid="13"/>
                                        </p:tgtEl>
                                      </p:cBhvr>
                                    </p:animEffect>
                                  </p:childTnLst>
                                </p:cTn>
                              </p:par>
                            </p:childTnLst>
                          </p:cTn>
                        </p:par>
                        <p:par>
                          <p:cTn id="68" fill="hold">
                            <p:stCondLst>
                              <p:cond delay="4000"/>
                            </p:stCondLst>
                            <p:childTnLst>
                              <p:par>
                                <p:cTn id="69" presetID="2" presetClass="entr" presetSubtype="4" decel="100000" fill="hold" nodeType="afterEffect">
                                  <p:stCondLst>
                                    <p:cond delay="0"/>
                                  </p:stCondLst>
                                  <p:childTnLst>
                                    <p:set>
                                      <p:cBhvr>
                                        <p:cTn id="70" dur="1" fill="hold">
                                          <p:stCondLst>
                                            <p:cond delay="0"/>
                                          </p:stCondLst>
                                        </p:cTn>
                                        <p:tgtEl>
                                          <p:spTgt spid="17"/>
                                        </p:tgtEl>
                                        <p:attrNameLst>
                                          <p:attrName>style.visibility</p:attrName>
                                        </p:attrNameLst>
                                      </p:cBhvr>
                                      <p:to>
                                        <p:strVal val="visible"/>
                                      </p:to>
                                    </p:set>
                                    <p:anim calcmode="lin" valueType="num">
                                      <p:cBhvr additive="base">
                                        <p:cTn id="71" dur="500" fill="hold"/>
                                        <p:tgtEl>
                                          <p:spTgt spid="17"/>
                                        </p:tgtEl>
                                        <p:attrNameLst>
                                          <p:attrName>ppt_x</p:attrName>
                                        </p:attrNameLst>
                                      </p:cBhvr>
                                      <p:tavLst>
                                        <p:tav tm="0">
                                          <p:val>
                                            <p:strVal val="#ppt_x"/>
                                          </p:val>
                                        </p:tav>
                                        <p:tav tm="100000">
                                          <p:val>
                                            <p:strVal val="#ppt_x"/>
                                          </p:val>
                                        </p:tav>
                                      </p:tavLst>
                                    </p:anim>
                                    <p:anim calcmode="lin" valueType="num">
                                      <p:cBhvr additive="base">
                                        <p:cTn id="72" dur="500" fill="hold"/>
                                        <p:tgtEl>
                                          <p:spTgt spid="17"/>
                                        </p:tgtEl>
                                        <p:attrNameLst>
                                          <p:attrName>ppt_y</p:attrName>
                                        </p:attrNameLst>
                                      </p:cBhvr>
                                      <p:tavLst>
                                        <p:tav tm="0">
                                          <p:val>
                                            <p:strVal val="1+#ppt_h/2"/>
                                          </p:val>
                                        </p:tav>
                                        <p:tav tm="100000">
                                          <p:val>
                                            <p:strVal val="#ppt_y"/>
                                          </p:val>
                                        </p:tav>
                                      </p:tavLst>
                                    </p:anim>
                                  </p:childTnLst>
                                </p:cTn>
                              </p:par>
                            </p:childTnLst>
                          </p:cTn>
                        </p:par>
                        <p:par>
                          <p:cTn id="73" fill="hold">
                            <p:stCondLst>
                              <p:cond delay="4500"/>
                            </p:stCondLst>
                            <p:childTnLst>
                              <p:par>
                                <p:cTn id="74" presetID="2" presetClass="entr" presetSubtype="4" decel="100000" fill="hold" nodeType="afterEffect">
                                  <p:stCondLst>
                                    <p:cond delay="0"/>
                                  </p:stCondLst>
                                  <p:childTnLst>
                                    <p:set>
                                      <p:cBhvr>
                                        <p:cTn id="75" dur="1" fill="hold">
                                          <p:stCondLst>
                                            <p:cond delay="0"/>
                                          </p:stCondLst>
                                        </p:cTn>
                                        <p:tgtEl>
                                          <p:spTgt spid="20"/>
                                        </p:tgtEl>
                                        <p:attrNameLst>
                                          <p:attrName>style.visibility</p:attrName>
                                        </p:attrNameLst>
                                      </p:cBhvr>
                                      <p:to>
                                        <p:strVal val="visible"/>
                                      </p:to>
                                    </p:set>
                                    <p:anim calcmode="lin" valueType="num">
                                      <p:cBhvr additive="base">
                                        <p:cTn id="76" dur="500" fill="hold"/>
                                        <p:tgtEl>
                                          <p:spTgt spid="20"/>
                                        </p:tgtEl>
                                        <p:attrNameLst>
                                          <p:attrName>ppt_x</p:attrName>
                                        </p:attrNameLst>
                                      </p:cBhvr>
                                      <p:tavLst>
                                        <p:tav tm="0">
                                          <p:val>
                                            <p:strVal val="#ppt_x"/>
                                          </p:val>
                                        </p:tav>
                                        <p:tav tm="100000">
                                          <p:val>
                                            <p:strVal val="#ppt_x"/>
                                          </p:val>
                                        </p:tav>
                                      </p:tavLst>
                                    </p:anim>
                                    <p:anim calcmode="lin" valueType="num">
                                      <p:cBhvr additive="base">
                                        <p:cTn id="77" dur="500" fill="hold"/>
                                        <p:tgtEl>
                                          <p:spTgt spid="20"/>
                                        </p:tgtEl>
                                        <p:attrNameLst>
                                          <p:attrName>ppt_y</p:attrName>
                                        </p:attrNameLst>
                                      </p:cBhvr>
                                      <p:tavLst>
                                        <p:tav tm="0">
                                          <p:val>
                                            <p:strVal val="1+#ppt_h/2"/>
                                          </p:val>
                                        </p:tav>
                                        <p:tav tm="100000">
                                          <p:val>
                                            <p:strVal val="#ppt_y"/>
                                          </p:val>
                                        </p:tav>
                                      </p:tavLst>
                                    </p:anim>
                                  </p:childTnLst>
                                </p:cTn>
                              </p:par>
                            </p:childTnLst>
                          </p:cTn>
                        </p:par>
                        <p:par>
                          <p:cTn id="78" fill="hold">
                            <p:stCondLst>
                              <p:cond delay="5000"/>
                            </p:stCondLst>
                            <p:childTnLst>
                              <p:par>
                                <p:cTn id="79" presetID="2" presetClass="entr" presetSubtype="4" decel="100000" fill="hold" nodeType="afterEffect">
                                  <p:stCondLst>
                                    <p:cond delay="0"/>
                                  </p:stCondLst>
                                  <p:childTnLst>
                                    <p:set>
                                      <p:cBhvr>
                                        <p:cTn id="80" dur="1" fill="hold">
                                          <p:stCondLst>
                                            <p:cond delay="0"/>
                                          </p:stCondLst>
                                        </p:cTn>
                                        <p:tgtEl>
                                          <p:spTgt spid="23"/>
                                        </p:tgtEl>
                                        <p:attrNameLst>
                                          <p:attrName>style.visibility</p:attrName>
                                        </p:attrNameLst>
                                      </p:cBhvr>
                                      <p:to>
                                        <p:strVal val="visible"/>
                                      </p:to>
                                    </p:set>
                                    <p:anim calcmode="lin" valueType="num">
                                      <p:cBhvr additive="base">
                                        <p:cTn id="81" dur="500" fill="hold"/>
                                        <p:tgtEl>
                                          <p:spTgt spid="23"/>
                                        </p:tgtEl>
                                        <p:attrNameLst>
                                          <p:attrName>ppt_x</p:attrName>
                                        </p:attrNameLst>
                                      </p:cBhvr>
                                      <p:tavLst>
                                        <p:tav tm="0">
                                          <p:val>
                                            <p:strVal val="#ppt_x"/>
                                          </p:val>
                                        </p:tav>
                                        <p:tav tm="100000">
                                          <p:val>
                                            <p:strVal val="#ppt_x"/>
                                          </p:val>
                                        </p:tav>
                                      </p:tavLst>
                                    </p:anim>
                                    <p:anim calcmode="lin" valueType="num">
                                      <p:cBhvr additive="base">
                                        <p:cTn id="82" dur="500" fill="hold"/>
                                        <p:tgtEl>
                                          <p:spTgt spid="23"/>
                                        </p:tgtEl>
                                        <p:attrNameLst>
                                          <p:attrName>ppt_y</p:attrName>
                                        </p:attrNameLst>
                                      </p:cBhvr>
                                      <p:tavLst>
                                        <p:tav tm="0">
                                          <p:val>
                                            <p:strVal val="1+#ppt_h/2"/>
                                          </p:val>
                                        </p:tav>
                                        <p:tav tm="100000">
                                          <p:val>
                                            <p:strVal val="#ppt_y"/>
                                          </p:val>
                                        </p:tav>
                                      </p:tavLst>
                                    </p:anim>
                                  </p:childTnLst>
                                </p:cTn>
                              </p:par>
                            </p:childTnLst>
                          </p:cTn>
                        </p:par>
                        <p:par>
                          <p:cTn id="83" fill="hold">
                            <p:stCondLst>
                              <p:cond delay="5500"/>
                            </p:stCondLst>
                            <p:childTnLst>
                              <p:par>
                                <p:cTn id="84" presetID="2" presetClass="entr" presetSubtype="4" decel="100000" fill="hold" nodeType="afterEffect">
                                  <p:stCondLst>
                                    <p:cond delay="0"/>
                                  </p:stCondLst>
                                  <p:childTnLst>
                                    <p:set>
                                      <p:cBhvr>
                                        <p:cTn id="85" dur="1" fill="hold">
                                          <p:stCondLst>
                                            <p:cond delay="0"/>
                                          </p:stCondLst>
                                        </p:cTn>
                                        <p:tgtEl>
                                          <p:spTgt spid="26"/>
                                        </p:tgtEl>
                                        <p:attrNameLst>
                                          <p:attrName>style.visibility</p:attrName>
                                        </p:attrNameLst>
                                      </p:cBhvr>
                                      <p:to>
                                        <p:strVal val="visible"/>
                                      </p:to>
                                    </p:set>
                                    <p:anim calcmode="lin" valueType="num">
                                      <p:cBhvr additive="base">
                                        <p:cTn id="86" dur="500" fill="hold"/>
                                        <p:tgtEl>
                                          <p:spTgt spid="26"/>
                                        </p:tgtEl>
                                        <p:attrNameLst>
                                          <p:attrName>ppt_x</p:attrName>
                                        </p:attrNameLst>
                                      </p:cBhvr>
                                      <p:tavLst>
                                        <p:tav tm="0">
                                          <p:val>
                                            <p:strVal val="#ppt_x"/>
                                          </p:val>
                                        </p:tav>
                                        <p:tav tm="100000">
                                          <p:val>
                                            <p:strVal val="#ppt_x"/>
                                          </p:val>
                                        </p:tav>
                                      </p:tavLst>
                                    </p:anim>
                                    <p:anim calcmode="lin" valueType="num">
                                      <p:cBhvr additive="base">
                                        <p:cTn id="87"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 y="309617"/>
            <a:ext cx="527425" cy="671867"/>
          </a:xfrm>
          <a:prstGeom prst="rect">
            <a:avLst/>
          </a:prstGeom>
          <a:solidFill>
            <a:srgbClr val="0CB0EF"/>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rtlCol="0" anchor="ctr"/>
          <a:lstStyle/>
          <a:p>
            <a:pPr algn="ctr" defTabSz="914096"/>
            <a:endParaRPr lang="zh-CN" altLang="en-US" sz="1866" dirty="0">
              <a:solidFill>
                <a:srgbClr val="E7E6E6">
                  <a:lumMod val="50000"/>
                </a:srgbClr>
              </a:solidFill>
              <a:cs typeface="+mn-ea"/>
              <a:sym typeface="+mn-lt"/>
            </a:endParaRPr>
          </a:p>
        </p:txBody>
      </p:sp>
      <p:sp>
        <p:nvSpPr>
          <p:cNvPr id="3" name="文本框 37"/>
          <p:cNvSpPr txBox="1"/>
          <p:nvPr/>
        </p:nvSpPr>
        <p:spPr>
          <a:xfrm>
            <a:off x="623435" y="309617"/>
            <a:ext cx="2448229" cy="420542"/>
          </a:xfrm>
          <a:prstGeom prst="rect">
            <a:avLst/>
          </a:prstGeom>
          <a:noFill/>
        </p:spPr>
        <p:txBody>
          <a:bodyPr wrap="square" lIns="91417" tIns="45709" rIns="91417" bIns="45709" rtlCol="0">
            <a:spAutoFit/>
          </a:bodyPr>
          <a:lstStyle/>
          <a:p>
            <a:pPr lvl="0"/>
            <a:r>
              <a:rPr lang="zh-CN" altLang="en-US" sz="2133" b="1" dirty="0">
                <a:solidFill>
                  <a:srgbClr val="0CB0EF"/>
                </a:solidFill>
                <a:latin typeface="微软雅黑" pitchFamily="34" charset="-122"/>
                <a:ea typeface="微软雅黑" pitchFamily="34" charset="-122"/>
              </a:rPr>
              <a:t>添加标题</a:t>
            </a:r>
            <a:endParaRPr lang="zh-CN" altLang="zh-CN" sz="2133" b="1" dirty="0">
              <a:solidFill>
                <a:srgbClr val="0CB0EF"/>
              </a:solidFill>
              <a:latin typeface="微软雅黑" pitchFamily="34" charset="-122"/>
              <a:ea typeface="微软雅黑" pitchFamily="34" charset="-122"/>
            </a:endParaRPr>
          </a:p>
        </p:txBody>
      </p:sp>
      <p:sp>
        <p:nvSpPr>
          <p:cNvPr id="4" name="文本框 38"/>
          <p:cNvSpPr txBox="1"/>
          <p:nvPr/>
        </p:nvSpPr>
        <p:spPr>
          <a:xfrm>
            <a:off x="575387" y="741531"/>
            <a:ext cx="2719028" cy="276977"/>
          </a:xfrm>
          <a:prstGeom prst="rect">
            <a:avLst/>
          </a:prstGeom>
          <a:noFill/>
        </p:spPr>
        <p:txBody>
          <a:bodyPr wrap="square" lIns="91417" tIns="45709" rIns="91417" bIns="45709" rtlCol="0">
            <a:spAutoFit/>
          </a:bodyPr>
          <a:lstStyle/>
          <a:p>
            <a:pPr defTabSz="914096"/>
            <a:r>
              <a:rPr lang="en-US" altLang="zh-CN" sz="1200" dirty="0">
                <a:solidFill>
                  <a:srgbClr val="0CB0EF"/>
                </a:solidFill>
                <a:cs typeface="+mn-ea"/>
                <a:sym typeface="+mn-lt"/>
              </a:rPr>
              <a:t>ADD RELATED TITLE WORDS</a:t>
            </a:r>
            <a:endParaRPr lang="zh-CN" altLang="en-US" sz="1200" dirty="0">
              <a:solidFill>
                <a:srgbClr val="0CB0EF"/>
              </a:solidFill>
              <a:cs typeface="+mn-ea"/>
              <a:sym typeface="+mn-lt"/>
            </a:endParaRPr>
          </a:p>
        </p:txBody>
      </p:sp>
      <p:cxnSp>
        <p:nvCxnSpPr>
          <p:cNvPr id="35" name="Straight Connector 2"/>
          <p:cNvCxnSpPr/>
          <p:nvPr/>
        </p:nvCxnSpPr>
        <p:spPr>
          <a:xfrm>
            <a:off x="2074155" y="5124149"/>
            <a:ext cx="1475545" cy="0"/>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6" name="Straight Connector 3"/>
          <p:cNvCxnSpPr/>
          <p:nvPr/>
        </p:nvCxnSpPr>
        <p:spPr>
          <a:xfrm>
            <a:off x="3637698" y="5124149"/>
            <a:ext cx="1475545" cy="0"/>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7" name="Straight Connector 4"/>
          <p:cNvCxnSpPr/>
          <p:nvPr/>
        </p:nvCxnSpPr>
        <p:spPr>
          <a:xfrm>
            <a:off x="5215892" y="5124149"/>
            <a:ext cx="1475545" cy="0"/>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8" name="Straight Connector 5"/>
          <p:cNvCxnSpPr/>
          <p:nvPr/>
        </p:nvCxnSpPr>
        <p:spPr>
          <a:xfrm>
            <a:off x="6779435" y="5124149"/>
            <a:ext cx="1475545" cy="0"/>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9" name="Straight Connector 6"/>
          <p:cNvCxnSpPr/>
          <p:nvPr/>
        </p:nvCxnSpPr>
        <p:spPr>
          <a:xfrm rot="10800000">
            <a:off x="9942239" y="5124151"/>
            <a:ext cx="1187633" cy="0"/>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0" name="Straight Connector 7"/>
          <p:cNvCxnSpPr/>
          <p:nvPr/>
        </p:nvCxnSpPr>
        <p:spPr>
          <a:xfrm rot="10800000">
            <a:off x="8357403" y="5124149"/>
            <a:ext cx="1475545" cy="0"/>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1" name="Straight Connector 8"/>
          <p:cNvCxnSpPr/>
          <p:nvPr/>
        </p:nvCxnSpPr>
        <p:spPr>
          <a:xfrm rot="10800000">
            <a:off x="795806" y="5124149"/>
            <a:ext cx="1187633" cy="0"/>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42" name="TextBox 9"/>
          <p:cNvSpPr txBox="1"/>
          <p:nvPr/>
        </p:nvSpPr>
        <p:spPr>
          <a:xfrm>
            <a:off x="1409309" y="3786773"/>
            <a:ext cx="1261496" cy="307777"/>
          </a:xfrm>
          <a:prstGeom prst="rect">
            <a:avLst/>
          </a:prstGeom>
          <a:noFill/>
        </p:spPr>
        <p:txBody>
          <a:bodyPr wrap="none" lIns="91412" tIns="45706" rIns="91412" bIns="45706">
            <a:normAutofit lnSpcReduction="10000"/>
          </a:bodyPr>
          <a:lstStyle/>
          <a:p>
            <a:pPr algn="ctr"/>
            <a:r>
              <a:rPr lang="zh-CN" altLang="en-US" sz="1466" dirty="0">
                <a:solidFill>
                  <a:schemeClr val="tx1">
                    <a:lumMod val="50000"/>
                    <a:lumOff val="50000"/>
                  </a:schemeClr>
                </a:solidFill>
                <a:latin typeface="微软雅黑" panose="020B0503020204020204" pitchFamily="34" charset="-122"/>
                <a:ea typeface="微软雅黑" panose="020B0503020204020204" pitchFamily="34" charset="-122"/>
              </a:rPr>
              <a:t>标题文本预设</a:t>
            </a:r>
          </a:p>
        </p:txBody>
      </p:sp>
      <p:sp>
        <p:nvSpPr>
          <p:cNvPr id="43" name="TextBox 10"/>
          <p:cNvSpPr txBox="1"/>
          <p:nvPr/>
        </p:nvSpPr>
        <p:spPr>
          <a:xfrm>
            <a:off x="1121530" y="4012045"/>
            <a:ext cx="1837054" cy="553998"/>
          </a:xfrm>
          <a:prstGeom prst="rect">
            <a:avLst/>
          </a:prstGeom>
          <a:noFill/>
        </p:spPr>
        <p:txBody>
          <a:bodyPr wrap="square" lIns="91412" tIns="45706" rIns="91412" bIns="45706">
            <a:normAutofit/>
          </a:bodyPr>
          <a:lstStyle/>
          <a:p>
            <a:pPr algn="ctr">
              <a:lnSpc>
                <a:spcPct val="120000"/>
              </a:lnSpc>
            </a:pPr>
            <a:r>
              <a:rPr lang="zh-CN" altLang="en-US" sz="1066" dirty="0">
                <a:solidFill>
                  <a:schemeClr val="tx1">
                    <a:lumMod val="50000"/>
                    <a:lumOff val="50000"/>
                  </a:schemeClr>
                </a:solidFill>
                <a:latin typeface="微软雅黑" panose="020B0503020204020204" pitchFamily="34" charset="-122"/>
                <a:ea typeface="微软雅黑" panose="020B0503020204020204" pitchFamily="34" charset="-122"/>
              </a:rPr>
              <a:t>此部分内容作为文字排版占位显示（建议使用主题字体）</a:t>
            </a:r>
          </a:p>
        </p:txBody>
      </p:sp>
      <p:sp>
        <p:nvSpPr>
          <p:cNvPr id="44" name="TextBox 11"/>
          <p:cNvSpPr txBox="1"/>
          <p:nvPr/>
        </p:nvSpPr>
        <p:spPr>
          <a:xfrm>
            <a:off x="9627436" y="5222890"/>
            <a:ext cx="524341" cy="276999"/>
          </a:xfrm>
          <a:prstGeom prst="rect">
            <a:avLst/>
          </a:prstGeom>
          <a:noFill/>
        </p:spPr>
        <p:txBody>
          <a:bodyPr wrap="none" lIns="91412" tIns="45706" rIns="91412" bIns="45706">
            <a:normAutofit/>
          </a:bodyPr>
          <a:lstStyle/>
          <a:p>
            <a:r>
              <a:rPr lang="id-ID" sz="1200" b="1" dirty="0"/>
              <a:t>2017</a:t>
            </a:r>
          </a:p>
        </p:txBody>
      </p:sp>
      <p:sp>
        <p:nvSpPr>
          <p:cNvPr id="45" name="TextBox 12"/>
          <p:cNvSpPr txBox="1"/>
          <p:nvPr/>
        </p:nvSpPr>
        <p:spPr>
          <a:xfrm>
            <a:off x="8045273" y="5222890"/>
            <a:ext cx="524341" cy="276999"/>
          </a:xfrm>
          <a:prstGeom prst="rect">
            <a:avLst/>
          </a:prstGeom>
          <a:noFill/>
        </p:spPr>
        <p:txBody>
          <a:bodyPr wrap="none" lIns="91412" tIns="45706" rIns="91412" bIns="45706">
            <a:normAutofit/>
          </a:bodyPr>
          <a:lstStyle/>
          <a:p>
            <a:r>
              <a:rPr lang="id-ID" sz="1200" b="1" dirty="0"/>
              <a:t>2016</a:t>
            </a:r>
          </a:p>
        </p:txBody>
      </p:sp>
      <p:sp>
        <p:nvSpPr>
          <p:cNvPr id="46" name="TextBox 13"/>
          <p:cNvSpPr txBox="1"/>
          <p:nvPr/>
        </p:nvSpPr>
        <p:spPr>
          <a:xfrm>
            <a:off x="6491775" y="5213365"/>
            <a:ext cx="524341" cy="276999"/>
          </a:xfrm>
          <a:prstGeom prst="rect">
            <a:avLst/>
          </a:prstGeom>
          <a:noFill/>
        </p:spPr>
        <p:txBody>
          <a:bodyPr wrap="none" lIns="91412" tIns="45706" rIns="91412" bIns="45706">
            <a:normAutofit/>
          </a:bodyPr>
          <a:lstStyle/>
          <a:p>
            <a:r>
              <a:rPr lang="id-ID" sz="1200" b="1" dirty="0"/>
              <a:t>2015</a:t>
            </a:r>
          </a:p>
        </p:txBody>
      </p:sp>
      <p:sp>
        <p:nvSpPr>
          <p:cNvPr id="47" name="TextBox 14"/>
          <p:cNvSpPr txBox="1"/>
          <p:nvPr/>
        </p:nvSpPr>
        <p:spPr>
          <a:xfrm>
            <a:off x="4928658" y="5222890"/>
            <a:ext cx="524341" cy="276999"/>
          </a:xfrm>
          <a:prstGeom prst="rect">
            <a:avLst/>
          </a:prstGeom>
          <a:noFill/>
        </p:spPr>
        <p:txBody>
          <a:bodyPr wrap="none" lIns="91412" tIns="45706" rIns="91412" bIns="45706">
            <a:normAutofit/>
          </a:bodyPr>
          <a:lstStyle/>
          <a:p>
            <a:r>
              <a:rPr lang="id-ID" sz="1200" b="1" dirty="0"/>
              <a:t>2014</a:t>
            </a:r>
          </a:p>
        </p:txBody>
      </p:sp>
      <p:sp>
        <p:nvSpPr>
          <p:cNvPr id="48" name="TextBox 15"/>
          <p:cNvSpPr txBox="1"/>
          <p:nvPr/>
        </p:nvSpPr>
        <p:spPr>
          <a:xfrm>
            <a:off x="3339268" y="5222890"/>
            <a:ext cx="524341" cy="276999"/>
          </a:xfrm>
          <a:prstGeom prst="rect">
            <a:avLst/>
          </a:prstGeom>
          <a:noFill/>
        </p:spPr>
        <p:txBody>
          <a:bodyPr wrap="none" lIns="91412" tIns="45706" rIns="91412" bIns="45706">
            <a:normAutofit/>
          </a:bodyPr>
          <a:lstStyle/>
          <a:p>
            <a:r>
              <a:rPr lang="id-ID" sz="1200" b="1" dirty="0"/>
              <a:t>2013</a:t>
            </a:r>
          </a:p>
        </p:txBody>
      </p:sp>
      <p:sp>
        <p:nvSpPr>
          <p:cNvPr id="49" name="TextBox 16"/>
          <p:cNvSpPr txBox="1"/>
          <p:nvPr/>
        </p:nvSpPr>
        <p:spPr>
          <a:xfrm>
            <a:off x="1766670" y="5222890"/>
            <a:ext cx="524341" cy="276999"/>
          </a:xfrm>
          <a:prstGeom prst="rect">
            <a:avLst/>
          </a:prstGeom>
          <a:noFill/>
        </p:spPr>
        <p:txBody>
          <a:bodyPr wrap="none" lIns="91412" tIns="45706" rIns="91412" bIns="45706">
            <a:normAutofit/>
          </a:bodyPr>
          <a:lstStyle/>
          <a:p>
            <a:r>
              <a:rPr lang="id-ID" sz="1200" b="1" dirty="0"/>
              <a:t>2012</a:t>
            </a:r>
          </a:p>
        </p:txBody>
      </p:sp>
      <p:sp>
        <p:nvSpPr>
          <p:cNvPr id="50" name="Oval 17"/>
          <p:cNvSpPr/>
          <p:nvPr/>
        </p:nvSpPr>
        <p:spPr>
          <a:xfrm>
            <a:off x="1986072" y="5070149"/>
            <a:ext cx="107967" cy="108000"/>
          </a:xfrm>
          <a:prstGeom prst="ellipse">
            <a:avLst/>
          </a:prstGeom>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anchor="ctr"/>
          <a:lstStyle/>
          <a:p>
            <a:pPr algn="ctr"/>
            <a:endParaRPr sz="3199"/>
          </a:p>
        </p:txBody>
      </p:sp>
      <p:sp>
        <p:nvSpPr>
          <p:cNvPr id="51" name="Oval 18"/>
          <p:cNvSpPr/>
          <p:nvPr/>
        </p:nvSpPr>
        <p:spPr>
          <a:xfrm>
            <a:off x="3545851" y="5070149"/>
            <a:ext cx="107967" cy="108000"/>
          </a:xfrm>
          <a:prstGeom prst="ellipse">
            <a:avLst/>
          </a:prstGeom>
          <a:solidFill>
            <a:schemeClr val="accent2"/>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anchor="ctr"/>
          <a:lstStyle/>
          <a:p>
            <a:pPr algn="ctr"/>
            <a:endParaRPr sz="3199"/>
          </a:p>
        </p:txBody>
      </p:sp>
      <p:sp>
        <p:nvSpPr>
          <p:cNvPr id="52" name="Oval 19"/>
          <p:cNvSpPr/>
          <p:nvPr/>
        </p:nvSpPr>
        <p:spPr>
          <a:xfrm>
            <a:off x="5120818" y="5070149"/>
            <a:ext cx="107967" cy="108000"/>
          </a:xfrm>
          <a:prstGeom prst="ellipse">
            <a:avLst/>
          </a:prstGeom>
          <a:solidFill>
            <a:schemeClr val="accent3"/>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anchor="ctr"/>
          <a:lstStyle/>
          <a:p>
            <a:pPr algn="ctr"/>
            <a:endParaRPr sz="3199"/>
          </a:p>
        </p:txBody>
      </p:sp>
      <p:sp>
        <p:nvSpPr>
          <p:cNvPr id="53" name="Oval 20"/>
          <p:cNvSpPr/>
          <p:nvPr/>
        </p:nvSpPr>
        <p:spPr>
          <a:xfrm>
            <a:off x="6691949" y="5070149"/>
            <a:ext cx="107967" cy="108000"/>
          </a:xfrm>
          <a:prstGeom prst="ellipse">
            <a:avLst/>
          </a:prstGeom>
          <a:solidFill>
            <a:schemeClr val="accent4"/>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anchor="ctr"/>
          <a:lstStyle/>
          <a:p>
            <a:pPr algn="ctr"/>
            <a:endParaRPr sz="3199"/>
          </a:p>
        </p:txBody>
      </p:sp>
      <p:sp>
        <p:nvSpPr>
          <p:cNvPr id="54" name="Oval 21"/>
          <p:cNvSpPr/>
          <p:nvPr/>
        </p:nvSpPr>
        <p:spPr>
          <a:xfrm>
            <a:off x="8239549" y="5070149"/>
            <a:ext cx="107967" cy="108000"/>
          </a:xfrm>
          <a:prstGeom prst="ellipse">
            <a:avLst/>
          </a:prstGeom>
          <a:solidFill>
            <a:schemeClr val="accent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anchor="ctr"/>
          <a:lstStyle/>
          <a:p>
            <a:pPr algn="ctr"/>
            <a:endParaRPr sz="3199"/>
          </a:p>
        </p:txBody>
      </p:sp>
      <p:sp>
        <p:nvSpPr>
          <p:cNvPr id="55" name="Oval 22"/>
          <p:cNvSpPr/>
          <p:nvPr/>
        </p:nvSpPr>
        <p:spPr>
          <a:xfrm rot="10800000">
            <a:off x="9828410" y="5070151"/>
            <a:ext cx="107967" cy="108000"/>
          </a:xfrm>
          <a:prstGeom prst="ellipse">
            <a:avLst/>
          </a:prstGeom>
          <a:solidFill>
            <a:schemeClr val="accent2"/>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anchor="ctr"/>
          <a:lstStyle/>
          <a:p>
            <a:pPr algn="ctr"/>
            <a:endParaRPr sz="3199"/>
          </a:p>
        </p:txBody>
      </p:sp>
      <p:cxnSp>
        <p:nvCxnSpPr>
          <p:cNvPr id="56" name="Straight Connector 23"/>
          <p:cNvCxnSpPr/>
          <p:nvPr/>
        </p:nvCxnSpPr>
        <p:spPr>
          <a:xfrm flipV="1">
            <a:off x="2040055" y="4649476"/>
            <a:ext cx="0" cy="360000"/>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cxnSp>
        <p:nvCxnSpPr>
          <p:cNvPr id="57" name="Straight Connector 24"/>
          <p:cNvCxnSpPr/>
          <p:nvPr/>
        </p:nvCxnSpPr>
        <p:spPr>
          <a:xfrm flipV="1">
            <a:off x="2040055" y="3405772"/>
            <a:ext cx="0" cy="396000"/>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grpSp>
        <p:nvGrpSpPr>
          <p:cNvPr id="58" name="Group 25"/>
          <p:cNvGrpSpPr/>
          <p:nvPr/>
        </p:nvGrpSpPr>
        <p:grpSpPr>
          <a:xfrm>
            <a:off x="1775748" y="2820676"/>
            <a:ext cx="539833" cy="540000"/>
            <a:chOff x="1895475" y="3190875"/>
            <a:chExt cx="540000" cy="540000"/>
          </a:xfrm>
        </p:grpSpPr>
        <p:sp>
          <p:nvSpPr>
            <p:cNvPr id="59" name="Oval 73"/>
            <p:cNvSpPr/>
            <p:nvPr/>
          </p:nvSpPr>
          <p:spPr>
            <a:xfrm>
              <a:off x="1895475" y="3190875"/>
              <a:ext cx="540000" cy="540000"/>
            </a:xfrm>
            <a:prstGeom prst="ellipse">
              <a:avLst/>
            </a:prstGeom>
            <a:solidFill>
              <a:srgbClr val="0CB0EF"/>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3199"/>
            </a:p>
          </p:txBody>
        </p:sp>
        <p:sp>
          <p:nvSpPr>
            <p:cNvPr id="60" name="Freeform: Shape 74"/>
            <p:cNvSpPr>
              <a:spLocks/>
            </p:cNvSpPr>
            <p:nvPr/>
          </p:nvSpPr>
          <p:spPr bwMode="auto">
            <a:xfrm>
              <a:off x="2000853" y="3295413"/>
              <a:ext cx="329244" cy="330924"/>
            </a:xfrm>
            <a:custGeom>
              <a:avLst/>
              <a:gdLst>
                <a:gd name="T0" fmla="*/ 234 w 246"/>
                <a:gd name="T1" fmla="*/ 13 h 247"/>
                <a:gd name="T2" fmla="*/ 175 w 246"/>
                <a:gd name="T3" fmla="*/ 35 h 247"/>
                <a:gd name="T4" fmla="*/ 153 w 246"/>
                <a:gd name="T5" fmla="*/ 60 h 247"/>
                <a:gd name="T6" fmla="*/ 24 w 246"/>
                <a:gd name="T7" fmla="*/ 36 h 247"/>
                <a:gd name="T8" fmla="*/ 5 w 246"/>
                <a:gd name="T9" fmla="*/ 55 h 247"/>
                <a:gd name="T10" fmla="*/ 107 w 246"/>
                <a:gd name="T11" fmla="*/ 109 h 247"/>
                <a:gd name="T12" fmla="*/ 65 w 246"/>
                <a:gd name="T13" fmla="*/ 159 h 247"/>
                <a:gd name="T14" fmla="*/ 54 w 246"/>
                <a:gd name="T15" fmla="*/ 172 h 247"/>
                <a:gd name="T16" fmla="*/ 12 w 246"/>
                <a:gd name="T17" fmla="*/ 161 h 247"/>
                <a:gd name="T18" fmla="*/ 0 w 246"/>
                <a:gd name="T19" fmla="*/ 173 h 247"/>
                <a:gd name="T20" fmla="*/ 47 w 246"/>
                <a:gd name="T21" fmla="*/ 200 h 247"/>
                <a:gd name="T22" fmla="*/ 74 w 246"/>
                <a:gd name="T23" fmla="*/ 247 h 247"/>
                <a:gd name="T24" fmla="*/ 86 w 246"/>
                <a:gd name="T25" fmla="*/ 235 h 247"/>
                <a:gd name="T26" fmla="*/ 75 w 246"/>
                <a:gd name="T27" fmla="*/ 193 h 247"/>
                <a:gd name="T28" fmla="*/ 88 w 246"/>
                <a:gd name="T29" fmla="*/ 182 h 247"/>
                <a:gd name="T30" fmla="*/ 138 w 246"/>
                <a:gd name="T31" fmla="*/ 140 h 247"/>
                <a:gd name="T32" fmla="*/ 192 w 246"/>
                <a:gd name="T33" fmla="*/ 242 h 247"/>
                <a:gd name="T34" fmla="*/ 211 w 246"/>
                <a:gd name="T35" fmla="*/ 223 h 247"/>
                <a:gd name="T36" fmla="*/ 187 w 246"/>
                <a:gd name="T37" fmla="*/ 94 h 247"/>
                <a:gd name="T38" fmla="*/ 212 w 246"/>
                <a:gd name="T39" fmla="*/ 72 h 247"/>
                <a:gd name="T40" fmla="*/ 234 w 246"/>
                <a:gd name="T41" fmla="*/ 13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6" h="247">
                  <a:moveTo>
                    <a:pt x="234" y="13"/>
                  </a:moveTo>
                  <a:cubicBezTo>
                    <a:pt x="221" y="0"/>
                    <a:pt x="196" y="11"/>
                    <a:pt x="175" y="35"/>
                  </a:cubicBezTo>
                  <a:cubicBezTo>
                    <a:pt x="153" y="60"/>
                    <a:pt x="153" y="60"/>
                    <a:pt x="153" y="60"/>
                  </a:cubicBezTo>
                  <a:cubicBezTo>
                    <a:pt x="24" y="36"/>
                    <a:pt x="24" y="36"/>
                    <a:pt x="24" y="36"/>
                  </a:cubicBezTo>
                  <a:cubicBezTo>
                    <a:pt x="5" y="55"/>
                    <a:pt x="5" y="55"/>
                    <a:pt x="5" y="55"/>
                  </a:cubicBezTo>
                  <a:cubicBezTo>
                    <a:pt x="107" y="109"/>
                    <a:pt x="107" y="109"/>
                    <a:pt x="107" y="109"/>
                  </a:cubicBezTo>
                  <a:cubicBezTo>
                    <a:pt x="65" y="159"/>
                    <a:pt x="65" y="159"/>
                    <a:pt x="65" y="159"/>
                  </a:cubicBezTo>
                  <a:cubicBezTo>
                    <a:pt x="61" y="164"/>
                    <a:pt x="57" y="168"/>
                    <a:pt x="54" y="172"/>
                  </a:cubicBezTo>
                  <a:cubicBezTo>
                    <a:pt x="12" y="161"/>
                    <a:pt x="12" y="161"/>
                    <a:pt x="12" y="161"/>
                  </a:cubicBezTo>
                  <a:cubicBezTo>
                    <a:pt x="0" y="173"/>
                    <a:pt x="0" y="173"/>
                    <a:pt x="0" y="173"/>
                  </a:cubicBezTo>
                  <a:cubicBezTo>
                    <a:pt x="47" y="200"/>
                    <a:pt x="47" y="200"/>
                    <a:pt x="47" y="200"/>
                  </a:cubicBezTo>
                  <a:cubicBezTo>
                    <a:pt x="74" y="247"/>
                    <a:pt x="74" y="247"/>
                    <a:pt x="74" y="247"/>
                  </a:cubicBezTo>
                  <a:cubicBezTo>
                    <a:pt x="86" y="235"/>
                    <a:pt x="86" y="235"/>
                    <a:pt x="86" y="235"/>
                  </a:cubicBezTo>
                  <a:cubicBezTo>
                    <a:pt x="75" y="193"/>
                    <a:pt x="75" y="193"/>
                    <a:pt x="75" y="193"/>
                  </a:cubicBezTo>
                  <a:cubicBezTo>
                    <a:pt x="79" y="190"/>
                    <a:pt x="83" y="186"/>
                    <a:pt x="88" y="182"/>
                  </a:cubicBezTo>
                  <a:cubicBezTo>
                    <a:pt x="138" y="140"/>
                    <a:pt x="138" y="140"/>
                    <a:pt x="138" y="140"/>
                  </a:cubicBezTo>
                  <a:cubicBezTo>
                    <a:pt x="192" y="242"/>
                    <a:pt x="192" y="242"/>
                    <a:pt x="192" y="242"/>
                  </a:cubicBezTo>
                  <a:cubicBezTo>
                    <a:pt x="211" y="223"/>
                    <a:pt x="211" y="223"/>
                    <a:pt x="211" y="223"/>
                  </a:cubicBezTo>
                  <a:cubicBezTo>
                    <a:pt x="187" y="94"/>
                    <a:pt x="187" y="94"/>
                    <a:pt x="187" y="94"/>
                  </a:cubicBezTo>
                  <a:cubicBezTo>
                    <a:pt x="212" y="72"/>
                    <a:pt x="212" y="72"/>
                    <a:pt x="212" y="72"/>
                  </a:cubicBezTo>
                  <a:cubicBezTo>
                    <a:pt x="236" y="51"/>
                    <a:pt x="246" y="25"/>
                    <a:pt x="234" y="13"/>
                  </a:cubicBezTo>
                  <a:close/>
                </a:path>
              </a:pathLst>
            </a:custGeom>
            <a:solidFill>
              <a:schemeClr val="bg1"/>
            </a:solidFill>
            <a:ln>
              <a:noFill/>
            </a:ln>
          </p:spPr>
          <p:txBody>
            <a:bodyPr anchor="ctr"/>
            <a:lstStyle/>
            <a:p>
              <a:pPr algn="ctr"/>
              <a:endParaRPr sz="3199"/>
            </a:p>
          </p:txBody>
        </p:sp>
      </p:grpSp>
      <p:sp>
        <p:nvSpPr>
          <p:cNvPr id="61" name="TextBox 26"/>
          <p:cNvSpPr txBox="1"/>
          <p:nvPr/>
        </p:nvSpPr>
        <p:spPr>
          <a:xfrm>
            <a:off x="2979026" y="2500898"/>
            <a:ext cx="1261495" cy="307777"/>
          </a:xfrm>
          <a:prstGeom prst="rect">
            <a:avLst/>
          </a:prstGeom>
          <a:noFill/>
        </p:spPr>
        <p:txBody>
          <a:bodyPr wrap="none" lIns="91412" tIns="45706" rIns="91412" bIns="45706">
            <a:normAutofit lnSpcReduction="10000"/>
          </a:bodyPr>
          <a:lstStyle/>
          <a:p>
            <a:pPr algn="ctr"/>
            <a:r>
              <a:rPr lang="zh-CN" altLang="en-US" sz="1466" dirty="0">
                <a:solidFill>
                  <a:schemeClr val="tx1">
                    <a:lumMod val="50000"/>
                    <a:lumOff val="50000"/>
                  </a:schemeClr>
                </a:solidFill>
                <a:latin typeface="微软雅黑" panose="020B0503020204020204" pitchFamily="34" charset="-122"/>
                <a:ea typeface="微软雅黑" panose="020B0503020204020204" pitchFamily="34" charset="-122"/>
              </a:rPr>
              <a:t>标题文本预设</a:t>
            </a:r>
          </a:p>
        </p:txBody>
      </p:sp>
      <p:sp>
        <p:nvSpPr>
          <p:cNvPr id="62" name="TextBox 27"/>
          <p:cNvSpPr txBox="1"/>
          <p:nvPr/>
        </p:nvSpPr>
        <p:spPr>
          <a:xfrm>
            <a:off x="2691244" y="2726170"/>
            <a:ext cx="1837054" cy="553998"/>
          </a:xfrm>
          <a:prstGeom prst="rect">
            <a:avLst/>
          </a:prstGeom>
          <a:noFill/>
        </p:spPr>
        <p:txBody>
          <a:bodyPr wrap="square" lIns="91412" tIns="45706" rIns="91412" bIns="45706">
            <a:normAutofit/>
          </a:bodyPr>
          <a:lstStyle/>
          <a:p>
            <a:pPr algn="ctr">
              <a:lnSpc>
                <a:spcPct val="120000"/>
              </a:lnSpc>
            </a:pPr>
            <a:r>
              <a:rPr lang="zh-CN" altLang="en-US" sz="1066" dirty="0">
                <a:solidFill>
                  <a:schemeClr val="tx1">
                    <a:lumMod val="50000"/>
                    <a:lumOff val="50000"/>
                  </a:schemeClr>
                </a:solidFill>
                <a:latin typeface="微软雅黑" panose="020B0503020204020204" pitchFamily="34" charset="-122"/>
                <a:ea typeface="微软雅黑" panose="020B0503020204020204" pitchFamily="34" charset="-122"/>
              </a:rPr>
              <a:t>此部分内容作为文字排版占位显示（建议使用主题字体）</a:t>
            </a:r>
          </a:p>
        </p:txBody>
      </p:sp>
      <p:cxnSp>
        <p:nvCxnSpPr>
          <p:cNvPr id="63" name="Straight Connector 28"/>
          <p:cNvCxnSpPr/>
          <p:nvPr/>
        </p:nvCxnSpPr>
        <p:spPr>
          <a:xfrm flipV="1">
            <a:off x="3609770" y="3363601"/>
            <a:ext cx="0" cy="1656000"/>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cxnSp>
        <p:nvCxnSpPr>
          <p:cNvPr id="64" name="Straight Connector 29"/>
          <p:cNvCxnSpPr/>
          <p:nvPr/>
        </p:nvCxnSpPr>
        <p:spPr>
          <a:xfrm flipV="1">
            <a:off x="3599834" y="2110372"/>
            <a:ext cx="0" cy="396000"/>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grpSp>
        <p:nvGrpSpPr>
          <p:cNvPr id="65" name="Group 30"/>
          <p:cNvGrpSpPr/>
          <p:nvPr/>
        </p:nvGrpSpPr>
        <p:grpSpPr>
          <a:xfrm>
            <a:off x="3339853" y="1521223"/>
            <a:ext cx="539833" cy="540000"/>
            <a:chOff x="3450124" y="2009775"/>
            <a:chExt cx="540000" cy="540000"/>
          </a:xfrm>
        </p:grpSpPr>
        <p:sp>
          <p:nvSpPr>
            <p:cNvPr id="66" name="Oval 63"/>
            <p:cNvSpPr/>
            <p:nvPr/>
          </p:nvSpPr>
          <p:spPr>
            <a:xfrm>
              <a:off x="3450124" y="2009775"/>
              <a:ext cx="540000" cy="540000"/>
            </a:xfrm>
            <a:prstGeom prst="ellipse">
              <a:avLst/>
            </a:prstGeom>
            <a:solidFill>
              <a:srgbClr val="92D150"/>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3199"/>
            </a:p>
          </p:txBody>
        </p:sp>
        <p:grpSp>
          <p:nvGrpSpPr>
            <p:cNvPr id="67" name="Group 64"/>
            <p:cNvGrpSpPr/>
            <p:nvPr/>
          </p:nvGrpSpPr>
          <p:grpSpPr>
            <a:xfrm>
              <a:off x="3567882" y="2071853"/>
              <a:ext cx="304483" cy="415884"/>
              <a:chOff x="5772150" y="2981325"/>
              <a:chExt cx="650875" cy="889001"/>
            </a:xfrm>
            <a:solidFill>
              <a:schemeClr val="bg1"/>
            </a:solidFill>
          </p:grpSpPr>
          <p:sp>
            <p:nvSpPr>
              <p:cNvPr id="68" name="Rectangle 65"/>
              <p:cNvSpPr>
                <a:spLocks/>
              </p:cNvSpPr>
              <p:nvPr/>
            </p:nvSpPr>
            <p:spPr bwMode="auto">
              <a:xfrm>
                <a:off x="5875338" y="3159125"/>
                <a:ext cx="146050"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sz="3199"/>
              </a:p>
            </p:txBody>
          </p:sp>
          <p:sp>
            <p:nvSpPr>
              <p:cNvPr id="69" name="Rectangle 66"/>
              <p:cNvSpPr>
                <a:spLocks/>
              </p:cNvSpPr>
              <p:nvPr/>
            </p:nvSpPr>
            <p:spPr bwMode="auto">
              <a:xfrm>
                <a:off x="5875338" y="3375025"/>
                <a:ext cx="368300" cy="428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sz="3199"/>
              </a:p>
            </p:txBody>
          </p:sp>
          <p:sp>
            <p:nvSpPr>
              <p:cNvPr id="70" name="Rectangle 67"/>
              <p:cNvSpPr>
                <a:spLocks/>
              </p:cNvSpPr>
              <p:nvPr/>
            </p:nvSpPr>
            <p:spPr bwMode="auto">
              <a:xfrm>
                <a:off x="5875338" y="3470275"/>
                <a:ext cx="368300"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sz="3199"/>
              </a:p>
            </p:txBody>
          </p:sp>
          <p:sp>
            <p:nvSpPr>
              <p:cNvPr id="71" name="Rectangle 68"/>
              <p:cNvSpPr>
                <a:spLocks/>
              </p:cNvSpPr>
              <p:nvPr/>
            </p:nvSpPr>
            <p:spPr bwMode="auto">
              <a:xfrm>
                <a:off x="5875338" y="3565525"/>
                <a:ext cx="206375"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sz="3199"/>
              </a:p>
            </p:txBody>
          </p:sp>
          <p:sp>
            <p:nvSpPr>
              <p:cNvPr id="72" name="Freeform: Shape 69"/>
              <p:cNvSpPr>
                <a:spLocks/>
              </p:cNvSpPr>
              <p:nvPr/>
            </p:nvSpPr>
            <p:spPr bwMode="auto">
              <a:xfrm>
                <a:off x="5772150" y="2981325"/>
                <a:ext cx="650875" cy="835025"/>
              </a:xfrm>
              <a:custGeom>
                <a:avLst/>
                <a:gdLst>
                  <a:gd name="T0" fmla="*/ 87 w 170"/>
                  <a:gd name="T1" fmla="*/ 0 h 220"/>
                  <a:gd name="T2" fmla="*/ 34 w 170"/>
                  <a:gd name="T3" fmla="*/ 0 h 220"/>
                  <a:gd name="T4" fmla="*/ 0 w 170"/>
                  <a:gd name="T5" fmla="*/ 34 h 220"/>
                  <a:gd name="T6" fmla="*/ 0 w 170"/>
                  <a:gd name="T7" fmla="*/ 185 h 220"/>
                  <a:gd name="T8" fmla="*/ 34 w 170"/>
                  <a:gd name="T9" fmla="*/ 220 h 220"/>
                  <a:gd name="T10" fmla="*/ 91 w 170"/>
                  <a:gd name="T11" fmla="*/ 220 h 220"/>
                  <a:gd name="T12" fmla="*/ 91 w 170"/>
                  <a:gd name="T13" fmla="*/ 203 h 220"/>
                  <a:gd name="T14" fmla="*/ 34 w 170"/>
                  <a:gd name="T15" fmla="*/ 203 h 220"/>
                  <a:gd name="T16" fmla="*/ 16 w 170"/>
                  <a:gd name="T17" fmla="*/ 185 h 220"/>
                  <a:gd name="T18" fmla="*/ 16 w 170"/>
                  <a:gd name="T19" fmla="*/ 34 h 220"/>
                  <a:gd name="T20" fmla="*/ 34 w 170"/>
                  <a:gd name="T21" fmla="*/ 16 h 220"/>
                  <a:gd name="T22" fmla="*/ 79 w 170"/>
                  <a:gd name="T23" fmla="*/ 16 h 220"/>
                  <a:gd name="T24" fmla="*/ 79 w 170"/>
                  <a:gd name="T25" fmla="*/ 67 h 220"/>
                  <a:gd name="T26" fmla="*/ 105 w 170"/>
                  <a:gd name="T27" fmla="*/ 93 h 220"/>
                  <a:gd name="T28" fmla="*/ 154 w 170"/>
                  <a:gd name="T29" fmla="*/ 93 h 220"/>
                  <a:gd name="T30" fmla="*/ 154 w 170"/>
                  <a:gd name="T31" fmla="*/ 185 h 220"/>
                  <a:gd name="T32" fmla="*/ 143 w 170"/>
                  <a:gd name="T33" fmla="*/ 202 h 220"/>
                  <a:gd name="T34" fmla="*/ 143 w 170"/>
                  <a:gd name="T35" fmla="*/ 219 h 220"/>
                  <a:gd name="T36" fmla="*/ 170 w 170"/>
                  <a:gd name="T37" fmla="*/ 185 h 220"/>
                  <a:gd name="T38" fmla="*/ 170 w 170"/>
                  <a:gd name="T39" fmla="*/ 83 h 220"/>
                  <a:gd name="T40" fmla="*/ 87 w 170"/>
                  <a:gd name="T41"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220">
                    <a:moveTo>
                      <a:pt x="87" y="0"/>
                    </a:moveTo>
                    <a:cubicBezTo>
                      <a:pt x="34" y="0"/>
                      <a:pt x="34" y="0"/>
                      <a:pt x="34" y="0"/>
                    </a:cubicBezTo>
                    <a:cubicBezTo>
                      <a:pt x="15" y="0"/>
                      <a:pt x="0" y="15"/>
                      <a:pt x="0" y="34"/>
                    </a:cubicBezTo>
                    <a:cubicBezTo>
                      <a:pt x="0" y="185"/>
                      <a:pt x="0" y="185"/>
                      <a:pt x="0" y="185"/>
                    </a:cubicBezTo>
                    <a:cubicBezTo>
                      <a:pt x="0" y="204"/>
                      <a:pt x="15" y="220"/>
                      <a:pt x="34" y="220"/>
                    </a:cubicBezTo>
                    <a:cubicBezTo>
                      <a:pt x="91" y="220"/>
                      <a:pt x="91" y="220"/>
                      <a:pt x="91" y="220"/>
                    </a:cubicBezTo>
                    <a:cubicBezTo>
                      <a:pt x="91" y="203"/>
                      <a:pt x="91" y="203"/>
                      <a:pt x="91" y="203"/>
                    </a:cubicBezTo>
                    <a:cubicBezTo>
                      <a:pt x="34" y="203"/>
                      <a:pt x="34" y="203"/>
                      <a:pt x="34" y="203"/>
                    </a:cubicBezTo>
                    <a:cubicBezTo>
                      <a:pt x="24" y="203"/>
                      <a:pt x="16" y="195"/>
                      <a:pt x="16" y="185"/>
                    </a:cubicBezTo>
                    <a:cubicBezTo>
                      <a:pt x="16" y="34"/>
                      <a:pt x="16" y="34"/>
                      <a:pt x="16" y="34"/>
                    </a:cubicBezTo>
                    <a:cubicBezTo>
                      <a:pt x="16" y="24"/>
                      <a:pt x="24" y="16"/>
                      <a:pt x="34" y="16"/>
                    </a:cubicBezTo>
                    <a:cubicBezTo>
                      <a:pt x="79" y="16"/>
                      <a:pt x="79" y="16"/>
                      <a:pt x="79" y="16"/>
                    </a:cubicBezTo>
                    <a:cubicBezTo>
                      <a:pt x="79" y="67"/>
                      <a:pt x="79" y="67"/>
                      <a:pt x="79" y="67"/>
                    </a:cubicBezTo>
                    <a:cubicBezTo>
                      <a:pt x="79" y="81"/>
                      <a:pt x="90" y="93"/>
                      <a:pt x="105" y="93"/>
                    </a:cubicBezTo>
                    <a:cubicBezTo>
                      <a:pt x="154" y="93"/>
                      <a:pt x="154" y="93"/>
                      <a:pt x="154" y="93"/>
                    </a:cubicBezTo>
                    <a:cubicBezTo>
                      <a:pt x="154" y="185"/>
                      <a:pt x="154" y="185"/>
                      <a:pt x="154" y="185"/>
                    </a:cubicBezTo>
                    <a:cubicBezTo>
                      <a:pt x="154" y="193"/>
                      <a:pt x="149" y="199"/>
                      <a:pt x="143" y="202"/>
                    </a:cubicBezTo>
                    <a:cubicBezTo>
                      <a:pt x="143" y="219"/>
                      <a:pt x="143" y="219"/>
                      <a:pt x="143" y="219"/>
                    </a:cubicBezTo>
                    <a:cubicBezTo>
                      <a:pt x="158" y="216"/>
                      <a:pt x="170" y="202"/>
                      <a:pt x="170" y="185"/>
                    </a:cubicBezTo>
                    <a:cubicBezTo>
                      <a:pt x="170" y="83"/>
                      <a:pt x="170" y="83"/>
                      <a:pt x="170" y="83"/>
                    </a:cubicBezTo>
                    <a:lnTo>
                      <a:pt x="8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3199"/>
              </a:p>
            </p:txBody>
          </p:sp>
          <p:sp>
            <p:nvSpPr>
              <p:cNvPr id="73" name="Freeform: Shape 70"/>
              <p:cNvSpPr>
                <a:spLocks/>
              </p:cNvSpPr>
              <p:nvPr/>
            </p:nvSpPr>
            <p:spPr bwMode="auto">
              <a:xfrm>
                <a:off x="6154738" y="3744913"/>
                <a:ext cx="130175" cy="125413"/>
              </a:xfrm>
              <a:custGeom>
                <a:avLst/>
                <a:gdLst>
                  <a:gd name="T0" fmla="*/ 32 w 34"/>
                  <a:gd name="T1" fmla="*/ 0 h 33"/>
                  <a:gd name="T2" fmla="*/ 31 w 34"/>
                  <a:gd name="T3" fmla="*/ 2 h 33"/>
                  <a:gd name="T4" fmla="*/ 26 w 34"/>
                  <a:gd name="T5" fmla="*/ 7 h 33"/>
                  <a:gd name="T6" fmla="*/ 24 w 34"/>
                  <a:gd name="T7" fmla="*/ 8 h 33"/>
                  <a:gd name="T8" fmla="*/ 19 w 34"/>
                  <a:gd name="T9" fmla="*/ 6 h 33"/>
                  <a:gd name="T10" fmla="*/ 17 w 34"/>
                  <a:gd name="T11" fmla="*/ 5 h 33"/>
                  <a:gd name="T12" fmla="*/ 16 w 34"/>
                  <a:gd name="T13" fmla="*/ 6 h 33"/>
                  <a:gd name="T14" fmla="*/ 10 w 34"/>
                  <a:gd name="T15" fmla="*/ 8 h 33"/>
                  <a:gd name="T16" fmla="*/ 10 w 34"/>
                  <a:gd name="T17" fmla="*/ 8 h 33"/>
                  <a:gd name="T18" fmla="*/ 8 w 34"/>
                  <a:gd name="T19" fmla="*/ 7 h 33"/>
                  <a:gd name="T20" fmla="*/ 3 w 34"/>
                  <a:gd name="T21" fmla="*/ 2 h 33"/>
                  <a:gd name="T22" fmla="*/ 2 w 34"/>
                  <a:gd name="T23" fmla="*/ 0 h 33"/>
                  <a:gd name="T24" fmla="*/ 1 w 34"/>
                  <a:gd name="T25" fmla="*/ 0 h 33"/>
                  <a:gd name="T26" fmla="*/ 0 w 34"/>
                  <a:gd name="T27" fmla="*/ 0 h 33"/>
                  <a:gd name="T28" fmla="*/ 0 w 34"/>
                  <a:gd name="T29" fmla="*/ 33 h 33"/>
                  <a:gd name="T30" fmla="*/ 17 w 34"/>
                  <a:gd name="T31" fmla="*/ 21 h 33"/>
                  <a:gd name="T32" fmla="*/ 34 w 34"/>
                  <a:gd name="T33" fmla="*/ 33 h 33"/>
                  <a:gd name="T34" fmla="*/ 34 w 34"/>
                  <a:gd name="T35" fmla="*/ 0 h 33"/>
                  <a:gd name="T36" fmla="*/ 34 w 34"/>
                  <a:gd name="T37" fmla="*/ 0 h 33"/>
                  <a:gd name="T38" fmla="*/ 32 w 34"/>
                  <a:gd name="T3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4" h="33">
                    <a:moveTo>
                      <a:pt x="32" y="0"/>
                    </a:moveTo>
                    <a:cubicBezTo>
                      <a:pt x="32" y="1"/>
                      <a:pt x="31" y="1"/>
                      <a:pt x="31" y="2"/>
                    </a:cubicBezTo>
                    <a:cubicBezTo>
                      <a:pt x="30" y="4"/>
                      <a:pt x="29" y="6"/>
                      <a:pt x="26" y="7"/>
                    </a:cubicBezTo>
                    <a:cubicBezTo>
                      <a:pt x="25" y="7"/>
                      <a:pt x="25" y="8"/>
                      <a:pt x="24" y="8"/>
                    </a:cubicBezTo>
                    <a:cubicBezTo>
                      <a:pt x="22" y="8"/>
                      <a:pt x="20" y="7"/>
                      <a:pt x="19" y="6"/>
                    </a:cubicBezTo>
                    <a:cubicBezTo>
                      <a:pt x="18" y="6"/>
                      <a:pt x="17" y="5"/>
                      <a:pt x="17" y="5"/>
                    </a:cubicBezTo>
                    <a:cubicBezTo>
                      <a:pt x="17" y="5"/>
                      <a:pt x="16" y="6"/>
                      <a:pt x="16" y="6"/>
                    </a:cubicBezTo>
                    <a:cubicBezTo>
                      <a:pt x="14" y="7"/>
                      <a:pt x="12" y="8"/>
                      <a:pt x="10" y="8"/>
                    </a:cubicBezTo>
                    <a:cubicBezTo>
                      <a:pt x="10" y="8"/>
                      <a:pt x="10" y="8"/>
                      <a:pt x="10" y="8"/>
                    </a:cubicBezTo>
                    <a:cubicBezTo>
                      <a:pt x="9" y="8"/>
                      <a:pt x="9" y="7"/>
                      <a:pt x="8" y="7"/>
                    </a:cubicBezTo>
                    <a:cubicBezTo>
                      <a:pt x="5" y="6"/>
                      <a:pt x="4" y="4"/>
                      <a:pt x="3" y="2"/>
                    </a:cubicBezTo>
                    <a:cubicBezTo>
                      <a:pt x="3" y="1"/>
                      <a:pt x="2" y="1"/>
                      <a:pt x="2" y="0"/>
                    </a:cubicBezTo>
                    <a:cubicBezTo>
                      <a:pt x="2" y="0"/>
                      <a:pt x="1" y="0"/>
                      <a:pt x="1" y="0"/>
                    </a:cubicBezTo>
                    <a:cubicBezTo>
                      <a:pt x="1" y="0"/>
                      <a:pt x="0" y="0"/>
                      <a:pt x="0" y="0"/>
                    </a:cubicBezTo>
                    <a:cubicBezTo>
                      <a:pt x="0" y="33"/>
                      <a:pt x="0" y="33"/>
                      <a:pt x="0" y="33"/>
                    </a:cubicBezTo>
                    <a:cubicBezTo>
                      <a:pt x="17" y="21"/>
                      <a:pt x="17" y="21"/>
                      <a:pt x="17" y="21"/>
                    </a:cubicBezTo>
                    <a:cubicBezTo>
                      <a:pt x="34" y="33"/>
                      <a:pt x="34" y="33"/>
                      <a:pt x="34" y="33"/>
                    </a:cubicBezTo>
                    <a:cubicBezTo>
                      <a:pt x="34" y="0"/>
                      <a:pt x="34" y="0"/>
                      <a:pt x="34" y="0"/>
                    </a:cubicBezTo>
                    <a:cubicBezTo>
                      <a:pt x="34" y="0"/>
                      <a:pt x="34" y="0"/>
                      <a:pt x="34" y="0"/>
                    </a:cubicBezTo>
                    <a:cubicBezTo>
                      <a:pt x="33" y="0"/>
                      <a:pt x="32" y="0"/>
                      <a:pt x="3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3199"/>
              </a:p>
            </p:txBody>
          </p:sp>
          <p:sp>
            <p:nvSpPr>
              <p:cNvPr id="74" name="Oval 71"/>
              <p:cNvSpPr>
                <a:spLocks/>
              </p:cNvSpPr>
              <p:nvPr/>
            </p:nvSpPr>
            <p:spPr bwMode="auto">
              <a:xfrm>
                <a:off x="6178550" y="3625850"/>
                <a:ext cx="84138" cy="809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3199"/>
              </a:p>
            </p:txBody>
          </p:sp>
          <p:sp>
            <p:nvSpPr>
              <p:cNvPr id="75" name="Freeform: Shape 72"/>
              <p:cNvSpPr>
                <a:spLocks/>
              </p:cNvSpPr>
              <p:nvPr/>
            </p:nvSpPr>
            <p:spPr bwMode="auto">
              <a:xfrm>
                <a:off x="6127750" y="3573463"/>
                <a:ext cx="187325" cy="185738"/>
              </a:xfrm>
              <a:custGeom>
                <a:avLst/>
                <a:gdLst>
                  <a:gd name="T0" fmla="*/ 44 w 49"/>
                  <a:gd name="T1" fmla="*/ 18 h 49"/>
                  <a:gd name="T2" fmla="*/ 44 w 49"/>
                  <a:gd name="T3" fmla="*/ 10 h 49"/>
                  <a:gd name="T4" fmla="*/ 36 w 49"/>
                  <a:gd name="T5" fmla="*/ 7 h 49"/>
                  <a:gd name="T6" fmla="*/ 32 w 49"/>
                  <a:gd name="T7" fmla="*/ 1 h 49"/>
                  <a:gd name="T8" fmla="*/ 24 w 49"/>
                  <a:gd name="T9" fmla="*/ 3 h 49"/>
                  <a:gd name="T10" fmla="*/ 16 w 49"/>
                  <a:gd name="T11" fmla="*/ 1 h 49"/>
                  <a:gd name="T12" fmla="*/ 12 w 49"/>
                  <a:gd name="T13" fmla="*/ 7 h 49"/>
                  <a:gd name="T14" fmla="*/ 4 w 49"/>
                  <a:gd name="T15" fmla="*/ 10 h 49"/>
                  <a:gd name="T16" fmla="*/ 4 w 49"/>
                  <a:gd name="T17" fmla="*/ 18 h 49"/>
                  <a:gd name="T18" fmla="*/ 0 w 49"/>
                  <a:gd name="T19" fmla="*/ 24 h 49"/>
                  <a:gd name="T20" fmla="*/ 4 w 49"/>
                  <a:gd name="T21" fmla="*/ 31 h 49"/>
                  <a:gd name="T22" fmla="*/ 4 w 49"/>
                  <a:gd name="T23" fmla="*/ 39 h 49"/>
                  <a:gd name="T24" fmla="*/ 12 w 49"/>
                  <a:gd name="T25" fmla="*/ 41 h 49"/>
                  <a:gd name="T26" fmla="*/ 16 w 49"/>
                  <a:gd name="T27" fmla="*/ 48 h 49"/>
                  <a:gd name="T28" fmla="*/ 24 w 49"/>
                  <a:gd name="T29" fmla="*/ 45 h 49"/>
                  <a:gd name="T30" fmla="*/ 32 w 49"/>
                  <a:gd name="T31" fmla="*/ 48 h 49"/>
                  <a:gd name="T32" fmla="*/ 36 w 49"/>
                  <a:gd name="T33" fmla="*/ 41 h 49"/>
                  <a:gd name="T34" fmla="*/ 44 w 49"/>
                  <a:gd name="T35" fmla="*/ 39 h 49"/>
                  <a:gd name="T36" fmla="*/ 44 w 49"/>
                  <a:gd name="T37" fmla="*/ 31 h 49"/>
                  <a:gd name="T38" fmla="*/ 49 w 49"/>
                  <a:gd name="T39" fmla="*/ 24 h 49"/>
                  <a:gd name="T40" fmla="*/ 44 w 49"/>
                  <a:gd name="T41" fmla="*/ 18 h 49"/>
                  <a:gd name="T42" fmla="*/ 24 w 49"/>
                  <a:gd name="T43" fmla="*/ 37 h 49"/>
                  <a:gd name="T44" fmla="*/ 11 w 49"/>
                  <a:gd name="T45" fmla="*/ 24 h 49"/>
                  <a:gd name="T46" fmla="*/ 24 w 49"/>
                  <a:gd name="T47" fmla="*/ 12 h 49"/>
                  <a:gd name="T48" fmla="*/ 37 w 49"/>
                  <a:gd name="T49" fmla="*/ 24 h 49"/>
                  <a:gd name="T50" fmla="*/ 24 w 49"/>
                  <a:gd name="T51" fmla="*/ 37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9" h="49">
                    <a:moveTo>
                      <a:pt x="44" y="18"/>
                    </a:moveTo>
                    <a:cubicBezTo>
                      <a:pt x="43" y="16"/>
                      <a:pt x="45" y="12"/>
                      <a:pt x="44" y="10"/>
                    </a:cubicBezTo>
                    <a:cubicBezTo>
                      <a:pt x="42" y="8"/>
                      <a:pt x="38" y="9"/>
                      <a:pt x="36" y="7"/>
                    </a:cubicBezTo>
                    <a:cubicBezTo>
                      <a:pt x="34" y="6"/>
                      <a:pt x="34" y="2"/>
                      <a:pt x="32" y="1"/>
                    </a:cubicBezTo>
                    <a:cubicBezTo>
                      <a:pt x="29" y="0"/>
                      <a:pt x="27" y="3"/>
                      <a:pt x="24" y="3"/>
                    </a:cubicBezTo>
                    <a:cubicBezTo>
                      <a:pt x="22" y="3"/>
                      <a:pt x="19" y="0"/>
                      <a:pt x="16" y="1"/>
                    </a:cubicBezTo>
                    <a:cubicBezTo>
                      <a:pt x="14" y="2"/>
                      <a:pt x="14" y="6"/>
                      <a:pt x="12" y="7"/>
                    </a:cubicBezTo>
                    <a:cubicBezTo>
                      <a:pt x="10" y="9"/>
                      <a:pt x="6" y="8"/>
                      <a:pt x="4" y="10"/>
                    </a:cubicBezTo>
                    <a:cubicBezTo>
                      <a:pt x="3" y="12"/>
                      <a:pt x="5" y="16"/>
                      <a:pt x="4" y="18"/>
                    </a:cubicBezTo>
                    <a:cubicBezTo>
                      <a:pt x="3" y="20"/>
                      <a:pt x="0" y="22"/>
                      <a:pt x="0" y="24"/>
                    </a:cubicBezTo>
                    <a:cubicBezTo>
                      <a:pt x="0" y="27"/>
                      <a:pt x="3" y="29"/>
                      <a:pt x="4" y="31"/>
                    </a:cubicBezTo>
                    <a:cubicBezTo>
                      <a:pt x="5" y="33"/>
                      <a:pt x="3" y="37"/>
                      <a:pt x="4" y="39"/>
                    </a:cubicBezTo>
                    <a:cubicBezTo>
                      <a:pt x="6" y="41"/>
                      <a:pt x="10" y="40"/>
                      <a:pt x="12" y="41"/>
                    </a:cubicBezTo>
                    <a:cubicBezTo>
                      <a:pt x="14" y="43"/>
                      <a:pt x="14" y="47"/>
                      <a:pt x="16" y="48"/>
                    </a:cubicBezTo>
                    <a:cubicBezTo>
                      <a:pt x="19" y="49"/>
                      <a:pt x="22" y="45"/>
                      <a:pt x="24" y="45"/>
                    </a:cubicBezTo>
                    <a:cubicBezTo>
                      <a:pt x="27" y="45"/>
                      <a:pt x="29" y="49"/>
                      <a:pt x="32" y="48"/>
                    </a:cubicBezTo>
                    <a:cubicBezTo>
                      <a:pt x="34" y="47"/>
                      <a:pt x="34" y="43"/>
                      <a:pt x="36" y="41"/>
                    </a:cubicBezTo>
                    <a:cubicBezTo>
                      <a:pt x="38" y="40"/>
                      <a:pt x="42" y="41"/>
                      <a:pt x="44" y="39"/>
                    </a:cubicBezTo>
                    <a:cubicBezTo>
                      <a:pt x="45" y="37"/>
                      <a:pt x="43" y="33"/>
                      <a:pt x="44" y="31"/>
                    </a:cubicBezTo>
                    <a:cubicBezTo>
                      <a:pt x="45" y="29"/>
                      <a:pt x="49" y="27"/>
                      <a:pt x="49" y="24"/>
                    </a:cubicBezTo>
                    <a:cubicBezTo>
                      <a:pt x="49" y="22"/>
                      <a:pt x="45" y="20"/>
                      <a:pt x="44" y="18"/>
                    </a:cubicBezTo>
                    <a:close/>
                    <a:moveTo>
                      <a:pt x="24" y="37"/>
                    </a:moveTo>
                    <a:cubicBezTo>
                      <a:pt x="17" y="37"/>
                      <a:pt x="11" y="32"/>
                      <a:pt x="11" y="24"/>
                    </a:cubicBezTo>
                    <a:cubicBezTo>
                      <a:pt x="11" y="17"/>
                      <a:pt x="17" y="12"/>
                      <a:pt x="24" y="12"/>
                    </a:cubicBezTo>
                    <a:cubicBezTo>
                      <a:pt x="31" y="12"/>
                      <a:pt x="37" y="17"/>
                      <a:pt x="37" y="24"/>
                    </a:cubicBezTo>
                    <a:cubicBezTo>
                      <a:pt x="37" y="32"/>
                      <a:pt x="31" y="37"/>
                      <a:pt x="24"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3199"/>
              </a:p>
            </p:txBody>
          </p:sp>
        </p:grpSp>
      </p:grpSp>
      <p:sp>
        <p:nvSpPr>
          <p:cNvPr id="76" name="TextBox 31"/>
          <p:cNvSpPr txBox="1"/>
          <p:nvPr/>
        </p:nvSpPr>
        <p:spPr>
          <a:xfrm>
            <a:off x="4552593" y="3785552"/>
            <a:ext cx="1261496" cy="307777"/>
          </a:xfrm>
          <a:prstGeom prst="rect">
            <a:avLst/>
          </a:prstGeom>
          <a:noFill/>
        </p:spPr>
        <p:txBody>
          <a:bodyPr wrap="none" lIns="91412" tIns="45706" rIns="91412" bIns="45706">
            <a:normAutofit lnSpcReduction="10000"/>
          </a:bodyPr>
          <a:lstStyle/>
          <a:p>
            <a:pPr algn="ctr"/>
            <a:r>
              <a:rPr lang="zh-CN" altLang="en-US" sz="1466" dirty="0">
                <a:solidFill>
                  <a:schemeClr val="tx1">
                    <a:lumMod val="50000"/>
                    <a:lumOff val="50000"/>
                  </a:schemeClr>
                </a:solidFill>
                <a:latin typeface="微软雅黑" panose="020B0503020204020204" pitchFamily="34" charset="-122"/>
                <a:ea typeface="微软雅黑" panose="020B0503020204020204" pitchFamily="34" charset="-122"/>
              </a:rPr>
              <a:t>标题文本预设</a:t>
            </a:r>
          </a:p>
        </p:txBody>
      </p:sp>
      <p:sp>
        <p:nvSpPr>
          <p:cNvPr id="77" name="TextBox 32"/>
          <p:cNvSpPr txBox="1"/>
          <p:nvPr/>
        </p:nvSpPr>
        <p:spPr>
          <a:xfrm>
            <a:off x="4264813" y="4010824"/>
            <a:ext cx="1837054" cy="553998"/>
          </a:xfrm>
          <a:prstGeom prst="rect">
            <a:avLst/>
          </a:prstGeom>
          <a:noFill/>
        </p:spPr>
        <p:txBody>
          <a:bodyPr wrap="square" lIns="91412" tIns="45706" rIns="91412" bIns="45706">
            <a:normAutofit/>
          </a:bodyPr>
          <a:lstStyle/>
          <a:p>
            <a:pPr algn="ctr">
              <a:lnSpc>
                <a:spcPct val="120000"/>
              </a:lnSpc>
            </a:pPr>
            <a:r>
              <a:rPr lang="zh-CN" altLang="en-US" sz="1066" dirty="0">
                <a:solidFill>
                  <a:schemeClr val="tx1">
                    <a:lumMod val="50000"/>
                    <a:lumOff val="50000"/>
                  </a:schemeClr>
                </a:solidFill>
                <a:latin typeface="微软雅黑" panose="020B0503020204020204" pitchFamily="34" charset="-122"/>
                <a:ea typeface="微软雅黑" panose="020B0503020204020204" pitchFamily="34" charset="-122"/>
              </a:rPr>
              <a:t>此部分内容作为文字排版占位显示（建议使用主题字体）</a:t>
            </a:r>
          </a:p>
        </p:txBody>
      </p:sp>
      <p:cxnSp>
        <p:nvCxnSpPr>
          <p:cNvPr id="78" name="Straight Connector 33"/>
          <p:cNvCxnSpPr/>
          <p:nvPr/>
        </p:nvCxnSpPr>
        <p:spPr>
          <a:xfrm flipV="1">
            <a:off x="5183340" y="4628376"/>
            <a:ext cx="0" cy="396000"/>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cxnSp>
        <p:nvCxnSpPr>
          <p:cNvPr id="79" name="Straight Connector 34"/>
          <p:cNvCxnSpPr/>
          <p:nvPr/>
        </p:nvCxnSpPr>
        <p:spPr>
          <a:xfrm flipV="1">
            <a:off x="5183340" y="3444307"/>
            <a:ext cx="0" cy="324000"/>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sp>
        <p:nvSpPr>
          <p:cNvPr id="80" name="TextBox 35"/>
          <p:cNvSpPr txBox="1"/>
          <p:nvPr/>
        </p:nvSpPr>
        <p:spPr>
          <a:xfrm>
            <a:off x="6112377" y="2678579"/>
            <a:ext cx="1261496" cy="307777"/>
          </a:xfrm>
          <a:prstGeom prst="rect">
            <a:avLst/>
          </a:prstGeom>
          <a:noFill/>
        </p:spPr>
        <p:txBody>
          <a:bodyPr wrap="none" lIns="91412" tIns="45706" rIns="91412" bIns="45706">
            <a:normAutofit lnSpcReduction="10000"/>
          </a:bodyPr>
          <a:lstStyle/>
          <a:p>
            <a:pPr algn="ctr"/>
            <a:r>
              <a:rPr lang="zh-CN" altLang="en-US" sz="1466" dirty="0">
                <a:solidFill>
                  <a:schemeClr val="tx1">
                    <a:lumMod val="50000"/>
                    <a:lumOff val="50000"/>
                  </a:schemeClr>
                </a:solidFill>
                <a:latin typeface="微软雅黑" panose="020B0503020204020204" pitchFamily="34" charset="-122"/>
                <a:ea typeface="微软雅黑" panose="020B0503020204020204" pitchFamily="34" charset="-122"/>
              </a:rPr>
              <a:t>标题文本预设</a:t>
            </a:r>
          </a:p>
        </p:txBody>
      </p:sp>
      <p:sp>
        <p:nvSpPr>
          <p:cNvPr id="81" name="TextBox 36"/>
          <p:cNvSpPr txBox="1"/>
          <p:nvPr/>
        </p:nvSpPr>
        <p:spPr>
          <a:xfrm>
            <a:off x="5824592" y="2903850"/>
            <a:ext cx="1837054" cy="553998"/>
          </a:xfrm>
          <a:prstGeom prst="rect">
            <a:avLst/>
          </a:prstGeom>
          <a:noFill/>
        </p:spPr>
        <p:txBody>
          <a:bodyPr wrap="square" lIns="91412" tIns="45706" rIns="91412" bIns="45706">
            <a:normAutofit/>
          </a:bodyPr>
          <a:lstStyle/>
          <a:p>
            <a:pPr algn="ctr">
              <a:lnSpc>
                <a:spcPct val="120000"/>
              </a:lnSpc>
            </a:pPr>
            <a:r>
              <a:rPr lang="zh-CN" altLang="en-US" sz="1066" dirty="0">
                <a:solidFill>
                  <a:schemeClr val="tx1">
                    <a:lumMod val="50000"/>
                    <a:lumOff val="50000"/>
                  </a:schemeClr>
                </a:solidFill>
                <a:latin typeface="微软雅黑" panose="020B0503020204020204" pitchFamily="34" charset="-122"/>
                <a:ea typeface="微软雅黑" panose="020B0503020204020204" pitchFamily="34" charset="-122"/>
              </a:rPr>
              <a:t>此部分内容作为文字排版占位显示（建议使用主题字体）</a:t>
            </a:r>
          </a:p>
        </p:txBody>
      </p:sp>
      <p:cxnSp>
        <p:nvCxnSpPr>
          <p:cNvPr id="82" name="Straight Connector 37"/>
          <p:cNvCxnSpPr/>
          <p:nvPr/>
        </p:nvCxnSpPr>
        <p:spPr>
          <a:xfrm flipV="1">
            <a:off x="6743119" y="3541281"/>
            <a:ext cx="0" cy="1476000"/>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cxnSp>
        <p:nvCxnSpPr>
          <p:cNvPr id="83" name="Straight Connector 38"/>
          <p:cNvCxnSpPr/>
          <p:nvPr/>
        </p:nvCxnSpPr>
        <p:spPr>
          <a:xfrm flipV="1">
            <a:off x="6743119" y="2288053"/>
            <a:ext cx="0" cy="396000"/>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grpSp>
        <p:nvGrpSpPr>
          <p:cNvPr id="84" name="Group 39"/>
          <p:cNvGrpSpPr/>
          <p:nvPr/>
        </p:nvGrpSpPr>
        <p:grpSpPr>
          <a:xfrm>
            <a:off x="4919032" y="2839332"/>
            <a:ext cx="539833" cy="540000"/>
            <a:chOff x="5039729" y="3314307"/>
            <a:chExt cx="540000" cy="540000"/>
          </a:xfrm>
        </p:grpSpPr>
        <p:sp>
          <p:nvSpPr>
            <p:cNvPr id="85" name="Oval 61"/>
            <p:cNvSpPr/>
            <p:nvPr/>
          </p:nvSpPr>
          <p:spPr>
            <a:xfrm>
              <a:off x="5039729" y="3314307"/>
              <a:ext cx="540000" cy="540000"/>
            </a:xfrm>
            <a:prstGeom prst="ellipse">
              <a:avLst/>
            </a:prstGeom>
            <a:solidFill>
              <a:srgbClr val="F4346A"/>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3199"/>
            </a:p>
          </p:txBody>
        </p:sp>
        <p:sp>
          <p:nvSpPr>
            <p:cNvPr id="86" name="Freeform: Shape 62"/>
            <p:cNvSpPr>
              <a:spLocks/>
            </p:cNvSpPr>
            <p:nvPr/>
          </p:nvSpPr>
          <p:spPr bwMode="auto">
            <a:xfrm>
              <a:off x="5142973" y="3395648"/>
              <a:ext cx="333512" cy="377319"/>
            </a:xfrm>
            <a:custGeom>
              <a:avLst/>
              <a:gdLst>
                <a:gd name="T0" fmla="*/ 182 w 193"/>
                <a:gd name="T1" fmla="*/ 147 h 219"/>
                <a:gd name="T2" fmla="*/ 175 w 193"/>
                <a:gd name="T3" fmla="*/ 150 h 219"/>
                <a:gd name="T4" fmla="*/ 146 w 193"/>
                <a:gd name="T5" fmla="*/ 110 h 219"/>
                <a:gd name="T6" fmla="*/ 175 w 193"/>
                <a:gd name="T7" fmla="*/ 70 h 219"/>
                <a:gd name="T8" fmla="*/ 182 w 193"/>
                <a:gd name="T9" fmla="*/ 72 h 219"/>
                <a:gd name="T10" fmla="*/ 193 w 193"/>
                <a:gd name="T11" fmla="*/ 60 h 219"/>
                <a:gd name="T12" fmla="*/ 182 w 193"/>
                <a:gd name="T13" fmla="*/ 49 h 219"/>
                <a:gd name="T14" fmla="*/ 170 w 193"/>
                <a:gd name="T15" fmla="*/ 60 h 219"/>
                <a:gd name="T16" fmla="*/ 170 w 193"/>
                <a:gd name="T17" fmla="*/ 62 h 219"/>
                <a:gd name="T18" fmla="*/ 121 w 193"/>
                <a:gd name="T19" fmla="*/ 67 h 219"/>
                <a:gd name="T20" fmla="*/ 101 w 193"/>
                <a:gd name="T21" fmla="*/ 22 h 219"/>
                <a:gd name="T22" fmla="*/ 108 w 193"/>
                <a:gd name="T23" fmla="*/ 12 h 219"/>
                <a:gd name="T24" fmla="*/ 97 w 193"/>
                <a:gd name="T25" fmla="*/ 0 h 219"/>
                <a:gd name="T26" fmla="*/ 85 w 193"/>
                <a:gd name="T27" fmla="*/ 12 h 219"/>
                <a:gd name="T28" fmla="*/ 92 w 193"/>
                <a:gd name="T29" fmla="*/ 22 h 219"/>
                <a:gd name="T30" fmla="*/ 72 w 193"/>
                <a:gd name="T31" fmla="*/ 67 h 219"/>
                <a:gd name="T32" fmla="*/ 23 w 193"/>
                <a:gd name="T33" fmla="*/ 62 h 219"/>
                <a:gd name="T34" fmla="*/ 23 w 193"/>
                <a:gd name="T35" fmla="*/ 60 h 219"/>
                <a:gd name="T36" fmla="*/ 12 w 193"/>
                <a:gd name="T37" fmla="*/ 49 h 219"/>
                <a:gd name="T38" fmla="*/ 0 w 193"/>
                <a:gd name="T39" fmla="*/ 60 h 219"/>
                <a:gd name="T40" fmla="*/ 12 w 193"/>
                <a:gd name="T41" fmla="*/ 72 h 219"/>
                <a:gd name="T42" fmla="*/ 18 w 193"/>
                <a:gd name="T43" fmla="*/ 70 h 219"/>
                <a:gd name="T44" fmla="*/ 48 w 193"/>
                <a:gd name="T45" fmla="*/ 110 h 219"/>
                <a:gd name="T46" fmla="*/ 19 w 193"/>
                <a:gd name="T47" fmla="*/ 150 h 219"/>
                <a:gd name="T48" fmla="*/ 12 w 193"/>
                <a:gd name="T49" fmla="*/ 147 h 219"/>
                <a:gd name="T50" fmla="*/ 0 w 193"/>
                <a:gd name="T51" fmla="*/ 159 h 219"/>
                <a:gd name="T52" fmla="*/ 12 w 193"/>
                <a:gd name="T53" fmla="*/ 170 h 219"/>
                <a:gd name="T54" fmla="*/ 23 w 193"/>
                <a:gd name="T55" fmla="*/ 159 h 219"/>
                <a:gd name="T56" fmla="*/ 23 w 193"/>
                <a:gd name="T57" fmla="*/ 158 h 219"/>
                <a:gd name="T58" fmla="*/ 72 w 193"/>
                <a:gd name="T59" fmla="*/ 152 h 219"/>
                <a:gd name="T60" fmla="*/ 92 w 193"/>
                <a:gd name="T61" fmla="*/ 197 h 219"/>
                <a:gd name="T62" fmla="*/ 85 w 193"/>
                <a:gd name="T63" fmla="*/ 208 h 219"/>
                <a:gd name="T64" fmla="*/ 97 w 193"/>
                <a:gd name="T65" fmla="*/ 219 h 219"/>
                <a:gd name="T66" fmla="*/ 108 w 193"/>
                <a:gd name="T67" fmla="*/ 208 h 219"/>
                <a:gd name="T68" fmla="*/ 101 w 193"/>
                <a:gd name="T69" fmla="*/ 197 h 219"/>
                <a:gd name="T70" fmla="*/ 121 w 193"/>
                <a:gd name="T71" fmla="*/ 152 h 219"/>
                <a:gd name="T72" fmla="*/ 170 w 193"/>
                <a:gd name="T73" fmla="*/ 158 h 219"/>
                <a:gd name="T74" fmla="*/ 170 w 193"/>
                <a:gd name="T75" fmla="*/ 159 h 219"/>
                <a:gd name="T76" fmla="*/ 182 w 193"/>
                <a:gd name="T77" fmla="*/ 170 h 219"/>
                <a:gd name="T78" fmla="*/ 193 w 193"/>
                <a:gd name="T79" fmla="*/ 159 h 219"/>
                <a:gd name="T80" fmla="*/ 182 w 193"/>
                <a:gd name="T81" fmla="*/ 14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93" h="219">
                  <a:moveTo>
                    <a:pt x="182" y="147"/>
                  </a:moveTo>
                  <a:cubicBezTo>
                    <a:pt x="179" y="147"/>
                    <a:pt x="177" y="148"/>
                    <a:pt x="175" y="150"/>
                  </a:cubicBezTo>
                  <a:cubicBezTo>
                    <a:pt x="146" y="110"/>
                    <a:pt x="146" y="110"/>
                    <a:pt x="146" y="110"/>
                  </a:cubicBezTo>
                  <a:cubicBezTo>
                    <a:pt x="175" y="70"/>
                    <a:pt x="175" y="70"/>
                    <a:pt x="175" y="70"/>
                  </a:cubicBezTo>
                  <a:cubicBezTo>
                    <a:pt x="177" y="71"/>
                    <a:pt x="179" y="72"/>
                    <a:pt x="182" y="72"/>
                  </a:cubicBezTo>
                  <a:cubicBezTo>
                    <a:pt x="188" y="72"/>
                    <a:pt x="193" y="67"/>
                    <a:pt x="193" y="60"/>
                  </a:cubicBezTo>
                  <a:cubicBezTo>
                    <a:pt x="193" y="54"/>
                    <a:pt x="188" y="49"/>
                    <a:pt x="182" y="49"/>
                  </a:cubicBezTo>
                  <a:cubicBezTo>
                    <a:pt x="175" y="49"/>
                    <a:pt x="170" y="54"/>
                    <a:pt x="170" y="60"/>
                  </a:cubicBezTo>
                  <a:cubicBezTo>
                    <a:pt x="170" y="61"/>
                    <a:pt x="170" y="61"/>
                    <a:pt x="170" y="62"/>
                  </a:cubicBezTo>
                  <a:cubicBezTo>
                    <a:pt x="121" y="67"/>
                    <a:pt x="121" y="67"/>
                    <a:pt x="121" y="67"/>
                  </a:cubicBezTo>
                  <a:cubicBezTo>
                    <a:pt x="101" y="22"/>
                    <a:pt x="101" y="22"/>
                    <a:pt x="101" y="22"/>
                  </a:cubicBezTo>
                  <a:cubicBezTo>
                    <a:pt x="105" y="20"/>
                    <a:pt x="108" y="16"/>
                    <a:pt x="108" y="12"/>
                  </a:cubicBezTo>
                  <a:cubicBezTo>
                    <a:pt x="108" y="5"/>
                    <a:pt x="103" y="0"/>
                    <a:pt x="97" y="0"/>
                  </a:cubicBezTo>
                  <a:cubicBezTo>
                    <a:pt x="90" y="0"/>
                    <a:pt x="85" y="5"/>
                    <a:pt x="85" y="12"/>
                  </a:cubicBezTo>
                  <a:cubicBezTo>
                    <a:pt x="85" y="16"/>
                    <a:pt x="88" y="20"/>
                    <a:pt x="92" y="22"/>
                  </a:cubicBezTo>
                  <a:cubicBezTo>
                    <a:pt x="72" y="67"/>
                    <a:pt x="72" y="67"/>
                    <a:pt x="72" y="67"/>
                  </a:cubicBezTo>
                  <a:cubicBezTo>
                    <a:pt x="23" y="62"/>
                    <a:pt x="23" y="62"/>
                    <a:pt x="23" y="62"/>
                  </a:cubicBezTo>
                  <a:cubicBezTo>
                    <a:pt x="23" y="61"/>
                    <a:pt x="23" y="61"/>
                    <a:pt x="23" y="60"/>
                  </a:cubicBezTo>
                  <a:cubicBezTo>
                    <a:pt x="23" y="54"/>
                    <a:pt x="18" y="49"/>
                    <a:pt x="12" y="49"/>
                  </a:cubicBezTo>
                  <a:cubicBezTo>
                    <a:pt x="5" y="49"/>
                    <a:pt x="0" y="54"/>
                    <a:pt x="0" y="60"/>
                  </a:cubicBezTo>
                  <a:cubicBezTo>
                    <a:pt x="0" y="67"/>
                    <a:pt x="5" y="72"/>
                    <a:pt x="12" y="72"/>
                  </a:cubicBezTo>
                  <a:cubicBezTo>
                    <a:pt x="14" y="72"/>
                    <a:pt x="16" y="71"/>
                    <a:pt x="18" y="70"/>
                  </a:cubicBezTo>
                  <a:cubicBezTo>
                    <a:pt x="48" y="110"/>
                    <a:pt x="48" y="110"/>
                    <a:pt x="48" y="110"/>
                  </a:cubicBezTo>
                  <a:cubicBezTo>
                    <a:pt x="19" y="150"/>
                    <a:pt x="19" y="150"/>
                    <a:pt x="19" y="150"/>
                  </a:cubicBezTo>
                  <a:cubicBezTo>
                    <a:pt x="17" y="148"/>
                    <a:pt x="14" y="147"/>
                    <a:pt x="12" y="147"/>
                  </a:cubicBezTo>
                  <a:cubicBezTo>
                    <a:pt x="5" y="147"/>
                    <a:pt x="0" y="152"/>
                    <a:pt x="0" y="159"/>
                  </a:cubicBezTo>
                  <a:cubicBezTo>
                    <a:pt x="0" y="165"/>
                    <a:pt x="5" y="170"/>
                    <a:pt x="12" y="170"/>
                  </a:cubicBezTo>
                  <a:cubicBezTo>
                    <a:pt x="18" y="170"/>
                    <a:pt x="23" y="165"/>
                    <a:pt x="23" y="159"/>
                  </a:cubicBezTo>
                  <a:cubicBezTo>
                    <a:pt x="23" y="158"/>
                    <a:pt x="23" y="158"/>
                    <a:pt x="23" y="158"/>
                  </a:cubicBezTo>
                  <a:cubicBezTo>
                    <a:pt x="72" y="152"/>
                    <a:pt x="72" y="152"/>
                    <a:pt x="72" y="152"/>
                  </a:cubicBezTo>
                  <a:cubicBezTo>
                    <a:pt x="92" y="197"/>
                    <a:pt x="92" y="197"/>
                    <a:pt x="92" y="197"/>
                  </a:cubicBezTo>
                  <a:cubicBezTo>
                    <a:pt x="88" y="199"/>
                    <a:pt x="85" y="203"/>
                    <a:pt x="85" y="208"/>
                  </a:cubicBezTo>
                  <a:cubicBezTo>
                    <a:pt x="85" y="214"/>
                    <a:pt x="90" y="219"/>
                    <a:pt x="97" y="219"/>
                  </a:cubicBezTo>
                  <a:cubicBezTo>
                    <a:pt x="103" y="219"/>
                    <a:pt x="108" y="214"/>
                    <a:pt x="108" y="208"/>
                  </a:cubicBezTo>
                  <a:cubicBezTo>
                    <a:pt x="108" y="203"/>
                    <a:pt x="105" y="199"/>
                    <a:pt x="101" y="197"/>
                  </a:cubicBezTo>
                  <a:cubicBezTo>
                    <a:pt x="121" y="152"/>
                    <a:pt x="121" y="152"/>
                    <a:pt x="121" y="152"/>
                  </a:cubicBezTo>
                  <a:cubicBezTo>
                    <a:pt x="170" y="158"/>
                    <a:pt x="170" y="158"/>
                    <a:pt x="170" y="158"/>
                  </a:cubicBezTo>
                  <a:cubicBezTo>
                    <a:pt x="170" y="158"/>
                    <a:pt x="170" y="158"/>
                    <a:pt x="170" y="159"/>
                  </a:cubicBezTo>
                  <a:cubicBezTo>
                    <a:pt x="170" y="165"/>
                    <a:pt x="175" y="170"/>
                    <a:pt x="182" y="170"/>
                  </a:cubicBezTo>
                  <a:cubicBezTo>
                    <a:pt x="188" y="170"/>
                    <a:pt x="193" y="165"/>
                    <a:pt x="193" y="159"/>
                  </a:cubicBezTo>
                  <a:cubicBezTo>
                    <a:pt x="193" y="152"/>
                    <a:pt x="188" y="147"/>
                    <a:pt x="182" y="147"/>
                  </a:cubicBezTo>
                  <a:close/>
                </a:path>
              </a:pathLst>
            </a:custGeom>
            <a:solidFill>
              <a:schemeClr val="bg1"/>
            </a:solidFill>
            <a:ln>
              <a:noFill/>
            </a:ln>
          </p:spPr>
          <p:txBody>
            <a:bodyPr anchor="ctr"/>
            <a:lstStyle/>
            <a:p>
              <a:pPr algn="ctr"/>
              <a:endParaRPr sz="3199"/>
            </a:p>
          </p:txBody>
        </p:sp>
      </p:grpSp>
      <p:grpSp>
        <p:nvGrpSpPr>
          <p:cNvPr id="87" name="Group 40"/>
          <p:cNvGrpSpPr/>
          <p:nvPr/>
        </p:nvGrpSpPr>
        <p:grpSpPr>
          <a:xfrm>
            <a:off x="6473202" y="1702957"/>
            <a:ext cx="539833" cy="540000"/>
            <a:chOff x="6594378" y="2177931"/>
            <a:chExt cx="540000" cy="540000"/>
          </a:xfrm>
        </p:grpSpPr>
        <p:sp>
          <p:nvSpPr>
            <p:cNvPr id="88" name="Oval 57"/>
            <p:cNvSpPr/>
            <p:nvPr/>
          </p:nvSpPr>
          <p:spPr>
            <a:xfrm>
              <a:off x="6594378" y="2177931"/>
              <a:ext cx="540000" cy="540000"/>
            </a:xfrm>
            <a:prstGeom prst="ellipse">
              <a:avLst/>
            </a:prstGeom>
            <a:solidFill>
              <a:srgbClr val="0CB0EF"/>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3199"/>
            </a:p>
          </p:txBody>
        </p:sp>
        <p:grpSp>
          <p:nvGrpSpPr>
            <p:cNvPr id="89" name="Group 58"/>
            <p:cNvGrpSpPr/>
            <p:nvPr/>
          </p:nvGrpSpPr>
          <p:grpSpPr>
            <a:xfrm>
              <a:off x="6675953" y="2239847"/>
              <a:ext cx="371937" cy="351888"/>
              <a:chOff x="8493125" y="2289175"/>
              <a:chExt cx="854075" cy="808038"/>
            </a:xfrm>
            <a:solidFill>
              <a:schemeClr val="bg1"/>
            </a:solidFill>
          </p:grpSpPr>
          <p:sp>
            <p:nvSpPr>
              <p:cNvPr id="90" name="Freeform: Shape 59"/>
              <p:cNvSpPr>
                <a:spLocks/>
              </p:cNvSpPr>
              <p:nvPr/>
            </p:nvSpPr>
            <p:spPr bwMode="auto">
              <a:xfrm>
                <a:off x="8493125" y="2762250"/>
                <a:ext cx="854075" cy="334963"/>
              </a:xfrm>
              <a:custGeom>
                <a:avLst/>
                <a:gdLst>
                  <a:gd name="T0" fmla="*/ 517 w 538"/>
                  <a:gd name="T1" fmla="*/ 57 h 211"/>
                  <a:gd name="T2" fmla="*/ 335 w 538"/>
                  <a:gd name="T3" fmla="*/ 0 h 211"/>
                  <a:gd name="T4" fmla="*/ 299 w 538"/>
                  <a:gd name="T5" fmla="*/ 161 h 211"/>
                  <a:gd name="T6" fmla="*/ 278 w 538"/>
                  <a:gd name="T7" fmla="*/ 33 h 211"/>
                  <a:gd name="T8" fmla="*/ 287 w 538"/>
                  <a:gd name="T9" fmla="*/ 24 h 211"/>
                  <a:gd name="T10" fmla="*/ 304 w 538"/>
                  <a:gd name="T11" fmla="*/ 5 h 211"/>
                  <a:gd name="T12" fmla="*/ 235 w 538"/>
                  <a:gd name="T13" fmla="*/ 5 h 211"/>
                  <a:gd name="T14" fmla="*/ 251 w 538"/>
                  <a:gd name="T15" fmla="*/ 24 h 211"/>
                  <a:gd name="T16" fmla="*/ 261 w 538"/>
                  <a:gd name="T17" fmla="*/ 33 h 211"/>
                  <a:gd name="T18" fmla="*/ 239 w 538"/>
                  <a:gd name="T19" fmla="*/ 161 h 211"/>
                  <a:gd name="T20" fmla="*/ 204 w 538"/>
                  <a:gd name="T21" fmla="*/ 0 h 211"/>
                  <a:gd name="T22" fmla="*/ 20 w 538"/>
                  <a:gd name="T23" fmla="*/ 57 h 211"/>
                  <a:gd name="T24" fmla="*/ 0 w 538"/>
                  <a:gd name="T25" fmla="*/ 211 h 211"/>
                  <a:gd name="T26" fmla="*/ 538 w 538"/>
                  <a:gd name="T27" fmla="*/ 211 h 211"/>
                  <a:gd name="T28" fmla="*/ 517 w 538"/>
                  <a:gd name="T29" fmla="*/ 57 h 211"/>
                  <a:gd name="T30" fmla="*/ 459 w 538"/>
                  <a:gd name="T31" fmla="*/ 156 h 211"/>
                  <a:gd name="T32" fmla="*/ 366 w 538"/>
                  <a:gd name="T33" fmla="*/ 156 h 211"/>
                  <a:gd name="T34" fmla="*/ 366 w 538"/>
                  <a:gd name="T35" fmla="*/ 129 h 211"/>
                  <a:gd name="T36" fmla="*/ 412 w 538"/>
                  <a:gd name="T37" fmla="*/ 122 h 211"/>
                  <a:gd name="T38" fmla="*/ 459 w 538"/>
                  <a:gd name="T39" fmla="*/ 129 h 211"/>
                  <a:gd name="T40" fmla="*/ 459 w 538"/>
                  <a:gd name="T41" fmla="*/ 156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38" h="211">
                    <a:moveTo>
                      <a:pt x="517" y="57"/>
                    </a:moveTo>
                    <a:lnTo>
                      <a:pt x="335" y="0"/>
                    </a:lnTo>
                    <a:lnTo>
                      <a:pt x="299" y="161"/>
                    </a:lnTo>
                    <a:lnTo>
                      <a:pt x="278" y="33"/>
                    </a:lnTo>
                    <a:lnTo>
                      <a:pt x="287" y="24"/>
                    </a:lnTo>
                    <a:lnTo>
                      <a:pt x="304" y="5"/>
                    </a:lnTo>
                    <a:lnTo>
                      <a:pt x="235" y="5"/>
                    </a:lnTo>
                    <a:lnTo>
                      <a:pt x="251" y="24"/>
                    </a:lnTo>
                    <a:lnTo>
                      <a:pt x="261" y="33"/>
                    </a:lnTo>
                    <a:lnTo>
                      <a:pt x="239" y="161"/>
                    </a:lnTo>
                    <a:lnTo>
                      <a:pt x="204" y="0"/>
                    </a:lnTo>
                    <a:lnTo>
                      <a:pt x="20" y="57"/>
                    </a:lnTo>
                    <a:lnTo>
                      <a:pt x="0" y="211"/>
                    </a:lnTo>
                    <a:lnTo>
                      <a:pt x="538" y="211"/>
                    </a:lnTo>
                    <a:lnTo>
                      <a:pt x="517" y="57"/>
                    </a:lnTo>
                    <a:close/>
                    <a:moveTo>
                      <a:pt x="459" y="156"/>
                    </a:moveTo>
                    <a:lnTo>
                      <a:pt x="366" y="156"/>
                    </a:lnTo>
                    <a:lnTo>
                      <a:pt x="366" y="129"/>
                    </a:lnTo>
                    <a:lnTo>
                      <a:pt x="412" y="122"/>
                    </a:lnTo>
                    <a:lnTo>
                      <a:pt x="459" y="129"/>
                    </a:lnTo>
                    <a:lnTo>
                      <a:pt x="459" y="1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3199"/>
              </a:p>
            </p:txBody>
          </p:sp>
          <p:sp>
            <p:nvSpPr>
              <p:cNvPr id="91" name="Oval 60"/>
              <p:cNvSpPr>
                <a:spLocks/>
              </p:cNvSpPr>
              <p:nvPr/>
            </p:nvSpPr>
            <p:spPr bwMode="auto">
              <a:xfrm>
                <a:off x="8729663" y="2289175"/>
                <a:ext cx="382588" cy="4270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3199"/>
              </a:p>
            </p:txBody>
          </p:sp>
        </p:grpSp>
      </p:grpSp>
      <p:sp>
        <p:nvSpPr>
          <p:cNvPr id="92" name="TextBox 41"/>
          <p:cNvSpPr txBox="1"/>
          <p:nvPr/>
        </p:nvSpPr>
        <p:spPr>
          <a:xfrm>
            <a:off x="7670254" y="3762398"/>
            <a:ext cx="1261495" cy="307777"/>
          </a:xfrm>
          <a:prstGeom prst="rect">
            <a:avLst/>
          </a:prstGeom>
          <a:noFill/>
        </p:spPr>
        <p:txBody>
          <a:bodyPr wrap="none" lIns="91412" tIns="45706" rIns="91412" bIns="45706">
            <a:normAutofit lnSpcReduction="10000"/>
          </a:bodyPr>
          <a:lstStyle/>
          <a:p>
            <a:pPr algn="ctr"/>
            <a:r>
              <a:rPr lang="zh-CN" altLang="en-US" sz="1466" dirty="0">
                <a:solidFill>
                  <a:schemeClr val="tx1">
                    <a:lumMod val="50000"/>
                    <a:lumOff val="50000"/>
                  </a:schemeClr>
                </a:solidFill>
                <a:latin typeface="微软雅黑" panose="020B0503020204020204" pitchFamily="34" charset="-122"/>
                <a:ea typeface="微软雅黑" panose="020B0503020204020204" pitchFamily="34" charset="-122"/>
              </a:rPr>
              <a:t>标题文本预设</a:t>
            </a:r>
          </a:p>
        </p:txBody>
      </p:sp>
      <p:sp>
        <p:nvSpPr>
          <p:cNvPr id="93" name="TextBox 42"/>
          <p:cNvSpPr txBox="1"/>
          <p:nvPr/>
        </p:nvSpPr>
        <p:spPr>
          <a:xfrm>
            <a:off x="7382471" y="3987670"/>
            <a:ext cx="1837054" cy="553998"/>
          </a:xfrm>
          <a:prstGeom prst="rect">
            <a:avLst/>
          </a:prstGeom>
          <a:noFill/>
        </p:spPr>
        <p:txBody>
          <a:bodyPr wrap="square" lIns="91412" tIns="45706" rIns="91412" bIns="45706">
            <a:normAutofit/>
          </a:bodyPr>
          <a:lstStyle/>
          <a:p>
            <a:pPr algn="ctr">
              <a:lnSpc>
                <a:spcPct val="120000"/>
              </a:lnSpc>
            </a:pPr>
            <a:r>
              <a:rPr lang="zh-CN" altLang="en-US" sz="1066" dirty="0">
                <a:solidFill>
                  <a:schemeClr val="tx1">
                    <a:lumMod val="50000"/>
                    <a:lumOff val="50000"/>
                  </a:schemeClr>
                </a:solidFill>
                <a:latin typeface="微软雅黑" panose="020B0503020204020204" pitchFamily="34" charset="-122"/>
                <a:ea typeface="微软雅黑" panose="020B0503020204020204" pitchFamily="34" charset="-122"/>
              </a:rPr>
              <a:t>此部分内容作为文字排版占位显示（建议使用主题字体）</a:t>
            </a:r>
          </a:p>
        </p:txBody>
      </p:sp>
      <p:cxnSp>
        <p:nvCxnSpPr>
          <p:cNvPr id="94" name="Straight Connector 43"/>
          <p:cNvCxnSpPr/>
          <p:nvPr/>
        </p:nvCxnSpPr>
        <p:spPr>
          <a:xfrm flipV="1">
            <a:off x="8300998" y="4625100"/>
            <a:ext cx="0" cy="396000"/>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cxnSp>
        <p:nvCxnSpPr>
          <p:cNvPr id="95" name="Straight Connector 44"/>
          <p:cNvCxnSpPr/>
          <p:nvPr/>
        </p:nvCxnSpPr>
        <p:spPr>
          <a:xfrm flipV="1">
            <a:off x="8300998" y="3381397"/>
            <a:ext cx="0" cy="396000"/>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sp>
        <p:nvSpPr>
          <p:cNvPr id="96" name="TextBox 45"/>
          <p:cNvSpPr txBox="1"/>
          <p:nvPr/>
        </p:nvSpPr>
        <p:spPr>
          <a:xfrm>
            <a:off x="9249906" y="2486462"/>
            <a:ext cx="1261496" cy="307777"/>
          </a:xfrm>
          <a:prstGeom prst="rect">
            <a:avLst/>
          </a:prstGeom>
          <a:noFill/>
        </p:spPr>
        <p:txBody>
          <a:bodyPr wrap="none" lIns="91412" tIns="45706" rIns="91412" bIns="45706">
            <a:normAutofit lnSpcReduction="10000"/>
          </a:bodyPr>
          <a:lstStyle/>
          <a:p>
            <a:pPr algn="ctr"/>
            <a:r>
              <a:rPr lang="zh-CN" altLang="en-US" sz="1466" dirty="0">
                <a:solidFill>
                  <a:schemeClr val="tx1">
                    <a:lumMod val="50000"/>
                    <a:lumOff val="50000"/>
                  </a:schemeClr>
                </a:solidFill>
                <a:latin typeface="微软雅黑" panose="020B0503020204020204" pitchFamily="34" charset="-122"/>
                <a:ea typeface="微软雅黑" panose="020B0503020204020204" pitchFamily="34" charset="-122"/>
              </a:rPr>
              <a:t>标题文本预设</a:t>
            </a:r>
          </a:p>
        </p:txBody>
      </p:sp>
      <p:sp>
        <p:nvSpPr>
          <p:cNvPr id="97" name="TextBox 46"/>
          <p:cNvSpPr txBox="1"/>
          <p:nvPr/>
        </p:nvSpPr>
        <p:spPr>
          <a:xfrm>
            <a:off x="8962122" y="2711733"/>
            <a:ext cx="1837054" cy="553998"/>
          </a:xfrm>
          <a:prstGeom prst="rect">
            <a:avLst/>
          </a:prstGeom>
          <a:noFill/>
        </p:spPr>
        <p:txBody>
          <a:bodyPr wrap="square" lIns="91412" tIns="45706" rIns="91412" bIns="45706">
            <a:normAutofit/>
          </a:bodyPr>
          <a:lstStyle/>
          <a:p>
            <a:pPr algn="ctr">
              <a:lnSpc>
                <a:spcPct val="120000"/>
              </a:lnSpc>
            </a:pPr>
            <a:r>
              <a:rPr lang="zh-CN" altLang="en-US" sz="1066" dirty="0">
                <a:solidFill>
                  <a:schemeClr val="tx1">
                    <a:lumMod val="50000"/>
                    <a:lumOff val="50000"/>
                  </a:schemeClr>
                </a:solidFill>
                <a:latin typeface="微软雅黑" panose="020B0503020204020204" pitchFamily="34" charset="-122"/>
                <a:ea typeface="微软雅黑" panose="020B0503020204020204" pitchFamily="34" charset="-122"/>
              </a:rPr>
              <a:t>此部分内容作为文字排版占位显示（建议使用主题字体）</a:t>
            </a:r>
          </a:p>
        </p:txBody>
      </p:sp>
      <p:cxnSp>
        <p:nvCxnSpPr>
          <p:cNvPr id="98" name="Straight Connector 47"/>
          <p:cNvCxnSpPr/>
          <p:nvPr/>
        </p:nvCxnSpPr>
        <p:spPr>
          <a:xfrm flipV="1">
            <a:off x="9880648" y="3349164"/>
            <a:ext cx="0" cy="1656000"/>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cxnSp>
        <p:nvCxnSpPr>
          <p:cNvPr id="99" name="Straight Connector 48"/>
          <p:cNvCxnSpPr/>
          <p:nvPr/>
        </p:nvCxnSpPr>
        <p:spPr>
          <a:xfrm flipV="1">
            <a:off x="9880648" y="2095936"/>
            <a:ext cx="0" cy="396000"/>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grpSp>
        <p:nvGrpSpPr>
          <p:cNvPr id="100" name="Group 49"/>
          <p:cNvGrpSpPr/>
          <p:nvPr/>
        </p:nvGrpSpPr>
        <p:grpSpPr>
          <a:xfrm>
            <a:off x="8036690" y="2796300"/>
            <a:ext cx="539833" cy="540000"/>
            <a:chOff x="8158349" y="3271275"/>
            <a:chExt cx="540000" cy="540000"/>
          </a:xfrm>
        </p:grpSpPr>
        <p:sp>
          <p:nvSpPr>
            <p:cNvPr id="101" name="Oval 53"/>
            <p:cNvSpPr/>
            <p:nvPr/>
          </p:nvSpPr>
          <p:spPr>
            <a:xfrm>
              <a:off x="8158349" y="3271275"/>
              <a:ext cx="540000" cy="540000"/>
            </a:xfrm>
            <a:prstGeom prst="ellipse">
              <a:avLst/>
            </a:prstGeom>
            <a:solidFill>
              <a:srgbClr val="FFBF00"/>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3199"/>
            </a:p>
          </p:txBody>
        </p:sp>
        <p:grpSp>
          <p:nvGrpSpPr>
            <p:cNvPr id="102" name="Group 54"/>
            <p:cNvGrpSpPr/>
            <p:nvPr/>
          </p:nvGrpSpPr>
          <p:grpSpPr>
            <a:xfrm>
              <a:off x="8252383" y="3379975"/>
              <a:ext cx="351933" cy="322606"/>
              <a:chOff x="7816850" y="1350963"/>
              <a:chExt cx="895350" cy="820737"/>
            </a:xfrm>
            <a:solidFill>
              <a:schemeClr val="bg1"/>
            </a:solidFill>
          </p:grpSpPr>
          <p:sp>
            <p:nvSpPr>
              <p:cNvPr id="103" name="Freeform: Shape 55"/>
              <p:cNvSpPr>
                <a:spLocks/>
              </p:cNvSpPr>
              <p:nvPr/>
            </p:nvSpPr>
            <p:spPr bwMode="auto">
              <a:xfrm>
                <a:off x="7850188" y="1792288"/>
                <a:ext cx="828675" cy="379412"/>
              </a:xfrm>
              <a:custGeom>
                <a:avLst/>
                <a:gdLst>
                  <a:gd name="T0" fmla="*/ 119 w 218"/>
                  <a:gd name="T1" fmla="*/ 26 h 100"/>
                  <a:gd name="T2" fmla="*/ 99 w 218"/>
                  <a:gd name="T3" fmla="*/ 26 h 100"/>
                  <a:gd name="T4" fmla="*/ 73 w 218"/>
                  <a:gd name="T5" fmla="*/ 0 h 100"/>
                  <a:gd name="T6" fmla="*/ 0 w 218"/>
                  <a:gd name="T7" fmla="*/ 0 h 100"/>
                  <a:gd name="T8" fmla="*/ 0 w 218"/>
                  <a:gd name="T9" fmla="*/ 70 h 100"/>
                  <a:gd name="T10" fmla="*/ 29 w 218"/>
                  <a:gd name="T11" fmla="*/ 100 h 100"/>
                  <a:gd name="T12" fmla="*/ 189 w 218"/>
                  <a:gd name="T13" fmla="*/ 100 h 100"/>
                  <a:gd name="T14" fmla="*/ 218 w 218"/>
                  <a:gd name="T15" fmla="*/ 70 h 100"/>
                  <a:gd name="T16" fmla="*/ 218 w 218"/>
                  <a:gd name="T17" fmla="*/ 0 h 100"/>
                  <a:gd name="T18" fmla="*/ 145 w 218"/>
                  <a:gd name="T19" fmla="*/ 0 h 100"/>
                  <a:gd name="T20" fmla="*/ 119 w 218"/>
                  <a:gd name="T21" fmla="*/ 2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8" h="100">
                    <a:moveTo>
                      <a:pt x="119" y="26"/>
                    </a:moveTo>
                    <a:cubicBezTo>
                      <a:pt x="99" y="26"/>
                      <a:pt x="99" y="26"/>
                      <a:pt x="99" y="26"/>
                    </a:cubicBezTo>
                    <a:cubicBezTo>
                      <a:pt x="85" y="26"/>
                      <a:pt x="73" y="14"/>
                      <a:pt x="73" y="0"/>
                    </a:cubicBezTo>
                    <a:cubicBezTo>
                      <a:pt x="0" y="0"/>
                      <a:pt x="0" y="0"/>
                      <a:pt x="0" y="0"/>
                    </a:cubicBezTo>
                    <a:cubicBezTo>
                      <a:pt x="0" y="70"/>
                      <a:pt x="0" y="70"/>
                      <a:pt x="0" y="70"/>
                    </a:cubicBezTo>
                    <a:cubicBezTo>
                      <a:pt x="0" y="86"/>
                      <a:pt x="13" y="100"/>
                      <a:pt x="29" y="100"/>
                    </a:cubicBezTo>
                    <a:cubicBezTo>
                      <a:pt x="189" y="100"/>
                      <a:pt x="189" y="100"/>
                      <a:pt x="189" y="100"/>
                    </a:cubicBezTo>
                    <a:cubicBezTo>
                      <a:pt x="205" y="100"/>
                      <a:pt x="218" y="86"/>
                      <a:pt x="218" y="70"/>
                    </a:cubicBezTo>
                    <a:cubicBezTo>
                      <a:pt x="218" y="0"/>
                      <a:pt x="218" y="0"/>
                      <a:pt x="218" y="0"/>
                    </a:cubicBezTo>
                    <a:cubicBezTo>
                      <a:pt x="145" y="0"/>
                      <a:pt x="145" y="0"/>
                      <a:pt x="145" y="0"/>
                    </a:cubicBezTo>
                    <a:cubicBezTo>
                      <a:pt x="145" y="14"/>
                      <a:pt x="133" y="26"/>
                      <a:pt x="119"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3199"/>
              </a:p>
            </p:txBody>
          </p:sp>
          <p:sp>
            <p:nvSpPr>
              <p:cNvPr id="104" name="Freeform: Shape 56"/>
              <p:cNvSpPr>
                <a:spLocks/>
              </p:cNvSpPr>
              <p:nvPr/>
            </p:nvSpPr>
            <p:spPr bwMode="auto">
              <a:xfrm>
                <a:off x="7816850" y="1350963"/>
                <a:ext cx="895350" cy="498475"/>
              </a:xfrm>
              <a:custGeom>
                <a:avLst/>
                <a:gdLst>
                  <a:gd name="T0" fmla="*/ 204 w 236"/>
                  <a:gd name="T1" fmla="*/ 44 h 131"/>
                  <a:gd name="T2" fmla="*/ 163 w 236"/>
                  <a:gd name="T3" fmla="*/ 44 h 131"/>
                  <a:gd name="T4" fmla="*/ 163 w 236"/>
                  <a:gd name="T5" fmla="*/ 30 h 131"/>
                  <a:gd name="T6" fmla="*/ 133 w 236"/>
                  <a:gd name="T7" fmla="*/ 0 h 131"/>
                  <a:gd name="T8" fmla="*/ 103 w 236"/>
                  <a:gd name="T9" fmla="*/ 0 h 131"/>
                  <a:gd name="T10" fmla="*/ 73 w 236"/>
                  <a:gd name="T11" fmla="*/ 30 h 131"/>
                  <a:gd name="T12" fmla="*/ 73 w 236"/>
                  <a:gd name="T13" fmla="*/ 44 h 131"/>
                  <a:gd name="T14" fmla="*/ 32 w 236"/>
                  <a:gd name="T15" fmla="*/ 44 h 131"/>
                  <a:gd name="T16" fmla="*/ 0 w 236"/>
                  <a:gd name="T17" fmla="*/ 75 h 131"/>
                  <a:gd name="T18" fmla="*/ 0 w 236"/>
                  <a:gd name="T19" fmla="*/ 106 h 131"/>
                  <a:gd name="T20" fmla="*/ 92 w 236"/>
                  <a:gd name="T21" fmla="*/ 106 h 131"/>
                  <a:gd name="T22" fmla="*/ 92 w 236"/>
                  <a:gd name="T23" fmla="*/ 115 h 131"/>
                  <a:gd name="T24" fmla="*/ 108 w 236"/>
                  <a:gd name="T25" fmla="*/ 131 h 131"/>
                  <a:gd name="T26" fmla="*/ 128 w 236"/>
                  <a:gd name="T27" fmla="*/ 131 h 131"/>
                  <a:gd name="T28" fmla="*/ 144 w 236"/>
                  <a:gd name="T29" fmla="*/ 115 h 131"/>
                  <a:gd name="T30" fmla="*/ 144 w 236"/>
                  <a:gd name="T31" fmla="*/ 106 h 131"/>
                  <a:gd name="T32" fmla="*/ 236 w 236"/>
                  <a:gd name="T33" fmla="*/ 106 h 131"/>
                  <a:gd name="T34" fmla="*/ 236 w 236"/>
                  <a:gd name="T35" fmla="*/ 75 h 131"/>
                  <a:gd name="T36" fmla="*/ 204 w 236"/>
                  <a:gd name="T37" fmla="*/ 44 h 131"/>
                  <a:gd name="T38" fmla="*/ 92 w 236"/>
                  <a:gd name="T39" fmla="*/ 30 h 131"/>
                  <a:gd name="T40" fmla="*/ 103 w 236"/>
                  <a:gd name="T41" fmla="*/ 19 h 131"/>
                  <a:gd name="T42" fmla="*/ 133 w 236"/>
                  <a:gd name="T43" fmla="*/ 19 h 131"/>
                  <a:gd name="T44" fmla="*/ 144 w 236"/>
                  <a:gd name="T45" fmla="*/ 30 h 131"/>
                  <a:gd name="T46" fmla="*/ 144 w 236"/>
                  <a:gd name="T47" fmla="*/ 44 h 131"/>
                  <a:gd name="T48" fmla="*/ 92 w 236"/>
                  <a:gd name="T49" fmla="*/ 44 h 131"/>
                  <a:gd name="T50" fmla="*/ 92 w 236"/>
                  <a:gd name="T51" fmla="*/ 3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36" h="131">
                    <a:moveTo>
                      <a:pt x="204" y="44"/>
                    </a:moveTo>
                    <a:cubicBezTo>
                      <a:pt x="163" y="44"/>
                      <a:pt x="163" y="44"/>
                      <a:pt x="163" y="44"/>
                    </a:cubicBezTo>
                    <a:cubicBezTo>
                      <a:pt x="163" y="30"/>
                      <a:pt x="163" y="30"/>
                      <a:pt x="163" y="30"/>
                    </a:cubicBezTo>
                    <a:cubicBezTo>
                      <a:pt x="163" y="14"/>
                      <a:pt x="150" y="0"/>
                      <a:pt x="133" y="0"/>
                    </a:cubicBezTo>
                    <a:cubicBezTo>
                      <a:pt x="103" y="0"/>
                      <a:pt x="103" y="0"/>
                      <a:pt x="103" y="0"/>
                    </a:cubicBezTo>
                    <a:cubicBezTo>
                      <a:pt x="86" y="0"/>
                      <a:pt x="73" y="14"/>
                      <a:pt x="73" y="30"/>
                    </a:cubicBezTo>
                    <a:cubicBezTo>
                      <a:pt x="73" y="44"/>
                      <a:pt x="73" y="44"/>
                      <a:pt x="73" y="44"/>
                    </a:cubicBezTo>
                    <a:cubicBezTo>
                      <a:pt x="32" y="44"/>
                      <a:pt x="32" y="44"/>
                      <a:pt x="32" y="44"/>
                    </a:cubicBezTo>
                    <a:cubicBezTo>
                      <a:pt x="15" y="44"/>
                      <a:pt x="0" y="58"/>
                      <a:pt x="0" y="75"/>
                    </a:cubicBezTo>
                    <a:cubicBezTo>
                      <a:pt x="0" y="106"/>
                      <a:pt x="0" y="106"/>
                      <a:pt x="0" y="106"/>
                    </a:cubicBezTo>
                    <a:cubicBezTo>
                      <a:pt x="92" y="106"/>
                      <a:pt x="92" y="106"/>
                      <a:pt x="92" y="106"/>
                    </a:cubicBezTo>
                    <a:cubicBezTo>
                      <a:pt x="92" y="115"/>
                      <a:pt x="92" y="115"/>
                      <a:pt x="92" y="115"/>
                    </a:cubicBezTo>
                    <a:cubicBezTo>
                      <a:pt x="92" y="124"/>
                      <a:pt x="99" y="131"/>
                      <a:pt x="108" y="131"/>
                    </a:cubicBezTo>
                    <a:cubicBezTo>
                      <a:pt x="128" y="131"/>
                      <a:pt x="128" y="131"/>
                      <a:pt x="128" y="131"/>
                    </a:cubicBezTo>
                    <a:cubicBezTo>
                      <a:pt x="137" y="131"/>
                      <a:pt x="144" y="124"/>
                      <a:pt x="144" y="115"/>
                    </a:cubicBezTo>
                    <a:cubicBezTo>
                      <a:pt x="144" y="106"/>
                      <a:pt x="144" y="106"/>
                      <a:pt x="144" y="106"/>
                    </a:cubicBezTo>
                    <a:cubicBezTo>
                      <a:pt x="236" y="106"/>
                      <a:pt x="236" y="106"/>
                      <a:pt x="236" y="106"/>
                    </a:cubicBezTo>
                    <a:cubicBezTo>
                      <a:pt x="236" y="75"/>
                      <a:pt x="236" y="75"/>
                      <a:pt x="236" y="75"/>
                    </a:cubicBezTo>
                    <a:cubicBezTo>
                      <a:pt x="236" y="58"/>
                      <a:pt x="221" y="44"/>
                      <a:pt x="204" y="44"/>
                    </a:cubicBezTo>
                    <a:close/>
                    <a:moveTo>
                      <a:pt x="92" y="30"/>
                    </a:moveTo>
                    <a:cubicBezTo>
                      <a:pt x="92" y="24"/>
                      <a:pt x="97" y="19"/>
                      <a:pt x="103" y="19"/>
                    </a:cubicBezTo>
                    <a:cubicBezTo>
                      <a:pt x="133" y="19"/>
                      <a:pt x="133" y="19"/>
                      <a:pt x="133" y="19"/>
                    </a:cubicBezTo>
                    <a:cubicBezTo>
                      <a:pt x="139" y="19"/>
                      <a:pt x="144" y="24"/>
                      <a:pt x="144" y="30"/>
                    </a:cubicBezTo>
                    <a:cubicBezTo>
                      <a:pt x="144" y="44"/>
                      <a:pt x="144" y="44"/>
                      <a:pt x="144" y="44"/>
                    </a:cubicBezTo>
                    <a:cubicBezTo>
                      <a:pt x="92" y="44"/>
                      <a:pt x="92" y="44"/>
                      <a:pt x="92" y="44"/>
                    </a:cubicBezTo>
                    <a:lnTo>
                      <a:pt x="92"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3199"/>
              </a:p>
            </p:txBody>
          </p:sp>
        </p:grpSp>
      </p:grpSp>
      <p:grpSp>
        <p:nvGrpSpPr>
          <p:cNvPr id="105" name="Group 50"/>
          <p:cNvGrpSpPr/>
          <p:nvPr/>
        </p:nvGrpSpPr>
        <p:grpSpPr>
          <a:xfrm>
            <a:off x="9610731" y="1550596"/>
            <a:ext cx="539833" cy="540000"/>
            <a:chOff x="9732876" y="1985814"/>
            <a:chExt cx="540000" cy="540000"/>
          </a:xfrm>
        </p:grpSpPr>
        <p:sp>
          <p:nvSpPr>
            <p:cNvPr id="106" name="Oval 51"/>
            <p:cNvSpPr/>
            <p:nvPr/>
          </p:nvSpPr>
          <p:spPr>
            <a:xfrm>
              <a:off x="9732876" y="1985814"/>
              <a:ext cx="540000" cy="540000"/>
            </a:xfrm>
            <a:prstGeom prst="ellipse">
              <a:avLst/>
            </a:prstGeom>
            <a:solidFill>
              <a:srgbClr val="0CB0EF"/>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3199"/>
            </a:p>
          </p:txBody>
        </p:sp>
        <p:sp>
          <p:nvSpPr>
            <p:cNvPr id="107" name="Freeform: Shape 52"/>
            <p:cNvSpPr>
              <a:spLocks/>
            </p:cNvSpPr>
            <p:nvPr/>
          </p:nvSpPr>
          <p:spPr bwMode="auto">
            <a:xfrm>
              <a:off x="9842613" y="2095551"/>
              <a:ext cx="320527" cy="320527"/>
            </a:xfrm>
            <a:custGeom>
              <a:avLst/>
              <a:gdLst>
                <a:gd name="T0" fmla="*/ 0 w 124"/>
                <a:gd name="T1" fmla="*/ 62 h 124"/>
                <a:gd name="T2" fmla="*/ 124 w 124"/>
                <a:gd name="T3" fmla="*/ 62 h 124"/>
                <a:gd name="T4" fmla="*/ 116 w 124"/>
                <a:gd name="T5" fmla="*/ 60 h 124"/>
                <a:gd name="T6" fmla="*/ 87 w 124"/>
                <a:gd name="T7" fmla="*/ 35 h 124"/>
                <a:gd name="T8" fmla="*/ 116 w 124"/>
                <a:gd name="T9" fmla="*/ 60 h 124"/>
                <a:gd name="T10" fmla="*/ 43 w 124"/>
                <a:gd name="T11" fmla="*/ 95 h 124"/>
                <a:gd name="T12" fmla="*/ 60 w 124"/>
                <a:gd name="T13" fmla="*/ 116 h 124"/>
                <a:gd name="T14" fmla="*/ 64 w 124"/>
                <a:gd name="T15" fmla="*/ 8 h 124"/>
                <a:gd name="T16" fmla="*/ 64 w 124"/>
                <a:gd name="T17" fmla="*/ 36 h 124"/>
                <a:gd name="T18" fmla="*/ 64 w 124"/>
                <a:gd name="T19" fmla="*/ 8 h 124"/>
                <a:gd name="T20" fmla="*/ 100 w 124"/>
                <a:gd name="T21" fmla="*/ 23 h 124"/>
                <a:gd name="T22" fmla="*/ 71 w 124"/>
                <a:gd name="T23" fmla="*/ 9 h 124"/>
                <a:gd name="T24" fmla="*/ 60 w 124"/>
                <a:gd name="T25" fmla="*/ 36 h 124"/>
                <a:gd name="T26" fmla="*/ 60 w 124"/>
                <a:gd name="T27" fmla="*/ 8 h 124"/>
                <a:gd name="T28" fmla="*/ 38 w 124"/>
                <a:gd name="T29" fmla="*/ 31 h 124"/>
                <a:gd name="T30" fmla="*/ 53 w 124"/>
                <a:gd name="T31" fmla="*/ 9 h 124"/>
                <a:gd name="T32" fmla="*/ 40 w 124"/>
                <a:gd name="T33" fmla="*/ 36 h 124"/>
                <a:gd name="T34" fmla="*/ 60 w 124"/>
                <a:gd name="T35" fmla="*/ 60 h 124"/>
                <a:gd name="T36" fmla="*/ 40 w 124"/>
                <a:gd name="T37" fmla="*/ 36 h 124"/>
                <a:gd name="T38" fmla="*/ 60 w 124"/>
                <a:gd name="T39" fmla="*/ 88 h 124"/>
                <a:gd name="T40" fmla="*/ 36 w 124"/>
                <a:gd name="T41" fmla="*/ 64 h 124"/>
                <a:gd name="T42" fmla="*/ 53 w 124"/>
                <a:gd name="T43" fmla="*/ 115 h 124"/>
                <a:gd name="T44" fmla="*/ 40 w 124"/>
                <a:gd name="T45" fmla="*/ 96 h 124"/>
                <a:gd name="T46" fmla="*/ 64 w 124"/>
                <a:gd name="T47" fmla="*/ 116 h 124"/>
                <a:gd name="T48" fmla="*/ 81 w 124"/>
                <a:gd name="T49" fmla="*/ 95 h 124"/>
                <a:gd name="T50" fmla="*/ 64 w 124"/>
                <a:gd name="T51" fmla="*/ 116 h 124"/>
                <a:gd name="T52" fmla="*/ 97 w 124"/>
                <a:gd name="T53" fmla="*/ 103 h 124"/>
                <a:gd name="T54" fmla="*/ 84 w 124"/>
                <a:gd name="T55" fmla="*/ 96 h 124"/>
                <a:gd name="T56" fmla="*/ 64 w 124"/>
                <a:gd name="T57" fmla="*/ 88 h 124"/>
                <a:gd name="T58" fmla="*/ 88 w 124"/>
                <a:gd name="T59" fmla="*/ 64 h 124"/>
                <a:gd name="T60" fmla="*/ 64 w 124"/>
                <a:gd name="T61" fmla="*/ 60 h 124"/>
                <a:gd name="T62" fmla="*/ 84 w 124"/>
                <a:gd name="T63" fmla="*/ 36 h 124"/>
                <a:gd name="T64" fmla="*/ 64 w 124"/>
                <a:gd name="T65" fmla="*/ 60 h 124"/>
                <a:gd name="T66" fmla="*/ 37 w 124"/>
                <a:gd name="T67" fmla="*/ 35 h 124"/>
                <a:gd name="T68" fmla="*/ 8 w 124"/>
                <a:gd name="T69" fmla="*/ 60 h 124"/>
                <a:gd name="T70" fmla="*/ 8 w 124"/>
                <a:gd name="T71" fmla="*/ 64 h 124"/>
                <a:gd name="T72" fmla="*/ 38 w 124"/>
                <a:gd name="T73" fmla="*/ 93 h 124"/>
                <a:gd name="T74" fmla="*/ 8 w 124"/>
                <a:gd name="T75" fmla="*/ 64 h 124"/>
                <a:gd name="T76" fmla="*/ 86 w 124"/>
                <a:gd name="T77" fmla="*/ 93 h 124"/>
                <a:gd name="T78" fmla="*/ 116 w 124"/>
                <a:gd name="T79"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4" h="124">
                  <a:moveTo>
                    <a:pt x="62" y="0"/>
                  </a:moveTo>
                  <a:cubicBezTo>
                    <a:pt x="28" y="0"/>
                    <a:pt x="0" y="28"/>
                    <a:pt x="0" y="62"/>
                  </a:cubicBezTo>
                  <a:cubicBezTo>
                    <a:pt x="0" y="96"/>
                    <a:pt x="28" y="124"/>
                    <a:pt x="62" y="124"/>
                  </a:cubicBezTo>
                  <a:cubicBezTo>
                    <a:pt x="96" y="124"/>
                    <a:pt x="124" y="96"/>
                    <a:pt x="124" y="62"/>
                  </a:cubicBezTo>
                  <a:cubicBezTo>
                    <a:pt x="124" y="28"/>
                    <a:pt x="96" y="0"/>
                    <a:pt x="62" y="0"/>
                  </a:cubicBezTo>
                  <a:close/>
                  <a:moveTo>
                    <a:pt x="116" y="60"/>
                  </a:moveTo>
                  <a:cubicBezTo>
                    <a:pt x="92" y="60"/>
                    <a:pt x="92" y="60"/>
                    <a:pt x="92" y="60"/>
                  </a:cubicBezTo>
                  <a:cubicBezTo>
                    <a:pt x="92" y="51"/>
                    <a:pt x="90" y="43"/>
                    <a:pt x="87" y="35"/>
                  </a:cubicBezTo>
                  <a:cubicBezTo>
                    <a:pt x="93" y="33"/>
                    <a:pt x="98" y="30"/>
                    <a:pt x="102" y="26"/>
                  </a:cubicBezTo>
                  <a:cubicBezTo>
                    <a:pt x="110" y="35"/>
                    <a:pt x="115" y="47"/>
                    <a:pt x="116" y="60"/>
                  </a:cubicBezTo>
                  <a:close/>
                  <a:moveTo>
                    <a:pt x="60" y="116"/>
                  </a:moveTo>
                  <a:cubicBezTo>
                    <a:pt x="53" y="110"/>
                    <a:pt x="48" y="103"/>
                    <a:pt x="43" y="95"/>
                  </a:cubicBezTo>
                  <a:cubicBezTo>
                    <a:pt x="49" y="93"/>
                    <a:pt x="54" y="92"/>
                    <a:pt x="60" y="92"/>
                  </a:cubicBezTo>
                  <a:cubicBezTo>
                    <a:pt x="60" y="116"/>
                    <a:pt x="60" y="116"/>
                    <a:pt x="60" y="116"/>
                  </a:cubicBezTo>
                  <a:cubicBezTo>
                    <a:pt x="60" y="116"/>
                    <a:pt x="60" y="116"/>
                    <a:pt x="60" y="116"/>
                  </a:cubicBezTo>
                  <a:close/>
                  <a:moveTo>
                    <a:pt x="64" y="8"/>
                  </a:moveTo>
                  <a:cubicBezTo>
                    <a:pt x="72" y="14"/>
                    <a:pt x="78" y="23"/>
                    <a:pt x="82" y="33"/>
                  </a:cubicBezTo>
                  <a:cubicBezTo>
                    <a:pt x="76" y="35"/>
                    <a:pt x="70" y="36"/>
                    <a:pt x="64" y="36"/>
                  </a:cubicBezTo>
                  <a:cubicBezTo>
                    <a:pt x="64" y="8"/>
                    <a:pt x="64" y="8"/>
                    <a:pt x="64" y="8"/>
                  </a:cubicBezTo>
                  <a:cubicBezTo>
                    <a:pt x="64" y="8"/>
                    <a:pt x="64" y="8"/>
                    <a:pt x="64" y="8"/>
                  </a:cubicBezTo>
                  <a:close/>
                  <a:moveTo>
                    <a:pt x="71" y="9"/>
                  </a:moveTo>
                  <a:cubicBezTo>
                    <a:pt x="82" y="11"/>
                    <a:pt x="92" y="16"/>
                    <a:pt x="100" y="23"/>
                  </a:cubicBezTo>
                  <a:cubicBezTo>
                    <a:pt x="95" y="26"/>
                    <a:pt x="91" y="29"/>
                    <a:pt x="86" y="31"/>
                  </a:cubicBezTo>
                  <a:cubicBezTo>
                    <a:pt x="82" y="23"/>
                    <a:pt x="77" y="15"/>
                    <a:pt x="71" y="9"/>
                  </a:cubicBezTo>
                  <a:close/>
                  <a:moveTo>
                    <a:pt x="60" y="8"/>
                  </a:moveTo>
                  <a:cubicBezTo>
                    <a:pt x="60" y="36"/>
                    <a:pt x="60" y="36"/>
                    <a:pt x="60" y="36"/>
                  </a:cubicBezTo>
                  <a:cubicBezTo>
                    <a:pt x="54" y="36"/>
                    <a:pt x="48" y="35"/>
                    <a:pt x="42" y="33"/>
                  </a:cubicBezTo>
                  <a:cubicBezTo>
                    <a:pt x="46" y="23"/>
                    <a:pt x="52" y="14"/>
                    <a:pt x="60" y="8"/>
                  </a:cubicBezTo>
                  <a:cubicBezTo>
                    <a:pt x="60" y="8"/>
                    <a:pt x="60" y="8"/>
                    <a:pt x="60" y="8"/>
                  </a:cubicBezTo>
                  <a:close/>
                  <a:moveTo>
                    <a:pt x="38" y="31"/>
                  </a:moveTo>
                  <a:cubicBezTo>
                    <a:pt x="33" y="29"/>
                    <a:pt x="29" y="26"/>
                    <a:pt x="24" y="23"/>
                  </a:cubicBezTo>
                  <a:cubicBezTo>
                    <a:pt x="32" y="16"/>
                    <a:pt x="42" y="11"/>
                    <a:pt x="53" y="9"/>
                  </a:cubicBezTo>
                  <a:cubicBezTo>
                    <a:pt x="47" y="15"/>
                    <a:pt x="42" y="23"/>
                    <a:pt x="38" y="31"/>
                  </a:cubicBezTo>
                  <a:close/>
                  <a:moveTo>
                    <a:pt x="40" y="36"/>
                  </a:moveTo>
                  <a:cubicBezTo>
                    <a:pt x="47" y="38"/>
                    <a:pt x="53" y="40"/>
                    <a:pt x="60" y="40"/>
                  </a:cubicBezTo>
                  <a:cubicBezTo>
                    <a:pt x="60" y="60"/>
                    <a:pt x="60" y="60"/>
                    <a:pt x="60" y="60"/>
                  </a:cubicBezTo>
                  <a:cubicBezTo>
                    <a:pt x="36" y="60"/>
                    <a:pt x="36" y="60"/>
                    <a:pt x="36" y="60"/>
                  </a:cubicBezTo>
                  <a:cubicBezTo>
                    <a:pt x="36" y="52"/>
                    <a:pt x="38" y="44"/>
                    <a:pt x="40" y="36"/>
                  </a:cubicBezTo>
                  <a:close/>
                  <a:moveTo>
                    <a:pt x="60" y="64"/>
                  </a:moveTo>
                  <a:cubicBezTo>
                    <a:pt x="60" y="88"/>
                    <a:pt x="60" y="88"/>
                    <a:pt x="60" y="88"/>
                  </a:cubicBezTo>
                  <a:cubicBezTo>
                    <a:pt x="54" y="88"/>
                    <a:pt x="48" y="89"/>
                    <a:pt x="42" y="91"/>
                  </a:cubicBezTo>
                  <a:cubicBezTo>
                    <a:pt x="38" y="83"/>
                    <a:pt x="36" y="74"/>
                    <a:pt x="36" y="64"/>
                  </a:cubicBezTo>
                  <a:lnTo>
                    <a:pt x="60" y="64"/>
                  </a:lnTo>
                  <a:close/>
                  <a:moveTo>
                    <a:pt x="53" y="115"/>
                  </a:moveTo>
                  <a:cubicBezTo>
                    <a:pt x="43" y="114"/>
                    <a:pt x="34" y="109"/>
                    <a:pt x="27" y="103"/>
                  </a:cubicBezTo>
                  <a:cubicBezTo>
                    <a:pt x="31" y="100"/>
                    <a:pt x="35" y="98"/>
                    <a:pt x="40" y="96"/>
                  </a:cubicBezTo>
                  <a:cubicBezTo>
                    <a:pt x="43" y="103"/>
                    <a:pt x="48" y="110"/>
                    <a:pt x="53" y="115"/>
                  </a:cubicBezTo>
                  <a:close/>
                  <a:moveTo>
                    <a:pt x="64" y="116"/>
                  </a:moveTo>
                  <a:cubicBezTo>
                    <a:pt x="64" y="92"/>
                    <a:pt x="64" y="92"/>
                    <a:pt x="64" y="92"/>
                  </a:cubicBezTo>
                  <a:cubicBezTo>
                    <a:pt x="70" y="92"/>
                    <a:pt x="75" y="93"/>
                    <a:pt x="81" y="95"/>
                  </a:cubicBezTo>
                  <a:cubicBezTo>
                    <a:pt x="76" y="103"/>
                    <a:pt x="71" y="110"/>
                    <a:pt x="64" y="116"/>
                  </a:cubicBezTo>
                  <a:cubicBezTo>
                    <a:pt x="64" y="116"/>
                    <a:pt x="64" y="116"/>
                    <a:pt x="64" y="116"/>
                  </a:cubicBezTo>
                  <a:close/>
                  <a:moveTo>
                    <a:pt x="84" y="96"/>
                  </a:moveTo>
                  <a:cubicBezTo>
                    <a:pt x="89" y="98"/>
                    <a:pt x="93" y="100"/>
                    <a:pt x="97" y="103"/>
                  </a:cubicBezTo>
                  <a:cubicBezTo>
                    <a:pt x="90" y="109"/>
                    <a:pt x="81" y="114"/>
                    <a:pt x="71" y="115"/>
                  </a:cubicBezTo>
                  <a:cubicBezTo>
                    <a:pt x="76" y="110"/>
                    <a:pt x="81" y="103"/>
                    <a:pt x="84" y="96"/>
                  </a:cubicBezTo>
                  <a:close/>
                  <a:moveTo>
                    <a:pt x="82" y="91"/>
                  </a:moveTo>
                  <a:cubicBezTo>
                    <a:pt x="76" y="89"/>
                    <a:pt x="70" y="88"/>
                    <a:pt x="64" y="88"/>
                  </a:cubicBezTo>
                  <a:cubicBezTo>
                    <a:pt x="64" y="64"/>
                    <a:pt x="64" y="64"/>
                    <a:pt x="64" y="64"/>
                  </a:cubicBezTo>
                  <a:cubicBezTo>
                    <a:pt x="88" y="64"/>
                    <a:pt x="88" y="64"/>
                    <a:pt x="88" y="64"/>
                  </a:cubicBezTo>
                  <a:cubicBezTo>
                    <a:pt x="88" y="74"/>
                    <a:pt x="86" y="83"/>
                    <a:pt x="82" y="91"/>
                  </a:cubicBezTo>
                  <a:close/>
                  <a:moveTo>
                    <a:pt x="64" y="60"/>
                  </a:moveTo>
                  <a:cubicBezTo>
                    <a:pt x="64" y="40"/>
                    <a:pt x="64" y="40"/>
                    <a:pt x="64" y="40"/>
                  </a:cubicBezTo>
                  <a:cubicBezTo>
                    <a:pt x="71" y="40"/>
                    <a:pt x="77" y="38"/>
                    <a:pt x="84" y="36"/>
                  </a:cubicBezTo>
                  <a:cubicBezTo>
                    <a:pt x="86" y="44"/>
                    <a:pt x="88" y="52"/>
                    <a:pt x="88" y="60"/>
                  </a:cubicBezTo>
                  <a:lnTo>
                    <a:pt x="64" y="60"/>
                  </a:lnTo>
                  <a:close/>
                  <a:moveTo>
                    <a:pt x="22" y="26"/>
                  </a:moveTo>
                  <a:cubicBezTo>
                    <a:pt x="26" y="30"/>
                    <a:pt x="31" y="33"/>
                    <a:pt x="37" y="35"/>
                  </a:cubicBezTo>
                  <a:cubicBezTo>
                    <a:pt x="34" y="43"/>
                    <a:pt x="32" y="51"/>
                    <a:pt x="32" y="60"/>
                  </a:cubicBezTo>
                  <a:cubicBezTo>
                    <a:pt x="8" y="60"/>
                    <a:pt x="8" y="60"/>
                    <a:pt x="8" y="60"/>
                  </a:cubicBezTo>
                  <a:cubicBezTo>
                    <a:pt x="9" y="47"/>
                    <a:pt x="14" y="35"/>
                    <a:pt x="22" y="26"/>
                  </a:cubicBezTo>
                  <a:close/>
                  <a:moveTo>
                    <a:pt x="8" y="64"/>
                  </a:moveTo>
                  <a:cubicBezTo>
                    <a:pt x="32" y="64"/>
                    <a:pt x="32" y="64"/>
                    <a:pt x="32" y="64"/>
                  </a:cubicBezTo>
                  <a:cubicBezTo>
                    <a:pt x="32" y="74"/>
                    <a:pt x="34" y="84"/>
                    <a:pt x="38" y="93"/>
                  </a:cubicBezTo>
                  <a:cubicBezTo>
                    <a:pt x="33" y="95"/>
                    <a:pt x="28" y="97"/>
                    <a:pt x="24" y="100"/>
                  </a:cubicBezTo>
                  <a:cubicBezTo>
                    <a:pt x="15" y="91"/>
                    <a:pt x="9" y="78"/>
                    <a:pt x="8" y="64"/>
                  </a:cubicBezTo>
                  <a:close/>
                  <a:moveTo>
                    <a:pt x="100" y="100"/>
                  </a:moveTo>
                  <a:cubicBezTo>
                    <a:pt x="96" y="97"/>
                    <a:pt x="91" y="95"/>
                    <a:pt x="86" y="93"/>
                  </a:cubicBezTo>
                  <a:cubicBezTo>
                    <a:pt x="90" y="84"/>
                    <a:pt x="92" y="74"/>
                    <a:pt x="92" y="64"/>
                  </a:cubicBezTo>
                  <a:cubicBezTo>
                    <a:pt x="116" y="64"/>
                    <a:pt x="116" y="64"/>
                    <a:pt x="116" y="64"/>
                  </a:cubicBezTo>
                  <a:cubicBezTo>
                    <a:pt x="115" y="78"/>
                    <a:pt x="109" y="91"/>
                    <a:pt x="100" y="100"/>
                  </a:cubicBezTo>
                  <a:close/>
                </a:path>
              </a:pathLst>
            </a:custGeom>
            <a:solidFill>
              <a:schemeClr val="bg1"/>
            </a:solidFill>
            <a:ln>
              <a:noFill/>
            </a:ln>
          </p:spPr>
          <p:txBody>
            <a:bodyPr anchor="ctr"/>
            <a:lstStyle/>
            <a:p>
              <a:pPr algn="ctr"/>
              <a:endParaRPr sz="3199"/>
            </a:p>
          </p:txBody>
        </p:sp>
      </p:grpSp>
    </p:spTree>
    <p:extLst>
      <p:ext uri="{BB962C8B-B14F-4D97-AF65-F5344CB8AC3E}">
        <p14:creationId xmlns:p14="http://schemas.microsoft.com/office/powerpoint/2010/main" val="2350591637"/>
      </p:ext>
    </p:extLst>
  </p:cSld>
  <p:clrMapOvr>
    <a:masterClrMapping/>
  </p:clrMapOvr>
  <mc:AlternateContent xmlns:mc="http://schemas.openxmlformats.org/markup-compatibility/2006" xmlns:p14="http://schemas.microsoft.com/office/powerpoint/2010/main">
    <mc:Choice Requires="p14">
      <p:transition spd="slow" p14:dur="1500" advTm="1500">
        <p:random/>
      </p:transition>
    </mc:Choice>
    <mc:Fallback xmlns="">
      <p:transition spd="slow" advTm="15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down)">
                                      <p:cBhvr>
                                        <p:cTn id="7" dur="250"/>
                                        <p:tgtEl>
                                          <p:spTgt spid="41"/>
                                        </p:tgtEl>
                                      </p:cBhvr>
                                    </p:animEffect>
                                  </p:childTnLst>
                                </p:cTn>
                              </p:par>
                            </p:childTnLst>
                          </p:cTn>
                        </p:par>
                        <p:par>
                          <p:cTn id="8" fill="hold">
                            <p:stCondLst>
                              <p:cond delay="250"/>
                            </p:stCondLst>
                            <p:childTnLst>
                              <p:par>
                                <p:cTn id="9" presetID="22" presetClass="entr" presetSubtype="4" fill="hold"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wipe(down)">
                                      <p:cBhvr>
                                        <p:cTn id="11" dur="250"/>
                                        <p:tgtEl>
                                          <p:spTgt spid="35"/>
                                        </p:tgtEl>
                                      </p:cBhvr>
                                    </p:animEffect>
                                  </p:childTnLst>
                                </p:cTn>
                              </p:par>
                            </p:childTnLst>
                          </p:cTn>
                        </p:par>
                        <p:par>
                          <p:cTn id="12" fill="hold">
                            <p:stCondLst>
                              <p:cond delay="500"/>
                            </p:stCondLst>
                            <p:childTnLst>
                              <p:par>
                                <p:cTn id="13" presetID="22" presetClass="entr" presetSubtype="4" fill="hold" nodeType="after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wipe(down)">
                                      <p:cBhvr>
                                        <p:cTn id="15" dur="250"/>
                                        <p:tgtEl>
                                          <p:spTgt spid="36"/>
                                        </p:tgtEl>
                                      </p:cBhvr>
                                    </p:animEffect>
                                  </p:childTnLst>
                                </p:cTn>
                              </p:par>
                            </p:childTnLst>
                          </p:cTn>
                        </p:par>
                        <p:par>
                          <p:cTn id="16" fill="hold">
                            <p:stCondLst>
                              <p:cond delay="750"/>
                            </p:stCondLst>
                            <p:childTnLst>
                              <p:par>
                                <p:cTn id="17" presetID="22" presetClass="entr" presetSubtype="4" fill="hold"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wipe(down)">
                                      <p:cBhvr>
                                        <p:cTn id="19" dur="250"/>
                                        <p:tgtEl>
                                          <p:spTgt spid="37"/>
                                        </p:tgtEl>
                                      </p:cBhvr>
                                    </p:animEffect>
                                  </p:childTnLst>
                                </p:cTn>
                              </p:par>
                            </p:childTnLst>
                          </p:cTn>
                        </p:par>
                        <p:par>
                          <p:cTn id="20" fill="hold">
                            <p:stCondLst>
                              <p:cond delay="1000"/>
                            </p:stCondLst>
                            <p:childTnLst>
                              <p:par>
                                <p:cTn id="21" presetID="22" presetClass="entr" presetSubtype="4" fill="hold" nodeType="after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wipe(down)">
                                      <p:cBhvr>
                                        <p:cTn id="23" dur="250"/>
                                        <p:tgtEl>
                                          <p:spTgt spid="38"/>
                                        </p:tgtEl>
                                      </p:cBhvr>
                                    </p:animEffect>
                                  </p:childTnLst>
                                </p:cTn>
                              </p:par>
                            </p:childTnLst>
                          </p:cTn>
                        </p:par>
                        <p:par>
                          <p:cTn id="24" fill="hold">
                            <p:stCondLst>
                              <p:cond delay="1250"/>
                            </p:stCondLst>
                            <p:childTnLst>
                              <p:par>
                                <p:cTn id="25" presetID="22" presetClass="entr" presetSubtype="4" fill="hold" nodeType="after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wipe(down)">
                                      <p:cBhvr>
                                        <p:cTn id="27" dur="250"/>
                                        <p:tgtEl>
                                          <p:spTgt spid="40"/>
                                        </p:tgtEl>
                                      </p:cBhvr>
                                    </p:animEffect>
                                  </p:childTnLst>
                                </p:cTn>
                              </p:par>
                            </p:childTnLst>
                          </p:cTn>
                        </p:par>
                        <p:par>
                          <p:cTn id="28" fill="hold">
                            <p:stCondLst>
                              <p:cond delay="1500"/>
                            </p:stCondLst>
                            <p:childTnLst>
                              <p:par>
                                <p:cTn id="29" presetID="22" presetClass="entr" presetSubtype="4" fill="hold" nodeType="after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wipe(down)">
                                      <p:cBhvr>
                                        <p:cTn id="31" dur="250"/>
                                        <p:tgtEl>
                                          <p:spTgt spid="39"/>
                                        </p:tgtEl>
                                      </p:cBhvr>
                                    </p:animEffect>
                                  </p:childTnLst>
                                </p:cTn>
                              </p:par>
                            </p:childTnLst>
                          </p:cTn>
                        </p:par>
                        <p:par>
                          <p:cTn id="32" fill="hold">
                            <p:stCondLst>
                              <p:cond delay="1750"/>
                            </p:stCondLst>
                            <p:childTnLst>
                              <p:par>
                                <p:cTn id="33" presetID="22" presetClass="entr" presetSubtype="4" fill="hold" grpId="0" nodeType="afterEffect">
                                  <p:stCondLst>
                                    <p:cond delay="0"/>
                                  </p:stCondLst>
                                  <p:childTnLst>
                                    <p:set>
                                      <p:cBhvr>
                                        <p:cTn id="34" dur="1" fill="hold">
                                          <p:stCondLst>
                                            <p:cond delay="0"/>
                                          </p:stCondLst>
                                        </p:cTn>
                                        <p:tgtEl>
                                          <p:spTgt spid="44"/>
                                        </p:tgtEl>
                                        <p:attrNameLst>
                                          <p:attrName>style.visibility</p:attrName>
                                        </p:attrNameLst>
                                      </p:cBhvr>
                                      <p:to>
                                        <p:strVal val="visible"/>
                                      </p:to>
                                    </p:set>
                                    <p:animEffect transition="in" filter="wipe(down)">
                                      <p:cBhvr>
                                        <p:cTn id="35" dur="250"/>
                                        <p:tgtEl>
                                          <p:spTgt spid="44"/>
                                        </p:tgtEl>
                                      </p:cBhvr>
                                    </p:animEffect>
                                  </p:childTnLst>
                                </p:cTn>
                              </p:par>
                            </p:childTnLst>
                          </p:cTn>
                        </p:par>
                        <p:par>
                          <p:cTn id="36" fill="hold">
                            <p:stCondLst>
                              <p:cond delay="2000"/>
                            </p:stCondLst>
                            <p:childTnLst>
                              <p:par>
                                <p:cTn id="37" presetID="22" presetClass="entr" presetSubtype="4" fill="hold" grpId="0" nodeType="afterEffect">
                                  <p:stCondLst>
                                    <p:cond delay="0"/>
                                  </p:stCondLst>
                                  <p:childTnLst>
                                    <p:set>
                                      <p:cBhvr>
                                        <p:cTn id="38" dur="1" fill="hold">
                                          <p:stCondLst>
                                            <p:cond delay="0"/>
                                          </p:stCondLst>
                                        </p:cTn>
                                        <p:tgtEl>
                                          <p:spTgt spid="45"/>
                                        </p:tgtEl>
                                        <p:attrNameLst>
                                          <p:attrName>style.visibility</p:attrName>
                                        </p:attrNameLst>
                                      </p:cBhvr>
                                      <p:to>
                                        <p:strVal val="visible"/>
                                      </p:to>
                                    </p:set>
                                    <p:animEffect transition="in" filter="wipe(down)">
                                      <p:cBhvr>
                                        <p:cTn id="39" dur="250"/>
                                        <p:tgtEl>
                                          <p:spTgt spid="45"/>
                                        </p:tgtEl>
                                      </p:cBhvr>
                                    </p:animEffect>
                                  </p:childTnLst>
                                </p:cTn>
                              </p:par>
                            </p:childTnLst>
                          </p:cTn>
                        </p:par>
                        <p:par>
                          <p:cTn id="40" fill="hold">
                            <p:stCondLst>
                              <p:cond delay="2250"/>
                            </p:stCondLst>
                            <p:childTnLst>
                              <p:par>
                                <p:cTn id="41" presetID="22" presetClass="entr" presetSubtype="4" fill="hold" grpId="0" nodeType="afterEffect">
                                  <p:stCondLst>
                                    <p:cond delay="0"/>
                                  </p:stCondLst>
                                  <p:childTnLst>
                                    <p:set>
                                      <p:cBhvr>
                                        <p:cTn id="42" dur="1" fill="hold">
                                          <p:stCondLst>
                                            <p:cond delay="0"/>
                                          </p:stCondLst>
                                        </p:cTn>
                                        <p:tgtEl>
                                          <p:spTgt spid="46"/>
                                        </p:tgtEl>
                                        <p:attrNameLst>
                                          <p:attrName>style.visibility</p:attrName>
                                        </p:attrNameLst>
                                      </p:cBhvr>
                                      <p:to>
                                        <p:strVal val="visible"/>
                                      </p:to>
                                    </p:set>
                                    <p:animEffect transition="in" filter="wipe(down)">
                                      <p:cBhvr>
                                        <p:cTn id="43" dur="250"/>
                                        <p:tgtEl>
                                          <p:spTgt spid="46"/>
                                        </p:tgtEl>
                                      </p:cBhvr>
                                    </p:animEffect>
                                  </p:childTnLst>
                                </p:cTn>
                              </p:par>
                            </p:childTnLst>
                          </p:cTn>
                        </p:par>
                        <p:par>
                          <p:cTn id="44" fill="hold">
                            <p:stCondLst>
                              <p:cond delay="2500"/>
                            </p:stCondLst>
                            <p:childTnLst>
                              <p:par>
                                <p:cTn id="45" presetID="22" presetClass="entr" presetSubtype="4" fill="hold" grpId="0" nodeType="afterEffect">
                                  <p:stCondLst>
                                    <p:cond delay="0"/>
                                  </p:stCondLst>
                                  <p:childTnLst>
                                    <p:set>
                                      <p:cBhvr>
                                        <p:cTn id="46" dur="1" fill="hold">
                                          <p:stCondLst>
                                            <p:cond delay="0"/>
                                          </p:stCondLst>
                                        </p:cTn>
                                        <p:tgtEl>
                                          <p:spTgt spid="47"/>
                                        </p:tgtEl>
                                        <p:attrNameLst>
                                          <p:attrName>style.visibility</p:attrName>
                                        </p:attrNameLst>
                                      </p:cBhvr>
                                      <p:to>
                                        <p:strVal val="visible"/>
                                      </p:to>
                                    </p:set>
                                    <p:animEffect transition="in" filter="wipe(down)">
                                      <p:cBhvr>
                                        <p:cTn id="47" dur="250"/>
                                        <p:tgtEl>
                                          <p:spTgt spid="47"/>
                                        </p:tgtEl>
                                      </p:cBhvr>
                                    </p:animEffect>
                                  </p:childTnLst>
                                </p:cTn>
                              </p:par>
                            </p:childTnLst>
                          </p:cTn>
                        </p:par>
                        <p:par>
                          <p:cTn id="48" fill="hold">
                            <p:stCondLst>
                              <p:cond delay="2750"/>
                            </p:stCondLst>
                            <p:childTnLst>
                              <p:par>
                                <p:cTn id="49" presetID="22" presetClass="entr" presetSubtype="4" fill="hold" grpId="0" nodeType="afterEffect">
                                  <p:stCondLst>
                                    <p:cond delay="0"/>
                                  </p:stCondLst>
                                  <p:childTnLst>
                                    <p:set>
                                      <p:cBhvr>
                                        <p:cTn id="50" dur="1" fill="hold">
                                          <p:stCondLst>
                                            <p:cond delay="0"/>
                                          </p:stCondLst>
                                        </p:cTn>
                                        <p:tgtEl>
                                          <p:spTgt spid="48"/>
                                        </p:tgtEl>
                                        <p:attrNameLst>
                                          <p:attrName>style.visibility</p:attrName>
                                        </p:attrNameLst>
                                      </p:cBhvr>
                                      <p:to>
                                        <p:strVal val="visible"/>
                                      </p:to>
                                    </p:set>
                                    <p:animEffect transition="in" filter="wipe(down)">
                                      <p:cBhvr>
                                        <p:cTn id="51" dur="250"/>
                                        <p:tgtEl>
                                          <p:spTgt spid="48"/>
                                        </p:tgtEl>
                                      </p:cBhvr>
                                    </p:animEffect>
                                  </p:childTnLst>
                                </p:cTn>
                              </p:par>
                            </p:childTnLst>
                          </p:cTn>
                        </p:par>
                        <p:par>
                          <p:cTn id="52" fill="hold">
                            <p:stCondLst>
                              <p:cond delay="3000"/>
                            </p:stCondLst>
                            <p:childTnLst>
                              <p:par>
                                <p:cTn id="53" presetID="22" presetClass="entr" presetSubtype="4" fill="hold" grpId="0" nodeType="afterEffect">
                                  <p:stCondLst>
                                    <p:cond delay="0"/>
                                  </p:stCondLst>
                                  <p:childTnLst>
                                    <p:set>
                                      <p:cBhvr>
                                        <p:cTn id="54" dur="1" fill="hold">
                                          <p:stCondLst>
                                            <p:cond delay="0"/>
                                          </p:stCondLst>
                                        </p:cTn>
                                        <p:tgtEl>
                                          <p:spTgt spid="49"/>
                                        </p:tgtEl>
                                        <p:attrNameLst>
                                          <p:attrName>style.visibility</p:attrName>
                                        </p:attrNameLst>
                                      </p:cBhvr>
                                      <p:to>
                                        <p:strVal val="visible"/>
                                      </p:to>
                                    </p:set>
                                    <p:animEffect transition="in" filter="wipe(down)">
                                      <p:cBhvr>
                                        <p:cTn id="55" dur="250"/>
                                        <p:tgtEl>
                                          <p:spTgt spid="49"/>
                                        </p:tgtEl>
                                      </p:cBhvr>
                                    </p:animEffect>
                                  </p:childTnLst>
                                </p:cTn>
                              </p:par>
                            </p:childTnLst>
                          </p:cTn>
                        </p:par>
                        <p:par>
                          <p:cTn id="56" fill="hold">
                            <p:stCondLst>
                              <p:cond delay="3250"/>
                            </p:stCondLst>
                            <p:childTnLst>
                              <p:par>
                                <p:cTn id="57" presetID="22" presetClass="entr" presetSubtype="4" fill="hold" grpId="0" nodeType="afterEffect">
                                  <p:stCondLst>
                                    <p:cond delay="0"/>
                                  </p:stCondLst>
                                  <p:childTnLst>
                                    <p:set>
                                      <p:cBhvr>
                                        <p:cTn id="58" dur="1" fill="hold">
                                          <p:stCondLst>
                                            <p:cond delay="0"/>
                                          </p:stCondLst>
                                        </p:cTn>
                                        <p:tgtEl>
                                          <p:spTgt spid="50"/>
                                        </p:tgtEl>
                                        <p:attrNameLst>
                                          <p:attrName>style.visibility</p:attrName>
                                        </p:attrNameLst>
                                      </p:cBhvr>
                                      <p:to>
                                        <p:strVal val="visible"/>
                                      </p:to>
                                    </p:set>
                                    <p:animEffect transition="in" filter="wipe(down)">
                                      <p:cBhvr>
                                        <p:cTn id="59" dur="250"/>
                                        <p:tgtEl>
                                          <p:spTgt spid="50"/>
                                        </p:tgtEl>
                                      </p:cBhvr>
                                    </p:animEffect>
                                  </p:childTnLst>
                                </p:cTn>
                              </p:par>
                            </p:childTnLst>
                          </p:cTn>
                        </p:par>
                        <p:par>
                          <p:cTn id="60" fill="hold">
                            <p:stCondLst>
                              <p:cond delay="3500"/>
                            </p:stCondLst>
                            <p:childTnLst>
                              <p:par>
                                <p:cTn id="61" presetID="22" presetClass="entr" presetSubtype="4" fill="hold" grpId="0" nodeType="afterEffect">
                                  <p:stCondLst>
                                    <p:cond delay="0"/>
                                  </p:stCondLst>
                                  <p:childTnLst>
                                    <p:set>
                                      <p:cBhvr>
                                        <p:cTn id="62" dur="1" fill="hold">
                                          <p:stCondLst>
                                            <p:cond delay="0"/>
                                          </p:stCondLst>
                                        </p:cTn>
                                        <p:tgtEl>
                                          <p:spTgt spid="51"/>
                                        </p:tgtEl>
                                        <p:attrNameLst>
                                          <p:attrName>style.visibility</p:attrName>
                                        </p:attrNameLst>
                                      </p:cBhvr>
                                      <p:to>
                                        <p:strVal val="visible"/>
                                      </p:to>
                                    </p:set>
                                    <p:animEffect transition="in" filter="wipe(down)">
                                      <p:cBhvr>
                                        <p:cTn id="63" dur="250"/>
                                        <p:tgtEl>
                                          <p:spTgt spid="51"/>
                                        </p:tgtEl>
                                      </p:cBhvr>
                                    </p:animEffect>
                                  </p:childTnLst>
                                </p:cTn>
                              </p:par>
                            </p:childTnLst>
                          </p:cTn>
                        </p:par>
                        <p:par>
                          <p:cTn id="64" fill="hold">
                            <p:stCondLst>
                              <p:cond delay="3750"/>
                            </p:stCondLst>
                            <p:childTnLst>
                              <p:par>
                                <p:cTn id="65" presetID="22" presetClass="entr" presetSubtype="4" fill="hold" grpId="0" nodeType="afterEffect">
                                  <p:stCondLst>
                                    <p:cond delay="0"/>
                                  </p:stCondLst>
                                  <p:childTnLst>
                                    <p:set>
                                      <p:cBhvr>
                                        <p:cTn id="66" dur="1" fill="hold">
                                          <p:stCondLst>
                                            <p:cond delay="0"/>
                                          </p:stCondLst>
                                        </p:cTn>
                                        <p:tgtEl>
                                          <p:spTgt spid="52"/>
                                        </p:tgtEl>
                                        <p:attrNameLst>
                                          <p:attrName>style.visibility</p:attrName>
                                        </p:attrNameLst>
                                      </p:cBhvr>
                                      <p:to>
                                        <p:strVal val="visible"/>
                                      </p:to>
                                    </p:set>
                                    <p:animEffect transition="in" filter="wipe(down)">
                                      <p:cBhvr>
                                        <p:cTn id="67" dur="250"/>
                                        <p:tgtEl>
                                          <p:spTgt spid="52"/>
                                        </p:tgtEl>
                                      </p:cBhvr>
                                    </p:animEffect>
                                  </p:childTnLst>
                                </p:cTn>
                              </p:par>
                            </p:childTnLst>
                          </p:cTn>
                        </p:par>
                        <p:par>
                          <p:cTn id="68" fill="hold">
                            <p:stCondLst>
                              <p:cond delay="4000"/>
                            </p:stCondLst>
                            <p:childTnLst>
                              <p:par>
                                <p:cTn id="69" presetID="22" presetClass="entr" presetSubtype="4" fill="hold" grpId="0" nodeType="afterEffect">
                                  <p:stCondLst>
                                    <p:cond delay="0"/>
                                  </p:stCondLst>
                                  <p:childTnLst>
                                    <p:set>
                                      <p:cBhvr>
                                        <p:cTn id="70" dur="1" fill="hold">
                                          <p:stCondLst>
                                            <p:cond delay="0"/>
                                          </p:stCondLst>
                                        </p:cTn>
                                        <p:tgtEl>
                                          <p:spTgt spid="53"/>
                                        </p:tgtEl>
                                        <p:attrNameLst>
                                          <p:attrName>style.visibility</p:attrName>
                                        </p:attrNameLst>
                                      </p:cBhvr>
                                      <p:to>
                                        <p:strVal val="visible"/>
                                      </p:to>
                                    </p:set>
                                    <p:animEffect transition="in" filter="wipe(down)">
                                      <p:cBhvr>
                                        <p:cTn id="71" dur="250"/>
                                        <p:tgtEl>
                                          <p:spTgt spid="53"/>
                                        </p:tgtEl>
                                      </p:cBhvr>
                                    </p:animEffect>
                                  </p:childTnLst>
                                </p:cTn>
                              </p:par>
                            </p:childTnLst>
                          </p:cTn>
                        </p:par>
                        <p:par>
                          <p:cTn id="72" fill="hold">
                            <p:stCondLst>
                              <p:cond delay="4250"/>
                            </p:stCondLst>
                            <p:childTnLst>
                              <p:par>
                                <p:cTn id="73" presetID="22" presetClass="entr" presetSubtype="4" fill="hold" grpId="0" nodeType="afterEffect">
                                  <p:stCondLst>
                                    <p:cond delay="0"/>
                                  </p:stCondLst>
                                  <p:childTnLst>
                                    <p:set>
                                      <p:cBhvr>
                                        <p:cTn id="74" dur="1" fill="hold">
                                          <p:stCondLst>
                                            <p:cond delay="0"/>
                                          </p:stCondLst>
                                        </p:cTn>
                                        <p:tgtEl>
                                          <p:spTgt spid="54"/>
                                        </p:tgtEl>
                                        <p:attrNameLst>
                                          <p:attrName>style.visibility</p:attrName>
                                        </p:attrNameLst>
                                      </p:cBhvr>
                                      <p:to>
                                        <p:strVal val="visible"/>
                                      </p:to>
                                    </p:set>
                                    <p:animEffect transition="in" filter="wipe(down)">
                                      <p:cBhvr>
                                        <p:cTn id="75" dur="250"/>
                                        <p:tgtEl>
                                          <p:spTgt spid="54"/>
                                        </p:tgtEl>
                                      </p:cBhvr>
                                    </p:animEffect>
                                  </p:childTnLst>
                                </p:cTn>
                              </p:par>
                            </p:childTnLst>
                          </p:cTn>
                        </p:par>
                        <p:par>
                          <p:cTn id="76" fill="hold">
                            <p:stCondLst>
                              <p:cond delay="4500"/>
                            </p:stCondLst>
                            <p:childTnLst>
                              <p:par>
                                <p:cTn id="77" presetID="22" presetClass="entr" presetSubtype="4" fill="hold" grpId="0" nodeType="afterEffect">
                                  <p:stCondLst>
                                    <p:cond delay="0"/>
                                  </p:stCondLst>
                                  <p:childTnLst>
                                    <p:set>
                                      <p:cBhvr>
                                        <p:cTn id="78" dur="1" fill="hold">
                                          <p:stCondLst>
                                            <p:cond delay="0"/>
                                          </p:stCondLst>
                                        </p:cTn>
                                        <p:tgtEl>
                                          <p:spTgt spid="55"/>
                                        </p:tgtEl>
                                        <p:attrNameLst>
                                          <p:attrName>style.visibility</p:attrName>
                                        </p:attrNameLst>
                                      </p:cBhvr>
                                      <p:to>
                                        <p:strVal val="visible"/>
                                      </p:to>
                                    </p:set>
                                    <p:animEffect transition="in" filter="wipe(down)">
                                      <p:cBhvr>
                                        <p:cTn id="79" dur="250"/>
                                        <p:tgtEl>
                                          <p:spTgt spid="55"/>
                                        </p:tgtEl>
                                      </p:cBhvr>
                                    </p:animEffect>
                                  </p:childTnLst>
                                </p:cTn>
                              </p:par>
                            </p:childTnLst>
                          </p:cTn>
                        </p:par>
                        <p:par>
                          <p:cTn id="80" fill="hold">
                            <p:stCondLst>
                              <p:cond delay="4750"/>
                            </p:stCondLst>
                            <p:childTnLst>
                              <p:par>
                                <p:cTn id="81" presetID="22" presetClass="entr" presetSubtype="4" fill="hold" nodeType="afterEffect">
                                  <p:stCondLst>
                                    <p:cond delay="0"/>
                                  </p:stCondLst>
                                  <p:childTnLst>
                                    <p:set>
                                      <p:cBhvr>
                                        <p:cTn id="82" dur="1" fill="hold">
                                          <p:stCondLst>
                                            <p:cond delay="0"/>
                                          </p:stCondLst>
                                        </p:cTn>
                                        <p:tgtEl>
                                          <p:spTgt spid="56"/>
                                        </p:tgtEl>
                                        <p:attrNameLst>
                                          <p:attrName>style.visibility</p:attrName>
                                        </p:attrNameLst>
                                      </p:cBhvr>
                                      <p:to>
                                        <p:strVal val="visible"/>
                                      </p:to>
                                    </p:set>
                                    <p:animEffect transition="in" filter="wipe(down)">
                                      <p:cBhvr>
                                        <p:cTn id="83" dur="250"/>
                                        <p:tgtEl>
                                          <p:spTgt spid="56"/>
                                        </p:tgtEl>
                                      </p:cBhvr>
                                    </p:animEffect>
                                  </p:childTnLst>
                                </p:cTn>
                              </p:par>
                            </p:childTnLst>
                          </p:cTn>
                        </p:par>
                        <p:par>
                          <p:cTn id="84" fill="hold">
                            <p:stCondLst>
                              <p:cond delay="5000"/>
                            </p:stCondLst>
                            <p:childTnLst>
                              <p:par>
                                <p:cTn id="85" presetID="22" presetClass="entr" presetSubtype="4" fill="hold" nodeType="afterEffect">
                                  <p:stCondLst>
                                    <p:cond delay="0"/>
                                  </p:stCondLst>
                                  <p:childTnLst>
                                    <p:set>
                                      <p:cBhvr>
                                        <p:cTn id="86" dur="1" fill="hold">
                                          <p:stCondLst>
                                            <p:cond delay="0"/>
                                          </p:stCondLst>
                                        </p:cTn>
                                        <p:tgtEl>
                                          <p:spTgt spid="57"/>
                                        </p:tgtEl>
                                        <p:attrNameLst>
                                          <p:attrName>style.visibility</p:attrName>
                                        </p:attrNameLst>
                                      </p:cBhvr>
                                      <p:to>
                                        <p:strVal val="visible"/>
                                      </p:to>
                                    </p:set>
                                    <p:animEffect transition="in" filter="wipe(down)">
                                      <p:cBhvr>
                                        <p:cTn id="87" dur="250"/>
                                        <p:tgtEl>
                                          <p:spTgt spid="57"/>
                                        </p:tgtEl>
                                      </p:cBhvr>
                                    </p:animEffect>
                                  </p:childTnLst>
                                </p:cTn>
                              </p:par>
                            </p:childTnLst>
                          </p:cTn>
                        </p:par>
                        <p:par>
                          <p:cTn id="88" fill="hold">
                            <p:stCondLst>
                              <p:cond delay="5250"/>
                            </p:stCondLst>
                            <p:childTnLst>
                              <p:par>
                                <p:cTn id="89" presetID="22" presetClass="entr" presetSubtype="4" fill="hold" nodeType="afterEffect">
                                  <p:stCondLst>
                                    <p:cond delay="0"/>
                                  </p:stCondLst>
                                  <p:childTnLst>
                                    <p:set>
                                      <p:cBhvr>
                                        <p:cTn id="90" dur="1" fill="hold">
                                          <p:stCondLst>
                                            <p:cond delay="0"/>
                                          </p:stCondLst>
                                        </p:cTn>
                                        <p:tgtEl>
                                          <p:spTgt spid="58"/>
                                        </p:tgtEl>
                                        <p:attrNameLst>
                                          <p:attrName>style.visibility</p:attrName>
                                        </p:attrNameLst>
                                      </p:cBhvr>
                                      <p:to>
                                        <p:strVal val="visible"/>
                                      </p:to>
                                    </p:set>
                                    <p:animEffect transition="in" filter="wipe(down)">
                                      <p:cBhvr>
                                        <p:cTn id="91" dur="250"/>
                                        <p:tgtEl>
                                          <p:spTgt spid="58"/>
                                        </p:tgtEl>
                                      </p:cBhvr>
                                    </p:animEffect>
                                  </p:childTnLst>
                                </p:cTn>
                              </p:par>
                            </p:childTnLst>
                          </p:cTn>
                        </p:par>
                        <p:par>
                          <p:cTn id="92" fill="hold">
                            <p:stCondLst>
                              <p:cond delay="5500"/>
                            </p:stCondLst>
                            <p:childTnLst>
                              <p:par>
                                <p:cTn id="93" presetID="22" presetClass="entr" presetSubtype="4" fill="hold" grpId="0" nodeType="afterEffect">
                                  <p:stCondLst>
                                    <p:cond delay="0"/>
                                  </p:stCondLst>
                                  <p:childTnLst>
                                    <p:set>
                                      <p:cBhvr>
                                        <p:cTn id="94" dur="1" fill="hold">
                                          <p:stCondLst>
                                            <p:cond delay="0"/>
                                          </p:stCondLst>
                                        </p:cTn>
                                        <p:tgtEl>
                                          <p:spTgt spid="42"/>
                                        </p:tgtEl>
                                        <p:attrNameLst>
                                          <p:attrName>style.visibility</p:attrName>
                                        </p:attrNameLst>
                                      </p:cBhvr>
                                      <p:to>
                                        <p:strVal val="visible"/>
                                      </p:to>
                                    </p:set>
                                    <p:animEffect transition="in" filter="wipe(down)">
                                      <p:cBhvr>
                                        <p:cTn id="95" dur="250"/>
                                        <p:tgtEl>
                                          <p:spTgt spid="42"/>
                                        </p:tgtEl>
                                      </p:cBhvr>
                                    </p:animEffect>
                                  </p:childTnLst>
                                </p:cTn>
                              </p:par>
                            </p:childTnLst>
                          </p:cTn>
                        </p:par>
                        <p:par>
                          <p:cTn id="96" fill="hold">
                            <p:stCondLst>
                              <p:cond delay="5750"/>
                            </p:stCondLst>
                            <p:childTnLst>
                              <p:par>
                                <p:cTn id="97" presetID="22" presetClass="entr" presetSubtype="4" fill="hold" grpId="0" nodeType="afterEffect">
                                  <p:stCondLst>
                                    <p:cond delay="0"/>
                                  </p:stCondLst>
                                  <p:childTnLst>
                                    <p:set>
                                      <p:cBhvr>
                                        <p:cTn id="98" dur="1" fill="hold">
                                          <p:stCondLst>
                                            <p:cond delay="0"/>
                                          </p:stCondLst>
                                        </p:cTn>
                                        <p:tgtEl>
                                          <p:spTgt spid="43"/>
                                        </p:tgtEl>
                                        <p:attrNameLst>
                                          <p:attrName>style.visibility</p:attrName>
                                        </p:attrNameLst>
                                      </p:cBhvr>
                                      <p:to>
                                        <p:strVal val="visible"/>
                                      </p:to>
                                    </p:set>
                                    <p:animEffect transition="in" filter="wipe(down)">
                                      <p:cBhvr>
                                        <p:cTn id="99" dur="250"/>
                                        <p:tgtEl>
                                          <p:spTgt spid="43"/>
                                        </p:tgtEl>
                                      </p:cBhvr>
                                    </p:animEffect>
                                  </p:childTnLst>
                                </p:cTn>
                              </p:par>
                            </p:childTnLst>
                          </p:cTn>
                        </p:par>
                        <p:par>
                          <p:cTn id="100" fill="hold">
                            <p:stCondLst>
                              <p:cond delay="6000"/>
                            </p:stCondLst>
                            <p:childTnLst>
                              <p:par>
                                <p:cTn id="101" presetID="22" presetClass="entr" presetSubtype="4" fill="hold" grpId="0" nodeType="afterEffect">
                                  <p:stCondLst>
                                    <p:cond delay="0"/>
                                  </p:stCondLst>
                                  <p:childTnLst>
                                    <p:set>
                                      <p:cBhvr>
                                        <p:cTn id="102" dur="1" fill="hold">
                                          <p:stCondLst>
                                            <p:cond delay="0"/>
                                          </p:stCondLst>
                                        </p:cTn>
                                        <p:tgtEl>
                                          <p:spTgt spid="61"/>
                                        </p:tgtEl>
                                        <p:attrNameLst>
                                          <p:attrName>style.visibility</p:attrName>
                                        </p:attrNameLst>
                                      </p:cBhvr>
                                      <p:to>
                                        <p:strVal val="visible"/>
                                      </p:to>
                                    </p:set>
                                    <p:animEffect transition="in" filter="wipe(down)">
                                      <p:cBhvr>
                                        <p:cTn id="103" dur="250"/>
                                        <p:tgtEl>
                                          <p:spTgt spid="61"/>
                                        </p:tgtEl>
                                      </p:cBhvr>
                                    </p:animEffect>
                                  </p:childTnLst>
                                </p:cTn>
                              </p:par>
                            </p:childTnLst>
                          </p:cTn>
                        </p:par>
                        <p:par>
                          <p:cTn id="104" fill="hold">
                            <p:stCondLst>
                              <p:cond delay="6250"/>
                            </p:stCondLst>
                            <p:childTnLst>
                              <p:par>
                                <p:cTn id="105" presetID="22" presetClass="entr" presetSubtype="4" fill="hold" grpId="0" nodeType="afterEffect">
                                  <p:stCondLst>
                                    <p:cond delay="0"/>
                                  </p:stCondLst>
                                  <p:childTnLst>
                                    <p:set>
                                      <p:cBhvr>
                                        <p:cTn id="106" dur="1" fill="hold">
                                          <p:stCondLst>
                                            <p:cond delay="0"/>
                                          </p:stCondLst>
                                        </p:cTn>
                                        <p:tgtEl>
                                          <p:spTgt spid="62"/>
                                        </p:tgtEl>
                                        <p:attrNameLst>
                                          <p:attrName>style.visibility</p:attrName>
                                        </p:attrNameLst>
                                      </p:cBhvr>
                                      <p:to>
                                        <p:strVal val="visible"/>
                                      </p:to>
                                    </p:set>
                                    <p:animEffect transition="in" filter="wipe(down)">
                                      <p:cBhvr>
                                        <p:cTn id="107" dur="250"/>
                                        <p:tgtEl>
                                          <p:spTgt spid="62"/>
                                        </p:tgtEl>
                                      </p:cBhvr>
                                    </p:animEffect>
                                  </p:childTnLst>
                                </p:cTn>
                              </p:par>
                            </p:childTnLst>
                          </p:cTn>
                        </p:par>
                        <p:par>
                          <p:cTn id="108" fill="hold">
                            <p:stCondLst>
                              <p:cond delay="6500"/>
                            </p:stCondLst>
                            <p:childTnLst>
                              <p:par>
                                <p:cTn id="109" presetID="22" presetClass="entr" presetSubtype="4" fill="hold" nodeType="afterEffect">
                                  <p:stCondLst>
                                    <p:cond delay="0"/>
                                  </p:stCondLst>
                                  <p:childTnLst>
                                    <p:set>
                                      <p:cBhvr>
                                        <p:cTn id="110" dur="1" fill="hold">
                                          <p:stCondLst>
                                            <p:cond delay="0"/>
                                          </p:stCondLst>
                                        </p:cTn>
                                        <p:tgtEl>
                                          <p:spTgt spid="63"/>
                                        </p:tgtEl>
                                        <p:attrNameLst>
                                          <p:attrName>style.visibility</p:attrName>
                                        </p:attrNameLst>
                                      </p:cBhvr>
                                      <p:to>
                                        <p:strVal val="visible"/>
                                      </p:to>
                                    </p:set>
                                    <p:animEffect transition="in" filter="wipe(down)">
                                      <p:cBhvr>
                                        <p:cTn id="111" dur="250"/>
                                        <p:tgtEl>
                                          <p:spTgt spid="63"/>
                                        </p:tgtEl>
                                      </p:cBhvr>
                                    </p:animEffect>
                                  </p:childTnLst>
                                </p:cTn>
                              </p:par>
                            </p:childTnLst>
                          </p:cTn>
                        </p:par>
                        <p:par>
                          <p:cTn id="112" fill="hold">
                            <p:stCondLst>
                              <p:cond delay="6750"/>
                            </p:stCondLst>
                            <p:childTnLst>
                              <p:par>
                                <p:cTn id="113" presetID="22" presetClass="entr" presetSubtype="4" fill="hold" nodeType="afterEffect">
                                  <p:stCondLst>
                                    <p:cond delay="0"/>
                                  </p:stCondLst>
                                  <p:childTnLst>
                                    <p:set>
                                      <p:cBhvr>
                                        <p:cTn id="114" dur="1" fill="hold">
                                          <p:stCondLst>
                                            <p:cond delay="0"/>
                                          </p:stCondLst>
                                        </p:cTn>
                                        <p:tgtEl>
                                          <p:spTgt spid="64"/>
                                        </p:tgtEl>
                                        <p:attrNameLst>
                                          <p:attrName>style.visibility</p:attrName>
                                        </p:attrNameLst>
                                      </p:cBhvr>
                                      <p:to>
                                        <p:strVal val="visible"/>
                                      </p:to>
                                    </p:set>
                                    <p:animEffect transition="in" filter="wipe(down)">
                                      <p:cBhvr>
                                        <p:cTn id="115" dur="250"/>
                                        <p:tgtEl>
                                          <p:spTgt spid="64"/>
                                        </p:tgtEl>
                                      </p:cBhvr>
                                    </p:animEffect>
                                  </p:childTnLst>
                                </p:cTn>
                              </p:par>
                            </p:childTnLst>
                          </p:cTn>
                        </p:par>
                        <p:par>
                          <p:cTn id="116" fill="hold">
                            <p:stCondLst>
                              <p:cond delay="7000"/>
                            </p:stCondLst>
                            <p:childTnLst>
                              <p:par>
                                <p:cTn id="117" presetID="22" presetClass="entr" presetSubtype="4" fill="hold" nodeType="afterEffect">
                                  <p:stCondLst>
                                    <p:cond delay="0"/>
                                  </p:stCondLst>
                                  <p:childTnLst>
                                    <p:set>
                                      <p:cBhvr>
                                        <p:cTn id="118" dur="1" fill="hold">
                                          <p:stCondLst>
                                            <p:cond delay="0"/>
                                          </p:stCondLst>
                                        </p:cTn>
                                        <p:tgtEl>
                                          <p:spTgt spid="65"/>
                                        </p:tgtEl>
                                        <p:attrNameLst>
                                          <p:attrName>style.visibility</p:attrName>
                                        </p:attrNameLst>
                                      </p:cBhvr>
                                      <p:to>
                                        <p:strVal val="visible"/>
                                      </p:to>
                                    </p:set>
                                    <p:animEffect transition="in" filter="wipe(down)">
                                      <p:cBhvr>
                                        <p:cTn id="119" dur="250"/>
                                        <p:tgtEl>
                                          <p:spTgt spid="65"/>
                                        </p:tgtEl>
                                      </p:cBhvr>
                                    </p:animEffect>
                                  </p:childTnLst>
                                </p:cTn>
                              </p:par>
                            </p:childTnLst>
                          </p:cTn>
                        </p:par>
                        <p:par>
                          <p:cTn id="120" fill="hold">
                            <p:stCondLst>
                              <p:cond delay="7250"/>
                            </p:stCondLst>
                            <p:childTnLst>
                              <p:par>
                                <p:cTn id="121" presetID="22" presetClass="entr" presetSubtype="4" fill="hold" grpId="0" nodeType="afterEffect">
                                  <p:stCondLst>
                                    <p:cond delay="0"/>
                                  </p:stCondLst>
                                  <p:childTnLst>
                                    <p:set>
                                      <p:cBhvr>
                                        <p:cTn id="122" dur="1" fill="hold">
                                          <p:stCondLst>
                                            <p:cond delay="0"/>
                                          </p:stCondLst>
                                        </p:cTn>
                                        <p:tgtEl>
                                          <p:spTgt spid="76"/>
                                        </p:tgtEl>
                                        <p:attrNameLst>
                                          <p:attrName>style.visibility</p:attrName>
                                        </p:attrNameLst>
                                      </p:cBhvr>
                                      <p:to>
                                        <p:strVal val="visible"/>
                                      </p:to>
                                    </p:set>
                                    <p:animEffect transition="in" filter="wipe(down)">
                                      <p:cBhvr>
                                        <p:cTn id="123" dur="250"/>
                                        <p:tgtEl>
                                          <p:spTgt spid="76"/>
                                        </p:tgtEl>
                                      </p:cBhvr>
                                    </p:animEffect>
                                  </p:childTnLst>
                                </p:cTn>
                              </p:par>
                            </p:childTnLst>
                          </p:cTn>
                        </p:par>
                        <p:par>
                          <p:cTn id="124" fill="hold">
                            <p:stCondLst>
                              <p:cond delay="7500"/>
                            </p:stCondLst>
                            <p:childTnLst>
                              <p:par>
                                <p:cTn id="125" presetID="22" presetClass="entr" presetSubtype="4" fill="hold" grpId="0" nodeType="afterEffect">
                                  <p:stCondLst>
                                    <p:cond delay="0"/>
                                  </p:stCondLst>
                                  <p:childTnLst>
                                    <p:set>
                                      <p:cBhvr>
                                        <p:cTn id="126" dur="1" fill="hold">
                                          <p:stCondLst>
                                            <p:cond delay="0"/>
                                          </p:stCondLst>
                                        </p:cTn>
                                        <p:tgtEl>
                                          <p:spTgt spid="77"/>
                                        </p:tgtEl>
                                        <p:attrNameLst>
                                          <p:attrName>style.visibility</p:attrName>
                                        </p:attrNameLst>
                                      </p:cBhvr>
                                      <p:to>
                                        <p:strVal val="visible"/>
                                      </p:to>
                                    </p:set>
                                    <p:animEffect transition="in" filter="wipe(down)">
                                      <p:cBhvr>
                                        <p:cTn id="127" dur="250"/>
                                        <p:tgtEl>
                                          <p:spTgt spid="77"/>
                                        </p:tgtEl>
                                      </p:cBhvr>
                                    </p:animEffect>
                                  </p:childTnLst>
                                </p:cTn>
                              </p:par>
                            </p:childTnLst>
                          </p:cTn>
                        </p:par>
                        <p:par>
                          <p:cTn id="128" fill="hold">
                            <p:stCondLst>
                              <p:cond delay="7750"/>
                            </p:stCondLst>
                            <p:childTnLst>
                              <p:par>
                                <p:cTn id="129" presetID="22" presetClass="entr" presetSubtype="4" fill="hold" nodeType="afterEffect">
                                  <p:stCondLst>
                                    <p:cond delay="0"/>
                                  </p:stCondLst>
                                  <p:childTnLst>
                                    <p:set>
                                      <p:cBhvr>
                                        <p:cTn id="130" dur="1" fill="hold">
                                          <p:stCondLst>
                                            <p:cond delay="0"/>
                                          </p:stCondLst>
                                        </p:cTn>
                                        <p:tgtEl>
                                          <p:spTgt spid="78"/>
                                        </p:tgtEl>
                                        <p:attrNameLst>
                                          <p:attrName>style.visibility</p:attrName>
                                        </p:attrNameLst>
                                      </p:cBhvr>
                                      <p:to>
                                        <p:strVal val="visible"/>
                                      </p:to>
                                    </p:set>
                                    <p:animEffect transition="in" filter="wipe(down)">
                                      <p:cBhvr>
                                        <p:cTn id="131" dur="250"/>
                                        <p:tgtEl>
                                          <p:spTgt spid="78"/>
                                        </p:tgtEl>
                                      </p:cBhvr>
                                    </p:animEffect>
                                  </p:childTnLst>
                                </p:cTn>
                              </p:par>
                            </p:childTnLst>
                          </p:cTn>
                        </p:par>
                        <p:par>
                          <p:cTn id="132" fill="hold">
                            <p:stCondLst>
                              <p:cond delay="8000"/>
                            </p:stCondLst>
                            <p:childTnLst>
                              <p:par>
                                <p:cTn id="133" presetID="22" presetClass="entr" presetSubtype="4" fill="hold" nodeType="afterEffect">
                                  <p:stCondLst>
                                    <p:cond delay="0"/>
                                  </p:stCondLst>
                                  <p:childTnLst>
                                    <p:set>
                                      <p:cBhvr>
                                        <p:cTn id="134" dur="1" fill="hold">
                                          <p:stCondLst>
                                            <p:cond delay="0"/>
                                          </p:stCondLst>
                                        </p:cTn>
                                        <p:tgtEl>
                                          <p:spTgt spid="79"/>
                                        </p:tgtEl>
                                        <p:attrNameLst>
                                          <p:attrName>style.visibility</p:attrName>
                                        </p:attrNameLst>
                                      </p:cBhvr>
                                      <p:to>
                                        <p:strVal val="visible"/>
                                      </p:to>
                                    </p:set>
                                    <p:animEffect transition="in" filter="wipe(down)">
                                      <p:cBhvr>
                                        <p:cTn id="135" dur="250"/>
                                        <p:tgtEl>
                                          <p:spTgt spid="79"/>
                                        </p:tgtEl>
                                      </p:cBhvr>
                                    </p:animEffect>
                                  </p:childTnLst>
                                </p:cTn>
                              </p:par>
                            </p:childTnLst>
                          </p:cTn>
                        </p:par>
                        <p:par>
                          <p:cTn id="136" fill="hold">
                            <p:stCondLst>
                              <p:cond delay="8250"/>
                            </p:stCondLst>
                            <p:childTnLst>
                              <p:par>
                                <p:cTn id="137" presetID="22" presetClass="entr" presetSubtype="4" fill="hold" nodeType="afterEffect">
                                  <p:stCondLst>
                                    <p:cond delay="0"/>
                                  </p:stCondLst>
                                  <p:childTnLst>
                                    <p:set>
                                      <p:cBhvr>
                                        <p:cTn id="138" dur="1" fill="hold">
                                          <p:stCondLst>
                                            <p:cond delay="0"/>
                                          </p:stCondLst>
                                        </p:cTn>
                                        <p:tgtEl>
                                          <p:spTgt spid="84"/>
                                        </p:tgtEl>
                                        <p:attrNameLst>
                                          <p:attrName>style.visibility</p:attrName>
                                        </p:attrNameLst>
                                      </p:cBhvr>
                                      <p:to>
                                        <p:strVal val="visible"/>
                                      </p:to>
                                    </p:set>
                                    <p:animEffect transition="in" filter="wipe(down)">
                                      <p:cBhvr>
                                        <p:cTn id="139" dur="250"/>
                                        <p:tgtEl>
                                          <p:spTgt spid="84"/>
                                        </p:tgtEl>
                                      </p:cBhvr>
                                    </p:animEffect>
                                  </p:childTnLst>
                                </p:cTn>
                              </p:par>
                            </p:childTnLst>
                          </p:cTn>
                        </p:par>
                        <p:par>
                          <p:cTn id="140" fill="hold">
                            <p:stCondLst>
                              <p:cond delay="8500"/>
                            </p:stCondLst>
                            <p:childTnLst>
                              <p:par>
                                <p:cTn id="141" presetID="22" presetClass="entr" presetSubtype="4" fill="hold" grpId="0" nodeType="afterEffect">
                                  <p:stCondLst>
                                    <p:cond delay="0"/>
                                  </p:stCondLst>
                                  <p:childTnLst>
                                    <p:set>
                                      <p:cBhvr>
                                        <p:cTn id="142" dur="1" fill="hold">
                                          <p:stCondLst>
                                            <p:cond delay="0"/>
                                          </p:stCondLst>
                                        </p:cTn>
                                        <p:tgtEl>
                                          <p:spTgt spid="80"/>
                                        </p:tgtEl>
                                        <p:attrNameLst>
                                          <p:attrName>style.visibility</p:attrName>
                                        </p:attrNameLst>
                                      </p:cBhvr>
                                      <p:to>
                                        <p:strVal val="visible"/>
                                      </p:to>
                                    </p:set>
                                    <p:animEffect transition="in" filter="wipe(down)">
                                      <p:cBhvr>
                                        <p:cTn id="143" dur="250"/>
                                        <p:tgtEl>
                                          <p:spTgt spid="80"/>
                                        </p:tgtEl>
                                      </p:cBhvr>
                                    </p:animEffect>
                                  </p:childTnLst>
                                </p:cTn>
                              </p:par>
                            </p:childTnLst>
                          </p:cTn>
                        </p:par>
                        <p:par>
                          <p:cTn id="144" fill="hold">
                            <p:stCondLst>
                              <p:cond delay="8750"/>
                            </p:stCondLst>
                            <p:childTnLst>
                              <p:par>
                                <p:cTn id="145" presetID="22" presetClass="entr" presetSubtype="4" fill="hold" grpId="0" nodeType="afterEffect">
                                  <p:stCondLst>
                                    <p:cond delay="0"/>
                                  </p:stCondLst>
                                  <p:childTnLst>
                                    <p:set>
                                      <p:cBhvr>
                                        <p:cTn id="146" dur="1" fill="hold">
                                          <p:stCondLst>
                                            <p:cond delay="0"/>
                                          </p:stCondLst>
                                        </p:cTn>
                                        <p:tgtEl>
                                          <p:spTgt spid="81"/>
                                        </p:tgtEl>
                                        <p:attrNameLst>
                                          <p:attrName>style.visibility</p:attrName>
                                        </p:attrNameLst>
                                      </p:cBhvr>
                                      <p:to>
                                        <p:strVal val="visible"/>
                                      </p:to>
                                    </p:set>
                                    <p:animEffect transition="in" filter="wipe(down)">
                                      <p:cBhvr>
                                        <p:cTn id="147" dur="250"/>
                                        <p:tgtEl>
                                          <p:spTgt spid="81"/>
                                        </p:tgtEl>
                                      </p:cBhvr>
                                    </p:animEffect>
                                  </p:childTnLst>
                                </p:cTn>
                              </p:par>
                            </p:childTnLst>
                          </p:cTn>
                        </p:par>
                        <p:par>
                          <p:cTn id="148" fill="hold">
                            <p:stCondLst>
                              <p:cond delay="9000"/>
                            </p:stCondLst>
                            <p:childTnLst>
                              <p:par>
                                <p:cTn id="149" presetID="22" presetClass="entr" presetSubtype="4" fill="hold" nodeType="afterEffect">
                                  <p:stCondLst>
                                    <p:cond delay="0"/>
                                  </p:stCondLst>
                                  <p:childTnLst>
                                    <p:set>
                                      <p:cBhvr>
                                        <p:cTn id="150" dur="1" fill="hold">
                                          <p:stCondLst>
                                            <p:cond delay="0"/>
                                          </p:stCondLst>
                                        </p:cTn>
                                        <p:tgtEl>
                                          <p:spTgt spid="82"/>
                                        </p:tgtEl>
                                        <p:attrNameLst>
                                          <p:attrName>style.visibility</p:attrName>
                                        </p:attrNameLst>
                                      </p:cBhvr>
                                      <p:to>
                                        <p:strVal val="visible"/>
                                      </p:to>
                                    </p:set>
                                    <p:animEffect transition="in" filter="wipe(down)">
                                      <p:cBhvr>
                                        <p:cTn id="151" dur="250"/>
                                        <p:tgtEl>
                                          <p:spTgt spid="82"/>
                                        </p:tgtEl>
                                      </p:cBhvr>
                                    </p:animEffect>
                                  </p:childTnLst>
                                </p:cTn>
                              </p:par>
                            </p:childTnLst>
                          </p:cTn>
                        </p:par>
                        <p:par>
                          <p:cTn id="152" fill="hold">
                            <p:stCondLst>
                              <p:cond delay="9250"/>
                            </p:stCondLst>
                            <p:childTnLst>
                              <p:par>
                                <p:cTn id="153" presetID="22" presetClass="entr" presetSubtype="4" fill="hold" nodeType="afterEffect">
                                  <p:stCondLst>
                                    <p:cond delay="0"/>
                                  </p:stCondLst>
                                  <p:childTnLst>
                                    <p:set>
                                      <p:cBhvr>
                                        <p:cTn id="154" dur="1" fill="hold">
                                          <p:stCondLst>
                                            <p:cond delay="0"/>
                                          </p:stCondLst>
                                        </p:cTn>
                                        <p:tgtEl>
                                          <p:spTgt spid="83"/>
                                        </p:tgtEl>
                                        <p:attrNameLst>
                                          <p:attrName>style.visibility</p:attrName>
                                        </p:attrNameLst>
                                      </p:cBhvr>
                                      <p:to>
                                        <p:strVal val="visible"/>
                                      </p:to>
                                    </p:set>
                                    <p:animEffect transition="in" filter="wipe(down)">
                                      <p:cBhvr>
                                        <p:cTn id="155" dur="250"/>
                                        <p:tgtEl>
                                          <p:spTgt spid="83"/>
                                        </p:tgtEl>
                                      </p:cBhvr>
                                    </p:animEffect>
                                  </p:childTnLst>
                                </p:cTn>
                              </p:par>
                            </p:childTnLst>
                          </p:cTn>
                        </p:par>
                        <p:par>
                          <p:cTn id="156" fill="hold">
                            <p:stCondLst>
                              <p:cond delay="9500"/>
                            </p:stCondLst>
                            <p:childTnLst>
                              <p:par>
                                <p:cTn id="157" presetID="22" presetClass="entr" presetSubtype="4" fill="hold" nodeType="afterEffect">
                                  <p:stCondLst>
                                    <p:cond delay="0"/>
                                  </p:stCondLst>
                                  <p:childTnLst>
                                    <p:set>
                                      <p:cBhvr>
                                        <p:cTn id="158" dur="1" fill="hold">
                                          <p:stCondLst>
                                            <p:cond delay="0"/>
                                          </p:stCondLst>
                                        </p:cTn>
                                        <p:tgtEl>
                                          <p:spTgt spid="87"/>
                                        </p:tgtEl>
                                        <p:attrNameLst>
                                          <p:attrName>style.visibility</p:attrName>
                                        </p:attrNameLst>
                                      </p:cBhvr>
                                      <p:to>
                                        <p:strVal val="visible"/>
                                      </p:to>
                                    </p:set>
                                    <p:animEffect transition="in" filter="wipe(down)">
                                      <p:cBhvr>
                                        <p:cTn id="159" dur="250"/>
                                        <p:tgtEl>
                                          <p:spTgt spid="87"/>
                                        </p:tgtEl>
                                      </p:cBhvr>
                                    </p:animEffect>
                                  </p:childTnLst>
                                </p:cTn>
                              </p:par>
                            </p:childTnLst>
                          </p:cTn>
                        </p:par>
                        <p:par>
                          <p:cTn id="160" fill="hold">
                            <p:stCondLst>
                              <p:cond delay="9750"/>
                            </p:stCondLst>
                            <p:childTnLst>
                              <p:par>
                                <p:cTn id="161" presetID="22" presetClass="entr" presetSubtype="4" fill="hold" grpId="0" nodeType="afterEffect">
                                  <p:stCondLst>
                                    <p:cond delay="0"/>
                                  </p:stCondLst>
                                  <p:childTnLst>
                                    <p:set>
                                      <p:cBhvr>
                                        <p:cTn id="162" dur="1" fill="hold">
                                          <p:stCondLst>
                                            <p:cond delay="0"/>
                                          </p:stCondLst>
                                        </p:cTn>
                                        <p:tgtEl>
                                          <p:spTgt spid="92"/>
                                        </p:tgtEl>
                                        <p:attrNameLst>
                                          <p:attrName>style.visibility</p:attrName>
                                        </p:attrNameLst>
                                      </p:cBhvr>
                                      <p:to>
                                        <p:strVal val="visible"/>
                                      </p:to>
                                    </p:set>
                                    <p:animEffect transition="in" filter="wipe(down)">
                                      <p:cBhvr>
                                        <p:cTn id="163" dur="250"/>
                                        <p:tgtEl>
                                          <p:spTgt spid="92"/>
                                        </p:tgtEl>
                                      </p:cBhvr>
                                    </p:animEffect>
                                  </p:childTnLst>
                                </p:cTn>
                              </p:par>
                            </p:childTnLst>
                          </p:cTn>
                        </p:par>
                        <p:par>
                          <p:cTn id="164" fill="hold">
                            <p:stCondLst>
                              <p:cond delay="10000"/>
                            </p:stCondLst>
                            <p:childTnLst>
                              <p:par>
                                <p:cTn id="165" presetID="22" presetClass="entr" presetSubtype="4" fill="hold" grpId="0" nodeType="afterEffect">
                                  <p:stCondLst>
                                    <p:cond delay="0"/>
                                  </p:stCondLst>
                                  <p:childTnLst>
                                    <p:set>
                                      <p:cBhvr>
                                        <p:cTn id="166" dur="1" fill="hold">
                                          <p:stCondLst>
                                            <p:cond delay="0"/>
                                          </p:stCondLst>
                                        </p:cTn>
                                        <p:tgtEl>
                                          <p:spTgt spid="93"/>
                                        </p:tgtEl>
                                        <p:attrNameLst>
                                          <p:attrName>style.visibility</p:attrName>
                                        </p:attrNameLst>
                                      </p:cBhvr>
                                      <p:to>
                                        <p:strVal val="visible"/>
                                      </p:to>
                                    </p:set>
                                    <p:animEffect transition="in" filter="wipe(down)">
                                      <p:cBhvr>
                                        <p:cTn id="167" dur="250"/>
                                        <p:tgtEl>
                                          <p:spTgt spid="93"/>
                                        </p:tgtEl>
                                      </p:cBhvr>
                                    </p:animEffect>
                                  </p:childTnLst>
                                </p:cTn>
                              </p:par>
                            </p:childTnLst>
                          </p:cTn>
                        </p:par>
                        <p:par>
                          <p:cTn id="168" fill="hold">
                            <p:stCondLst>
                              <p:cond delay="10250"/>
                            </p:stCondLst>
                            <p:childTnLst>
                              <p:par>
                                <p:cTn id="169" presetID="22" presetClass="entr" presetSubtype="4" fill="hold" nodeType="afterEffect">
                                  <p:stCondLst>
                                    <p:cond delay="0"/>
                                  </p:stCondLst>
                                  <p:childTnLst>
                                    <p:set>
                                      <p:cBhvr>
                                        <p:cTn id="170" dur="1" fill="hold">
                                          <p:stCondLst>
                                            <p:cond delay="0"/>
                                          </p:stCondLst>
                                        </p:cTn>
                                        <p:tgtEl>
                                          <p:spTgt spid="94"/>
                                        </p:tgtEl>
                                        <p:attrNameLst>
                                          <p:attrName>style.visibility</p:attrName>
                                        </p:attrNameLst>
                                      </p:cBhvr>
                                      <p:to>
                                        <p:strVal val="visible"/>
                                      </p:to>
                                    </p:set>
                                    <p:animEffect transition="in" filter="wipe(down)">
                                      <p:cBhvr>
                                        <p:cTn id="171" dur="250"/>
                                        <p:tgtEl>
                                          <p:spTgt spid="94"/>
                                        </p:tgtEl>
                                      </p:cBhvr>
                                    </p:animEffect>
                                  </p:childTnLst>
                                </p:cTn>
                              </p:par>
                            </p:childTnLst>
                          </p:cTn>
                        </p:par>
                        <p:par>
                          <p:cTn id="172" fill="hold">
                            <p:stCondLst>
                              <p:cond delay="10500"/>
                            </p:stCondLst>
                            <p:childTnLst>
                              <p:par>
                                <p:cTn id="173" presetID="22" presetClass="entr" presetSubtype="4" fill="hold" nodeType="afterEffect">
                                  <p:stCondLst>
                                    <p:cond delay="0"/>
                                  </p:stCondLst>
                                  <p:childTnLst>
                                    <p:set>
                                      <p:cBhvr>
                                        <p:cTn id="174" dur="1" fill="hold">
                                          <p:stCondLst>
                                            <p:cond delay="0"/>
                                          </p:stCondLst>
                                        </p:cTn>
                                        <p:tgtEl>
                                          <p:spTgt spid="95"/>
                                        </p:tgtEl>
                                        <p:attrNameLst>
                                          <p:attrName>style.visibility</p:attrName>
                                        </p:attrNameLst>
                                      </p:cBhvr>
                                      <p:to>
                                        <p:strVal val="visible"/>
                                      </p:to>
                                    </p:set>
                                    <p:animEffect transition="in" filter="wipe(down)">
                                      <p:cBhvr>
                                        <p:cTn id="175" dur="250"/>
                                        <p:tgtEl>
                                          <p:spTgt spid="95"/>
                                        </p:tgtEl>
                                      </p:cBhvr>
                                    </p:animEffect>
                                  </p:childTnLst>
                                </p:cTn>
                              </p:par>
                            </p:childTnLst>
                          </p:cTn>
                        </p:par>
                        <p:par>
                          <p:cTn id="176" fill="hold">
                            <p:stCondLst>
                              <p:cond delay="10750"/>
                            </p:stCondLst>
                            <p:childTnLst>
                              <p:par>
                                <p:cTn id="177" presetID="22" presetClass="entr" presetSubtype="4" fill="hold" nodeType="afterEffect">
                                  <p:stCondLst>
                                    <p:cond delay="0"/>
                                  </p:stCondLst>
                                  <p:childTnLst>
                                    <p:set>
                                      <p:cBhvr>
                                        <p:cTn id="178" dur="1" fill="hold">
                                          <p:stCondLst>
                                            <p:cond delay="0"/>
                                          </p:stCondLst>
                                        </p:cTn>
                                        <p:tgtEl>
                                          <p:spTgt spid="100"/>
                                        </p:tgtEl>
                                        <p:attrNameLst>
                                          <p:attrName>style.visibility</p:attrName>
                                        </p:attrNameLst>
                                      </p:cBhvr>
                                      <p:to>
                                        <p:strVal val="visible"/>
                                      </p:to>
                                    </p:set>
                                    <p:animEffect transition="in" filter="wipe(down)">
                                      <p:cBhvr>
                                        <p:cTn id="179" dur="250"/>
                                        <p:tgtEl>
                                          <p:spTgt spid="100"/>
                                        </p:tgtEl>
                                      </p:cBhvr>
                                    </p:animEffect>
                                  </p:childTnLst>
                                </p:cTn>
                              </p:par>
                            </p:childTnLst>
                          </p:cTn>
                        </p:par>
                        <p:par>
                          <p:cTn id="180" fill="hold">
                            <p:stCondLst>
                              <p:cond delay="11000"/>
                            </p:stCondLst>
                            <p:childTnLst>
                              <p:par>
                                <p:cTn id="181" presetID="22" presetClass="entr" presetSubtype="4" fill="hold" grpId="0" nodeType="afterEffect">
                                  <p:stCondLst>
                                    <p:cond delay="0"/>
                                  </p:stCondLst>
                                  <p:childTnLst>
                                    <p:set>
                                      <p:cBhvr>
                                        <p:cTn id="182" dur="1" fill="hold">
                                          <p:stCondLst>
                                            <p:cond delay="0"/>
                                          </p:stCondLst>
                                        </p:cTn>
                                        <p:tgtEl>
                                          <p:spTgt spid="96"/>
                                        </p:tgtEl>
                                        <p:attrNameLst>
                                          <p:attrName>style.visibility</p:attrName>
                                        </p:attrNameLst>
                                      </p:cBhvr>
                                      <p:to>
                                        <p:strVal val="visible"/>
                                      </p:to>
                                    </p:set>
                                    <p:animEffect transition="in" filter="wipe(down)">
                                      <p:cBhvr>
                                        <p:cTn id="183" dur="250"/>
                                        <p:tgtEl>
                                          <p:spTgt spid="96"/>
                                        </p:tgtEl>
                                      </p:cBhvr>
                                    </p:animEffect>
                                  </p:childTnLst>
                                </p:cTn>
                              </p:par>
                            </p:childTnLst>
                          </p:cTn>
                        </p:par>
                        <p:par>
                          <p:cTn id="184" fill="hold">
                            <p:stCondLst>
                              <p:cond delay="11250"/>
                            </p:stCondLst>
                            <p:childTnLst>
                              <p:par>
                                <p:cTn id="185" presetID="22" presetClass="entr" presetSubtype="4" fill="hold" grpId="0" nodeType="afterEffect">
                                  <p:stCondLst>
                                    <p:cond delay="0"/>
                                  </p:stCondLst>
                                  <p:childTnLst>
                                    <p:set>
                                      <p:cBhvr>
                                        <p:cTn id="186" dur="1" fill="hold">
                                          <p:stCondLst>
                                            <p:cond delay="0"/>
                                          </p:stCondLst>
                                        </p:cTn>
                                        <p:tgtEl>
                                          <p:spTgt spid="97"/>
                                        </p:tgtEl>
                                        <p:attrNameLst>
                                          <p:attrName>style.visibility</p:attrName>
                                        </p:attrNameLst>
                                      </p:cBhvr>
                                      <p:to>
                                        <p:strVal val="visible"/>
                                      </p:to>
                                    </p:set>
                                    <p:animEffect transition="in" filter="wipe(down)">
                                      <p:cBhvr>
                                        <p:cTn id="187" dur="250"/>
                                        <p:tgtEl>
                                          <p:spTgt spid="97"/>
                                        </p:tgtEl>
                                      </p:cBhvr>
                                    </p:animEffect>
                                  </p:childTnLst>
                                </p:cTn>
                              </p:par>
                            </p:childTnLst>
                          </p:cTn>
                        </p:par>
                        <p:par>
                          <p:cTn id="188" fill="hold">
                            <p:stCondLst>
                              <p:cond delay="11500"/>
                            </p:stCondLst>
                            <p:childTnLst>
                              <p:par>
                                <p:cTn id="189" presetID="22" presetClass="entr" presetSubtype="4" fill="hold" nodeType="afterEffect">
                                  <p:stCondLst>
                                    <p:cond delay="0"/>
                                  </p:stCondLst>
                                  <p:childTnLst>
                                    <p:set>
                                      <p:cBhvr>
                                        <p:cTn id="190" dur="1" fill="hold">
                                          <p:stCondLst>
                                            <p:cond delay="0"/>
                                          </p:stCondLst>
                                        </p:cTn>
                                        <p:tgtEl>
                                          <p:spTgt spid="98"/>
                                        </p:tgtEl>
                                        <p:attrNameLst>
                                          <p:attrName>style.visibility</p:attrName>
                                        </p:attrNameLst>
                                      </p:cBhvr>
                                      <p:to>
                                        <p:strVal val="visible"/>
                                      </p:to>
                                    </p:set>
                                    <p:animEffect transition="in" filter="wipe(down)">
                                      <p:cBhvr>
                                        <p:cTn id="191" dur="250"/>
                                        <p:tgtEl>
                                          <p:spTgt spid="98"/>
                                        </p:tgtEl>
                                      </p:cBhvr>
                                    </p:animEffect>
                                  </p:childTnLst>
                                </p:cTn>
                              </p:par>
                            </p:childTnLst>
                          </p:cTn>
                        </p:par>
                        <p:par>
                          <p:cTn id="192" fill="hold">
                            <p:stCondLst>
                              <p:cond delay="11750"/>
                            </p:stCondLst>
                            <p:childTnLst>
                              <p:par>
                                <p:cTn id="193" presetID="22" presetClass="entr" presetSubtype="4" fill="hold" nodeType="afterEffect">
                                  <p:stCondLst>
                                    <p:cond delay="0"/>
                                  </p:stCondLst>
                                  <p:childTnLst>
                                    <p:set>
                                      <p:cBhvr>
                                        <p:cTn id="194" dur="1" fill="hold">
                                          <p:stCondLst>
                                            <p:cond delay="0"/>
                                          </p:stCondLst>
                                        </p:cTn>
                                        <p:tgtEl>
                                          <p:spTgt spid="99"/>
                                        </p:tgtEl>
                                        <p:attrNameLst>
                                          <p:attrName>style.visibility</p:attrName>
                                        </p:attrNameLst>
                                      </p:cBhvr>
                                      <p:to>
                                        <p:strVal val="visible"/>
                                      </p:to>
                                    </p:set>
                                    <p:animEffect transition="in" filter="wipe(down)">
                                      <p:cBhvr>
                                        <p:cTn id="195" dur="250"/>
                                        <p:tgtEl>
                                          <p:spTgt spid="99"/>
                                        </p:tgtEl>
                                      </p:cBhvr>
                                    </p:animEffect>
                                  </p:childTnLst>
                                </p:cTn>
                              </p:par>
                            </p:childTnLst>
                          </p:cTn>
                        </p:par>
                        <p:par>
                          <p:cTn id="196" fill="hold">
                            <p:stCondLst>
                              <p:cond delay="12000"/>
                            </p:stCondLst>
                            <p:childTnLst>
                              <p:par>
                                <p:cTn id="197" presetID="22" presetClass="entr" presetSubtype="4" fill="hold" nodeType="afterEffect">
                                  <p:stCondLst>
                                    <p:cond delay="0"/>
                                  </p:stCondLst>
                                  <p:childTnLst>
                                    <p:set>
                                      <p:cBhvr>
                                        <p:cTn id="198" dur="1" fill="hold">
                                          <p:stCondLst>
                                            <p:cond delay="0"/>
                                          </p:stCondLst>
                                        </p:cTn>
                                        <p:tgtEl>
                                          <p:spTgt spid="105"/>
                                        </p:tgtEl>
                                        <p:attrNameLst>
                                          <p:attrName>style.visibility</p:attrName>
                                        </p:attrNameLst>
                                      </p:cBhvr>
                                      <p:to>
                                        <p:strVal val="visible"/>
                                      </p:to>
                                    </p:set>
                                    <p:animEffect transition="in" filter="wipe(down)">
                                      <p:cBhvr>
                                        <p:cTn id="199" dur="250"/>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4" grpId="0"/>
      <p:bldP spid="45" grpId="0"/>
      <p:bldP spid="46" grpId="0"/>
      <p:bldP spid="47" grpId="0"/>
      <p:bldP spid="48" grpId="0"/>
      <p:bldP spid="49" grpId="0"/>
      <p:bldP spid="50" grpId="0" animBg="1"/>
      <p:bldP spid="51" grpId="0" animBg="1"/>
      <p:bldP spid="52" grpId="0" animBg="1"/>
      <p:bldP spid="53" grpId="0" animBg="1"/>
      <p:bldP spid="54" grpId="0" animBg="1"/>
      <p:bldP spid="55" grpId="0" animBg="1"/>
      <p:bldP spid="61" grpId="0"/>
      <p:bldP spid="62" grpId="0"/>
      <p:bldP spid="76" grpId="0"/>
      <p:bldP spid="77" grpId="0"/>
      <p:bldP spid="80" grpId="0"/>
      <p:bldP spid="81" grpId="0"/>
      <p:bldP spid="92" grpId="0"/>
      <p:bldP spid="93" grpId="0"/>
      <p:bldP spid="96" grpId="0"/>
      <p:bldP spid="9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 y="309617"/>
            <a:ext cx="527425" cy="671867"/>
          </a:xfrm>
          <a:prstGeom prst="rect">
            <a:avLst/>
          </a:prstGeom>
          <a:solidFill>
            <a:srgbClr val="0CB0EF"/>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rtlCol="0" anchor="ctr"/>
          <a:lstStyle/>
          <a:p>
            <a:pPr algn="ctr" defTabSz="914096"/>
            <a:endParaRPr lang="zh-CN" altLang="en-US" sz="1866" dirty="0">
              <a:solidFill>
                <a:srgbClr val="E7E6E6">
                  <a:lumMod val="50000"/>
                </a:srgbClr>
              </a:solidFill>
              <a:cs typeface="+mn-ea"/>
              <a:sym typeface="+mn-lt"/>
            </a:endParaRPr>
          </a:p>
        </p:txBody>
      </p:sp>
      <p:sp>
        <p:nvSpPr>
          <p:cNvPr id="3" name="文本框 37"/>
          <p:cNvSpPr txBox="1"/>
          <p:nvPr/>
        </p:nvSpPr>
        <p:spPr>
          <a:xfrm>
            <a:off x="623435" y="309617"/>
            <a:ext cx="2448229" cy="420542"/>
          </a:xfrm>
          <a:prstGeom prst="rect">
            <a:avLst/>
          </a:prstGeom>
          <a:noFill/>
        </p:spPr>
        <p:txBody>
          <a:bodyPr wrap="square" lIns="91417" tIns="45709" rIns="91417" bIns="45709" rtlCol="0">
            <a:spAutoFit/>
          </a:bodyPr>
          <a:lstStyle/>
          <a:p>
            <a:pPr lvl="0"/>
            <a:r>
              <a:rPr lang="zh-CN" altLang="en-US" sz="2133" b="1" dirty="0">
                <a:solidFill>
                  <a:srgbClr val="0CB0EF"/>
                </a:solidFill>
                <a:latin typeface="微软雅黑" pitchFamily="34" charset="-122"/>
                <a:ea typeface="微软雅黑" pitchFamily="34" charset="-122"/>
              </a:rPr>
              <a:t>添加标题</a:t>
            </a:r>
            <a:endParaRPr lang="zh-CN" altLang="zh-CN" sz="2133" b="1" dirty="0">
              <a:solidFill>
                <a:srgbClr val="0CB0EF"/>
              </a:solidFill>
              <a:latin typeface="微软雅黑" pitchFamily="34" charset="-122"/>
              <a:ea typeface="微软雅黑" pitchFamily="34" charset="-122"/>
            </a:endParaRPr>
          </a:p>
        </p:txBody>
      </p:sp>
      <p:sp>
        <p:nvSpPr>
          <p:cNvPr id="4" name="文本框 38"/>
          <p:cNvSpPr txBox="1"/>
          <p:nvPr/>
        </p:nvSpPr>
        <p:spPr>
          <a:xfrm>
            <a:off x="575387" y="741531"/>
            <a:ext cx="2719028" cy="276977"/>
          </a:xfrm>
          <a:prstGeom prst="rect">
            <a:avLst/>
          </a:prstGeom>
          <a:noFill/>
        </p:spPr>
        <p:txBody>
          <a:bodyPr wrap="square" lIns="91417" tIns="45709" rIns="91417" bIns="45709" rtlCol="0">
            <a:spAutoFit/>
          </a:bodyPr>
          <a:lstStyle/>
          <a:p>
            <a:pPr defTabSz="914096"/>
            <a:r>
              <a:rPr lang="en-US" altLang="zh-CN" sz="1200" dirty="0">
                <a:solidFill>
                  <a:srgbClr val="0CB0EF"/>
                </a:solidFill>
                <a:cs typeface="+mn-ea"/>
                <a:sym typeface="+mn-lt"/>
              </a:rPr>
              <a:t>ADD RELATED TITLE WORDS</a:t>
            </a:r>
            <a:endParaRPr lang="zh-CN" altLang="en-US" sz="1200" dirty="0">
              <a:solidFill>
                <a:srgbClr val="0CB0EF"/>
              </a:solidFill>
              <a:cs typeface="+mn-ea"/>
              <a:sym typeface="+mn-lt"/>
            </a:endParaRPr>
          </a:p>
        </p:txBody>
      </p:sp>
      <p:cxnSp>
        <p:nvCxnSpPr>
          <p:cNvPr id="33" name="直接连接符 16"/>
          <p:cNvCxnSpPr/>
          <p:nvPr/>
        </p:nvCxnSpPr>
        <p:spPr>
          <a:xfrm flipH="1">
            <a:off x="3943751" y="1438922"/>
            <a:ext cx="6465632" cy="0"/>
          </a:xfrm>
          <a:prstGeom prst="line">
            <a:avLst/>
          </a:prstGeom>
          <a:ln w="3175">
            <a:solidFill>
              <a:srgbClr val="414455"/>
            </a:solidFill>
          </a:ln>
        </p:spPr>
        <p:style>
          <a:lnRef idx="1">
            <a:schemeClr val="accent1"/>
          </a:lnRef>
          <a:fillRef idx="0">
            <a:schemeClr val="accent1"/>
          </a:fillRef>
          <a:effectRef idx="0">
            <a:schemeClr val="accent1"/>
          </a:effectRef>
          <a:fontRef idx="minor">
            <a:schemeClr val="tx1"/>
          </a:fontRef>
        </p:style>
      </p:cxnSp>
      <p:cxnSp>
        <p:nvCxnSpPr>
          <p:cNvPr id="34" name="直接连接符 17"/>
          <p:cNvCxnSpPr/>
          <p:nvPr/>
        </p:nvCxnSpPr>
        <p:spPr>
          <a:xfrm flipH="1">
            <a:off x="4930169" y="2598976"/>
            <a:ext cx="5479214" cy="0"/>
          </a:xfrm>
          <a:prstGeom prst="line">
            <a:avLst/>
          </a:prstGeom>
          <a:ln w="3175">
            <a:solidFill>
              <a:srgbClr val="414455"/>
            </a:solidFill>
          </a:ln>
        </p:spPr>
        <p:style>
          <a:lnRef idx="1">
            <a:schemeClr val="accent1"/>
          </a:lnRef>
          <a:fillRef idx="0">
            <a:schemeClr val="accent1"/>
          </a:fillRef>
          <a:effectRef idx="0">
            <a:schemeClr val="accent1"/>
          </a:effectRef>
          <a:fontRef idx="minor">
            <a:schemeClr val="tx1"/>
          </a:fontRef>
        </p:style>
      </p:cxnSp>
      <p:cxnSp>
        <p:nvCxnSpPr>
          <p:cNvPr id="35" name="直接连接符 18"/>
          <p:cNvCxnSpPr/>
          <p:nvPr/>
        </p:nvCxnSpPr>
        <p:spPr>
          <a:xfrm flipH="1">
            <a:off x="2563364" y="3759031"/>
            <a:ext cx="7846020" cy="0"/>
          </a:xfrm>
          <a:prstGeom prst="line">
            <a:avLst/>
          </a:prstGeom>
          <a:ln w="3175">
            <a:solidFill>
              <a:srgbClr val="414455"/>
            </a:solidFill>
          </a:ln>
        </p:spPr>
        <p:style>
          <a:lnRef idx="1">
            <a:schemeClr val="accent1"/>
          </a:lnRef>
          <a:fillRef idx="0">
            <a:schemeClr val="accent1"/>
          </a:fillRef>
          <a:effectRef idx="0">
            <a:schemeClr val="accent1"/>
          </a:effectRef>
          <a:fontRef idx="minor">
            <a:schemeClr val="tx1"/>
          </a:fontRef>
        </p:style>
      </p:cxnSp>
      <p:cxnSp>
        <p:nvCxnSpPr>
          <p:cNvPr id="36" name="直接连接符 19"/>
          <p:cNvCxnSpPr/>
          <p:nvPr/>
        </p:nvCxnSpPr>
        <p:spPr>
          <a:xfrm flipH="1">
            <a:off x="3943751" y="4919086"/>
            <a:ext cx="6465632" cy="0"/>
          </a:xfrm>
          <a:prstGeom prst="line">
            <a:avLst/>
          </a:prstGeom>
          <a:ln w="3175">
            <a:solidFill>
              <a:srgbClr val="414455"/>
            </a:solidFill>
          </a:ln>
        </p:spPr>
        <p:style>
          <a:lnRef idx="1">
            <a:schemeClr val="accent1"/>
          </a:lnRef>
          <a:fillRef idx="0">
            <a:schemeClr val="accent1"/>
          </a:fillRef>
          <a:effectRef idx="0">
            <a:schemeClr val="accent1"/>
          </a:effectRef>
          <a:fontRef idx="minor">
            <a:schemeClr val="tx1"/>
          </a:fontRef>
        </p:style>
      </p:cxnSp>
      <p:sp>
        <p:nvSpPr>
          <p:cNvPr id="37" name="流程图: 决策 20"/>
          <p:cNvSpPr/>
          <p:nvPr/>
        </p:nvSpPr>
        <p:spPr>
          <a:xfrm>
            <a:off x="2923272" y="1265332"/>
            <a:ext cx="1649579" cy="1543264"/>
          </a:xfrm>
          <a:prstGeom prst="flowChartDecision">
            <a:avLst/>
          </a:prstGeom>
          <a:solidFill>
            <a:srgbClr val="92D150"/>
          </a:solidFill>
          <a:ln>
            <a:noFill/>
          </a:ln>
        </p:spPr>
        <p:style>
          <a:lnRef idx="2">
            <a:schemeClr val="accent1">
              <a:shade val="50000"/>
            </a:schemeClr>
          </a:lnRef>
          <a:fillRef idx="1">
            <a:schemeClr val="accent1"/>
          </a:fillRef>
          <a:effectRef idx="0">
            <a:schemeClr val="accent1"/>
          </a:effectRef>
          <a:fontRef idx="minor">
            <a:schemeClr val="lt1"/>
          </a:fontRef>
        </p:style>
        <p:txBody>
          <a:bodyPr lIns="86683" tIns="43341" rIns="86683" bIns="43341" rtlCol="0" anchor="ctr"/>
          <a:lstStyle/>
          <a:p>
            <a:pPr algn="ctr"/>
            <a:r>
              <a:rPr lang="en-US" altLang="zh-CN" sz="3199" dirty="0">
                <a:latin typeface="HelveticaNeueLT Pro 35 Th" pitchFamily="34" charset="0"/>
              </a:rPr>
              <a:t>20%</a:t>
            </a:r>
            <a:endParaRPr lang="zh-CN" altLang="en-US" sz="3199" dirty="0">
              <a:latin typeface="HelveticaNeueLT Pro 35 Th" pitchFamily="34" charset="0"/>
            </a:endParaRPr>
          </a:p>
        </p:txBody>
      </p:sp>
      <p:sp>
        <p:nvSpPr>
          <p:cNvPr id="38" name="流程图: 决策 21"/>
          <p:cNvSpPr/>
          <p:nvPr/>
        </p:nvSpPr>
        <p:spPr>
          <a:xfrm>
            <a:off x="2713289" y="2985248"/>
            <a:ext cx="2003526" cy="1952492"/>
          </a:xfrm>
          <a:prstGeom prst="flowChartDecision">
            <a:avLst/>
          </a:prstGeom>
          <a:solidFill>
            <a:srgbClr val="FFBF00"/>
          </a:solidFill>
          <a:ln>
            <a:noFill/>
          </a:ln>
        </p:spPr>
        <p:style>
          <a:lnRef idx="2">
            <a:schemeClr val="accent1">
              <a:shade val="50000"/>
            </a:schemeClr>
          </a:lnRef>
          <a:fillRef idx="1">
            <a:schemeClr val="accent1"/>
          </a:fillRef>
          <a:effectRef idx="0">
            <a:schemeClr val="accent1"/>
          </a:effectRef>
          <a:fontRef idx="minor">
            <a:schemeClr val="lt1"/>
          </a:fontRef>
        </p:style>
        <p:txBody>
          <a:bodyPr lIns="86683" tIns="43341" rIns="86683" bIns="43341" rtlCol="0" anchor="ctr"/>
          <a:lstStyle/>
          <a:p>
            <a:pPr algn="ctr"/>
            <a:r>
              <a:rPr lang="en-US" altLang="zh-CN" sz="3199" dirty="0">
                <a:latin typeface="HelveticaNeueLT Pro 35 Th" pitchFamily="34" charset="0"/>
              </a:rPr>
              <a:t>35%</a:t>
            </a:r>
            <a:endParaRPr lang="zh-CN" altLang="en-US" sz="3199" dirty="0">
              <a:latin typeface="HelveticaNeueLT Pro 35 Th" pitchFamily="34" charset="0"/>
            </a:endParaRPr>
          </a:p>
        </p:txBody>
      </p:sp>
      <p:sp>
        <p:nvSpPr>
          <p:cNvPr id="39" name="流程图: 决策 22"/>
          <p:cNvSpPr/>
          <p:nvPr/>
        </p:nvSpPr>
        <p:spPr>
          <a:xfrm>
            <a:off x="1061037" y="1653102"/>
            <a:ext cx="2516054" cy="2451967"/>
          </a:xfrm>
          <a:prstGeom prst="flowChartDecision">
            <a:avLst/>
          </a:prstGeom>
          <a:solidFill>
            <a:srgbClr val="0CB0EF"/>
          </a:solidFill>
          <a:ln>
            <a:noFill/>
          </a:ln>
        </p:spPr>
        <p:style>
          <a:lnRef idx="2">
            <a:schemeClr val="accent1">
              <a:shade val="50000"/>
            </a:schemeClr>
          </a:lnRef>
          <a:fillRef idx="1">
            <a:schemeClr val="accent1"/>
          </a:fillRef>
          <a:effectRef idx="0">
            <a:schemeClr val="accent1"/>
          </a:effectRef>
          <a:fontRef idx="minor">
            <a:schemeClr val="lt1"/>
          </a:fontRef>
        </p:style>
        <p:txBody>
          <a:bodyPr lIns="86683" tIns="43341" rIns="86683" bIns="43341" rtlCol="0" anchor="ctr"/>
          <a:lstStyle/>
          <a:p>
            <a:pPr algn="ctr"/>
            <a:r>
              <a:rPr lang="en-US" altLang="zh-CN" sz="3199" dirty="0">
                <a:latin typeface="HelveticaNeueLT Pro 35 Th" pitchFamily="34" charset="0"/>
              </a:rPr>
              <a:t>55%</a:t>
            </a:r>
            <a:endParaRPr lang="zh-CN" altLang="en-US" sz="3199" dirty="0">
              <a:latin typeface="HelveticaNeueLT Pro 35 Th" pitchFamily="34" charset="0"/>
            </a:endParaRPr>
          </a:p>
        </p:txBody>
      </p:sp>
      <p:sp>
        <p:nvSpPr>
          <p:cNvPr id="40" name="流程图: 决策 23"/>
          <p:cNvSpPr/>
          <p:nvPr/>
        </p:nvSpPr>
        <p:spPr>
          <a:xfrm>
            <a:off x="3840617" y="2284633"/>
            <a:ext cx="1347171" cy="1260347"/>
          </a:xfrm>
          <a:prstGeom prst="flowChartDecision">
            <a:avLst/>
          </a:prstGeom>
          <a:solidFill>
            <a:srgbClr val="F4346A"/>
          </a:solidFill>
          <a:ln>
            <a:noFill/>
          </a:ln>
        </p:spPr>
        <p:style>
          <a:lnRef idx="2">
            <a:schemeClr val="accent1">
              <a:shade val="50000"/>
            </a:schemeClr>
          </a:lnRef>
          <a:fillRef idx="1">
            <a:schemeClr val="accent1"/>
          </a:fillRef>
          <a:effectRef idx="0">
            <a:schemeClr val="accent1"/>
          </a:effectRef>
          <a:fontRef idx="minor">
            <a:schemeClr val="lt1"/>
          </a:fontRef>
        </p:style>
        <p:txBody>
          <a:bodyPr lIns="86683" tIns="43341" rIns="86683" bIns="43341" rtlCol="0" anchor="ctr"/>
          <a:lstStyle/>
          <a:p>
            <a:pPr algn="ctr"/>
            <a:r>
              <a:rPr lang="en-US" altLang="zh-CN" sz="1999" dirty="0">
                <a:latin typeface="HelveticaNeueLT Pro 35 Th" pitchFamily="34" charset="0"/>
              </a:rPr>
              <a:t>10%</a:t>
            </a:r>
            <a:endParaRPr lang="zh-CN" altLang="en-US" sz="1999" dirty="0">
              <a:latin typeface="HelveticaNeueLT Pro 35 Th" pitchFamily="34" charset="0"/>
            </a:endParaRPr>
          </a:p>
        </p:txBody>
      </p:sp>
      <p:sp>
        <p:nvSpPr>
          <p:cNvPr id="41" name="矩形 40"/>
          <p:cNvSpPr/>
          <p:nvPr/>
        </p:nvSpPr>
        <p:spPr>
          <a:xfrm>
            <a:off x="4632547" y="1166613"/>
            <a:ext cx="4837808" cy="703018"/>
          </a:xfrm>
          <a:prstGeom prst="rect">
            <a:avLst/>
          </a:prstGeom>
        </p:spPr>
        <p:txBody>
          <a:bodyPr wrap="square" lIns="86683" tIns="43341" rIns="86683" bIns="43341">
            <a:spAutoFit/>
          </a:bodyPr>
          <a:lstStyle/>
          <a:p>
            <a:pPr>
              <a:lnSpc>
                <a:spcPct val="120000"/>
              </a:lnSpc>
            </a:pPr>
            <a:r>
              <a:rPr lang="zh-CN" altLang="en-US" sz="1333" dirty="0">
                <a:solidFill>
                  <a:schemeClr val="bg1">
                    <a:lumMod val="65000"/>
                  </a:schemeClr>
                </a:solidFill>
                <a:latin typeface="+mj-ea"/>
                <a:ea typeface="+mj-ea"/>
                <a:cs typeface="+mn-ea"/>
                <a:sym typeface="Arial" panose="020B0604020202020204" pitchFamily="34" charset="0"/>
              </a:rPr>
              <a:t>请替换文字内容</a:t>
            </a:r>
            <a:endParaRPr lang="en-US" altLang="zh-CN" sz="1333" dirty="0">
              <a:solidFill>
                <a:schemeClr val="bg1">
                  <a:lumMod val="65000"/>
                </a:schemeClr>
              </a:solidFill>
              <a:latin typeface="+mj-ea"/>
              <a:ea typeface="+mj-ea"/>
              <a:cs typeface="+mn-ea"/>
              <a:sym typeface="Arial" panose="020B0604020202020204" pitchFamily="34" charset="0"/>
            </a:endParaRPr>
          </a:p>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42" name="矩形 41"/>
          <p:cNvSpPr/>
          <p:nvPr/>
        </p:nvSpPr>
        <p:spPr>
          <a:xfrm>
            <a:off x="5229344" y="2329190"/>
            <a:ext cx="4735862" cy="703018"/>
          </a:xfrm>
          <a:prstGeom prst="rect">
            <a:avLst/>
          </a:prstGeom>
        </p:spPr>
        <p:txBody>
          <a:bodyPr wrap="square" lIns="86683" tIns="43341" rIns="86683" bIns="43341">
            <a:spAutoFit/>
          </a:bodyPr>
          <a:lstStyle/>
          <a:p>
            <a:pPr>
              <a:lnSpc>
                <a:spcPct val="120000"/>
              </a:lnSpc>
            </a:pPr>
            <a:r>
              <a:rPr lang="zh-CN" altLang="en-US" sz="1333"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333"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43" name="矩形 42"/>
          <p:cNvSpPr/>
          <p:nvPr/>
        </p:nvSpPr>
        <p:spPr>
          <a:xfrm>
            <a:off x="5229345" y="3491769"/>
            <a:ext cx="4855289" cy="703018"/>
          </a:xfrm>
          <a:prstGeom prst="rect">
            <a:avLst/>
          </a:prstGeom>
        </p:spPr>
        <p:txBody>
          <a:bodyPr wrap="square" lIns="86683" tIns="43341" rIns="86683" bIns="43341">
            <a:spAutoFit/>
          </a:bodyPr>
          <a:lstStyle/>
          <a:p>
            <a:pPr>
              <a:lnSpc>
                <a:spcPct val="120000"/>
              </a:lnSpc>
            </a:pPr>
            <a:r>
              <a:rPr lang="zh-CN" altLang="en-US" sz="1333" dirty="0">
                <a:solidFill>
                  <a:schemeClr val="bg1">
                    <a:lumMod val="65000"/>
                  </a:schemeClr>
                </a:solidFill>
                <a:latin typeface="+mj-ea"/>
                <a:ea typeface="+mj-ea"/>
                <a:cs typeface="+mn-ea"/>
                <a:sym typeface="Arial" panose="020B0604020202020204" pitchFamily="34" charset="0"/>
              </a:rPr>
              <a:t>请替换文字内容</a:t>
            </a:r>
            <a:endParaRPr lang="en-US" altLang="zh-CN" sz="1333" dirty="0">
              <a:solidFill>
                <a:schemeClr val="bg1">
                  <a:lumMod val="65000"/>
                </a:schemeClr>
              </a:solidFill>
              <a:latin typeface="+mj-ea"/>
              <a:ea typeface="+mj-ea"/>
              <a:cs typeface="+mn-ea"/>
              <a:sym typeface="Arial" panose="020B0604020202020204" pitchFamily="34" charset="0"/>
            </a:endParaRPr>
          </a:p>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44" name="矩形 43"/>
          <p:cNvSpPr/>
          <p:nvPr/>
        </p:nvSpPr>
        <p:spPr>
          <a:xfrm>
            <a:off x="4632546" y="4627065"/>
            <a:ext cx="4769556" cy="703018"/>
          </a:xfrm>
          <a:prstGeom prst="rect">
            <a:avLst/>
          </a:prstGeom>
        </p:spPr>
        <p:txBody>
          <a:bodyPr wrap="square" lIns="86683" tIns="43341" rIns="86683" bIns="43341">
            <a:spAutoFit/>
          </a:bodyPr>
          <a:lstStyle/>
          <a:p>
            <a:pPr>
              <a:lnSpc>
                <a:spcPct val="120000"/>
              </a:lnSpc>
            </a:pPr>
            <a:r>
              <a:rPr lang="zh-CN" altLang="en-US" sz="1333" dirty="0">
                <a:solidFill>
                  <a:schemeClr val="bg1">
                    <a:lumMod val="65000"/>
                  </a:schemeClr>
                </a:solidFill>
                <a:latin typeface="+mj-ea"/>
                <a:ea typeface="+mj-ea"/>
                <a:cs typeface="+mn-ea"/>
                <a:sym typeface="Arial" panose="020B0604020202020204" pitchFamily="34" charset="0"/>
              </a:rPr>
              <a:t>请替换文字内容</a:t>
            </a:r>
            <a:endParaRPr lang="en-US" altLang="zh-CN" sz="1333" dirty="0">
              <a:solidFill>
                <a:schemeClr val="bg1">
                  <a:lumMod val="65000"/>
                </a:schemeClr>
              </a:solidFill>
              <a:latin typeface="+mj-ea"/>
              <a:ea typeface="+mj-ea"/>
              <a:cs typeface="+mn-ea"/>
              <a:sym typeface="Arial" panose="020B0604020202020204" pitchFamily="34" charset="0"/>
            </a:endParaRPr>
          </a:p>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1734319801"/>
      </p:ext>
    </p:extLst>
  </p:cSld>
  <p:clrMapOvr>
    <a:masterClrMapping/>
  </p:clrMapOvr>
  <mc:AlternateContent xmlns:mc="http://schemas.openxmlformats.org/markup-compatibility/2006" xmlns:p14="http://schemas.microsoft.com/office/powerpoint/2010/main">
    <mc:Choice Requires="p14">
      <p:transition spd="slow" p14:dur="1500" advTm="1500">
        <p:random/>
      </p:transition>
    </mc:Choice>
    <mc:Fallback xmlns="">
      <p:transition spd="slow" advTm="15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right)">
                                      <p:cBhvr>
                                        <p:cTn id="7" dur="500"/>
                                        <p:tgtEl>
                                          <p:spTgt spid="33"/>
                                        </p:tgtEl>
                                      </p:cBhvr>
                                    </p:animEffect>
                                  </p:childTnLst>
                                </p:cTn>
                              </p:par>
                              <p:par>
                                <p:cTn id="8" presetID="12" presetClass="entr" presetSubtype="2" fill="hold" grpId="0" nodeType="withEffect">
                                  <p:stCondLst>
                                    <p:cond delay="200"/>
                                  </p:stCondLst>
                                  <p:childTnLst>
                                    <p:set>
                                      <p:cBhvr>
                                        <p:cTn id="9" dur="1" fill="hold">
                                          <p:stCondLst>
                                            <p:cond delay="0"/>
                                          </p:stCondLst>
                                        </p:cTn>
                                        <p:tgtEl>
                                          <p:spTgt spid="41"/>
                                        </p:tgtEl>
                                        <p:attrNameLst>
                                          <p:attrName>style.visibility</p:attrName>
                                        </p:attrNameLst>
                                      </p:cBhvr>
                                      <p:to>
                                        <p:strVal val="visible"/>
                                      </p:to>
                                    </p:set>
                                    <p:anim calcmode="lin" valueType="num">
                                      <p:cBhvr additive="base">
                                        <p:cTn id="10" dur="500"/>
                                        <p:tgtEl>
                                          <p:spTgt spid="41"/>
                                        </p:tgtEl>
                                        <p:attrNameLst>
                                          <p:attrName>ppt_x</p:attrName>
                                        </p:attrNameLst>
                                      </p:cBhvr>
                                      <p:tavLst>
                                        <p:tav tm="0">
                                          <p:val>
                                            <p:strVal val="#ppt_x+#ppt_w*1.125000"/>
                                          </p:val>
                                        </p:tav>
                                        <p:tav tm="100000">
                                          <p:val>
                                            <p:strVal val="#ppt_x"/>
                                          </p:val>
                                        </p:tav>
                                      </p:tavLst>
                                    </p:anim>
                                    <p:animEffect transition="in" filter="wipe(left)">
                                      <p:cBhvr>
                                        <p:cTn id="11" dur="500"/>
                                        <p:tgtEl>
                                          <p:spTgt spid="41"/>
                                        </p:tgtEl>
                                      </p:cBhvr>
                                    </p:animEffect>
                                  </p:childTnLst>
                                </p:cTn>
                              </p:par>
                              <p:par>
                                <p:cTn id="12" presetID="31" presetClass="entr" presetSubtype="0" fill="hold" grpId="0" nodeType="withEffect">
                                  <p:stCondLst>
                                    <p:cond delay="500"/>
                                  </p:stCondLst>
                                  <p:childTnLst>
                                    <p:set>
                                      <p:cBhvr>
                                        <p:cTn id="13" dur="1" fill="hold">
                                          <p:stCondLst>
                                            <p:cond delay="0"/>
                                          </p:stCondLst>
                                        </p:cTn>
                                        <p:tgtEl>
                                          <p:spTgt spid="37"/>
                                        </p:tgtEl>
                                        <p:attrNameLst>
                                          <p:attrName>style.visibility</p:attrName>
                                        </p:attrNameLst>
                                      </p:cBhvr>
                                      <p:to>
                                        <p:strVal val="visible"/>
                                      </p:to>
                                    </p:set>
                                    <p:anim calcmode="lin" valueType="num">
                                      <p:cBhvr>
                                        <p:cTn id="14" dur="500" fill="hold"/>
                                        <p:tgtEl>
                                          <p:spTgt spid="37"/>
                                        </p:tgtEl>
                                        <p:attrNameLst>
                                          <p:attrName>ppt_w</p:attrName>
                                        </p:attrNameLst>
                                      </p:cBhvr>
                                      <p:tavLst>
                                        <p:tav tm="0">
                                          <p:val>
                                            <p:fltVal val="0"/>
                                          </p:val>
                                        </p:tav>
                                        <p:tav tm="100000">
                                          <p:val>
                                            <p:strVal val="#ppt_w"/>
                                          </p:val>
                                        </p:tav>
                                      </p:tavLst>
                                    </p:anim>
                                    <p:anim calcmode="lin" valueType="num">
                                      <p:cBhvr>
                                        <p:cTn id="15" dur="500" fill="hold"/>
                                        <p:tgtEl>
                                          <p:spTgt spid="37"/>
                                        </p:tgtEl>
                                        <p:attrNameLst>
                                          <p:attrName>ppt_h</p:attrName>
                                        </p:attrNameLst>
                                      </p:cBhvr>
                                      <p:tavLst>
                                        <p:tav tm="0">
                                          <p:val>
                                            <p:fltVal val="0"/>
                                          </p:val>
                                        </p:tav>
                                        <p:tav tm="100000">
                                          <p:val>
                                            <p:strVal val="#ppt_h"/>
                                          </p:val>
                                        </p:tav>
                                      </p:tavLst>
                                    </p:anim>
                                    <p:anim calcmode="lin" valueType="num">
                                      <p:cBhvr>
                                        <p:cTn id="16" dur="500" fill="hold"/>
                                        <p:tgtEl>
                                          <p:spTgt spid="37"/>
                                        </p:tgtEl>
                                        <p:attrNameLst>
                                          <p:attrName>style.rotation</p:attrName>
                                        </p:attrNameLst>
                                      </p:cBhvr>
                                      <p:tavLst>
                                        <p:tav tm="0">
                                          <p:val>
                                            <p:fltVal val="90"/>
                                          </p:val>
                                        </p:tav>
                                        <p:tav tm="100000">
                                          <p:val>
                                            <p:fltVal val="0"/>
                                          </p:val>
                                        </p:tav>
                                      </p:tavLst>
                                    </p:anim>
                                    <p:animEffect transition="in" filter="fade">
                                      <p:cBhvr>
                                        <p:cTn id="17" dur="500"/>
                                        <p:tgtEl>
                                          <p:spTgt spid="37"/>
                                        </p:tgtEl>
                                      </p:cBhvr>
                                    </p:animEffect>
                                  </p:childTnLst>
                                </p:cTn>
                              </p:par>
                              <p:par>
                                <p:cTn id="18" presetID="22" presetClass="entr" presetSubtype="2" fill="hold" nodeType="withEffect">
                                  <p:stCondLst>
                                    <p:cond delay="1000"/>
                                  </p:stCondLst>
                                  <p:childTnLst>
                                    <p:set>
                                      <p:cBhvr>
                                        <p:cTn id="19" dur="1" fill="hold">
                                          <p:stCondLst>
                                            <p:cond delay="0"/>
                                          </p:stCondLst>
                                        </p:cTn>
                                        <p:tgtEl>
                                          <p:spTgt spid="34"/>
                                        </p:tgtEl>
                                        <p:attrNameLst>
                                          <p:attrName>style.visibility</p:attrName>
                                        </p:attrNameLst>
                                      </p:cBhvr>
                                      <p:to>
                                        <p:strVal val="visible"/>
                                      </p:to>
                                    </p:set>
                                    <p:animEffect transition="in" filter="wipe(right)">
                                      <p:cBhvr>
                                        <p:cTn id="20" dur="500"/>
                                        <p:tgtEl>
                                          <p:spTgt spid="34"/>
                                        </p:tgtEl>
                                      </p:cBhvr>
                                    </p:animEffect>
                                  </p:childTnLst>
                                </p:cTn>
                              </p:par>
                              <p:par>
                                <p:cTn id="21" presetID="12" presetClass="entr" presetSubtype="2" fill="hold" grpId="0" nodeType="withEffect">
                                  <p:stCondLst>
                                    <p:cond delay="1000"/>
                                  </p:stCondLst>
                                  <p:childTnLst>
                                    <p:set>
                                      <p:cBhvr>
                                        <p:cTn id="22" dur="1" fill="hold">
                                          <p:stCondLst>
                                            <p:cond delay="0"/>
                                          </p:stCondLst>
                                        </p:cTn>
                                        <p:tgtEl>
                                          <p:spTgt spid="42"/>
                                        </p:tgtEl>
                                        <p:attrNameLst>
                                          <p:attrName>style.visibility</p:attrName>
                                        </p:attrNameLst>
                                      </p:cBhvr>
                                      <p:to>
                                        <p:strVal val="visible"/>
                                      </p:to>
                                    </p:set>
                                    <p:anim calcmode="lin" valueType="num">
                                      <p:cBhvr additive="base">
                                        <p:cTn id="23" dur="500"/>
                                        <p:tgtEl>
                                          <p:spTgt spid="42"/>
                                        </p:tgtEl>
                                        <p:attrNameLst>
                                          <p:attrName>ppt_x</p:attrName>
                                        </p:attrNameLst>
                                      </p:cBhvr>
                                      <p:tavLst>
                                        <p:tav tm="0">
                                          <p:val>
                                            <p:strVal val="#ppt_x+#ppt_w*1.125000"/>
                                          </p:val>
                                        </p:tav>
                                        <p:tav tm="100000">
                                          <p:val>
                                            <p:strVal val="#ppt_x"/>
                                          </p:val>
                                        </p:tav>
                                      </p:tavLst>
                                    </p:anim>
                                    <p:animEffect transition="in" filter="wipe(left)">
                                      <p:cBhvr>
                                        <p:cTn id="24" dur="500"/>
                                        <p:tgtEl>
                                          <p:spTgt spid="42"/>
                                        </p:tgtEl>
                                      </p:cBhvr>
                                    </p:animEffect>
                                  </p:childTnLst>
                                </p:cTn>
                              </p:par>
                              <p:par>
                                <p:cTn id="25" presetID="31" presetClass="entr" presetSubtype="0" fill="hold" grpId="0" nodeType="withEffect">
                                  <p:stCondLst>
                                    <p:cond delay="1500"/>
                                  </p:stCondLst>
                                  <p:childTnLst>
                                    <p:set>
                                      <p:cBhvr>
                                        <p:cTn id="26" dur="1" fill="hold">
                                          <p:stCondLst>
                                            <p:cond delay="0"/>
                                          </p:stCondLst>
                                        </p:cTn>
                                        <p:tgtEl>
                                          <p:spTgt spid="40"/>
                                        </p:tgtEl>
                                        <p:attrNameLst>
                                          <p:attrName>style.visibility</p:attrName>
                                        </p:attrNameLst>
                                      </p:cBhvr>
                                      <p:to>
                                        <p:strVal val="visible"/>
                                      </p:to>
                                    </p:set>
                                    <p:anim calcmode="lin" valueType="num">
                                      <p:cBhvr>
                                        <p:cTn id="27" dur="500" fill="hold"/>
                                        <p:tgtEl>
                                          <p:spTgt spid="40"/>
                                        </p:tgtEl>
                                        <p:attrNameLst>
                                          <p:attrName>ppt_w</p:attrName>
                                        </p:attrNameLst>
                                      </p:cBhvr>
                                      <p:tavLst>
                                        <p:tav tm="0">
                                          <p:val>
                                            <p:fltVal val="0"/>
                                          </p:val>
                                        </p:tav>
                                        <p:tav tm="100000">
                                          <p:val>
                                            <p:strVal val="#ppt_w"/>
                                          </p:val>
                                        </p:tav>
                                      </p:tavLst>
                                    </p:anim>
                                    <p:anim calcmode="lin" valueType="num">
                                      <p:cBhvr>
                                        <p:cTn id="28" dur="500" fill="hold"/>
                                        <p:tgtEl>
                                          <p:spTgt spid="40"/>
                                        </p:tgtEl>
                                        <p:attrNameLst>
                                          <p:attrName>ppt_h</p:attrName>
                                        </p:attrNameLst>
                                      </p:cBhvr>
                                      <p:tavLst>
                                        <p:tav tm="0">
                                          <p:val>
                                            <p:fltVal val="0"/>
                                          </p:val>
                                        </p:tav>
                                        <p:tav tm="100000">
                                          <p:val>
                                            <p:strVal val="#ppt_h"/>
                                          </p:val>
                                        </p:tav>
                                      </p:tavLst>
                                    </p:anim>
                                    <p:anim calcmode="lin" valueType="num">
                                      <p:cBhvr>
                                        <p:cTn id="29" dur="500" fill="hold"/>
                                        <p:tgtEl>
                                          <p:spTgt spid="40"/>
                                        </p:tgtEl>
                                        <p:attrNameLst>
                                          <p:attrName>style.rotation</p:attrName>
                                        </p:attrNameLst>
                                      </p:cBhvr>
                                      <p:tavLst>
                                        <p:tav tm="0">
                                          <p:val>
                                            <p:fltVal val="90"/>
                                          </p:val>
                                        </p:tav>
                                        <p:tav tm="100000">
                                          <p:val>
                                            <p:fltVal val="0"/>
                                          </p:val>
                                        </p:tav>
                                      </p:tavLst>
                                    </p:anim>
                                    <p:animEffect transition="in" filter="fade">
                                      <p:cBhvr>
                                        <p:cTn id="30" dur="500"/>
                                        <p:tgtEl>
                                          <p:spTgt spid="40"/>
                                        </p:tgtEl>
                                      </p:cBhvr>
                                    </p:animEffect>
                                  </p:childTnLst>
                                </p:cTn>
                              </p:par>
                              <p:par>
                                <p:cTn id="31" presetID="22" presetClass="entr" presetSubtype="2" fill="hold" nodeType="withEffect">
                                  <p:stCondLst>
                                    <p:cond delay="2000"/>
                                  </p:stCondLst>
                                  <p:childTnLst>
                                    <p:set>
                                      <p:cBhvr>
                                        <p:cTn id="32" dur="1" fill="hold">
                                          <p:stCondLst>
                                            <p:cond delay="0"/>
                                          </p:stCondLst>
                                        </p:cTn>
                                        <p:tgtEl>
                                          <p:spTgt spid="35"/>
                                        </p:tgtEl>
                                        <p:attrNameLst>
                                          <p:attrName>style.visibility</p:attrName>
                                        </p:attrNameLst>
                                      </p:cBhvr>
                                      <p:to>
                                        <p:strVal val="visible"/>
                                      </p:to>
                                    </p:set>
                                    <p:animEffect transition="in" filter="wipe(right)">
                                      <p:cBhvr>
                                        <p:cTn id="33" dur="500"/>
                                        <p:tgtEl>
                                          <p:spTgt spid="35"/>
                                        </p:tgtEl>
                                      </p:cBhvr>
                                    </p:animEffect>
                                  </p:childTnLst>
                                </p:cTn>
                              </p:par>
                              <p:par>
                                <p:cTn id="34" presetID="12" presetClass="entr" presetSubtype="2" fill="hold" grpId="0" nodeType="withEffect">
                                  <p:stCondLst>
                                    <p:cond delay="2000"/>
                                  </p:stCondLst>
                                  <p:childTnLst>
                                    <p:set>
                                      <p:cBhvr>
                                        <p:cTn id="35" dur="1" fill="hold">
                                          <p:stCondLst>
                                            <p:cond delay="0"/>
                                          </p:stCondLst>
                                        </p:cTn>
                                        <p:tgtEl>
                                          <p:spTgt spid="43"/>
                                        </p:tgtEl>
                                        <p:attrNameLst>
                                          <p:attrName>style.visibility</p:attrName>
                                        </p:attrNameLst>
                                      </p:cBhvr>
                                      <p:to>
                                        <p:strVal val="visible"/>
                                      </p:to>
                                    </p:set>
                                    <p:anim calcmode="lin" valueType="num">
                                      <p:cBhvr additive="base">
                                        <p:cTn id="36" dur="500"/>
                                        <p:tgtEl>
                                          <p:spTgt spid="43"/>
                                        </p:tgtEl>
                                        <p:attrNameLst>
                                          <p:attrName>ppt_x</p:attrName>
                                        </p:attrNameLst>
                                      </p:cBhvr>
                                      <p:tavLst>
                                        <p:tav tm="0">
                                          <p:val>
                                            <p:strVal val="#ppt_x+#ppt_w*1.125000"/>
                                          </p:val>
                                        </p:tav>
                                        <p:tav tm="100000">
                                          <p:val>
                                            <p:strVal val="#ppt_x"/>
                                          </p:val>
                                        </p:tav>
                                      </p:tavLst>
                                    </p:anim>
                                    <p:animEffect transition="in" filter="wipe(left)">
                                      <p:cBhvr>
                                        <p:cTn id="37" dur="500"/>
                                        <p:tgtEl>
                                          <p:spTgt spid="43"/>
                                        </p:tgtEl>
                                      </p:cBhvr>
                                    </p:animEffect>
                                  </p:childTnLst>
                                </p:cTn>
                              </p:par>
                              <p:par>
                                <p:cTn id="38" presetID="31" presetClass="entr" presetSubtype="0" fill="hold" grpId="0" nodeType="withEffect">
                                  <p:stCondLst>
                                    <p:cond delay="2500"/>
                                  </p:stCondLst>
                                  <p:childTnLst>
                                    <p:set>
                                      <p:cBhvr>
                                        <p:cTn id="39" dur="1" fill="hold">
                                          <p:stCondLst>
                                            <p:cond delay="0"/>
                                          </p:stCondLst>
                                        </p:cTn>
                                        <p:tgtEl>
                                          <p:spTgt spid="39"/>
                                        </p:tgtEl>
                                        <p:attrNameLst>
                                          <p:attrName>style.visibility</p:attrName>
                                        </p:attrNameLst>
                                      </p:cBhvr>
                                      <p:to>
                                        <p:strVal val="visible"/>
                                      </p:to>
                                    </p:set>
                                    <p:anim calcmode="lin" valueType="num">
                                      <p:cBhvr>
                                        <p:cTn id="40" dur="500" fill="hold"/>
                                        <p:tgtEl>
                                          <p:spTgt spid="39"/>
                                        </p:tgtEl>
                                        <p:attrNameLst>
                                          <p:attrName>ppt_w</p:attrName>
                                        </p:attrNameLst>
                                      </p:cBhvr>
                                      <p:tavLst>
                                        <p:tav tm="0">
                                          <p:val>
                                            <p:fltVal val="0"/>
                                          </p:val>
                                        </p:tav>
                                        <p:tav tm="100000">
                                          <p:val>
                                            <p:strVal val="#ppt_w"/>
                                          </p:val>
                                        </p:tav>
                                      </p:tavLst>
                                    </p:anim>
                                    <p:anim calcmode="lin" valueType="num">
                                      <p:cBhvr>
                                        <p:cTn id="41" dur="500" fill="hold"/>
                                        <p:tgtEl>
                                          <p:spTgt spid="39"/>
                                        </p:tgtEl>
                                        <p:attrNameLst>
                                          <p:attrName>ppt_h</p:attrName>
                                        </p:attrNameLst>
                                      </p:cBhvr>
                                      <p:tavLst>
                                        <p:tav tm="0">
                                          <p:val>
                                            <p:fltVal val="0"/>
                                          </p:val>
                                        </p:tav>
                                        <p:tav tm="100000">
                                          <p:val>
                                            <p:strVal val="#ppt_h"/>
                                          </p:val>
                                        </p:tav>
                                      </p:tavLst>
                                    </p:anim>
                                    <p:anim calcmode="lin" valueType="num">
                                      <p:cBhvr>
                                        <p:cTn id="42" dur="500" fill="hold"/>
                                        <p:tgtEl>
                                          <p:spTgt spid="39"/>
                                        </p:tgtEl>
                                        <p:attrNameLst>
                                          <p:attrName>style.rotation</p:attrName>
                                        </p:attrNameLst>
                                      </p:cBhvr>
                                      <p:tavLst>
                                        <p:tav tm="0">
                                          <p:val>
                                            <p:fltVal val="90"/>
                                          </p:val>
                                        </p:tav>
                                        <p:tav tm="100000">
                                          <p:val>
                                            <p:fltVal val="0"/>
                                          </p:val>
                                        </p:tav>
                                      </p:tavLst>
                                    </p:anim>
                                    <p:animEffect transition="in" filter="fade">
                                      <p:cBhvr>
                                        <p:cTn id="43" dur="500"/>
                                        <p:tgtEl>
                                          <p:spTgt spid="39"/>
                                        </p:tgtEl>
                                      </p:cBhvr>
                                    </p:animEffect>
                                  </p:childTnLst>
                                </p:cTn>
                              </p:par>
                              <p:par>
                                <p:cTn id="44" presetID="12" presetClass="entr" presetSubtype="2" fill="hold" grpId="0" nodeType="withEffect">
                                  <p:stCondLst>
                                    <p:cond delay="2500"/>
                                  </p:stCondLst>
                                  <p:childTnLst>
                                    <p:set>
                                      <p:cBhvr>
                                        <p:cTn id="45" dur="1" fill="hold">
                                          <p:stCondLst>
                                            <p:cond delay="0"/>
                                          </p:stCondLst>
                                        </p:cTn>
                                        <p:tgtEl>
                                          <p:spTgt spid="44"/>
                                        </p:tgtEl>
                                        <p:attrNameLst>
                                          <p:attrName>style.visibility</p:attrName>
                                        </p:attrNameLst>
                                      </p:cBhvr>
                                      <p:to>
                                        <p:strVal val="visible"/>
                                      </p:to>
                                    </p:set>
                                    <p:anim calcmode="lin" valueType="num">
                                      <p:cBhvr additive="base">
                                        <p:cTn id="46" dur="500"/>
                                        <p:tgtEl>
                                          <p:spTgt spid="44"/>
                                        </p:tgtEl>
                                        <p:attrNameLst>
                                          <p:attrName>ppt_x</p:attrName>
                                        </p:attrNameLst>
                                      </p:cBhvr>
                                      <p:tavLst>
                                        <p:tav tm="0">
                                          <p:val>
                                            <p:strVal val="#ppt_x+#ppt_w*1.125000"/>
                                          </p:val>
                                        </p:tav>
                                        <p:tav tm="100000">
                                          <p:val>
                                            <p:strVal val="#ppt_x"/>
                                          </p:val>
                                        </p:tav>
                                      </p:tavLst>
                                    </p:anim>
                                    <p:animEffect transition="in" filter="wipe(left)">
                                      <p:cBhvr>
                                        <p:cTn id="47" dur="500"/>
                                        <p:tgtEl>
                                          <p:spTgt spid="44"/>
                                        </p:tgtEl>
                                      </p:cBhvr>
                                    </p:animEffect>
                                  </p:childTnLst>
                                </p:cTn>
                              </p:par>
                              <p:par>
                                <p:cTn id="48" presetID="22" presetClass="entr" presetSubtype="2" fill="hold" nodeType="withEffect">
                                  <p:stCondLst>
                                    <p:cond delay="3000"/>
                                  </p:stCondLst>
                                  <p:childTnLst>
                                    <p:set>
                                      <p:cBhvr>
                                        <p:cTn id="49" dur="1" fill="hold">
                                          <p:stCondLst>
                                            <p:cond delay="0"/>
                                          </p:stCondLst>
                                        </p:cTn>
                                        <p:tgtEl>
                                          <p:spTgt spid="36"/>
                                        </p:tgtEl>
                                        <p:attrNameLst>
                                          <p:attrName>style.visibility</p:attrName>
                                        </p:attrNameLst>
                                      </p:cBhvr>
                                      <p:to>
                                        <p:strVal val="visible"/>
                                      </p:to>
                                    </p:set>
                                    <p:animEffect transition="in" filter="wipe(right)">
                                      <p:cBhvr>
                                        <p:cTn id="50" dur="500"/>
                                        <p:tgtEl>
                                          <p:spTgt spid="36"/>
                                        </p:tgtEl>
                                      </p:cBhvr>
                                    </p:animEffect>
                                  </p:childTnLst>
                                </p:cTn>
                              </p:par>
                              <p:par>
                                <p:cTn id="51" presetID="31" presetClass="entr" presetSubtype="0" fill="hold" grpId="0" nodeType="withEffect">
                                  <p:stCondLst>
                                    <p:cond delay="3500"/>
                                  </p:stCondLst>
                                  <p:childTnLst>
                                    <p:set>
                                      <p:cBhvr>
                                        <p:cTn id="52" dur="1" fill="hold">
                                          <p:stCondLst>
                                            <p:cond delay="0"/>
                                          </p:stCondLst>
                                        </p:cTn>
                                        <p:tgtEl>
                                          <p:spTgt spid="38"/>
                                        </p:tgtEl>
                                        <p:attrNameLst>
                                          <p:attrName>style.visibility</p:attrName>
                                        </p:attrNameLst>
                                      </p:cBhvr>
                                      <p:to>
                                        <p:strVal val="visible"/>
                                      </p:to>
                                    </p:set>
                                    <p:anim calcmode="lin" valueType="num">
                                      <p:cBhvr>
                                        <p:cTn id="53" dur="500" fill="hold"/>
                                        <p:tgtEl>
                                          <p:spTgt spid="38"/>
                                        </p:tgtEl>
                                        <p:attrNameLst>
                                          <p:attrName>ppt_w</p:attrName>
                                        </p:attrNameLst>
                                      </p:cBhvr>
                                      <p:tavLst>
                                        <p:tav tm="0">
                                          <p:val>
                                            <p:fltVal val="0"/>
                                          </p:val>
                                        </p:tav>
                                        <p:tav tm="100000">
                                          <p:val>
                                            <p:strVal val="#ppt_w"/>
                                          </p:val>
                                        </p:tav>
                                      </p:tavLst>
                                    </p:anim>
                                    <p:anim calcmode="lin" valueType="num">
                                      <p:cBhvr>
                                        <p:cTn id="54" dur="500" fill="hold"/>
                                        <p:tgtEl>
                                          <p:spTgt spid="38"/>
                                        </p:tgtEl>
                                        <p:attrNameLst>
                                          <p:attrName>ppt_h</p:attrName>
                                        </p:attrNameLst>
                                      </p:cBhvr>
                                      <p:tavLst>
                                        <p:tav tm="0">
                                          <p:val>
                                            <p:fltVal val="0"/>
                                          </p:val>
                                        </p:tav>
                                        <p:tav tm="100000">
                                          <p:val>
                                            <p:strVal val="#ppt_h"/>
                                          </p:val>
                                        </p:tav>
                                      </p:tavLst>
                                    </p:anim>
                                    <p:anim calcmode="lin" valueType="num">
                                      <p:cBhvr>
                                        <p:cTn id="55" dur="500" fill="hold"/>
                                        <p:tgtEl>
                                          <p:spTgt spid="38"/>
                                        </p:tgtEl>
                                        <p:attrNameLst>
                                          <p:attrName>style.rotation</p:attrName>
                                        </p:attrNameLst>
                                      </p:cBhvr>
                                      <p:tavLst>
                                        <p:tav tm="0">
                                          <p:val>
                                            <p:fltVal val="90"/>
                                          </p:val>
                                        </p:tav>
                                        <p:tav tm="100000">
                                          <p:val>
                                            <p:fltVal val="0"/>
                                          </p:val>
                                        </p:tav>
                                      </p:tavLst>
                                    </p:anim>
                                    <p:animEffect transition="in" filter="fade">
                                      <p:cBhvr>
                                        <p:cTn id="56"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40" grpId="0" animBg="1"/>
      <p:bldP spid="41" grpId="0"/>
      <p:bldP spid="42" grpId="0"/>
      <p:bldP spid="43" grpId="0"/>
      <p:bldP spid="4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 y="309617"/>
            <a:ext cx="527425" cy="671867"/>
          </a:xfrm>
          <a:prstGeom prst="rect">
            <a:avLst/>
          </a:prstGeom>
          <a:solidFill>
            <a:srgbClr val="0CB0EF"/>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rtlCol="0" anchor="ctr"/>
          <a:lstStyle/>
          <a:p>
            <a:pPr algn="ctr" defTabSz="914096"/>
            <a:endParaRPr lang="zh-CN" altLang="en-US" sz="1866" dirty="0">
              <a:solidFill>
                <a:srgbClr val="E7E6E6">
                  <a:lumMod val="50000"/>
                </a:srgbClr>
              </a:solidFill>
              <a:cs typeface="+mn-ea"/>
              <a:sym typeface="+mn-lt"/>
            </a:endParaRPr>
          </a:p>
        </p:txBody>
      </p:sp>
      <p:sp>
        <p:nvSpPr>
          <p:cNvPr id="3" name="文本框 37"/>
          <p:cNvSpPr txBox="1"/>
          <p:nvPr/>
        </p:nvSpPr>
        <p:spPr>
          <a:xfrm>
            <a:off x="623435" y="309617"/>
            <a:ext cx="2448229" cy="420542"/>
          </a:xfrm>
          <a:prstGeom prst="rect">
            <a:avLst/>
          </a:prstGeom>
          <a:noFill/>
        </p:spPr>
        <p:txBody>
          <a:bodyPr wrap="square" lIns="91417" tIns="45709" rIns="91417" bIns="45709" rtlCol="0">
            <a:spAutoFit/>
          </a:bodyPr>
          <a:lstStyle/>
          <a:p>
            <a:pPr lvl="0"/>
            <a:r>
              <a:rPr lang="zh-CN" altLang="en-US" sz="2133" b="1" dirty="0">
                <a:solidFill>
                  <a:srgbClr val="0CB0EF"/>
                </a:solidFill>
                <a:latin typeface="微软雅黑" pitchFamily="34" charset="-122"/>
                <a:ea typeface="微软雅黑" pitchFamily="34" charset="-122"/>
              </a:rPr>
              <a:t>添加标题</a:t>
            </a:r>
            <a:endParaRPr lang="zh-CN" altLang="zh-CN" sz="2133" b="1" dirty="0">
              <a:solidFill>
                <a:srgbClr val="0CB0EF"/>
              </a:solidFill>
              <a:latin typeface="微软雅黑" pitchFamily="34" charset="-122"/>
              <a:ea typeface="微软雅黑" pitchFamily="34" charset="-122"/>
            </a:endParaRPr>
          </a:p>
        </p:txBody>
      </p:sp>
      <p:sp>
        <p:nvSpPr>
          <p:cNvPr id="4" name="文本框 38"/>
          <p:cNvSpPr txBox="1"/>
          <p:nvPr/>
        </p:nvSpPr>
        <p:spPr>
          <a:xfrm>
            <a:off x="575387" y="741531"/>
            <a:ext cx="2719028" cy="276977"/>
          </a:xfrm>
          <a:prstGeom prst="rect">
            <a:avLst/>
          </a:prstGeom>
          <a:noFill/>
        </p:spPr>
        <p:txBody>
          <a:bodyPr wrap="square" lIns="91417" tIns="45709" rIns="91417" bIns="45709" rtlCol="0">
            <a:spAutoFit/>
          </a:bodyPr>
          <a:lstStyle/>
          <a:p>
            <a:pPr defTabSz="914096"/>
            <a:r>
              <a:rPr lang="en-US" altLang="zh-CN" sz="1200" dirty="0">
                <a:solidFill>
                  <a:srgbClr val="0CB0EF"/>
                </a:solidFill>
                <a:cs typeface="+mn-ea"/>
                <a:sym typeface="+mn-lt"/>
              </a:rPr>
              <a:t>ADD RELATED TITLE WORDS</a:t>
            </a:r>
            <a:endParaRPr lang="zh-CN" altLang="en-US" sz="1200" dirty="0">
              <a:solidFill>
                <a:srgbClr val="0CB0EF"/>
              </a:solidFill>
              <a:cs typeface="+mn-ea"/>
              <a:sym typeface="+mn-lt"/>
            </a:endParaRPr>
          </a:p>
        </p:txBody>
      </p:sp>
      <p:sp>
        <p:nvSpPr>
          <p:cNvPr id="56" name="椭圆 55"/>
          <p:cNvSpPr/>
          <p:nvPr/>
        </p:nvSpPr>
        <p:spPr>
          <a:xfrm>
            <a:off x="1385093" y="1476794"/>
            <a:ext cx="1354833" cy="1355326"/>
          </a:xfrm>
          <a:prstGeom prst="ellipse">
            <a:avLst/>
          </a:prstGeom>
          <a:solidFill>
            <a:srgbClr val="FFB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683" tIns="43341" rIns="86683" bIns="43341" rtlCol="0" anchor="ctr"/>
          <a:lstStyle/>
          <a:p>
            <a:pPr algn="ctr"/>
            <a:r>
              <a:rPr lang="zh-CN" altLang="en-US" sz="1599" b="1" dirty="0">
                <a:latin typeface="微软雅黑" pitchFamily="34" charset="-122"/>
                <a:ea typeface="微软雅黑" pitchFamily="34" charset="-122"/>
              </a:rPr>
              <a:t>点此替换文本</a:t>
            </a:r>
            <a:r>
              <a:rPr lang="en-US" altLang="zh-CN" sz="1599" b="1" dirty="0">
                <a:latin typeface="微软雅黑" pitchFamily="34" charset="-122"/>
                <a:ea typeface="微软雅黑" pitchFamily="34" charset="-122"/>
              </a:rPr>
              <a:t> 1</a:t>
            </a:r>
            <a:endParaRPr lang="zh-CN" altLang="en-US" sz="1599" b="1" dirty="0">
              <a:latin typeface="微软雅黑" pitchFamily="34" charset="-122"/>
              <a:ea typeface="微软雅黑" pitchFamily="34" charset="-122"/>
            </a:endParaRPr>
          </a:p>
        </p:txBody>
      </p:sp>
      <p:sp>
        <p:nvSpPr>
          <p:cNvPr id="57" name="椭圆 56"/>
          <p:cNvSpPr/>
          <p:nvPr/>
        </p:nvSpPr>
        <p:spPr>
          <a:xfrm>
            <a:off x="3904457" y="2013598"/>
            <a:ext cx="1354833" cy="1355326"/>
          </a:xfrm>
          <a:prstGeom prst="ellipse">
            <a:avLst/>
          </a:prstGeom>
          <a:solidFill>
            <a:srgbClr val="F4346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683" tIns="43341" rIns="86683" bIns="43341" rtlCol="0" anchor="ctr"/>
          <a:lstStyle/>
          <a:p>
            <a:pPr lvl="0" algn="ctr"/>
            <a:r>
              <a:rPr lang="zh-CN" altLang="en-US" sz="1599" b="1" dirty="0">
                <a:solidFill>
                  <a:prstClr val="white"/>
                </a:solidFill>
                <a:latin typeface="微软雅黑" pitchFamily="34" charset="-122"/>
                <a:ea typeface="微软雅黑" pitchFamily="34" charset="-122"/>
              </a:rPr>
              <a:t>点此替换文本</a:t>
            </a:r>
            <a:r>
              <a:rPr lang="en-US" altLang="zh-CN" sz="1599" b="1" dirty="0">
                <a:solidFill>
                  <a:prstClr val="white"/>
                </a:solidFill>
                <a:latin typeface="微软雅黑" pitchFamily="34" charset="-122"/>
                <a:ea typeface="微软雅黑" pitchFamily="34" charset="-122"/>
              </a:rPr>
              <a:t> 2</a:t>
            </a:r>
            <a:endParaRPr lang="zh-CN" altLang="en-US" sz="1599" b="1" dirty="0">
              <a:solidFill>
                <a:prstClr val="white"/>
              </a:solidFill>
              <a:latin typeface="微软雅黑" pitchFamily="34" charset="-122"/>
              <a:ea typeface="微软雅黑" pitchFamily="34" charset="-122"/>
            </a:endParaRPr>
          </a:p>
        </p:txBody>
      </p:sp>
      <p:sp>
        <p:nvSpPr>
          <p:cNvPr id="58" name="椭圆 57"/>
          <p:cNvSpPr/>
          <p:nvPr/>
        </p:nvSpPr>
        <p:spPr>
          <a:xfrm>
            <a:off x="6423821" y="1476794"/>
            <a:ext cx="1354833" cy="1355326"/>
          </a:xfrm>
          <a:prstGeom prst="ellipse">
            <a:avLst/>
          </a:prstGeom>
          <a:solidFill>
            <a:srgbClr val="92D15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683" tIns="43341" rIns="86683" bIns="43341" rtlCol="0" anchor="ctr"/>
          <a:lstStyle/>
          <a:p>
            <a:pPr lvl="0" algn="ctr"/>
            <a:r>
              <a:rPr lang="zh-CN" altLang="en-US" sz="1599" b="1" dirty="0">
                <a:solidFill>
                  <a:prstClr val="white"/>
                </a:solidFill>
                <a:latin typeface="微软雅黑" pitchFamily="34" charset="-122"/>
                <a:ea typeface="微软雅黑" pitchFamily="34" charset="-122"/>
              </a:rPr>
              <a:t>点此替换文本</a:t>
            </a:r>
            <a:r>
              <a:rPr lang="en-US" altLang="zh-CN" sz="1599" b="1" dirty="0">
                <a:solidFill>
                  <a:prstClr val="white"/>
                </a:solidFill>
                <a:latin typeface="微软雅黑" pitchFamily="34" charset="-122"/>
                <a:ea typeface="微软雅黑" pitchFamily="34" charset="-122"/>
              </a:rPr>
              <a:t> 3</a:t>
            </a:r>
            <a:endParaRPr lang="zh-CN" altLang="en-US" sz="1599" b="1" dirty="0">
              <a:solidFill>
                <a:prstClr val="white"/>
              </a:solidFill>
              <a:latin typeface="微软雅黑" pitchFamily="34" charset="-122"/>
              <a:ea typeface="微软雅黑" pitchFamily="34" charset="-122"/>
            </a:endParaRPr>
          </a:p>
        </p:txBody>
      </p:sp>
      <p:sp>
        <p:nvSpPr>
          <p:cNvPr id="59" name="椭圆 58"/>
          <p:cNvSpPr/>
          <p:nvPr/>
        </p:nvSpPr>
        <p:spPr>
          <a:xfrm>
            <a:off x="8943185" y="2013598"/>
            <a:ext cx="1354833" cy="1355326"/>
          </a:xfrm>
          <a:prstGeom prst="ellipse">
            <a:avLst/>
          </a:prstGeom>
          <a:solidFill>
            <a:srgbClr val="0CB0E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683" tIns="43341" rIns="86683" bIns="43341" rtlCol="0" anchor="ctr"/>
          <a:lstStyle/>
          <a:p>
            <a:pPr lvl="0" algn="ctr"/>
            <a:r>
              <a:rPr lang="zh-CN" altLang="en-US" sz="1599" b="1" dirty="0">
                <a:solidFill>
                  <a:schemeClr val="bg1"/>
                </a:solidFill>
                <a:latin typeface="微软雅黑" pitchFamily="34" charset="-122"/>
                <a:ea typeface="微软雅黑" pitchFamily="34" charset="-122"/>
              </a:rPr>
              <a:t>点此替换文本</a:t>
            </a:r>
            <a:r>
              <a:rPr lang="en-US" altLang="zh-CN" sz="1599" b="1" dirty="0">
                <a:solidFill>
                  <a:schemeClr val="bg1"/>
                </a:solidFill>
                <a:latin typeface="微软雅黑" pitchFamily="34" charset="-122"/>
                <a:ea typeface="微软雅黑" pitchFamily="34" charset="-122"/>
              </a:rPr>
              <a:t> 4</a:t>
            </a:r>
            <a:endParaRPr lang="zh-CN" altLang="en-US" sz="1599" b="1" dirty="0">
              <a:solidFill>
                <a:schemeClr val="bg1"/>
              </a:solidFill>
              <a:latin typeface="微软雅黑" pitchFamily="34" charset="-122"/>
              <a:ea typeface="微软雅黑" pitchFamily="34" charset="-122"/>
            </a:endParaRPr>
          </a:p>
        </p:txBody>
      </p:sp>
      <p:cxnSp>
        <p:nvCxnSpPr>
          <p:cNvPr id="60" name="直接连接符 21"/>
          <p:cNvCxnSpPr>
            <a:stCxn id="63" idx="6"/>
            <a:endCxn id="68" idx="2"/>
          </p:cNvCxnSpPr>
          <p:nvPr/>
        </p:nvCxnSpPr>
        <p:spPr>
          <a:xfrm>
            <a:off x="2739926" y="2154458"/>
            <a:ext cx="1164531" cy="536804"/>
          </a:xfrm>
          <a:prstGeom prst="line">
            <a:avLst/>
          </a:prstGeom>
          <a:ln>
            <a:solidFill>
              <a:srgbClr val="2B2939"/>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1" name="直接连接符 22"/>
          <p:cNvCxnSpPr>
            <a:stCxn id="68" idx="6"/>
          </p:cNvCxnSpPr>
          <p:nvPr/>
        </p:nvCxnSpPr>
        <p:spPr>
          <a:xfrm flipV="1">
            <a:off x="5259290" y="2154458"/>
            <a:ext cx="1164531" cy="536804"/>
          </a:xfrm>
          <a:prstGeom prst="line">
            <a:avLst/>
          </a:prstGeom>
          <a:ln>
            <a:solidFill>
              <a:srgbClr val="2B2939"/>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2" name="直接连接符 23"/>
          <p:cNvCxnSpPr/>
          <p:nvPr/>
        </p:nvCxnSpPr>
        <p:spPr>
          <a:xfrm>
            <a:off x="7778654" y="2154458"/>
            <a:ext cx="1164531" cy="536804"/>
          </a:xfrm>
          <a:prstGeom prst="line">
            <a:avLst/>
          </a:prstGeom>
          <a:ln>
            <a:solidFill>
              <a:srgbClr val="2B2939"/>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63" name="TextBox 170"/>
          <p:cNvSpPr txBox="1"/>
          <p:nvPr/>
        </p:nvSpPr>
        <p:spPr>
          <a:xfrm>
            <a:off x="1282460" y="3925829"/>
            <a:ext cx="2303504" cy="338464"/>
          </a:xfrm>
          <a:prstGeom prst="rect">
            <a:avLst/>
          </a:prstGeom>
          <a:noFill/>
        </p:spPr>
        <p:txBody>
          <a:bodyPr wrap="square" lIns="91414" tIns="45707" rIns="91414" bIns="45707" rtlCol="0">
            <a:spAutoFit/>
          </a:bodyPr>
          <a:lstStyle/>
          <a:p>
            <a:pPr>
              <a:lnSpc>
                <a:spcPct val="120000"/>
              </a:lnSpc>
            </a:pPr>
            <a:r>
              <a:rPr lang="zh-CN" altLang="en-US" sz="1333"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333"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TextBox 171"/>
          <p:cNvSpPr txBox="1"/>
          <p:nvPr/>
        </p:nvSpPr>
        <p:spPr>
          <a:xfrm>
            <a:off x="1282460" y="4211512"/>
            <a:ext cx="2114826" cy="646305"/>
          </a:xfrm>
          <a:prstGeom prst="rect">
            <a:avLst/>
          </a:prstGeom>
          <a:noFill/>
        </p:spPr>
        <p:txBody>
          <a:bodyPr wrap="square" lIns="91414" tIns="45707" rIns="91414" bIns="45707"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65" name="TextBox 170"/>
          <p:cNvSpPr txBox="1"/>
          <p:nvPr/>
        </p:nvSpPr>
        <p:spPr>
          <a:xfrm>
            <a:off x="3706566" y="3925829"/>
            <a:ext cx="2303504" cy="338464"/>
          </a:xfrm>
          <a:prstGeom prst="rect">
            <a:avLst/>
          </a:prstGeom>
          <a:noFill/>
        </p:spPr>
        <p:txBody>
          <a:bodyPr wrap="square" lIns="91414" tIns="45707" rIns="91414" bIns="45707" rtlCol="0">
            <a:spAutoFit/>
          </a:bodyPr>
          <a:lstStyle/>
          <a:p>
            <a:pPr>
              <a:lnSpc>
                <a:spcPct val="120000"/>
              </a:lnSpc>
            </a:pPr>
            <a:r>
              <a:rPr lang="zh-CN" altLang="en-US" sz="1333"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333"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TextBox 171"/>
          <p:cNvSpPr txBox="1"/>
          <p:nvPr/>
        </p:nvSpPr>
        <p:spPr>
          <a:xfrm>
            <a:off x="3706566" y="4211512"/>
            <a:ext cx="2114826" cy="646305"/>
          </a:xfrm>
          <a:prstGeom prst="rect">
            <a:avLst/>
          </a:prstGeom>
          <a:noFill/>
        </p:spPr>
        <p:txBody>
          <a:bodyPr wrap="square" lIns="91414" tIns="45707" rIns="91414" bIns="45707"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67" name="TextBox 170"/>
          <p:cNvSpPr txBox="1"/>
          <p:nvPr/>
        </p:nvSpPr>
        <p:spPr>
          <a:xfrm>
            <a:off x="6130671" y="3925829"/>
            <a:ext cx="2303504" cy="338464"/>
          </a:xfrm>
          <a:prstGeom prst="rect">
            <a:avLst/>
          </a:prstGeom>
          <a:noFill/>
        </p:spPr>
        <p:txBody>
          <a:bodyPr wrap="square" lIns="91414" tIns="45707" rIns="91414" bIns="45707" rtlCol="0">
            <a:spAutoFit/>
          </a:bodyPr>
          <a:lstStyle/>
          <a:p>
            <a:pPr>
              <a:lnSpc>
                <a:spcPct val="120000"/>
              </a:lnSpc>
            </a:pPr>
            <a:r>
              <a:rPr lang="zh-CN" altLang="en-US" sz="1333"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333"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TextBox 171"/>
          <p:cNvSpPr txBox="1"/>
          <p:nvPr/>
        </p:nvSpPr>
        <p:spPr>
          <a:xfrm>
            <a:off x="6130671" y="4211512"/>
            <a:ext cx="2114826" cy="646305"/>
          </a:xfrm>
          <a:prstGeom prst="rect">
            <a:avLst/>
          </a:prstGeom>
          <a:noFill/>
        </p:spPr>
        <p:txBody>
          <a:bodyPr wrap="square" lIns="91414" tIns="45707" rIns="91414" bIns="45707"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69" name="TextBox 170"/>
          <p:cNvSpPr txBox="1"/>
          <p:nvPr/>
        </p:nvSpPr>
        <p:spPr>
          <a:xfrm>
            <a:off x="8608946" y="3925829"/>
            <a:ext cx="2303504" cy="338464"/>
          </a:xfrm>
          <a:prstGeom prst="rect">
            <a:avLst/>
          </a:prstGeom>
          <a:noFill/>
        </p:spPr>
        <p:txBody>
          <a:bodyPr wrap="square" lIns="91414" tIns="45707" rIns="91414" bIns="45707" rtlCol="0">
            <a:spAutoFit/>
          </a:bodyPr>
          <a:lstStyle/>
          <a:p>
            <a:pPr>
              <a:lnSpc>
                <a:spcPct val="120000"/>
              </a:lnSpc>
            </a:pPr>
            <a:r>
              <a:rPr lang="zh-CN" altLang="en-US" sz="1333"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333"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TextBox 171"/>
          <p:cNvSpPr txBox="1"/>
          <p:nvPr/>
        </p:nvSpPr>
        <p:spPr>
          <a:xfrm>
            <a:off x="8608946" y="4211512"/>
            <a:ext cx="2114826" cy="646305"/>
          </a:xfrm>
          <a:prstGeom prst="rect">
            <a:avLst/>
          </a:prstGeom>
          <a:noFill/>
        </p:spPr>
        <p:txBody>
          <a:bodyPr wrap="square" lIns="91414" tIns="45707" rIns="91414" bIns="45707"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2125385038"/>
      </p:ext>
    </p:extLst>
  </p:cSld>
  <p:clrMapOvr>
    <a:masterClrMapping/>
  </p:clrMapOvr>
  <mc:AlternateContent xmlns:mc="http://schemas.openxmlformats.org/markup-compatibility/2006" xmlns:p14="http://schemas.microsoft.com/office/powerpoint/2010/main">
    <mc:Choice Requires="p14">
      <p:transition spd="slow" p14:dur="1500" advTm="1500">
        <p:random/>
      </p:transition>
    </mc:Choice>
    <mc:Fallback xmlns="">
      <p:transition spd="slow" advTm="15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wheel(1)">
                                      <p:cBhvr>
                                        <p:cTn id="7" dur="500"/>
                                        <p:tgtEl>
                                          <p:spTgt spid="5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0"/>
                                        </p:tgtEl>
                                        <p:attrNameLst>
                                          <p:attrName>style.visibility</p:attrName>
                                        </p:attrNameLst>
                                      </p:cBhvr>
                                      <p:to>
                                        <p:strVal val="visible"/>
                                      </p:to>
                                    </p:set>
                                    <p:animEffect transition="in" filter="wipe(left)">
                                      <p:cBhvr>
                                        <p:cTn id="11" dur="500"/>
                                        <p:tgtEl>
                                          <p:spTgt spid="60"/>
                                        </p:tgtEl>
                                      </p:cBhvr>
                                    </p:animEffect>
                                  </p:childTnLst>
                                </p:cTn>
                              </p:par>
                            </p:childTnLst>
                          </p:cTn>
                        </p:par>
                        <p:par>
                          <p:cTn id="12" fill="hold">
                            <p:stCondLst>
                              <p:cond delay="1000"/>
                            </p:stCondLst>
                            <p:childTnLst>
                              <p:par>
                                <p:cTn id="13" presetID="21" presetClass="entr" presetSubtype="1" fill="hold" grpId="0" nodeType="afterEffect">
                                  <p:stCondLst>
                                    <p:cond delay="0"/>
                                  </p:stCondLst>
                                  <p:childTnLst>
                                    <p:set>
                                      <p:cBhvr>
                                        <p:cTn id="14" dur="1" fill="hold">
                                          <p:stCondLst>
                                            <p:cond delay="0"/>
                                          </p:stCondLst>
                                        </p:cTn>
                                        <p:tgtEl>
                                          <p:spTgt spid="57"/>
                                        </p:tgtEl>
                                        <p:attrNameLst>
                                          <p:attrName>style.visibility</p:attrName>
                                        </p:attrNameLst>
                                      </p:cBhvr>
                                      <p:to>
                                        <p:strVal val="visible"/>
                                      </p:to>
                                    </p:set>
                                    <p:animEffect transition="in" filter="wheel(1)">
                                      <p:cBhvr>
                                        <p:cTn id="15" dur="500"/>
                                        <p:tgtEl>
                                          <p:spTgt spid="57"/>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61"/>
                                        </p:tgtEl>
                                        <p:attrNameLst>
                                          <p:attrName>style.visibility</p:attrName>
                                        </p:attrNameLst>
                                      </p:cBhvr>
                                      <p:to>
                                        <p:strVal val="visible"/>
                                      </p:to>
                                    </p:set>
                                    <p:animEffect transition="in" filter="wipe(left)">
                                      <p:cBhvr>
                                        <p:cTn id="19" dur="500"/>
                                        <p:tgtEl>
                                          <p:spTgt spid="61"/>
                                        </p:tgtEl>
                                      </p:cBhvr>
                                    </p:animEffect>
                                  </p:childTnLst>
                                </p:cTn>
                              </p:par>
                            </p:childTnLst>
                          </p:cTn>
                        </p:par>
                        <p:par>
                          <p:cTn id="20" fill="hold">
                            <p:stCondLst>
                              <p:cond delay="2000"/>
                            </p:stCondLst>
                            <p:childTnLst>
                              <p:par>
                                <p:cTn id="21" presetID="21" presetClass="entr" presetSubtype="1" fill="hold" grpId="0" nodeType="afterEffect">
                                  <p:stCondLst>
                                    <p:cond delay="0"/>
                                  </p:stCondLst>
                                  <p:childTnLst>
                                    <p:set>
                                      <p:cBhvr>
                                        <p:cTn id="22" dur="1" fill="hold">
                                          <p:stCondLst>
                                            <p:cond delay="0"/>
                                          </p:stCondLst>
                                        </p:cTn>
                                        <p:tgtEl>
                                          <p:spTgt spid="58"/>
                                        </p:tgtEl>
                                        <p:attrNameLst>
                                          <p:attrName>style.visibility</p:attrName>
                                        </p:attrNameLst>
                                      </p:cBhvr>
                                      <p:to>
                                        <p:strVal val="visible"/>
                                      </p:to>
                                    </p:set>
                                    <p:animEffect transition="in" filter="wheel(1)">
                                      <p:cBhvr>
                                        <p:cTn id="23" dur="500"/>
                                        <p:tgtEl>
                                          <p:spTgt spid="58"/>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62"/>
                                        </p:tgtEl>
                                        <p:attrNameLst>
                                          <p:attrName>style.visibility</p:attrName>
                                        </p:attrNameLst>
                                      </p:cBhvr>
                                      <p:to>
                                        <p:strVal val="visible"/>
                                      </p:to>
                                    </p:set>
                                    <p:animEffect transition="in" filter="wipe(left)">
                                      <p:cBhvr>
                                        <p:cTn id="27" dur="500"/>
                                        <p:tgtEl>
                                          <p:spTgt spid="62"/>
                                        </p:tgtEl>
                                      </p:cBhvr>
                                    </p:animEffect>
                                  </p:childTnLst>
                                </p:cTn>
                              </p:par>
                            </p:childTnLst>
                          </p:cTn>
                        </p:par>
                        <p:par>
                          <p:cTn id="28" fill="hold">
                            <p:stCondLst>
                              <p:cond delay="3000"/>
                            </p:stCondLst>
                            <p:childTnLst>
                              <p:par>
                                <p:cTn id="29" presetID="21" presetClass="entr" presetSubtype="1" fill="hold" grpId="0" nodeType="afterEffect">
                                  <p:stCondLst>
                                    <p:cond delay="0"/>
                                  </p:stCondLst>
                                  <p:childTnLst>
                                    <p:set>
                                      <p:cBhvr>
                                        <p:cTn id="30" dur="1" fill="hold">
                                          <p:stCondLst>
                                            <p:cond delay="0"/>
                                          </p:stCondLst>
                                        </p:cTn>
                                        <p:tgtEl>
                                          <p:spTgt spid="59"/>
                                        </p:tgtEl>
                                        <p:attrNameLst>
                                          <p:attrName>style.visibility</p:attrName>
                                        </p:attrNameLst>
                                      </p:cBhvr>
                                      <p:to>
                                        <p:strVal val="visible"/>
                                      </p:to>
                                    </p:set>
                                    <p:animEffect transition="in" filter="wheel(1)">
                                      <p:cBhvr>
                                        <p:cTn id="31" dur="500"/>
                                        <p:tgtEl>
                                          <p:spTgt spid="59"/>
                                        </p:tgtEl>
                                      </p:cBhvr>
                                    </p:animEffect>
                                  </p:childTnLst>
                                </p:cTn>
                              </p:par>
                            </p:childTnLst>
                          </p:cTn>
                        </p:par>
                        <p:par>
                          <p:cTn id="32" fill="hold">
                            <p:stCondLst>
                              <p:cond delay="3500"/>
                            </p:stCondLst>
                            <p:childTnLst>
                              <p:par>
                                <p:cTn id="33" presetID="12" presetClass="entr" presetSubtype="2" fill="hold" grpId="0" nodeType="afterEffect">
                                  <p:stCondLst>
                                    <p:cond delay="0"/>
                                  </p:stCondLst>
                                  <p:childTnLst>
                                    <p:set>
                                      <p:cBhvr>
                                        <p:cTn id="34" dur="1" fill="hold">
                                          <p:stCondLst>
                                            <p:cond delay="0"/>
                                          </p:stCondLst>
                                        </p:cTn>
                                        <p:tgtEl>
                                          <p:spTgt spid="63"/>
                                        </p:tgtEl>
                                        <p:attrNameLst>
                                          <p:attrName>style.visibility</p:attrName>
                                        </p:attrNameLst>
                                      </p:cBhvr>
                                      <p:to>
                                        <p:strVal val="visible"/>
                                      </p:to>
                                    </p:set>
                                    <p:anim calcmode="lin" valueType="num">
                                      <p:cBhvr additive="base">
                                        <p:cTn id="35" dur="500"/>
                                        <p:tgtEl>
                                          <p:spTgt spid="63"/>
                                        </p:tgtEl>
                                        <p:attrNameLst>
                                          <p:attrName>ppt_x</p:attrName>
                                        </p:attrNameLst>
                                      </p:cBhvr>
                                      <p:tavLst>
                                        <p:tav tm="0">
                                          <p:val>
                                            <p:strVal val="#ppt_x+#ppt_w*1.125000"/>
                                          </p:val>
                                        </p:tav>
                                        <p:tav tm="100000">
                                          <p:val>
                                            <p:strVal val="#ppt_x"/>
                                          </p:val>
                                        </p:tav>
                                      </p:tavLst>
                                    </p:anim>
                                    <p:animEffect transition="in" filter="wipe(left)">
                                      <p:cBhvr>
                                        <p:cTn id="36" dur="500"/>
                                        <p:tgtEl>
                                          <p:spTgt spid="63"/>
                                        </p:tgtEl>
                                      </p:cBhvr>
                                    </p:animEffect>
                                  </p:childTnLst>
                                </p:cTn>
                              </p:par>
                              <p:par>
                                <p:cTn id="37" presetID="12" presetClass="entr" presetSubtype="2" fill="hold" grpId="0" nodeType="withEffect">
                                  <p:stCondLst>
                                    <p:cond delay="0"/>
                                  </p:stCondLst>
                                  <p:childTnLst>
                                    <p:set>
                                      <p:cBhvr>
                                        <p:cTn id="38" dur="1" fill="hold">
                                          <p:stCondLst>
                                            <p:cond delay="0"/>
                                          </p:stCondLst>
                                        </p:cTn>
                                        <p:tgtEl>
                                          <p:spTgt spid="64"/>
                                        </p:tgtEl>
                                        <p:attrNameLst>
                                          <p:attrName>style.visibility</p:attrName>
                                        </p:attrNameLst>
                                      </p:cBhvr>
                                      <p:to>
                                        <p:strVal val="visible"/>
                                      </p:to>
                                    </p:set>
                                    <p:anim calcmode="lin" valueType="num">
                                      <p:cBhvr additive="base">
                                        <p:cTn id="39" dur="500"/>
                                        <p:tgtEl>
                                          <p:spTgt spid="64"/>
                                        </p:tgtEl>
                                        <p:attrNameLst>
                                          <p:attrName>ppt_x</p:attrName>
                                        </p:attrNameLst>
                                      </p:cBhvr>
                                      <p:tavLst>
                                        <p:tav tm="0">
                                          <p:val>
                                            <p:strVal val="#ppt_x+#ppt_w*1.125000"/>
                                          </p:val>
                                        </p:tav>
                                        <p:tav tm="100000">
                                          <p:val>
                                            <p:strVal val="#ppt_x"/>
                                          </p:val>
                                        </p:tav>
                                      </p:tavLst>
                                    </p:anim>
                                    <p:animEffect transition="in" filter="wipe(left)">
                                      <p:cBhvr>
                                        <p:cTn id="40" dur="500"/>
                                        <p:tgtEl>
                                          <p:spTgt spid="64"/>
                                        </p:tgtEl>
                                      </p:cBhvr>
                                    </p:animEffect>
                                  </p:childTnLst>
                                </p:cTn>
                              </p:par>
                            </p:childTnLst>
                          </p:cTn>
                        </p:par>
                        <p:par>
                          <p:cTn id="41" fill="hold">
                            <p:stCondLst>
                              <p:cond delay="4000"/>
                            </p:stCondLst>
                            <p:childTnLst>
                              <p:par>
                                <p:cTn id="42" presetID="12" presetClass="entr" presetSubtype="2" fill="hold" grpId="0" nodeType="afterEffect">
                                  <p:stCondLst>
                                    <p:cond delay="0"/>
                                  </p:stCondLst>
                                  <p:childTnLst>
                                    <p:set>
                                      <p:cBhvr>
                                        <p:cTn id="43" dur="1" fill="hold">
                                          <p:stCondLst>
                                            <p:cond delay="0"/>
                                          </p:stCondLst>
                                        </p:cTn>
                                        <p:tgtEl>
                                          <p:spTgt spid="65"/>
                                        </p:tgtEl>
                                        <p:attrNameLst>
                                          <p:attrName>style.visibility</p:attrName>
                                        </p:attrNameLst>
                                      </p:cBhvr>
                                      <p:to>
                                        <p:strVal val="visible"/>
                                      </p:to>
                                    </p:set>
                                    <p:anim calcmode="lin" valueType="num">
                                      <p:cBhvr additive="base">
                                        <p:cTn id="44" dur="500"/>
                                        <p:tgtEl>
                                          <p:spTgt spid="65"/>
                                        </p:tgtEl>
                                        <p:attrNameLst>
                                          <p:attrName>ppt_x</p:attrName>
                                        </p:attrNameLst>
                                      </p:cBhvr>
                                      <p:tavLst>
                                        <p:tav tm="0">
                                          <p:val>
                                            <p:strVal val="#ppt_x+#ppt_w*1.125000"/>
                                          </p:val>
                                        </p:tav>
                                        <p:tav tm="100000">
                                          <p:val>
                                            <p:strVal val="#ppt_x"/>
                                          </p:val>
                                        </p:tav>
                                      </p:tavLst>
                                    </p:anim>
                                    <p:animEffect transition="in" filter="wipe(left)">
                                      <p:cBhvr>
                                        <p:cTn id="45" dur="500"/>
                                        <p:tgtEl>
                                          <p:spTgt spid="65"/>
                                        </p:tgtEl>
                                      </p:cBhvr>
                                    </p:animEffect>
                                  </p:childTnLst>
                                </p:cTn>
                              </p:par>
                              <p:par>
                                <p:cTn id="46" presetID="12" presetClass="entr" presetSubtype="2" fill="hold" grpId="0" nodeType="withEffect">
                                  <p:stCondLst>
                                    <p:cond delay="0"/>
                                  </p:stCondLst>
                                  <p:childTnLst>
                                    <p:set>
                                      <p:cBhvr>
                                        <p:cTn id="47" dur="1" fill="hold">
                                          <p:stCondLst>
                                            <p:cond delay="0"/>
                                          </p:stCondLst>
                                        </p:cTn>
                                        <p:tgtEl>
                                          <p:spTgt spid="66"/>
                                        </p:tgtEl>
                                        <p:attrNameLst>
                                          <p:attrName>style.visibility</p:attrName>
                                        </p:attrNameLst>
                                      </p:cBhvr>
                                      <p:to>
                                        <p:strVal val="visible"/>
                                      </p:to>
                                    </p:set>
                                    <p:anim calcmode="lin" valueType="num">
                                      <p:cBhvr additive="base">
                                        <p:cTn id="48" dur="500"/>
                                        <p:tgtEl>
                                          <p:spTgt spid="66"/>
                                        </p:tgtEl>
                                        <p:attrNameLst>
                                          <p:attrName>ppt_x</p:attrName>
                                        </p:attrNameLst>
                                      </p:cBhvr>
                                      <p:tavLst>
                                        <p:tav tm="0">
                                          <p:val>
                                            <p:strVal val="#ppt_x+#ppt_w*1.125000"/>
                                          </p:val>
                                        </p:tav>
                                        <p:tav tm="100000">
                                          <p:val>
                                            <p:strVal val="#ppt_x"/>
                                          </p:val>
                                        </p:tav>
                                      </p:tavLst>
                                    </p:anim>
                                    <p:animEffect transition="in" filter="wipe(left)">
                                      <p:cBhvr>
                                        <p:cTn id="49" dur="500"/>
                                        <p:tgtEl>
                                          <p:spTgt spid="66"/>
                                        </p:tgtEl>
                                      </p:cBhvr>
                                    </p:animEffect>
                                  </p:childTnLst>
                                </p:cTn>
                              </p:par>
                            </p:childTnLst>
                          </p:cTn>
                        </p:par>
                        <p:par>
                          <p:cTn id="50" fill="hold">
                            <p:stCondLst>
                              <p:cond delay="4500"/>
                            </p:stCondLst>
                            <p:childTnLst>
                              <p:par>
                                <p:cTn id="51" presetID="12" presetClass="entr" presetSubtype="2" fill="hold" grpId="0" nodeType="afterEffect">
                                  <p:stCondLst>
                                    <p:cond delay="0"/>
                                  </p:stCondLst>
                                  <p:childTnLst>
                                    <p:set>
                                      <p:cBhvr>
                                        <p:cTn id="52" dur="1" fill="hold">
                                          <p:stCondLst>
                                            <p:cond delay="0"/>
                                          </p:stCondLst>
                                        </p:cTn>
                                        <p:tgtEl>
                                          <p:spTgt spid="67"/>
                                        </p:tgtEl>
                                        <p:attrNameLst>
                                          <p:attrName>style.visibility</p:attrName>
                                        </p:attrNameLst>
                                      </p:cBhvr>
                                      <p:to>
                                        <p:strVal val="visible"/>
                                      </p:to>
                                    </p:set>
                                    <p:anim calcmode="lin" valueType="num">
                                      <p:cBhvr additive="base">
                                        <p:cTn id="53" dur="500"/>
                                        <p:tgtEl>
                                          <p:spTgt spid="67"/>
                                        </p:tgtEl>
                                        <p:attrNameLst>
                                          <p:attrName>ppt_x</p:attrName>
                                        </p:attrNameLst>
                                      </p:cBhvr>
                                      <p:tavLst>
                                        <p:tav tm="0">
                                          <p:val>
                                            <p:strVal val="#ppt_x+#ppt_w*1.125000"/>
                                          </p:val>
                                        </p:tav>
                                        <p:tav tm="100000">
                                          <p:val>
                                            <p:strVal val="#ppt_x"/>
                                          </p:val>
                                        </p:tav>
                                      </p:tavLst>
                                    </p:anim>
                                    <p:animEffect transition="in" filter="wipe(left)">
                                      <p:cBhvr>
                                        <p:cTn id="54" dur="500"/>
                                        <p:tgtEl>
                                          <p:spTgt spid="67"/>
                                        </p:tgtEl>
                                      </p:cBhvr>
                                    </p:animEffect>
                                  </p:childTnLst>
                                </p:cTn>
                              </p:par>
                              <p:par>
                                <p:cTn id="55" presetID="12" presetClass="entr" presetSubtype="2" fill="hold" grpId="0" nodeType="withEffect">
                                  <p:stCondLst>
                                    <p:cond delay="0"/>
                                  </p:stCondLst>
                                  <p:childTnLst>
                                    <p:set>
                                      <p:cBhvr>
                                        <p:cTn id="56" dur="1" fill="hold">
                                          <p:stCondLst>
                                            <p:cond delay="0"/>
                                          </p:stCondLst>
                                        </p:cTn>
                                        <p:tgtEl>
                                          <p:spTgt spid="68"/>
                                        </p:tgtEl>
                                        <p:attrNameLst>
                                          <p:attrName>style.visibility</p:attrName>
                                        </p:attrNameLst>
                                      </p:cBhvr>
                                      <p:to>
                                        <p:strVal val="visible"/>
                                      </p:to>
                                    </p:set>
                                    <p:anim calcmode="lin" valueType="num">
                                      <p:cBhvr additive="base">
                                        <p:cTn id="57" dur="500"/>
                                        <p:tgtEl>
                                          <p:spTgt spid="68"/>
                                        </p:tgtEl>
                                        <p:attrNameLst>
                                          <p:attrName>ppt_x</p:attrName>
                                        </p:attrNameLst>
                                      </p:cBhvr>
                                      <p:tavLst>
                                        <p:tav tm="0">
                                          <p:val>
                                            <p:strVal val="#ppt_x+#ppt_w*1.125000"/>
                                          </p:val>
                                        </p:tav>
                                        <p:tav tm="100000">
                                          <p:val>
                                            <p:strVal val="#ppt_x"/>
                                          </p:val>
                                        </p:tav>
                                      </p:tavLst>
                                    </p:anim>
                                    <p:animEffect transition="in" filter="wipe(left)">
                                      <p:cBhvr>
                                        <p:cTn id="58" dur="500"/>
                                        <p:tgtEl>
                                          <p:spTgt spid="68"/>
                                        </p:tgtEl>
                                      </p:cBhvr>
                                    </p:animEffect>
                                  </p:childTnLst>
                                </p:cTn>
                              </p:par>
                            </p:childTnLst>
                          </p:cTn>
                        </p:par>
                        <p:par>
                          <p:cTn id="59" fill="hold">
                            <p:stCondLst>
                              <p:cond delay="5000"/>
                            </p:stCondLst>
                            <p:childTnLst>
                              <p:par>
                                <p:cTn id="60" presetID="12" presetClass="entr" presetSubtype="2" fill="hold" grpId="0" nodeType="afterEffect">
                                  <p:stCondLst>
                                    <p:cond delay="0"/>
                                  </p:stCondLst>
                                  <p:childTnLst>
                                    <p:set>
                                      <p:cBhvr>
                                        <p:cTn id="61" dur="1" fill="hold">
                                          <p:stCondLst>
                                            <p:cond delay="0"/>
                                          </p:stCondLst>
                                        </p:cTn>
                                        <p:tgtEl>
                                          <p:spTgt spid="69"/>
                                        </p:tgtEl>
                                        <p:attrNameLst>
                                          <p:attrName>style.visibility</p:attrName>
                                        </p:attrNameLst>
                                      </p:cBhvr>
                                      <p:to>
                                        <p:strVal val="visible"/>
                                      </p:to>
                                    </p:set>
                                    <p:anim calcmode="lin" valueType="num">
                                      <p:cBhvr additive="base">
                                        <p:cTn id="62" dur="500"/>
                                        <p:tgtEl>
                                          <p:spTgt spid="69"/>
                                        </p:tgtEl>
                                        <p:attrNameLst>
                                          <p:attrName>ppt_x</p:attrName>
                                        </p:attrNameLst>
                                      </p:cBhvr>
                                      <p:tavLst>
                                        <p:tav tm="0">
                                          <p:val>
                                            <p:strVal val="#ppt_x+#ppt_w*1.125000"/>
                                          </p:val>
                                        </p:tav>
                                        <p:tav tm="100000">
                                          <p:val>
                                            <p:strVal val="#ppt_x"/>
                                          </p:val>
                                        </p:tav>
                                      </p:tavLst>
                                    </p:anim>
                                    <p:animEffect transition="in" filter="wipe(left)">
                                      <p:cBhvr>
                                        <p:cTn id="63" dur="500"/>
                                        <p:tgtEl>
                                          <p:spTgt spid="69"/>
                                        </p:tgtEl>
                                      </p:cBhvr>
                                    </p:animEffect>
                                  </p:childTnLst>
                                </p:cTn>
                              </p:par>
                              <p:par>
                                <p:cTn id="64" presetID="12" presetClass="entr" presetSubtype="2" fill="hold" grpId="0" nodeType="withEffect">
                                  <p:stCondLst>
                                    <p:cond delay="0"/>
                                  </p:stCondLst>
                                  <p:childTnLst>
                                    <p:set>
                                      <p:cBhvr>
                                        <p:cTn id="65" dur="1" fill="hold">
                                          <p:stCondLst>
                                            <p:cond delay="0"/>
                                          </p:stCondLst>
                                        </p:cTn>
                                        <p:tgtEl>
                                          <p:spTgt spid="70"/>
                                        </p:tgtEl>
                                        <p:attrNameLst>
                                          <p:attrName>style.visibility</p:attrName>
                                        </p:attrNameLst>
                                      </p:cBhvr>
                                      <p:to>
                                        <p:strVal val="visible"/>
                                      </p:to>
                                    </p:set>
                                    <p:anim calcmode="lin" valueType="num">
                                      <p:cBhvr additive="base">
                                        <p:cTn id="66" dur="500"/>
                                        <p:tgtEl>
                                          <p:spTgt spid="70"/>
                                        </p:tgtEl>
                                        <p:attrNameLst>
                                          <p:attrName>ppt_x</p:attrName>
                                        </p:attrNameLst>
                                      </p:cBhvr>
                                      <p:tavLst>
                                        <p:tav tm="0">
                                          <p:val>
                                            <p:strVal val="#ppt_x+#ppt_w*1.125000"/>
                                          </p:val>
                                        </p:tav>
                                        <p:tav tm="100000">
                                          <p:val>
                                            <p:strVal val="#ppt_x"/>
                                          </p:val>
                                        </p:tav>
                                      </p:tavLst>
                                    </p:anim>
                                    <p:animEffect transition="in" filter="wipe(left)">
                                      <p:cBhvr>
                                        <p:cTn id="67"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7" grpId="0" animBg="1"/>
      <p:bldP spid="58" grpId="0" animBg="1"/>
      <p:bldP spid="59" grpId="0" animBg="1"/>
      <p:bldP spid="63" grpId="0"/>
      <p:bldP spid="64" grpId="0"/>
      <p:bldP spid="65" grpId="0"/>
      <p:bldP spid="66" grpId="0"/>
      <p:bldP spid="67" grpId="0"/>
      <p:bldP spid="68" grpId="0"/>
      <p:bldP spid="69" grpId="0"/>
      <p:bldP spid="7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462" y="0"/>
            <a:ext cx="4713030" cy="6858000"/>
          </a:xfrm>
          <a:prstGeom prst="rect">
            <a:avLst/>
          </a:prstGeom>
        </p:spPr>
      </p:pic>
      <p:sp>
        <p:nvSpPr>
          <p:cNvPr id="3" name="Text Placeholder 3"/>
          <p:cNvSpPr txBox="1">
            <a:spLocks/>
          </p:cNvSpPr>
          <p:nvPr/>
        </p:nvSpPr>
        <p:spPr>
          <a:xfrm>
            <a:off x="5748468" y="2491311"/>
            <a:ext cx="1128514" cy="1353769"/>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altLang="zh-CN" sz="8797" b="0" dirty="0">
                <a:solidFill>
                  <a:srgbClr val="92D150"/>
                </a:solidFill>
                <a:latin typeface="MS Gothic" pitchFamily="49" charset="-128"/>
                <a:ea typeface="MS Gothic" pitchFamily="49" charset="-128"/>
                <a:cs typeface="Arial" panose="020B0604020202020204" pitchFamily="34" charset="0"/>
              </a:rPr>
              <a:t>04</a:t>
            </a:r>
            <a:endParaRPr lang="en-US" sz="8797" b="0" dirty="0">
              <a:solidFill>
                <a:srgbClr val="92D150"/>
              </a:solidFill>
              <a:latin typeface="MS Gothic" pitchFamily="49" charset="-128"/>
              <a:ea typeface="MS Gothic" pitchFamily="49" charset="-128"/>
              <a:cs typeface="Arial" panose="020B0604020202020204" pitchFamily="34" charset="0"/>
            </a:endParaRPr>
          </a:p>
        </p:txBody>
      </p:sp>
      <p:sp>
        <p:nvSpPr>
          <p:cNvPr id="4" name="文本框 3"/>
          <p:cNvSpPr txBox="1"/>
          <p:nvPr/>
        </p:nvSpPr>
        <p:spPr>
          <a:xfrm>
            <a:off x="7123916" y="2913254"/>
            <a:ext cx="3886590" cy="666629"/>
          </a:xfrm>
          <a:prstGeom prst="rect">
            <a:avLst/>
          </a:prstGeom>
          <a:noFill/>
        </p:spPr>
        <p:txBody>
          <a:bodyPr wrap="square" lIns="91412" tIns="45706" rIns="91412" bIns="45706" rtlCol="0">
            <a:spAutoFit/>
          </a:bodyPr>
          <a:lstStyle/>
          <a:p>
            <a:r>
              <a:rPr lang="zh-CN" altLang="en-US" sz="3732" b="1" dirty="0">
                <a:solidFill>
                  <a:srgbClr val="92D150"/>
                </a:solidFill>
                <a:latin typeface="微软雅黑" pitchFamily="34" charset="-122"/>
                <a:ea typeface="微软雅黑" pitchFamily="34" charset="-122"/>
                <a:sym typeface="Arial" panose="020B0604020202020204" pitchFamily="34" charset="0"/>
              </a:rPr>
              <a:t>添加您的标题</a:t>
            </a:r>
            <a:endParaRPr lang="en-US" altLang="zh-CN" sz="3732" b="1" dirty="0">
              <a:solidFill>
                <a:srgbClr val="92D150"/>
              </a:solidFill>
              <a:latin typeface="微软雅黑" pitchFamily="34" charset="-122"/>
              <a:ea typeface="微软雅黑" pitchFamily="34" charset="-122"/>
              <a:sym typeface="Arial" panose="020B0604020202020204" pitchFamily="34" charset="0"/>
            </a:endParaRPr>
          </a:p>
        </p:txBody>
      </p:sp>
      <p:sp>
        <p:nvSpPr>
          <p:cNvPr id="5" name="文本框 4"/>
          <p:cNvSpPr txBox="1"/>
          <p:nvPr/>
        </p:nvSpPr>
        <p:spPr>
          <a:xfrm>
            <a:off x="5396260" y="3948186"/>
            <a:ext cx="2480413" cy="584619"/>
          </a:xfrm>
          <a:prstGeom prst="rect">
            <a:avLst/>
          </a:prstGeom>
          <a:noFill/>
        </p:spPr>
        <p:txBody>
          <a:bodyPr wrap="square" lIns="91412" tIns="45706" rIns="91412" bIns="45706" rtlCol="0">
            <a:spAutoFit/>
          </a:bodyPr>
          <a:lstStyle>
            <a:defPPr>
              <a:defRPr lang="zh-CN"/>
            </a:defPPr>
            <a:lvl1pPr>
              <a:defRPr sz="6000" b="1" i="1">
                <a:solidFill>
                  <a:schemeClr val="bg1"/>
                </a:solidFill>
                <a:latin typeface="Meiryo UI" panose="020B0604030504040204" pitchFamily="34" charset="-128"/>
                <a:ea typeface="Meiryo UI" panose="020B0604030504040204" pitchFamily="34" charset="-128"/>
                <a:cs typeface="Meiryo UI" panose="020B0604030504040204" pitchFamily="34" charset="-128"/>
              </a:defRPr>
            </a:lvl1pPr>
          </a:lstStyle>
          <a:p>
            <a:r>
              <a:rPr lang="en-US" altLang="zh-CN" sz="3199" dirty="0">
                <a:solidFill>
                  <a:srgbClr val="92D150"/>
                </a:solidFill>
                <a:latin typeface="Arial" panose="020B0604020202020204" pitchFamily="34" charset="0"/>
                <a:cs typeface="Arial" panose="020B0604020202020204" pitchFamily="34" charset="0"/>
              </a:rPr>
              <a:t>Part Four</a:t>
            </a:r>
            <a:endParaRPr lang="zh-CN" altLang="en-US" sz="3199" dirty="0">
              <a:solidFill>
                <a:srgbClr val="92D150"/>
              </a:solidFill>
              <a:latin typeface="Arial" panose="020B0604020202020204" pitchFamily="34" charset="0"/>
              <a:cs typeface="Arial" panose="020B0604020202020204" pitchFamily="34" charset="0"/>
            </a:endParaRPr>
          </a:p>
        </p:txBody>
      </p:sp>
      <p:cxnSp>
        <p:nvCxnSpPr>
          <p:cNvPr id="6" name="Straight Connector 13"/>
          <p:cNvCxnSpPr/>
          <p:nvPr/>
        </p:nvCxnSpPr>
        <p:spPr>
          <a:xfrm flipH="1" flipV="1">
            <a:off x="4482114" y="3803767"/>
            <a:ext cx="7448820" cy="39107"/>
          </a:xfrm>
          <a:prstGeom prst="line">
            <a:avLst/>
          </a:prstGeom>
          <a:ln w="19050" cap="sq">
            <a:solidFill>
              <a:srgbClr val="92D150"/>
            </a:solidFill>
            <a:prstDash val="solid"/>
            <a:head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20744953"/>
      </p:ext>
    </p:extLst>
  </p:cSld>
  <p:clrMapOvr>
    <a:masterClrMapping/>
  </p:clrMapOvr>
  <mc:AlternateContent xmlns:mc="http://schemas.openxmlformats.org/markup-compatibility/2006" xmlns:p14="http://schemas.microsoft.com/office/powerpoint/2010/main">
    <mc:Choice Requires="p14">
      <p:transition spd="slow" p14:dur="1500" advTm="1500">
        <p:random/>
      </p:transition>
    </mc:Choice>
    <mc:Fallback xmlns="">
      <p:transition spd="slow" advTm="15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0-#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7"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2" presetClass="entr" presetSubtype="2"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1+#ppt_w/2"/>
                                          </p:val>
                                        </p:tav>
                                        <p:tav tm="100000">
                                          <p:val>
                                            <p:strVal val="#ppt_x"/>
                                          </p:val>
                                        </p:tav>
                                      </p:tavLst>
                                    </p:anim>
                                    <p:anim calcmode="lin" valueType="num">
                                      <p:cBhvr additive="base">
                                        <p:cTn id="24"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 y="309617"/>
            <a:ext cx="527425" cy="671867"/>
          </a:xfrm>
          <a:prstGeom prst="rect">
            <a:avLst/>
          </a:prstGeom>
          <a:solidFill>
            <a:srgbClr val="92D150"/>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rtlCol="0" anchor="ctr"/>
          <a:lstStyle/>
          <a:p>
            <a:pPr algn="ctr" defTabSz="914096"/>
            <a:endParaRPr lang="zh-CN" altLang="en-US" sz="1866" dirty="0">
              <a:solidFill>
                <a:srgbClr val="E7E6E6">
                  <a:lumMod val="50000"/>
                </a:srgbClr>
              </a:solidFill>
              <a:cs typeface="+mn-ea"/>
              <a:sym typeface="+mn-lt"/>
            </a:endParaRPr>
          </a:p>
        </p:txBody>
      </p:sp>
      <p:sp>
        <p:nvSpPr>
          <p:cNvPr id="3" name="文本框 37"/>
          <p:cNvSpPr txBox="1"/>
          <p:nvPr/>
        </p:nvSpPr>
        <p:spPr>
          <a:xfrm>
            <a:off x="623435" y="309617"/>
            <a:ext cx="2448229" cy="420542"/>
          </a:xfrm>
          <a:prstGeom prst="rect">
            <a:avLst/>
          </a:prstGeom>
          <a:noFill/>
        </p:spPr>
        <p:txBody>
          <a:bodyPr wrap="square" lIns="91417" tIns="45709" rIns="91417" bIns="45709" rtlCol="0">
            <a:spAutoFit/>
          </a:bodyPr>
          <a:lstStyle/>
          <a:p>
            <a:pPr lvl="0"/>
            <a:r>
              <a:rPr lang="zh-CN" altLang="en-US" sz="2133" b="1" dirty="0">
                <a:solidFill>
                  <a:srgbClr val="92D150"/>
                </a:solidFill>
                <a:latin typeface="微软雅黑" pitchFamily="34" charset="-122"/>
                <a:ea typeface="微软雅黑" pitchFamily="34" charset="-122"/>
              </a:rPr>
              <a:t>添加标题</a:t>
            </a:r>
            <a:endParaRPr lang="zh-CN" altLang="zh-CN" sz="2133" b="1" dirty="0">
              <a:solidFill>
                <a:srgbClr val="92D150"/>
              </a:solidFill>
              <a:latin typeface="微软雅黑" pitchFamily="34" charset="-122"/>
              <a:ea typeface="微软雅黑" pitchFamily="34" charset="-122"/>
            </a:endParaRPr>
          </a:p>
        </p:txBody>
      </p:sp>
      <p:sp>
        <p:nvSpPr>
          <p:cNvPr id="4" name="文本框 38"/>
          <p:cNvSpPr txBox="1"/>
          <p:nvPr/>
        </p:nvSpPr>
        <p:spPr>
          <a:xfrm>
            <a:off x="575387" y="741531"/>
            <a:ext cx="2719028" cy="276977"/>
          </a:xfrm>
          <a:prstGeom prst="rect">
            <a:avLst/>
          </a:prstGeom>
          <a:noFill/>
        </p:spPr>
        <p:txBody>
          <a:bodyPr wrap="square" lIns="91417" tIns="45709" rIns="91417" bIns="45709" rtlCol="0">
            <a:spAutoFit/>
          </a:bodyPr>
          <a:lstStyle/>
          <a:p>
            <a:pPr defTabSz="914096"/>
            <a:r>
              <a:rPr lang="en-US" altLang="zh-CN" sz="1200" dirty="0">
                <a:solidFill>
                  <a:srgbClr val="92D150"/>
                </a:solidFill>
                <a:cs typeface="+mn-ea"/>
                <a:sym typeface="+mn-lt"/>
              </a:rPr>
              <a:t>ADD RELATED TITLE WORDS</a:t>
            </a:r>
            <a:endParaRPr lang="zh-CN" altLang="en-US" sz="1200" dirty="0">
              <a:solidFill>
                <a:srgbClr val="92D150"/>
              </a:solidFill>
              <a:cs typeface="+mn-ea"/>
              <a:sym typeface="+mn-lt"/>
            </a:endParaRPr>
          </a:p>
        </p:txBody>
      </p:sp>
      <p:sp>
        <p:nvSpPr>
          <p:cNvPr id="80" name="Oval 32"/>
          <p:cNvSpPr/>
          <p:nvPr/>
        </p:nvSpPr>
        <p:spPr>
          <a:xfrm>
            <a:off x="5505560" y="1715409"/>
            <a:ext cx="3417779" cy="3417779"/>
          </a:xfrm>
          <a:prstGeom prst="ellipse">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804">
              <a:lnSpc>
                <a:spcPct val="120000"/>
              </a:lnSpc>
            </a:pPr>
            <a:endParaRPr lang="en-US" sz="759"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1" name="Oval 33"/>
          <p:cNvSpPr/>
          <p:nvPr/>
        </p:nvSpPr>
        <p:spPr>
          <a:xfrm>
            <a:off x="5971369" y="2184510"/>
            <a:ext cx="2486161" cy="2486161"/>
          </a:xfrm>
          <a:prstGeom prst="ellipse">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804">
              <a:lnSpc>
                <a:spcPct val="120000"/>
              </a:lnSpc>
            </a:pPr>
            <a:endParaRPr lang="en-US" sz="759"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2" name="Oval 37"/>
          <p:cNvSpPr/>
          <p:nvPr/>
        </p:nvSpPr>
        <p:spPr>
          <a:xfrm>
            <a:off x="6389404" y="2597860"/>
            <a:ext cx="1660289" cy="1660289"/>
          </a:xfrm>
          <a:prstGeom prst="ellipse">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804">
              <a:lnSpc>
                <a:spcPct val="120000"/>
              </a:lnSpc>
            </a:pPr>
            <a:endParaRPr lang="en-US" sz="759"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3" name="Oval 38"/>
          <p:cNvSpPr/>
          <p:nvPr/>
        </p:nvSpPr>
        <p:spPr>
          <a:xfrm>
            <a:off x="6876722" y="3089996"/>
            <a:ext cx="679044" cy="679044"/>
          </a:xfrm>
          <a:prstGeom prst="ellipse">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804">
              <a:lnSpc>
                <a:spcPct val="120000"/>
              </a:lnSpc>
            </a:pPr>
            <a:endParaRPr lang="en-US" sz="759"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4" name="Block Arc 47"/>
          <p:cNvSpPr/>
          <p:nvPr/>
        </p:nvSpPr>
        <p:spPr>
          <a:xfrm rot="10800000">
            <a:off x="5505560" y="1718699"/>
            <a:ext cx="3417779" cy="3417779"/>
          </a:xfrm>
          <a:prstGeom prst="blockArc">
            <a:avLst>
              <a:gd name="adj1" fmla="val 16158116"/>
              <a:gd name="adj2" fmla="val 5409154"/>
              <a:gd name="adj3" fmla="val 5869"/>
            </a:avLst>
          </a:prstGeom>
          <a:solidFill>
            <a:srgbClr val="FFBF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804">
              <a:lnSpc>
                <a:spcPct val="120000"/>
              </a:lnSpc>
            </a:pPr>
            <a:endParaRPr lang="en-US" sz="759"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85" name="Block Arc 48"/>
          <p:cNvSpPr/>
          <p:nvPr/>
        </p:nvSpPr>
        <p:spPr>
          <a:xfrm rot="10800000">
            <a:off x="5971370" y="2184510"/>
            <a:ext cx="2486160" cy="2486160"/>
          </a:xfrm>
          <a:prstGeom prst="blockArc">
            <a:avLst>
              <a:gd name="adj1" fmla="val 14698952"/>
              <a:gd name="adj2" fmla="val 5440372"/>
              <a:gd name="adj3" fmla="val 9948"/>
            </a:avLst>
          </a:prstGeom>
          <a:solidFill>
            <a:srgbClr val="F4346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804">
              <a:lnSpc>
                <a:spcPct val="120000"/>
              </a:lnSpc>
            </a:pPr>
            <a:endParaRPr lang="en-US" sz="759"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86" name="Block Arc 49"/>
          <p:cNvSpPr/>
          <p:nvPr/>
        </p:nvSpPr>
        <p:spPr>
          <a:xfrm rot="10800000">
            <a:off x="6387568" y="2600707"/>
            <a:ext cx="1653763" cy="1653763"/>
          </a:xfrm>
          <a:prstGeom prst="blockArc">
            <a:avLst>
              <a:gd name="adj1" fmla="val 13629918"/>
              <a:gd name="adj2" fmla="val 5390526"/>
              <a:gd name="adj3" fmla="val 13480"/>
            </a:avLst>
          </a:prstGeom>
          <a:solidFill>
            <a:srgbClr val="92D1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804">
              <a:lnSpc>
                <a:spcPct val="120000"/>
              </a:lnSpc>
            </a:pPr>
            <a:endParaRPr lang="en-US" sz="759"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87" name="Block Arc 50"/>
          <p:cNvSpPr/>
          <p:nvPr/>
        </p:nvSpPr>
        <p:spPr>
          <a:xfrm rot="10800000">
            <a:off x="6880482" y="3093624"/>
            <a:ext cx="667935" cy="667935"/>
          </a:xfrm>
          <a:prstGeom prst="blockArc">
            <a:avLst>
              <a:gd name="adj1" fmla="val 10800000"/>
              <a:gd name="adj2" fmla="val 5236583"/>
              <a:gd name="adj3" fmla="val 28287"/>
            </a:avLst>
          </a:prstGeom>
          <a:solidFill>
            <a:srgbClr val="0CB0E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804">
              <a:lnSpc>
                <a:spcPct val="120000"/>
              </a:lnSpc>
            </a:pPr>
            <a:endParaRPr lang="en-US" sz="759"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88" name="Text Placeholder 3"/>
          <p:cNvSpPr txBox="1">
            <a:spLocks/>
          </p:cNvSpPr>
          <p:nvPr/>
        </p:nvSpPr>
        <p:spPr>
          <a:xfrm>
            <a:off x="9696921" y="1276710"/>
            <a:ext cx="387927" cy="280141"/>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058423">
              <a:lnSpc>
                <a:spcPct val="120000"/>
              </a:lnSpc>
              <a:spcBef>
                <a:spcPct val="20000"/>
              </a:spcBef>
              <a:defRPr/>
            </a:pPr>
            <a:r>
              <a:rPr lang="en-US" sz="1517" b="0" dirty="0">
                <a:solidFill>
                  <a:srgbClr val="00A8DE"/>
                </a:solidFill>
                <a:latin typeface="Arial" panose="020B0604020202020204" pitchFamily="34" charset="0"/>
                <a:ea typeface="微软雅黑" panose="020B0503020204020204" pitchFamily="34" charset="-122"/>
                <a:sym typeface="Arial" panose="020B0604020202020204" pitchFamily="34" charset="0"/>
              </a:rPr>
              <a:t>50%</a:t>
            </a:r>
          </a:p>
        </p:txBody>
      </p:sp>
      <p:sp>
        <p:nvSpPr>
          <p:cNvPr id="89" name="Text Placeholder 3"/>
          <p:cNvSpPr txBox="1">
            <a:spLocks/>
          </p:cNvSpPr>
          <p:nvPr/>
        </p:nvSpPr>
        <p:spPr>
          <a:xfrm>
            <a:off x="9696921" y="2666490"/>
            <a:ext cx="387927" cy="280141"/>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058423">
              <a:lnSpc>
                <a:spcPct val="120000"/>
              </a:lnSpc>
              <a:spcBef>
                <a:spcPct val="20000"/>
              </a:spcBef>
              <a:defRPr/>
            </a:pPr>
            <a:r>
              <a:rPr lang="en-US" sz="1517" b="0" dirty="0">
                <a:solidFill>
                  <a:srgbClr val="6CA80D"/>
                </a:solidFill>
                <a:latin typeface="Arial" panose="020B0604020202020204" pitchFamily="34" charset="0"/>
                <a:ea typeface="微软雅黑" panose="020B0503020204020204" pitchFamily="34" charset="-122"/>
                <a:sym typeface="Arial" panose="020B0604020202020204" pitchFamily="34" charset="0"/>
              </a:rPr>
              <a:t>90%</a:t>
            </a:r>
          </a:p>
        </p:txBody>
      </p:sp>
      <p:sp>
        <p:nvSpPr>
          <p:cNvPr id="90" name="Text Placeholder 3"/>
          <p:cNvSpPr txBox="1">
            <a:spLocks/>
          </p:cNvSpPr>
          <p:nvPr/>
        </p:nvSpPr>
        <p:spPr>
          <a:xfrm>
            <a:off x="9696921" y="1739970"/>
            <a:ext cx="387927" cy="280141"/>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058423">
              <a:lnSpc>
                <a:spcPct val="120000"/>
              </a:lnSpc>
              <a:spcBef>
                <a:spcPct val="20000"/>
              </a:spcBef>
              <a:defRPr/>
            </a:pPr>
            <a:r>
              <a:rPr lang="en-US" sz="1517" b="0" dirty="0">
                <a:solidFill>
                  <a:srgbClr val="CF030D"/>
                </a:solidFill>
                <a:latin typeface="Arial" panose="020B0604020202020204" pitchFamily="34" charset="0"/>
                <a:ea typeface="微软雅黑" panose="020B0503020204020204" pitchFamily="34" charset="-122"/>
                <a:sym typeface="Arial" panose="020B0604020202020204" pitchFamily="34" charset="0"/>
              </a:rPr>
              <a:t>60%</a:t>
            </a:r>
          </a:p>
        </p:txBody>
      </p:sp>
      <p:sp>
        <p:nvSpPr>
          <p:cNvPr id="91" name="Text Placeholder 3"/>
          <p:cNvSpPr txBox="1">
            <a:spLocks/>
          </p:cNvSpPr>
          <p:nvPr/>
        </p:nvSpPr>
        <p:spPr>
          <a:xfrm>
            <a:off x="9696921" y="2203230"/>
            <a:ext cx="387927" cy="280141"/>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058423">
              <a:lnSpc>
                <a:spcPct val="120000"/>
              </a:lnSpc>
              <a:spcBef>
                <a:spcPct val="20000"/>
              </a:spcBef>
              <a:defRPr/>
            </a:pPr>
            <a:r>
              <a:rPr lang="en-US" sz="1517" b="0" dirty="0">
                <a:solidFill>
                  <a:srgbClr val="F7B411"/>
                </a:solidFill>
                <a:latin typeface="Arial" panose="020B0604020202020204" pitchFamily="34" charset="0"/>
                <a:ea typeface="微软雅黑" panose="020B0503020204020204" pitchFamily="34" charset="-122"/>
                <a:sym typeface="Arial" panose="020B0604020202020204" pitchFamily="34" charset="0"/>
              </a:rPr>
              <a:t>70%</a:t>
            </a:r>
          </a:p>
        </p:txBody>
      </p:sp>
      <p:cxnSp>
        <p:nvCxnSpPr>
          <p:cNvPr id="92" name="Elbow Connector 40"/>
          <p:cNvCxnSpPr/>
          <p:nvPr/>
        </p:nvCxnSpPr>
        <p:spPr>
          <a:xfrm flipV="1">
            <a:off x="7277174" y="1438681"/>
            <a:ext cx="2225589" cy="387621"/>
          </a:xfrm>
          <a:prstGeom prst="bentConnector3">
            <a:avLst>
              <a:gd name="adj1" fmla="val 36922"/>
            </a:avLst>
          </a:prstGeom>
          <a:ln w="6350" cmpd="sng">
            <a:solidFill>
              <a:schemeClr val="bg1">
                <a:lumMod val="6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93" name="Elbow Connector 41"/>
          <p:cNvCxnSpPr/>
          <p:nvPr/>
        </p:nvCxnSpPr>
        <p:spPr>
          <a:xfrm flipV="1">
            <a:off x="7277174" y="1928056"/>
            <a:ext cx="2225589" cy="387621"/>
          </a:xfrm>
          <a:prstGeom prst="bentConnector3">
            <a:avLst>
              <a:gd name="adj1" fmla="val 46730"/>
            </a:avLst>
          </a:prstGeom>
          <a:ln w="6350" cmpd="sng">
            <a:solidFill>
              <a:schemeClr val="bg1">
                <a:lumMod val="6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94" name="Elbow Connector 42"/>
          <p:cNvCxnSpPr/>
          <p:nvPr/>
        </p:nvCxnSpPr>
        <p:spPr>
          <a:xfrm flipV="1">
            <a:off x="7265913" y="2340976"/>
            <a:ext cx="2225589" cy="387621"/>
          </a:xfrm>
          <a:prstGeom prst="bentConnector3">
            <a:avLst>
              <a:gd name="adj1" fmla="val 55557"/>
            </a:avLst>
          </a:prstGeom>
          <a:ln w="6350" cmpd="sng">
            <a:solidFill>
              <a:schemeClr val="bg1">
                <a:lumMod val="6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95" name="Elbow Connector 43"/>
          <p:cNvCxnSpPr/>
          <p:nvPr/>
        </p:nvCxnSpPr>
        <p:spPr>
          <a:xfrm flipV="1">
            <a:off x="7254654" y="2800600"/>
            <a:ext cx="2225589" cy="387621"/>
          </a:xfrm>
          <a:prstGeom prst="bentConnector3">
            <a:avLst>
              <a:gd name="adj1" fmla="val 67000"/>
            </a:avLst>
          </a:prstGeom>
          <a:ln w="6350" cmpd="sng">
            <a:solidFill>
              <a:schemeClr val="bg1">
                <a:lumMod val="6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nvGrpSpPr>
          <p:cNvPr id="96" name="Group 49"/>
          <p:cNvGrpSpPr/>
          <p:nvPr/>
        </p:nvGrpSpPr>
        <p:grpSpPr>
          <a:xfrm>
            <a:off x="2665586" y="1603218"/>
            <a:ext cx="2618971" cy="682189"/>
            <a:chOff x="1270277" y="1192718"/>
            <a:chExt cx="3205532" cy="589370"/>
          </a:xfrm>
        </p:grpSpPr>
        <p:sp>
          <p:nvSpPr>
            <p:cNvPr id="97" name="Text Placeholder 3"/>
            <p:cNvSpPr txBox="1">
              <a:spLocks/>
            </p:cNvSpPr>
            <p:nvPr/>
          </p:nvSpPr>
          <p:spPr>
            <a:xfrm>
              <a:off x="1270277" y="1192718"/>
              <a:ext cx="1247846" cy="211834"/>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058423">
                <a:lnSpc>
                  <a:spcPct val="120000"/>
                </a:lnSpc>
                <a:spcBef>
                  <a:spcPct val="20000"/>
                </a:spcBef>
                <a:defRPr/>
              </a:pPr>
              <a:r>
                <a:rPr lang="zh-CN" altLang="en-US" sz="1328"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328"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8" name="Text Placeholder 3"/>
            <p:cNvSpPr txBox="1">
              <a:spLocks/>
            </p:cNvSpPr>
            <p:nvPr/>
          </p:nvSpPr>
          <p:spPr>
            <a:xfrm>
              <a:off x="1270277" y="1418801"/>
              <a:ext cx="3205532" cy="363287"/>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058423">
                <a:lnSpc>
                  <a:spcPct val="120000"/>
                </a:lnSpc>
                <a:spcBef>
                  <a:spcPct val="20000"/>
                </a:spcBef>
                <a:defRPr/>
              </a:pPr>
              <a:r>
                <a:rPr lang="zh-CN" altLang="en-US" sz="759">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759"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，点击添加相关标题文字，修改文字内容，也可以直接复制你的内容到此。，点击添加相关标题文字，修改文字内容，也可以直接复制你的内容到此。</a:t>
              </a:r>
              <a:endParaRPr lang="en-US" altLang="zh-CN" sz="759"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9" name="Group 52"/>
          <p:cNvGrpSpPr/>
          <p:nvPr/>
        </p:nvGrpSpPr>
        <p:grpSpPr>
          <a:xfrm>
            <a:off x="2665586" y="2560001"/>
            <a:ext cx="2618971" cy="682188"/>
            <a:chOff x="1270277" y="2114430"/>
            <a:chExt cx="3205532" cy="589370"/>
          </a:xfrm>
        </p:grpSpPr>
        <p:sp>
          <p:nvSpPr>
            <p:cNvPr id="100" name="Text Placeholder 3"/>
            <p:cNvSpPr txBox="1">
              <a:spLocks/>
            </p:cNvSpPr>
            <p:nvPr/>
          </p:nvSpPr>
          <p:spPr>
            <a:xfrm>
              <a:off x="1270277" y="2114430"/>
              <a:ext cx="1247846" cy="211834"/>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058423">
                <a:lnSpc>
                  <a:spcPct val="120000"/>
                </a:lnSpc>
                <a:spcBef>
                  <a:spcPct val="20000"/>
                </a:spcBef>
                <a:defRPr/>
              </a:pPr>
              <a:r>
                <a:rPr lang="zh-CN" altLang="en-US" sz="1328"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328"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1" name="Text Placeholder 3"/>
            <p:cNvSpPr txBox="1">
              <a:spLocks/>
            </p:cNvSpPr>
            <p:nvPr/>
          </p:nvSpPr>
          <p:spPr>
            <a:xfrm>
              <a:off x="1270277" y="2340513"/>
              <a:ext cx="3205532" cy="363287"/>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058423">
                <a:lnSpc>
                  <a:spcPct val="120000"/>
                </a:lnSpc>
                <a:spcBef>
                  <a:spcPct val="20000"/>
                </a:spcBef>
                <a:defRPr/>
              </a:pPr>
              <a:r>
                <a:rPr lang="zh-CN" altLang="en-US" sz="759">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759"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，点击添加相关标题文字，修改文字内容，也可以直接复制你的内容到此。，点击添加相关标题文字，修改文字内容，也可以直接复制你的内容到此。</a:t>
              </a:r>
              <a:endParaRPr lang="en-US" altLang="zh-CN" sz="759"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2" name="Group 58"/>
          <p:cNvGrpSpPr/>
          <p:nvPr/>
        </p:nvGrpSpPr>
        <p:grpSpPr>
          <a:xfrm>
            <a:off x="2665586" y="3506767"/>
            <a:ext cx="2618971" cy="682189"/>
            <a:chOff x="1270277" y="3036142"/>
            <a:chExt cx="3205532" cy="589370"/>
          </a:xfrm>
        </p:grpSpPr>
        <p:sp>
          <p:nvSpPr>
            <p:cNvPr id="103" name="Text Placeholder 3"/>
            <p:cNvSpPr txBox="1">
              <a:spLocks/>
            </p:cNvSpPr>
            <p:nvPr/>
          </p:nvSpPr>
          <p:spPr>
            <a:xfrm>
              <a:off x="1270277" y="3036142"/>
              <a:ext cx="1247846" cy="211834"/>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058423">
                <a:lnSpc>
                  <a:spcPct val="120000"/>
                </a:lnSpc>
                <a:spcBef>
                  <a:spcPct val="20000"/>
                </a:spcBef>
                <a:defRPr/>
              </a:pPr>
              <a:r>
                <a:rPr lang="zh-CN" altLang="en-US" sz="1328"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328"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4" name="Text Placeholder 3"/>
            <p:cNvSpPr txBox="1">
              <a:spLocks/>
            </p:cNvSpPr>
            <p:nvPr/>
          </p:nvSpPr>
          <p:spPr>
            <a:xfrm>
              <a:off x="1270277" y="3262225"/>
              <a:ext cx="3205532" cy="363287"/>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058423">
                <a:lnSpc>
                  <a:spcPct val="120000"/>
                </a:lnSpc>
                <a:spcBef>
                  <a:spcPct val="20000"/>
                </a:spcBef>
                <a:defRPr/>
              </a:pPr>
              <a:r>
                <a:rPr lang="zh-CN" altLang="en-US" sz="759">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759"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，点击添加相关标题文字，修改文字内容，也可以直接复制你的内容到此。，点击添加相关标题文字，修改文字内容，也可以直接复制你的内容到此。</a:t>
              </a:r>
              <a:endParaRPr lang="en-US" altLang="zh-CN" sz="759"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5" name="Group 61"/>
          <p:cNvGrpSpPr/>
          <p:nvPr/>
        </p:nvGrpSpPr>
        <p:grpSpPr>
          <a:xfrm>
            <a:off x="2665586" y="4427623"/>
            <a:ext cx="2618971" cy="668935"/>
            <a:chOff x="1270277" y="3047590"/>
            <a:chExt cx="3205532" cy="577922"/>
          </a:xfrm>
        </p:grpSpPr>
        <p:sp>
          <p:nvSpPr>
            <p:cNvPr id="106" name="Text Placeholder 3"/>
            <p:cNvSpPr txBox="1">
              <a:spLocks/>
            </p:cNvSpPr>
            <p:nvPr/>
          </p:nvSpPr>
          <p:spPr>
            <a:xfrm>
              <a:off x="1270277" y="3047590"/>
              <a:ext cx="1247846" cy="211835"/>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058423">
                <a:lnSpc>
                  <a:spcPct val="120000"/>
                </a:lnSpc>
                <a:spcBef>
                  <a:spcPct val="20000"/>
                </a:spcBef>
                <a:defRPr/>
              </a:pPr>
              <a:r>
                <a:rPr lang="zh-CN" altLang="en-US" sz="1328"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328"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7" name="Text Placeholder 3"/>
            <p:cNvSpPr txBox="1">
              <a:spLocks/>
            </p:cNvSpPr>
            <p:nvPr/>
          </p:nvSpPr>
          <p:spPr>
            <a:xfrm>
              <a:off x="1270277" y="3262224"/>
              <a:ext cx="3205532" cy="363288"/>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058423">
                <a:lnSpc>
                  <a:spcPct val="120000"/>
                </a:lnSpc>
                <a:spcBef>
                  <a:spcPct val="20000"/>
                </a:spcBef>
                <a:defRPr/>
              </a:pPr>
              <a:r>
                <a:rPr lang="zh-CN" altLang="en-US" sz="759">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759"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，点击添加相关标题文字，修改文字内容，也可以直接复制你的内容到此。，点击添加相关标题文字，修改文字内容，也可以直接复制你的内容到此。</a:t>
              </a:r>
              <a:endParaRPr lang="en-US" altLang="zh-CN" sz="759"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08" name="Freeform 45"/>
          <p:cNvSpPr>
            <a:spLocks noEditPoints="1"/>
          </p:cNvSpPr>
          <p:nvPr/>
        </p:nvSpPr>
        <p:spPr bwMode="auto">
          <a:xfrm>
            <a:off x="2207052" y="1782212"/>
            <a:ext cx="359943" cy="359943"/>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rgbClr val="FFBF00"/>
          </a:solidFill>
          <a:ln w="9525">
            <a:noFill/>
            <a:round/>
            <a:headEnd/>
            <a:tailEnd/>
          </a:ln>
        </p:spPr>
        <p:txBody>
          <a:bodyPr vert="horz" wrap="square" lIns="105841" tIns="52921" rIns="105841" bIns="52921" numCol="1" anchor="t" anchorCtr="0" compatLnSpc="1">
            <a:prstTxWarp prst="textNoShape">
              <a:avLst/>
            </a:prstTxWarp>
          </a:bodyPr>
          <a:lstStyle/>
          <a:p>
            <a:pPr defTabSz="1218804">
              <a:lnSpc>
                <a:spcPct val="120000"/>
              </a:lnSpc>
            </a:pPr>
            <a:endParaRPr lang="en-US" sz="759"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09" name="Freeform 45"/>
          <p:cNvSpPr>
            <a:spLocks noEditPoints="1"/>
          </p:cNvSpPr>
          <p:nvPr/>
        </p:nvSpPr>
        <p:spPr bwMode="auto">
          <a:xfrm>
            <a:off x="2207052" y="2723061"/>
            <a:ext cx="359943" cy="359943"/>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rgbClr val="F4346A"/>
          </a:solidFill>
          <a:ln w="9525">
            <a:noFill/>
            <a:round/>
            <a:headEnd/>
            <a:tailEnd/>
          </a:ln>
        </p:spPr>
        <p:txBody>
          <a:bodyPr vert="horz" wrap="square" lIns="105841" tIns="52921" rIns="105841" bIns="52921" numCol="1" anchor="t" anchorCtr="0" compatLnSpc="1">
            <a:prstTxWarp prst="textNoShape">
              <a:avLst/>
            </a:prstTxWarp>
          </a:bodyPr>
          <a:lstStyle/>
          <a:p>
            <a:pPr defTabSz="1218804">
              <a:lnSpc>
                <a:spcPct val="120000"/>
              </a:lnSpc>
            </a:pPr>
            <a:endParaRPr lang="en-US" sz="759"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10" name="Freeform 45"/>
          <p:cNvSpPr>
            <a:spLocks noEditPoints="1"/>
          </p:cNvSpPr>
          <p:nvPr/>
        </p:nvSpPr>
        <p:spPr bwMode="auto">
          <a:xfrm>
            <a:off x="2207052" y="3663907"/>
            <a:ext cx="359943" cy="359943"/>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rgbClr val="92D150"/>
          </a:solidFill>
          <a:ln w="9525">
            <a:noFill/>
            <a:round/>
            <a:headEnd/>
            <a:tailEnd/>
          </a:ln>
        </p:spPr>
        <p:txBody>
          <a:bodyPr vert="horz" wrap="square" lIns="105841" tIns="52921" rIns="105841" bIns="52921" numCol="1" anchor="t" anchorCtr="0" compatLnSpc="1">
            <a:prstTxWarp prst="textNoShape">
              <a:avLst/>
            </a:prstTxWarp>
          </a:bodyPr>
          <a:lstStyle/>
          <a:p>
            <a:pPr defTabSz="1218804">
              <a:lnSpc>
                <a:spcPct val="120000"/>
              </a:lnSpc>
            </a:pPr>
            <a:endParaRPr lang="en-US" sz="759"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11" name="Freeform 45"/>
          <p:cNvSpPr>
            <a:spLocks noEditPoints="1"/>
          </p:cNvSpPr>
          <p:nvPr/>
        </p:nvSpPr>
        <p:spPr bwMode="auto">
          <a:xfrm>
            <a:off x="2207052" y="4604755"/>
            <a:ext cx="359943" cy="359943"/>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rgbClr val="0CB0EF"/>
          </a:solidFill>
          <a:ln w="9525">
            <a:noFill/>
            <a:round/>
            <a:headEnd/>
            <a:tailEnd/>
          </a:ln>
        </p:spPr>
        <p:txBody>
          <a:bodyPr vert="horz" wrap="square" lIns="105841" tIns="52921" rIns="105841" bIns="52921" numCol="1" anchor="t" anchorCtr="0" compatLnSpc="1">
            <a:prstTxWarp prst="textNoShape">
              <a:avLst/>
            </a:prstTxWarp>
          </a:bodyPr>
          <a:lstStyle/>
          <a:p>
            <a:pPr defTabSz="1218804">
              <a:lnSpc>
                <a:spcPct val="120000"/>
              </a:lnSpc>
            </a:pPr>
            <a:endParaRPr lang="en-US" sz="759"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59383576"/>
      </p:ext>
    </p:extLst>
  </p:cSld>
  <p:clrMapOvr>
    <a:masterClrMapping/>
  </p:clrMapOvr>
  <mc:AlternateContent xmlns:mc="http://schemas.openxmlformats.org/markup-compatibility/2006" xmlns:p14="http://schemas.microsoft.com/office/powerpoint/2010/main">
    <mc:Choice Requires="p14">
      <p:transition spd="slow" p14:dur="1500" advTm="1500">
        <p:random/>
      </p:transition>
    </mc:Choice>
    <mc:Fallback xmlns="">
      <p:transition spd="slow" advTm="15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80"/>
                                        </p:tgtEl>
                                        <p:attrNameLst>
                                          <p:attrName>style.visibility</p:attrName>
                                        </p:attrNameLst>
                                      </p:cBhvr>
                                      <p:to>
                                        <p:strVal val="visible"/>
                                      </p:to>
                                    </p:set>
                                    <p:anim calcmode="lin" valueType="num">
                                      <p:cBhvr>
                                        <p:cTn id="7" dur="1000" fill="hold"/>
                                        <p:tgtEl>
                                          <p:spTgt spid="80"/>
                                        </p:tgtEl>
                                        <p:attrNameLst>
                                          <p:attrName>ppt_w</p:attrName>
                                        </p:attrNameLst>
                                      </p:cBhvr>
                                      <p:tavLst>
                                        <p:tav tm="0">
                                          <p:val>
                                            <p:fltVal val="0"/>
                                          </p:val>
                                        </p:tav>
                                        <p:tav tm="100000">
                                          <p:val>
                                            <p:strVal val="#ppt_w"/>
                                          </p:val>
                                        </p:tav>
                                      </p:tavLst>
                                    </p:anim>
                                    <p:anim calcmode="lin" valueType="num">
                                      <p:cBhvr>
                                        <p:cTn id="8" dur="1000" fill="hold"/>
                                        <p:tgtEl>
                                          <p:spTgt spid="80"/>
                                        </p:tgtEl>
                                        <p:attrNameLst>
                                          <p:attrName>ppt_h</p:attrName>
                                        </p:attrNameLst>
                                      </p:cBhvr>
                                      <p:tavLst>
                                        <p:tav tm="0">
                                          <p:val>
                                            <p:fltVal val="0"/>
                                          </p:val>
                                        </p:tav>
                                        <p:tav tm="100000">
                                          <p:val>
                                            <p:strVal val="#ppt_h"/>
                                          </p:val>
                                        </p:tav>
                                      </p:tavLst>
                                    </p:anim>
                                    <p:animEffect transition="in" filter="fade">
                                      <p:cBhvr>
                                        <p:cTn id="9" dur="1000"/>
                                        <p:tgtEl>
                                          <p:spTgt spid="80"/>
                                        </p:tgtEl>
                                      </p:cBhvr>
                                    </p:animEffect>
                                  </p:childTnLst>
                                </p:cTn>
                              </p:par>
                            </p:childTnLst>
                          </p:cTn>
                        </p:par>
                        <p:par>
                          <p:cTn id="10" fill="hold">
                            <p:stCondLst>
                              <p:cond delay="1000"/>
                            </p:stCondLst>
                            <p:childTnLst>
                              <p:par>
                                <p:cTn id="11" presetID="20" presetClass="entr" presetSubtype="0" fill="hold" grpId="0" nodeType="afterEffect">
                                  <p:stCondLst>
                                    <p:cond delay="0"/>
                                  </p:stCondLst>
                                  <p:childTnLst>
                                    <p:set>
                                      <p:cBhvr>
                                        <p:cTn id="12" dur="1" fill="hold">
                                          <p:stCondLst>
                                            <p:cond delay="0"/>
                                          </p:stCondLst>
                                        </p:cTn>
                                        <p:tgtEl>
                                          <p:spTgt spid="84"/>
                                        </p:tgtEl>
                                        <p:attrNameLst>
                                          <p:attrName>style.visibility</p:attrName>
                                        </p:attrNameLst>
                                      </p:cBhvr>
                                      <p:to>
                                        <p:strVal val="visible"/>
                                      </p:to>
                                    </p:set>
                                    <p:animEffect transition="in" filter="wedge">
                                      <p:cBhvr>
                                        <p:cTn id="13" dur="1000"/>
                                        <p:tgtEl>
                                          <p:spTgt spid="84"/>
                                        </p:tgtEl>
                                      </p:cBhvr>
                                    </p:animEffect>
                                  </p:childTnLst>
                                </p:cTn>
                              </p:par>
                            </p:childTnLst>
                          </p:cTn>
                        </p:par>
                        <p:par>
                          <p:cTn id="14" fill="hold">
                            <p:stCondLst>
                              <p:cond delay="2000"/>
                            </p:stCondLst>
                            <p:childTnLst>
                              <p:par>
                                <p:cTn id="15" presetID="22" presetClass="entr" presetSubtype="8" fill="hold" nodeType="afterEffect">
                                  <p:stCondLst>
                                    <p:cond delay="0"/>
                                  </p:stCondLst>
                                  <p:childTnLst>
                                    <p:set>
                                      <p:cBhvr>
                                        <p:cTn id="16" dur="1" fill="hold">
                                          <p:stCondLst>
                                            <p:cond delay="0"/>
                                          </p:stCondLst>
                                        </p:cTn>
                                        <p:tgtEl>
                                          <p:spTgt spid="92"/>
                                        </p:tgtEl>
                                        <p:attrNameLst>
                                          <p:attrName>style.visibility</p:attrName>
                                        </p:attrNameLst>
                                      </p:cBhvr>
                                      <p:to>
                                        <p:strVal val="visible"/>
                                      </p:to>
                                    </p:set>
                                    <p:animEffect transition="in" filter="wipe(left)">
                                      <p:cBhvr>
                                        <p:cTn id="17" dur="500"/>
                                        <p:tgtEl>
                                          <p:spTgt spid="92"/>
                                        </p:tgtEl>
                                      </p:cBhvr>
                                    </p:animEffect>
                                  </p:childTnLst>
                                </p:cTn>
                              </p:par>
                            </p:childTnLst>
                          </p:cTn>
                        </p:par>
                        <p:par>
                          <p:cTn id="18" fill="hold">
                            <p:stCondLst>
                              <p:cond delay="2500"/>
                            </p:stCondLst>
                            <p:childTnLst>
                              <p:par>
                                <p:cTn id="19" presetID="53" presetClass="entr" presetSubtype="0" fill="hold" grpId="0" nodeType="afterEffect">
                                  <p:stCondLst>
                                    <p:cond delay="0"/>
                                  </p:stCondLst>
                                  <p:childTnLst>
                                    <p:set>
                                      <p:cBhvr>
                                        <p:cTn id="20" dur="1" fill="hold">
                                          <p:stCondLst>
                                            <p:cond delay="0"/>
                                          </p:stCondLst>
                                        </p:cTn>
                                        <p:tgtEl>
                                          <p:spTgt spid="88"/>
                                        </p:tgtEl>
                                        <p:attrNameLst>
                                          <p:attrName>style.visibility</p:attrName>
                                        </p:attrNameLst>
                                      </p:cBhvr>
                                      <p:to>
                                        <p:strVal val="visible"/>
                                      </p:to>
                                    </p:set>
                                    <p:anim calcmode="lin" valueType="num">
                                      <p:cBhvr>
                                        <p:cTn id="21" dur="500" fill="hold"/>
                                        <p:tgtEl>
                                          <p:spTgt spid="88"/>
                                        </p:tgtEl>
                                        <p:attrNameLst>
                                          <p:attrName>ppt_w</p:attrName>
                                        </p:attrNameLst>
                                      </p:cBhvr>
                                      <p:tavLst>
                                        <p:tav tm="0">
                                          <p:val>
                                            <p:fltVal val="0"/>
                                          </p:val>
                                        </p:tav>
                                        <p:tav tm="100000">
                                          <p:val>
                                            <p:strVal val="#ppt_w"/>
                                          </p:val>
                                        </p:tav>
                                      </p:tavLst>
                                    </p:anim>
                                    <p:anim calcmode="lin" valueType="num">
                                      <p:cBhvr>
                                        <p:cTn id="22" dur="500" fill="hold"/>
                                        <p:tgtEl>
                                          <p:spTgt spid="88"/>
                                        </p:tgtEl>
                                        <p:attrNameLst>
                                          <p:attrName>ppt_h</p:attrName>
                                        </p:attrNameLst>
                                      </p:cBhvr>
                                      <p:tavLst>
                                        <p:tav tm="0">
                                          <p:val>
                                            <p:fltVal val="0"/>
                                          </p:val>
                                        </p:tav>
                                        <p:tav tm="100000">
                                          <p:val>
                                            <p:strVal val="#ppt_h"/>
                                          </p:val>
                                        </p:tav>
                                      </p:tavLst>
                                    </p:anim>
                                    <p:animEffect transition="in" filter="fade">
                                      <p:cBhvr>
                                        <p:cTn id="23" dur="500"/>
                                        <p:tgtEl>
                                          <p:spTgt spid="88"/>
                                        </p:tgtEl>
                                      </p:cBhvr>
                                    </p:animEffect>
                                  </p:childTnLst>
                                </p:cTn>
                              </p:par>
                            </p:childTnLst>
                          </p:cTn>
                        </p:par>
                        <p:par>
                          <p:cTn id="24" fill="hold">
                            <p:stCondLst>
                              <p:cond delay="3000"/>
                            </p:stCondLst>
                            <p:childTnLst>
                              <p:par>
                                <p:cTn id="25" presetID="53" presetClass="entr" presetSubtype="0" fill="hold" grpId="0" nodeType="afterEffect">
                                  <p:stCondLst>
                                    <p:cond delay="0"/>
                                  </p:stCondLst>
                                  <p:childTnLst>
                                    <p:set>
                                      <p:cBhvr>
                                        <p:cTn id="26" dur="1" fill="hold">
                                          <p:stCondLst>
                                            <p:cond delay="0"/>
                                          </p:stCondLst>
                                        </p:cTn>
                                        <p:tgtEl>
                                          <p:spTgt spid="81"/>
                                        </p:tgtEl>
                                        <p:attrNameLst>
                                          <p:attrName>style.visibility</p:attrName>
                                        </p:attrNameLst>
                                      </p:cBhvr>
                                      <p:to>
                                        <p:strVal val="visible"/>
                                      </p:to>
                                    </p:set>
                                    <p:anim calcmode="lin" valueType="num">
                                      <p:cBhvr>
                                        <p:cTn id="27" dur="1000" fill="hold"/>
                                        <p:tgtEl>
                                          <p:spTgt spid="81"/>
                                        </p:tgtEl>
                                        <p:attrNameLst>
                                          <p:attrName>ppt_w</p:attrName>
                                        </p:attrNameLst>
                                      </p:cBhvr>
                                      <p:tavLst>
                                        <p:tav tm="0">
                                          <p:val>
                                            <p:fltVal val="0"/>
                                          </p:val>
                                        </p:tav>
                                        <p:tav tm="100000">
                                          <p:val>
                                            <p:strVal val="#ppt_w"/>
                                          </p:val>
                                        </p:tav>
                                      </p:tavLst>
                                    </p:anim>
                                    <p:anim calcmode="lin" valueType="num">
                                      <p:cBhvr>
                                        <p:cTn id="28" dur="1000" fill="hold"/>
                                        <p:tgtEl>
                                          <p:spTgt spid="81"/>
                                        </p:tgtEl>
                                        <p:attrNameLst>
                                          <p:attrName>ppt_h</p:attrName>
                                        </p:attrNameLst>
                                      </p:cBhvr>
                                      <p:tavLst>
                                        <p:tav tm="0">
                                          <p:val>
                                            <p:fltVal val="0"/>
                                          </p:val>
                                        </p:tav>
                                        <p:tav tm="100000">
                                          <p:val>
                                            <p:strVal val="#ppt_h"/>
                                          </p:val>
                                        </p:tav>
                                      </p:tavLst>
                                    </p:anim>
                                    <p:animEffect transition="in" filter="fade">
                                      <p:cBhvr>
                                        <p:cTn id="29" dur="1000"/>
                                        <p:tgtEl>
                                          <p:spTgt spid="81"/>
                                        </p:tgtEl>
                                      </p:cBhvr>
                                    </p:animEffect>
                                  </p:childTnLst>
                                </p:cTn>
                              </p:par>
                            </p:childTnLst>
                          </p:cTn>
                        </p:par>
                        <p:par>
                          <p:cTn id="30" fill="hold">
                            <p:stCondLst>
                              <p:cond delay="4000"/>
                            </p:stCondLst>
                            <p:childTnLst>
                              <p:par>
                                <p:cTn id="31" presetID="16" presetClass="entr" presetSubtype="26" fill="hold" grpId="0" nodeType="afterEffect">
                                  <p:stCondLst>
                                    <p:cond delay="0"/>
                                  </p:stCondLst>
                                  <p:childTnLst>
                                    <p:set>
                                      <p:cBhvr>
                                        <p:cTn id="32" dur="1" fill="hold">
                                          <p:stCondLst>
                                            <p:cond delay="0"/>
                                          </p:stCondLst>
                                        </p:cTn>
                                        <p:tgtEl>
                                          <p:spTgt spid="85"/>
                                        </p:tgtEl>
                                        <p:attrNameLst>
                                          <p:attrName>style.visibility</p:attrName>
                                        </p:attrNameLst>
                                      </p:cBhvr>
                                      <p:to>
                                        <p:strVal val="visible"/>
                                      </p:to>
                                    </p:set>
                                    <p:animEffect transition="in" filter="barn(inHorizontal)">
                                      <p:cBhvr>
                                        <p:cTn id="33" dur="1000"/>
                                        <p:tgtEl>
                                          <p:spTgt spid="85"/>
                                        </p:tgtEl>
                                      </p:cBhvr>
                                    </p:animEffect>
                                  </p:childTnLst>
                                </p:cTn>
                              </p:par>
                            </p:childTnLst>
                          </p:cTn>
                        </p:par>
                        <p:par>
                          <p:cTn id="34" fill="hold">
                            <p:stCondLst>
                              <p:cond delay="5000"/>
                            </p:stCondLst>
                            <p:childTnLst>
                              <p:par>
                                <p:cTn id="35" presetID="22" presetClass="entr" presetSubtype="8" fill="hold" nodeType="afterEffect">
                                  <p:stCondLst>
                                    <p:cond delay="0"/>
                                  </p:stCondLst>
                                  <p:childTnLst>
                                    <p:set>
                                      <p:cBhvr>
                                        <p:cTn id="36" dur="1" fill="hold">
                                          <p:stCondLst>
                                            <p:cond delay="0"/>
                                          </p:stCondLst>
                                        </p:cTn>
                                        <p:tgtEl>
                                          <p:spTgt spid="93"/>
                                        </p:tgtEl>
                                        <p:attrNameLst>
                                          <p:attrName>style.visibility</p:attrName>
                                        </p:attrNameLst>
                                      </p:cBhvr>
                                      <p:to>
                                        <p:strVal val="visible"/>
                                      </p:to>
                                    </p:set>
                                    <p:animEffect transition="in" filter="wipe(left)">
                                      <p:cBhvr>
                                        <p:cTn id="37" dur="500"/>
                                        <p:tgtEl>
                                          <p:spTgt spid="93"/>
                                        </p:tgtEl>
                                      </p:cBhvr>
                                    </p:animEffect>
                                  </p:childTnLst>
                                </p:cTn>
                              </p:par>
                            </p:childTnLst>
                          </p:cTn>
                        </p:par>
                        <p:par>
                          <p:cTn id="38" fill="hold">
                            <p:stCondLst>
                              <p:cond delay="5500"/>
                            </p:stCondLst>
                            <p:childTnLst>
                              <p:par>
                                <p:cTn id="39" presetID="53" presetClass="entr" presetSubtype="0" fill="hold" grpId="0" nodeType="afterEffect">
                                  <p:stCondLst>
                                    <p:cond delay="0"/>
                                  </p:stCondLst>
                                  <p:childTnLst>
                                    <p:set>
                                      <p:cBhvr>
                                        <p:cTn id="40" dur="1" fill="hold">
                                          <p:stCondLst>
                                            <p:cond delay="0"/>
                                          </p:stCondLst>
                                        </p:cTn>
                                        <p:tgtEl>
                                          <p:spTgt spid="90"/>
                                        </p:tgtEl>
                                        <p:attrNameLst>
                                          <p:attrName>style.visibility</p:attrName>
                                        </p:attrNameLst>
                                      </p:cBhvr>
                                      <p:to>
                                        <p:strVal val="visible"/>
                                      </p:to>
                                    </p:set>
                                    <p:anim calcmode="lin" valueType="num">
                                      <p:cBhvr>
                                        <p:cTn id="41" dur="500" fill="hold"/>
                                        <p:tgtEl>
                                          <p:spTgt spid="90"/>
                                        </p:tgtEl>
                                        <p:attrNameLst>
                                          <p:attrName>ppt_w</p:attrName>
                                        </p:attrNameLst>
                                      </p:cBhvr>
                                      <p:tavLst>
                                        <p:tav tm="0">
                                          <p:val>
                                            <p:fltVal val="0"/>
                                          </p:val>
                                        </p:tav>
                                        <p:tav tm="100000">
                                          <p:val>
                                            <p:strVal val="#ppt_w"/>
                                          </p:val>
                                        </p:tav>
                                      </p:tavLst>
                                    </p:anim>
                                    <p:anim calcmode="lin" valueType="num">
                                      <p:cBhvr>
                                        <p:cTn id="42" dur="500" fill="hold"/>
                                        <p:tgtEl>
                                          <p:spTgt spid="90"/>
                                        </p:tgtEl>
                                        <p:attrNameLst>
                                          <p:attrName>ppt_h</p:attrName>
                                        </p:attrNameLst>
                                      </p:cBhvr>
                                      <p:tavLst>
                                        <p:tav tm="0">
                                          <p:val>
                                            <p:fltVal val="0"/>
                                          </p:val>
                                        </p:tav>
                                        <p:tav tm="100000">
                                          <p:val>
                                            <p:strVal val="#ppt_h"/>
                                          </p:val>
                                        </p:tav>
                                      </p:tavLst>
                                    </p:anim>
                                    <p:animEffect transition="in" filter="fade">
                                      <p:cBhvr>
                                        <p:cTn id="43" dur="500"/>
                                        <p:tgtEl>
                                          <p:spTgt spid="90"/>
                                        </p:tgtEl>
                                      </p:cBhvr>
                                    </p:animEffect>
                                  </p:childTnLst>
                                </p:cTn>
                              </p:par>
                            </p:childTnLst>
                          </p:cTn>
                        </p:par>
                        <p:par>
                          <p:cTn id="44" fill="hold">
                            <p:stCondLst>
                              <p:cond delay="6000"/>
                            </p:stCondLst>
                            <p:childTnLst>
                              <p:par>
                                <p:cTn id="45" presetID="53" presetClass="entr" presetSubtype="0" fill="hold" grpId="0" nodeType="afterEffect">
                                  <p:stCondLst>
                                    <p:cond delay="0"/>
                                  </p:stCondLst>
                                  <p:childTnLst>
                                    <p:set>
                                      <p:cBhvr>
                                        <p:cTn id="46" dur="1" fill="hold">
                                          <p:stCondLst>
                                            <p:cond delay="0"/>
                                          </p:stCondLst>
                                        </p:cTn>
                                        <p:tgtEl>
                                          <p:spTgt spid="82"/>
                                        </p:tgtEl>
                                        <p:attrNameLst>
                                          <p:attrName>style.visibility</p:attrName>
                                        </p:attrNameLst>
                                      </p:cBhvr>
                                      <p:to>
                                        <p:strVal val="visible"/>
                                      </p:to>
                                    </p:set>
                                    <p:anim calcmode="lin" valueType="num">
                                      <p:cBhvr>
                                        <p:cTn id="47" dur="1000" fill="hold"/>
                                        <p:tgtEl>
                                          <p:spTgt spid="82"/>
                                        </p:tgtEl>
                                        <p:attrNameLst>
                                          <p:attrName>ppt_w</p:attrName>
                                        </p:attrNameLst>
                                      </p:cBhvr>
                                      <p:tavLst>
                                        <p:tav tm="0">
                                          <p:val>
                                            <p:fltVal val="0"/>
                                          </p:val>
                                        </p:tav>
                                        <p:tav tm="100000">
                                          <p:val>
                                            <p:strVal val="#ppt_w"/>
                                          </p:val>
                                        </p:tav>
                                      </p:tavLst>
                                    </p:anim>
                                    <p:anim calcmode="lin" valueType="num">
                                      <p:cBhvr>
                                        <p:cTn id="48" dur="1000" fill="hold"/>
                                        <p:tgtEl>
                                          <p:spTgt spid="82"/>
                                        </p:tgtEl>
                                        <p:attrNameLst>
                                          <p:attrName>ppt_h</p:attrName>
                                        </p:attrNameLst>
                                      </p:cBhvr>
                                      <p:tavLst>
                                        <p:tav tm="0">
                                          <p:val>
                                            <p:fltVal val="0"/>
                                          </p:val>
                                        </p:tav>
                                        <p:tav tm="100000">
                                          <p:val>
                                            <p:strVal val="#ppt_h"/>
                                          </p:val>
                                        </p:tav>
                                      </p:tavLst>
                                    </p:anim>
                                    <p:animEffect transition="in" filter="fade">
                                      <p:cBhvr>
                                        <p:cTn id="49" dur="1000"/>
                                        <p:tgtEl>
                                          <p:spTgt spid="82"/>
                                        </p:tgtEl>
                                      </p:cBhvr>
                                    </p:animEffect>
                                  </p:childTnLst>
                                </p:cTn>
                              </p:par>
                            </p:childTnLst>
                          </p:cTn>
                        </p:par>
                        <p:par>
                          <p:cTn id="50" fill="hold">
                            <p:stCondLst>
                              <p:cond delay="7000"/>
                            </p:stCondLst>
                            <p:childTnLst>
                              <p:par>
                                <p:cTn id="51" presetID="20" presetClass="entr" presetSubtype="0" fill="hold" grpId="0" nodeType="afterEffect">
                                  <p:stCondLst>
                                    <p:cond delay="0"/>
                                  </p:stCondLst>
                                  <p:childTnLst>
                                    <p:set>
                                      <p:cBhvr>
                                        <p:cTn id="52" dur="1" fill="hold">
                                          <p:stCondLst>
                                            <p:cond delay="0"/>
                                          </p:stCondLst>
                                        </p:cTn>
                                        <p:tgtEl>
                                          <p:spTgt spid="86"/>
                                        </p:tgtEl>
                                        <p:attrNameLst>
                                          <p:attrName>style.visibility</p:attrName>
                                        </p:attrNameLst>
                                      </p:cBhvr>
                                      <p:to>
                                        <p:strVal val="visible"/>
                                      </p:to>
                                    </p:set>
                                    <p:animEffect transition="in" filter="wedge">
                                      <p:cBhvr>
                                        <p:cTn id="53" dur="1000"/>
                                        <p:tgtEl>
                                          <p:spTgt spid="86"/>
                                        </p:tgtEl>
                                      </p:cBhvr>
                                    </p:animEffect>
                                  </p:childTnLst>
                                </p:cTn>
                              </p:par>
                            </p:childTnLst>
                          </p:cTn>
                        </p:par>
                        <p:par>
                          <p:cTn id="54" fill="hold">
                            <p:stCondLst>
                              <p:cond delay="8000"/>
                            </p:stCondLst>
                            <p:childTnLst>
                              <p:par>
                                <p:cTn id="55" presetID="22" presetClass="entr" presetSubtype="8" fill="hold" nodeType="afterEffect">
                                  <p:stCondLst>
                                    <p:cond delay="0"/>
                                  </p:stCondLst>
                                  <p:childTnLst>
                                    <p:set>
                                      <p:cBhvr>
                                        <p:cTn id="56" dur="1" fill="hold">
                                          <p:stCondLst>
                                            <p:cond delay="0"/>
                                          </p:stCondLst>
                                        </p:cTn>
                                        <p:tgtEl>
                                          <p:spTgt spid="94"/>
                                        </p:tgtEl>
                                        <p:attrNameLst>
                                          <p:attrName>style.visibility</p:attrName>
                                        </p:attrNameLst>
                                      </p:cBhvr>
                                      <p:to>
                                        <p:strVal val="visible"/>
                                      </p:to>
                                    </p:set>
                                    <p:animEffect transition="in" filter="wipe(left)">
                                      <p:cBhvr>
                                        <p:cTn id="57" dur="500"/>
                                        <p:tgtEl>
                                          <p:spTgt spid="94"/>
                                        </p:tgtEl>
                                      </p:cBhvr>
                                    </p:animEffect>
                                  </p:childTnLst>
                                </p:cTn>
                              </p:par>
                            </p:childTnLst>
                          </p:cTn>
                        </p:par>
                        <p:par>
                          <p:cTn id="58" fill="hold">
                            <p:stCondLst>
                              <p:cond delay="8500"/>
                            </p:stCondLst>
                            <p:childTnLst>
                              <p:par>
                                <p:cTn id="59" presetID="53" presetClass="entr" presetSubtype="0" fill="hold" grpId="0" nodeType="afterEffect">
                                  <p:stCondLst>
                                    <p:cond delay="0"/>
                                  </p:stCondLst>
                                  <p:childTnLst>
                                    <p:set>
                                      <p:cBhvr>
                                        <p:cTn id="60" dur="1" fill="hold">
                                          <p:stCondLst>
                                            <p:cond delay="0"/>
                                          </p:stCondLst>
                                        </p:cTn>
                                        <p:tgtEl>
                                          <p:spTgt spid="91"/>
                                        </p:tgtEl>
                                        <p:attrNameLst>
                                          <p:attrName>style.visibility</p:attrName>
                                        </p:attrNameLst>
                                      </p:cBhvr>
                                      <p:to>
                                        <p:strVal val="visible"/>
                                      </p:to>
                                    </p:set>
                                    <p:anim calcmode="lin" valueType="num">
                                      <p:cBhvr>
                                        <p:cTn id="61" dur="500" fill="hold"/>
                                        <p:tgtEl>
                                          <p:spTgt spid="91"/>
                                        </p:tgtEl>
                                        <p:attrNameLst>
                                          <p:attrName>ppt_w</p:attrName>
                                        </p:attrNameLst>
                                      </p:cBhvr>
                                      <p:tavLst>
                                        <p:tav tm="0">
                                          <p:val>
                                            <p:fltVal val="0"/>
                                          </p:val>
                                        </p:tav>
                                        <p:tav tm="100000">
                                          <p:val>
                                            <p:strVal val="#ppt_w"/>
                                          </p:val>
                                        </p:tav>
                                      </p:tavLst>
                                    </p:anim>
                                    <p:anim calcmode="lin" valueType="num">
                                      <p:cBhvr>
                                        <p:cTn id="62" dur="500" fill="hold"/>
                                        <p:tgtEl>
                                          <p:spTgt spid="91"/>
                                        </p:tgtEl>
                                        <p:attrNameLst>
                                          <p:attrName>ppt_h</p:attrName>
                                        </p:attrNameLst>
                                      </p:cBhvr>
                                      <p:tavLst>
                                        <p:tav tm="0">
                                          <p:val>
                                            <p:fltVal val="0"/>
                                          </p:val>
                                        </p:tav>
                                        <p:tav tm="100000">
                                          <p:val>
                                            <p:strVal val="#ppt_h"/>
                                          </p:val>
                                        </p:tav>
                                      </p:tavLst>
                                    </p:anim>
                                    <p:animEffect transition="in" filter="fade">
                                      <p:cBhvr>
                                        <p:cTn id="63" dur="500"/>
                                        <p:tgtEl>
                                          <p:spTgt spid="91"/>
                                        </p:tgtEl>
                                      </p:cBhvr>
                                    </p:animEffect>
                                  </p:childTnLst>
                                </p:cTn>
                              </p:par>
                            </p:childTnLst>
                          </p:cTn>
                        </p:par>
                        <p:par>
                          <p:cTn id="64" fill="hold">
                            <p:stCondLst>
                              <p:cond delay="9000"/>
                            </p:stCondLst>
                            <p:childTnLst>
                              <p:par>
                                <p:cTn id="65" presetID="53" presetClass="entr" presetSubtype="0" fill="hold" grpId="0" nodeType="afterEffect">
                                  <p:stCondLst>
                                    <p:cond delay="0"/>
                                  </p:stCondLst>
                                  <p:childTnLst>
                                    <p:set>
                                      <p:cBhvr>
                                        <p:cTn id="66" dur="1" fill="hold">
                                          <p:stCondLst>
                                            <p:cond delay="0"/>
                                          </p:stCondLst>
                                        </p:cTn>
                                        <p:tgtEl>
                                          <p:spTgt spid="83"/>
                                        </p:tgtEl>
                                        <p:attrNameLst>
                                          <p:attrName>style.visibility</p:attrName>
                                        </p:attrNameLst>
                                      </p:cBhvr>
                                      <p:to>
                                        <p:strVal val="visible"/>
                                      </p:to>
                                    </p:set>
                                    <p:anim calcmode="lin" valueType="num">
                                      <p:cBhvr>
                                        <p:cTn id="67" dur="1000" fill="hold"/>
                                        <p:tgtEl>
                                          <p:spTgt spid="83"/>
                                        </p:tgtEl>
                                        <p:attrNameLst>
                                          <p:attrName>ppt_w</p:attrName>
                                        </p:attrNameLst>
                                      </p:cBhvr>
                                      <p:tavLst>
                                        <p:tav tm="0">
                                          <p:val>
                                            <p:fltVal val="0"/>
                                          </p:val>
                                        </p:tav>
                                        <p:tav tm="100000">
                                          <p:val>
                                            <p:strVal val="#ppt_w"/>
                                          </p:val>
                                        </p:tav>
                                      </p:tavLst>
                                    </p:anim>
                                    <p:anim calcmode="lin" valueType="num">
                                      <p:cBhvr>
                                        <p:cTn id="68" dur="1000" fill="hold"/>
                                        <p:tgtEl>
                                          <p:spTgt spid="83"/>
                                        </p:tgtEl>
                                        <p:attrNameLst>
                                          <p:attrName>ppt_h</p:attrName>
                                        </p:attrNameLst>
                                      </p:cBhvr>
                                      <p:tavLst>
                                        <p:tav tm="0">
                                          <p:val>
                                            <p:fltVal val="0"/>
                                          </p:val>
                                        </p:tav>
                                        <p:tav tm="100000">
                                          <p:val>
                                            <p:strVal val="#ppt_h"/>
                                          </p:val>
                                        </p:tav>
                                      </p:tavLst>
                                    </p:anim>
                                    <p:animEffect transition="in" filter="fade">
                                      <p:cBhvr>
                                        <p:cTn id="69" dur="1000"/>
                                        <p:tgtEl>
                                          <p:spTgt spid="83"/>
                                        </p:tgtEl>
                                      </p:cBhvr>
                                    </p:animEffect>
                                  </p:childTnLst>
                                </p:cTn>
                              </p:par>
                            </p:childTnLst>
                          </p:cTn>
                        </p:par>
                        <p:par>
                          <p:cTn id="70" fill="hold">
                            <p:stCondLst>
                              <p:cond delay="10000"/>
                            </p:stCondLst>
                            <p:childTnLst>
                              <p:par>
                                <p:cTn id="71" presetID="20" presetClass="entr" presetSubtype="0" fill="hold" grpId="0" nodeType="afterEffect">
                                  <p:stCondLst>
                                    <p:cond delay="0"/>
                                  </p:stCondLst>
                                  <p:childTnLst>
                                    <p:set>
                                      <p:cBhvr>
                                        <p:cTn id="72" dur="1" fill="hold">
                                          <p:stCondLst>
                                            <p:cond delay="0"/>
                                          </p:stCondLst>
                                        </p:cTn>
                                        <p:tgtEl>
                                          <p:spTgt spid="87"/>
                                        </p:tgtEl>
                                        <p:attrNameLst>
                                          <p:attrName>style.visibility</p:attrName>
                                        </p:attrNameLst>
                                      </p:cBhvr>
                                      <p:to>
                                        <p:strVal val="visible"/>
                                      </p:to>
                                    </p:set>
                                    <p:animEffect transition="in" filter="wedge">
                                      <p:cBhvr>
                                        <p:cTn id="73" dur="1000"/>
                                        <p:tgtEl>
                                          <p:spTgt spid="87"/>
                                        </p:tgtEl>
                                      </p:cBhvr>
                                    </p:animEffect>
                                  </p:childTnLst>
                                </p:cTn>
                              </p:par>
                            </p:childTnLst>
                          </p:cTn>
                        </p:par>
                        <p:par>
                          <p:cTn id="74" fill="hold">
                            <p:stCondLst>
                              <p:cond delay="11000"/>
                            </p:stCondLst>
                            <p:childTnLst>
                              <p:par>
                                <p:cTn id="75" presetID="22" presetClass="entr" presetSubtype="8" fill="hold" nodeType="afterEffect">
                                  <p:stCondLst>
                                    <p:cond delay="0"/>
                                  </p:stCondLst>
                                  <p:childTnLst>
                                    <p:set>
                                      <p:cBhvr>
                                        <p:cTn id="76" dur="1" fill="hold">
                                          <p:stCondLst>
                                            <p:cond delay="0"/>
                                          </p:stCondLst>
                                        </p:cTn>
                                        <p:tgtEl>
                                          <p:spTgt spid="95"/>
                                        </p:tgtEl>
                                        <p:attrNameLst>
                                          <p:attrName>style.visibility</p:attrName>
                                        </p:attrNameLst>
                                      </p:cBhvr>
                                      <p:to>
                                        <p:strVal val="visible"/>
                                      </p:to>
                                    </p:set>
                                    <p:animEffect transition="in" filter="wipe(left)">
                                      <p:cBhvr>
                                        <p:cTn id="77" dur="500"/>
                                        <p:tgtEl>
                                          <p:spTgt spid="95"/>
                                        </p:tgtEl>
                                      </p:cBhvr>
                                    </p:animEffect>
                                  </p:childTnLst>
                                </p:cTn>
                              </p:par>
                            </p:childTnLst>
                          </p:cTn>
                        </p:par>
                        <p:par>
                          <p:cTn id="78" fill="hold">
                            <p:stCondLst>
                              <p:cond delay="11500"/>
                            </p:stCondLst>
                            <p:childTnLst>
                              <p:par>
                                <p:cTn id="79" presetID="53" presetClass="entr" presetSubtype="0" fill="hold" grpId="0" nodeType="afterEffect">
                                  <p:stCondLst>
                                    <p:cond delay="0"/>
                                  </p:stCondLst>
                                  <p:childTnLst>
                                    <p:set>
                                      <p:cBhvr>
                                        <p:cTn id="80" dur="1" fill="hold">
                                          <p:stCondLst>
                                            <p:cond delay="0"/>
                                          </p:stCondLst>
                                        </p:cTn>
                                        <p:tgtEl>
                                          <p:spTgt spid="89"/>
                                        </p:tgtEl>
                                        <p:attrNameLst>
                                          <p:attrName>style.visibility</p:attrName>
                                        </p:attrNameLst>
                                      </p:cBhvr>
                                      <p:to>
                                        <p:strVal val="visible"/>
                                      </p:to>
                                    </p:set>
                                    <p:anim calcmode="lin" valueType="num">
                                      <p:cBhvr>
                                        <p:cTn id="81" dur="500" fill="hold"/>
                                        <p:tgtEl>
                                          <p:spTgt spid="89"/>
                                        </p:tgtEl>
                                        <p:attrNameLst>
                                          <p:attrName>ppt_w</p:attrName>
                                        </p:attrNameLst>
                                      </p:cBhvr>
                                      <p:tavLst>
                                        <p:tav tm="0">
                                          <p:val>
                                            <p:fltVal val="0"/>
                                          </p:val>
                                        </p:tav>
                                        <p:tav tm="100000">
                                          <p:val>
                                            <p:strVal val="#ppt_w"/>
                                          </p:val>
                                        </p:tav>
                                      </p:tavLst>
                                    </p:anim>
                                    <p:anim calcmode="lin" valueType="num">
                                      <p:cBhvr>
                                        <p:cTn id="82" dur="500" fill="hold"/>
                                        <p:tgtEl>
                                          <p:spTgt spid="89"/>
                                        </p:tgtEl>
                                        <p:attrNameLst>
                                          <p:attrName>ppt_h</p:attrName>
                                        </p:attrNameLst>
                                      </p:cBhvr>
                                      <p:tavLst>
                                        <p:tav tm="0">
                                          <p:val>
                                            <p:fltVal val="0"/>
                                          </p:val>
                                        </p:tav>
                                        <p:tav tm="100000">
                                          <p:val>
                                            <p:strVal val="#ppt_h"/>
                                          </p:val>
                                        </p:tav>
                                      </p:tavLst>
                                    </p:anim>
                                    <p:animEffect transition="in" filter="fade">
                                      <p:cBhvr>
                                        <p:cTn id="83" dur="500"/>
                                        <p:tgtEl>
                                          <p:spTgt spid="89"/>
                                        </p:tgtEl>
                                      </p:cBhvr>
                                    </p:animEffect>
                                  </p:childTnLst>
                                </p:cTn>
                              </p:par>
                            </p:childTnLst>
                          </p:cTn>
                        </p:par>
                        <p:par>
                          <p:cTn id="84" fill="hold">
                            <p:stCondLst>
                              <p:cond delay="12000"/>
                            </p:stCondLst>
                            <p:childTnLst>
                              <p:par>
                                <p:cTn id="85" presetID="53" presetClass="entr" presetSubtype="0" fill="hold" grpId="0" nodeType="afterEffect">
                                  <p:stCondLst>
                                    <p:cond delay="0"/>
                                  </p:stCondLst>
                                  <p:childTnLst>
                                    <p:set>
                                      <p:cBhvr>
                                        <p:cTn id="86" dur="1" fill="hold">
                                          <p:stCondLst>
                                            <p:cond delay="0"/>
                                          </p:stCondLst>
                                        </p:cTn>
                                        <p:tgtEl>
                                          <p:spTgt spid="108"/>
                                        </p:tgtEl>
                                        <p:attrNameLst>
                                          <p:attrName>style.visibility</p:attrName>
                                        </p:attrNameLst>
                                      </p:cBhvr>
                                      <p:to>
                                        <p:strVal val="visible"/>
                                      </p:to>
                                    </p:set>
                                    <p:anim calcmode="lin" valueType="num">
                                      <p:cBhvr>
                                        <p:cTn id="87" dur="500" fill="hold"/>
                                        <p:tgtEl>
                                          <p:spTgt spid="108"/>
                                        </p:tgtEl>
                                        <p:attrNameLst>
                                          <p:attrName>ppt_w</p:attrName>
                                        </p:attrNameLst>
                                      </p:cBhvr>
                                      <p:tavLst>
                                        <p:tav tm="0">
                                          <p:val>
                                            <p:fltVal val="0"/>
                                          </p:val>
                                        </p:tav>
                                        <p:tav tm="100000">
                                          <p:val>
                                            <p:strVal val="#ppt_w"/>
                                          </p:val>
                                        </p:tav>
                                      </p:tavLst>
                                    </p:anim>
                                    <p:anim calcmode="lin" valueType="num">
                                      <p:cBhvr>
                                        <p:cTn id="88" dur="500" fill="hold"/>
                                        <p:tgtEl>
                                          <p:spTgt spid="108"/>
                                        </p:tgtEl>
                                        <p:attrNameLst>
                                          <p:attrName>ppt_h</p:attrName>
                                        </p:attrNameLst>
                                      </p:cBhvr>
                                      <p:tavLst>
                                        <p:tav tm="0">
                                          <p:val>
                                            <p:fltVal val="0"/>
                                          </p:val>
                                        </p:tav>
                                        <p:tav tm="100000">
                                          <p:val>
                                            <p:strVal val="#ppt_h"/>
                                          </p:val>
                                        </p:tav>
                                      </p:tavLst>
                                    </p:anim>
                                    <p:animEffect transition="in" filter="fade">
                                      <p:cBhvr>
                                        <p:cTn id="89" dur="500"/>
                                        <p:tgtEl>
                                          <p:spTgt spid="108"/>
                                        </p:tgtEl>
                                      </p:cBhvr>
                                    </p:animEffect>
                                  </p:childTnLst>
                                </p:cTn>
                              </p:par>
                            </p:childTnLst>
                          </p:cTn>
                        </p:par>
                        <p:par>
                          <p:cTn id="90" fill="hold">
                            <p:stCondLst>
                              <p:cond delay="12500"/>
                            </p:stCondLst>
                            <p:childTnLst>
                              <p:par>
                                <p:cTn id="91" presetID="2" presetClass="entr" presetSubtype="4" accel="50000" decel="50000" fill="hold" nodeType="afterEffect">
                                  <p:stCondLst>
                                    <p:cond delay="0"/>
                                  </p:stCondLst>
                                  <p:childTnLst>
                                    <p:set>
                                      <p:cBhvr>
                                        <p:cTn id="92" dur="1" fill="hold">
                                          <p:stCondLst>
                                            <p:cond delay="0"/>
                                          </p:stCondLst>
                                        </p:cTn>
                                        <p:tgtEl>
                                          <p:spTgt spid="96"/>
                                        </p:tgtEl>
                                        <p:attrNameLst>
                                          <p:attrName>style.visibility</p:attrName>
                                        </p:attrNameLst>
                                      </p:cBhvr>
                                      <p:to>
                                        <p:strVal val="visible"/>
                                      </p:to>
                                    </p:set>
                                    <p:anim calcmode="lin" valueType="num">
                                      <p:cBhvr additive="base">
                                        <p:cTn id="93" dur="500" fill="hold"/>
                                        <p:tgtEl>
                                          <p:spTgt spid="96"/>
                                        </p:tgtEl>
                                        <p:attrNameLst>
                                          <p:attrName>ppt_x</p:attrName>
                                        </p:attrNameLst>
                                      </p:cBhvr>
                                      <p:tavLst>
                                        <p:tav tm="0">
                                          <p:val>
                                            <p:strVal val="#ppt_x"/>
                                          </p:val>
                                        </p:tav>
                                        <p:tav tm="100000">
                                          <p:val>
                                            <p:strVal val="#ppt_x"/>
                                          </p:val>
                                        </p:tav>
                                      </p:tavLst>
                                    </p:anim>
                                    <p:anim calcmode="lin" valueType="num">
                                      <p:cBhvr additive="base">
                                        <p:cTn id="94" dur="500" fill="hold"/>
                                        <p:tgtEl>
                                          <p:spTgt spid="96"/>
                                        </p:tgtEl>
                                        <p:attrNameLst>
                                          <p:attrName>ppt_y</p:attrName>
                                        </p:attrNameLst>
                                      </p:cBhvr>
                                      <p:tavLst>
                                        <p:tav tm="0">
                                          <p:val>
                                            <p:strVal val="1+#ppt_h/2"/>
                                          </p:val>
                                        </p:tav>
                                        <p:tav tm="100000">
                                          <p:val>
                                            <p:strVal val="#ppt_y"/>
                                          </p:val>
                                        </p:tav>
                                      </p:tavLst>
                                    </p:anim>
                                  </p:childTnLst>
                                </p:cTn>
                              </p:par>
                            </p:childTnLst>
                          </p:cTn>
                        </p:par>
                        <p:par>
                          <p:cTn id="95" fill="hold">
                            <p:stCondLst>
                              <p:cond delay="13000"/>
                            </p:stCondLst>
                            <p:childTnLst>
                              <p:par>
                                <p:cTn id="96" presetID="53" presetClass="entr" presetSubtype="0" fill="hold" grpId="0" nodeType="afterEffect">
                                  <p:stCondLst>
                                    <p:cond delay="0"/>
                                  </p:stCondLst>
                                  <p:childTnLst>
                                    <p:set>
                                      <p:cBhvr>
                                        <p:cTn id="97" dur="1" fill="hold">
                                          <p:stCondLst>
                                            <p:cond delay="0"/>
                                          </p:stCondLst>
                                        </p:cTn>
                                        <p:tgtEl>
                                          <p:spTgt spid="109"/>
                                        </p:tgtEl>
                                        <p:attrNameLst>
                                          <p:attrName>style.visibility</p:attrName>
                                        </p:attrNameLst>
                                      </p:cBhvr>
                                      <p:to>
                                        <p:strVal val="visible"/>
                                      </p:to>
                                    </p:set>
                                    <p:anim calcmode="lin" valueType="num">
                                      <p:cBhvr>
                                        <p:cTn id="98" dur="500" fill="hold"/>
                                        <p:tgtEl>
                                          <p:spTgt spid="109"/>
                                        </p:tgtEl>
                                        <p:attrNameLst>
                                          <p:attrName>ppt_w</p:attrName>
                                        </p:attrNameLst>
                                      </p:cBhvr>
                                      <p:tavLst>
                                        <p:tav tm="0">
                                          <p:val>
                                            <p:fltVal val="0"/>
                                          </p:val>
                                        </p:tav>
                                        <p:tav tm="100000">
                                          <p:val>
                                            <p:strVal val="#ppt_w"/>
                                          </p:val>
                                        </p:tav>
                                      </p:tavLst>
                                    </p:anim>
                                    <p:anim calcmode="lin" valueType="num">
                                      <p:cBhvr>
                                        <p:cTn id="99" dur="500" fill="hold"/>
                                        <p:tgtEl>
                                          <p:spTgt spid="109"/>
                                        </p:tgtEl>
                                        <p:attrNameLst>
                                          <p:attrName>ppt_h</p:attrName>
                                        </p:attrNameLst>
                                      </p:cBhvr>
                                      <p:tavLst>
                                        <p:tav tm="0">
                                          <p:val>
                                            <p:fltVal val="0"/>
                                          </p:val>
                                        </p:tav>
                                        <p:tav tm="100000">
                                          <p:val>
                                            <p:strVal val="#ppt_h"/>
                                          </p:val>
                                        </p:tav>
                                      </p:tavLst>
                                    </p:anim>
                                    <p:animEffect transition="in" filter="fade">
                                      <p:cBhvr>
                                        <p:cTn id="100" dur="500"/>
                                        <p:tgtEl>
                                          <p:spTgt spid="109"/>
                                        </p:tgtEl>
                                      </p:cBhvr>
                                    </p:animEffect>
                                  </p:childTnLst>
                                </p:cTn>
                              </p:par>
                            </p:childTnLst>
                          </p:cTn>
                        </p:par>
                        <p:par>
                          <p:cTn id="101" fill="hold">
                            <p:stCondLst>
                              <p:cond delay="13500"/>
                            </p:stCondLst>
                            <p:childTnLst>
                              <p:par>
                                <p:cTn id="102" presetID="2" presetClass="entr" presetSubtype="4" accel="50000" decel="50000" fill="hold" nodeType="afterEffect">
                                  <p:stCondLst>
                                    <p:cond delay="0"/>
                                  </p:stCondLst>
                                  <p:childTnLst>
                                    <p:set>
                                      <p:cBhvr>
                                        <p:cTn id="103" dur="1" fill="hold">
                                          <p:stCondLst>
                                            <p:cond delay="0"/>
                                          </p:stCondLst>
                                        </p:cTn>
                                        <p:tgtEl>
                                          <p:spTgt spid="99"/>
                                        </p:tgtEl>
                                        <p:attrNameLst>
                                          <p:attrName>style.visibility</p:attrName>
                                        </p:attrNameLst>
                                      </p:cBhvr>
                                      <p:to>
                                        <p:strVal val="visible"/>
                                      </p:to>
                                    </p:set>
                                    <p:anim calcmode="lin" valueType="num">
                                      <p:cBhvr additive="base">
                                        <p:cTn id="104" dur="500" fill="hold"/>
                                        <p:tgtEl>
                                          <p:spTgt spid="99"/>
                                        </p:tgtEl>
                                        <p:attrNameLst>
                                          <p:attrName>ppt_x</p:attrName>
                                        </p:attrNameLst>
                                      </p:cBhvr>
                                      <p:tavLst>
                                        <p:tav tm="0">
                                          <p:val>
                                            <p:strVal val="#ppt_x"/>
                                          </p:val>
                                        </p:tav>
                                        <p:tav tm="100000">
                                          <p:val>
                                            <p:strVal val="#ppt_x"/>
                                          </p:val>
                                        </p:tav>
                                      </p:tavLst>
                                    </p:anim>
                                    <p:anim calcmode="lin" valueType="num">
                                      <p:cBhvr additive="base">
                                        <p:cTn id="105" dur="500" fill="hold"/>
                                        <p:tgtEl>
                                          <p:spTgt spid="99"/>
                                        </p:tgtEl>
                                        <p:attrNameLst>
                                          <p:attrName>ppt_y</p:attrName>
                                        </p:attrNameLst>
                                      </p:cBhvr>
                                      <p:tavLst>
                                        <p:tav tm="0">
                                          <p:val>
                                            <p:strVal val="1+#ppt_h/2"/>
                                          </p:val>
                                        </p:tav>
                                        <p:tav tm="100000">
                                          <p:val>
                                            <p:strVal val="#ppt_y"/>
                                          </p:val>
                                        </p:tav>
                                      </p:tavLst>
                                    </p:anim>
                                  </p:childTnLst>
                                </p:cTn>
                              </p:par>
                            </p:childTnLst>
                          </p:cTn>
                        </p:par>
                        <p:par>
                          <p:cTn id="106" fill="hold">
                            <p:stCondLst>
                              <p:cond delay="14000"/>
                            </p:stCondLst>
                            <p:childTnLst>
                              <p:par>
                                <p:cTn id="107" presetID="53" presetClass="entr" presetSubtype="0" fill="hold" grpId="0" nodeType="afterEffect">
                                  <p:stCondLst>
                                    <p:cond delay="0"/>
                                  </p:stCondLst>
                                  <p:childTnLst>
                                    <p:set>
                                      <p:cBhvr>
                                        <p:cTn id="108" dur="1" fill="hold">
                                          <p:stCondLst>
                                            <p:cond delay="0"/>
                                          </p:stCondLst>
                                        </p:cTn>
                                        <p:tgtEl>
                                          <p:spTgt spid="110"/>
                                        </p:tgtEl>
                                        <p:attrNameLst>
                                          <p:attrName>style.visibility</p:attrName>
                                        </p:attrNameLst>
                                      </p:cBhvr>
                                      <p:to>
                                        <p:strVal val="visible"/>
                                      </p:to>
                                    </p:set>
                                    <p:anim calcmode="lin" valueType="num">
                                      <p:cBhvr>
                                        <p:cTn id="109" dur="500" fill="hold"/>
                                        <p:tgtEl>
                                          <p:spTgt spid="110"/>
                                        </p:tgtEl>
                                        <p:attrNameLst>
                                          <p:attrName>ppt_w</p:attrName>
                                        </p:attrNameLst>
                                      </p:cBhvr>
                                      <p:tavLst>
                                        <p:tav tm="0">
                                          <p:val>
                                            <p:fltVal val="0"/>
                                          </p:val>
                                        </p:tav>
                                        <p:tav tm="100000">
                                          <p:val>
                                            <p:strVal val="#ppt_w"/>
                                          </p:val>
                                        </p:tav>
                                      </p:tavLst>
                                    </p:anim>
                                    <p:anim calcmode="lin" valueType="num">
                                      <p:cBhvr>
                                        <p:cTn id="110" dur="500" fill="hold"/>
                                        <p:tgtEl>
                                          <p:spTgt spid="110"/>
                                        </p:tgtEl>
                                        <p:attrNameLst>
                                          <p:attrName>ppt_h</p:attrName>
                                        </p:attrNameLst>
                                      </p:cBhvr>
                                      <p:tavLst>
                                        <p:tav tm="0">
                                          <p:val>
                                            <p:fltVal val="0"/>
                                          </p:val>
                                        </p:tav>
                                        <p:tav tm="100000">
                                          <p:val>
                                            <p:strVal val="#ppt_h"/>
                                          </p:val>
                                        </p:tav>
                                      </p:tavLst>
                                    </p:anim>
                                    <p:animEffect transition="in" filter="fade">
                                      <p:cBhvr>
                                        <p:cTn id="111" dur="500"/>
                                        <p:tgtEl>
                                          <p:spTgt spid="110"/>
                                        </p:tgtEl>
                                      </p:cBhvr>
                                    </p:animEffect>
                                  </p:childTnLst>
                                </p:cTn>
                              </p:par>
                            </p:childTnLst>
                          </p:cTn>
                        </p:par>
                        <p:par>
                          <p:cTn id="112" fill="hold">
                            <p:stCondLst>
                              <p:cond delay="14500"/>
                            </p:stCondLst>
                            <p:childTnLst>
                              <p:par>
                                <p:cTn id="113" presetID="2" presetClass="entr" presetSubtype="4" accel="50000" decel="50000" fill="hold" nodeType="afterEffect">
                                  <p:stCondLst>
                                    <p:cond delay="0"/>
                                  </p:stCondLst>
                                  <p:childTnLst>
                                    <p:set>
                                      <p:cBhvr>
                                        <p:cTn id="114" dur="1" fill="hold">
                                          <p:stCondLst>
                                            <p:cond delay="0"/>
                                          </p:stCondLst>
                                        </p:cTn>
                                        <p:tgtEl>
                                          <p:spTgt spid="102"/>
                                        </p:tgtEl>
                                        <p:attrNameLst>
                                          <p:attrName>style.visibility</p:attrName>
                                        </p:attrNameLst>
                                      </p:cBhvr>
                                      <p:to>
                                        <p:strVal val="visible"/>
                                      </p:to>
                                    </p:set>
                                    <p:anim calcmode="lin" valueType="num">
                                      <p:cBhvr additive="base">
                                        <p:cTn id="115" dur="500" fill="hold"/>
                                        <p:tgtEl>
                                          <p:spTgt spid="102"/>
                                        </p:tgtEl>
                                        <p:attrNameLst>
                                          <p:attrName>ppt_x</p:attrName>
                                        </p:attrNameLst>
                                      </p:cBhvr>
                                      <p:tavLst>
                                        <p:tav tm="0">
                                          <p:val>
                                            <p:strVal val="#ppt_x"/>
                                          </p:val>
                                        </p:tav>
                                        <p:tav tm="100000">
                                          <p:val>
                                            <p:strVal val="#ppt_x"/>
                                          </p:val>
                                        </p:tav>
                                      </p:tavLst>
                                    </p:anim>
                                    <p:anim calcmode="lin" valueType="num">
                                      <p:cBhvr additive="base">
                                        <p:cTn id="116" dur="500" fill="hold"/>
                                        <p:tgtEl>
                                          <p:spTgt spid="102"/>
                                        </p:tgtEl>
                                        <p:attrNameLst>
                                          <p:attrName>ppt_y</p:attrName>
                                        </p:attrNameLst>
                                      </p:cBhvr>
                                      <p:tavLst>
                                        <p:tav tm="0">
                                          <p:val>
                                            <p:strVal val="1+#ppt_h/2"/>
                                          </p:val>
                                        </p:tav>
                                        <p:tav tm="100000">
                                          <p:val>
                                            <p:strVal val="#ppt_y"/>
                                          </p:val>
                                        </p:tav>
                                      </p:tavLst>
                                    </p:anim>
                                  </p:childTnLst>
                                </p:cTn>
                              </p:par>
                            </p:childTnLst>
                          </p:cTn>
                        </p:par>
                        <p:par>
                          <p:cTn id="117" fill="hold">
                            <p:stCondLst>
                              <p:cond delay="15000"/>
                            </p:stCondLst>
                            <p:childTnLst>
                              <p:par>
                                <p:cTn id="118" presetID="53" presetClass="entr" presetSubtype="0" fill="hold" grpId="0" nodeType="afterEffect">
                                  <p:stCondLst>
                                    <p:cond delay="0"/>
                                  </p:stCondLst>
                                  <p:childTnLst>
                                    <p:set>
                                      <p:cBhvr>
                                        <p:cTn id="119" dur="1" fill="hold">
                                          <p:stCondLst>
                                            <p:cond delay="0"/>
                                          </p:stCondLst>
                                        </p:cTn>
                                        <p:tgtEl>
                                          <p:spTgt spid="111"/>
                                        </p:tgtEl>
                                        <p:attrNameLst>
                                          <p:attrName>style.visibility</p:attrName>
                                        </p:attrNameLst>
                                      </p:cBhvr>
                                      <p:to>
                                        <p:strVal val="visible"/>
                                      </p:to>
                                    </p:set>
                                    <p:anim calcmode="lin" valueType="num">
                                      <p:cBhvr>
                                        <p:cTn id="120" dur="500" fill="hold"/>
                                        <p:tgtEl>
                                          <p:spTgt spid="111"/>
                                        </p:tgtEl>
                                        <p:attrNameLst>
                                          <p:attrName>ppt_w</p:attrName>
                                        </p:attrNameLst>
                                      </p:cBhvr>
                                      <p:tavLst>
                                        <p:tav tm="0">
                                          <p:val>
                                            <p:fltVal val="0"/>
                                          </p:val>
                                        </p:tav>
                                        <p:tav tm="100000">
                                          <p:val>
                                            <p:strVal val="#ppt_w"/>
                                          </p:val>
                                        </p:tav>
                                      </p:tavLst>
                                    </p:anim>
                                    <p:anim calcmode="lin" valueType="num">
                                      <p:cBhvr>
                                        <p:cTn id="121" dur="500" fill="hold"/>
                                        <p:tgtEl>
                                          <p:spTgt spid="111"/>
                                        </p:tgtEl>
                                        <p:attrNameLst>
                                          <p:attrName>ppt_h</p:attrName>
                                        </p:attrNameLst>
                                      </p:cBhvr>
                                      <p:tavLst>
                                        <p:tav tm="0">
                                          <p:val>
                                            <p:fltVal val="0"/>
                                          </p:val>
                                        </p:tav>
                                        <p:tav tm="100000">
                                          <p:val>
                                            <p:strVal val="#ppt_h"/>
                                          </p:val>
                                        </p:tav>
                                      </p:tavLst>
                                    </p:anim>
                                    <p:animEffect transition="in" filter="fade">
                                      <p:cBhvr>
                                        <p:cTn id="122" dur="500"/>
                                        <p:tgtEl>
                                          <p:spTgt spid="111"/>
                                        </p:tgtEl>
                                      </p:cBhvr>
                                    </p:animEffect>
                                  </p:childTnLst>
                                </p:cTn>
                              </p:par>
                            </p:childTnLst>
                          </p:cTn>
                        </p:par>
                        <p:par>
                          <p:cTn id="123" fill="hold">
                            <p:stCondLst>
                              <p:cond delay="15500"/>
                            </p:stCondLst>
                            <p:childTnLst>
                              <p:par>
                                <p:cTn id="124" presetID="2" presetClass="entr" presetSubtype="4" accel="50000" decel="50000" fill="hold" nodeType="afterEffect">
                                  <p:stCondLst>
                                    <p:cond delay="0"/>
                                  </p:stCondLst>
                                  <p:childTnLst>
                                    <p:set>
                                      <p:cBhvr>
                                        <p:cTn id="125" dur="1" fill="hold">
                                          <p:stCondLst>
                                            <p:cond delay="0"/>
                                          </p:stCondLst>
                                        </p:cTn>
                                        <p:tgtEl>
                                          <p:spTgt spid="105"/>
                                        </p:tgtEl>
                                        <p:attrNameLst>
                                          <p:attrName>style.visibility</p:attrName>
                                        </p:attrNameLst>
                                      </p:cBhvr>
                                      <p:to>
                                        <p:strVal val="visible"/>
                                      </p:to>
                                    </p:set>
                                    <p:anim calcmode="lin" valueType="num">
                                      <p:cBhvr additive="base">
                                        <p:cTn id="126" dur="500" fill="hold"/>
                                        <p:tgtEl>
                                          <p:spTgt spid="105"/>
                                        </p:tgtEl>
                                        <p:attrNameLst>
                                          <p:attrName>ppt_x</p:attrName>
                                        </p:attrNameLst>
                                      </p:cBhvr>
                                      <p:tavLst>
                                        <p:tav tm="0">
                                          <p:val>
                                            <p:strVal val="#ppt_x"/>
                                          </p:val>
                                        </p:tav>
                                        <p:tav tm="100000">
                                          <p:val>
                                            <p:strVal val="#ppt_x"/>
                                          </p:val>
                                        </p:tav>
                                      </p:tavLst>
                                    </p:anim>
                                    <p:anim calcmode="lin" valueType="num">
                                      <p:cBhvr additive="base">
                                        <p:cTn id="127" dur="500" fill="hold"/>
                                        <p:tgtEl>
                                          <p:spTgt spid="10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1" grpId="0" animBg="1"/>
      <p:bldP spid="82" grpId="0" animBg="1"/>
      <p:bldP spid="83" grpId="0" animBg="1"/>
      <p:bldP spid="84" grpId="0" animBg="1"/>
      <p:bldP spid="85" grpId="0" animBg="1"/>
      <p:bldP spid="86" grpId="0" animBg="1"/>
      <p:bldP spid="87" grpId="0" animBg="1"/>
      <p:bldP spid="88" grpId="0"/>
      <p:bldP spid="89" grpId="0"/>
      <p:bldP spid="90" grpId="0"/>
      <p:bldP spid="91" grpId="0"/>
      <p:bldP spid="108" grpId="0" animBg="1"/>
      <p:bldP spid="109" grpId="0" animBg="1"/>
      <p:bldP spid="110" grpId="0" animBg="1"/>
      <p:bldP spid="11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 y="309617"/>
            <a:ext cx="527425" cy="671867"/>
          </a:xfrm>
          <a:prstGeom prst="rect">
            <a:avLst/>
          </a:prstGeom>
          <a:solidFill>
            <a:srgbClr val="92D150"/>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rtlCol="0" anchor="ctr"/>
          <a:lstStyle/>
          <a:p>
            <a:pPr algn="ctr" defTabSz="914096"/>
            <a:endParaRPr lang="zh-CN" altLang="en-US" sz="1866" dirty="0">
              <a:solidFill>
                <a:srgbClr val="E7E6E6">
                  <a:lumMod val="50000"/>
                </a:srgbClr>
              </a:solidFill>
              <a:cs typeface="+mn-ea"/>
              <a:sym typeface="+mn-lt"/>
            </a:endParaRPr>
          </a:p>
        </p:txBody>
      </p:sp>
      <p:sp>
        <p:nvSpPr>
          <p:cNvPr id="3" name="文本框 37"/>
          <p:cNvSpPr txBox="1"/>
          <p:nvPr/>
        </p:nvSpPr>
        <p:spPr>
          <a:xfrm>
            <a:off x="623435" y="309617"/>
            <a:ext cx="2448229" cy="420542"/>
          </a:xfrm>
          <a:prstGeom prst="rect">
            <a:avLst/>
          </a:prstGeom>
          <a:noFill/>
        </p:spPr>
        <p:txBody>
          <a:bodyPr wrap="square" lIns="91417" tIns="45709" rIns="91417" bIns="45709" rtlCol="0">
            <a:spAutoFit/>
          </a:bodyPr>
          <a:lstStyle/>
          <a:p>
            <a:pPr lvl="0"/>
            <a:r>
              <a:rPr lang="zh-CN" altLang="en-US" sz="2133" b="1" dirty="0">
                <a:solidFill>
                  <a:srgbClr val="92D150"/>
                </a:solidFill>
                <a:latin typeface="微软雅黑" pitchFamily="34" charset="-122"/>
                <a:ea typeface="微软雅黑" pitchFamily="34" charset="-122"/>
              </a:rPr>
              <a:t>添加标题</a:t>
            </a:r>
            <a:endParaRPr lang="zh-CN" altLang="zh-CN" sz="2133" b="1" dirty="0">
              <a:solidFill>
                <a:srgbClr val="92D150"/>
              </a:solidFill>
              <a:latin typeface="微软雅黑" pitchFamily="34" charset="-122"/>
              <a:ea typeface="微软雅黑" pitchFamily="34" charset="-122"/>
            </a:endParaRPr>
          </a:p>
        </p:txBody>
      </p:sp>
      <p:sp>
        <p:nvSpPr>
          <p:cNvPr id="4" name="文本框 38"/>
          <p:cNvSpPr txBox="1"/>
          <p:nvPr/>
        </p:nvSpPr>
        <p:spPr>
          <a:xfrm>
            <a:off x="575387" y="741531"/>
            <a:ext cx="2719028" cy="276977"/>
          </a:xfrm>
          <a:prstGeom prst="rect">
            <a:avLst/>
          </a:prstGeom>
          <a:noFill/>
        </p:spPr>
        <p:txBody>
          <a:bodyPr wrap="square" lIns="91417" tIns="45709" rIns="91417" bIns="45709" rtlCol="0">
            <a:spAutoFit/>
          </a:bodyPr>
          <a:lstStyle/>
          <a:p>
            <a:pPr defTabSz="914096"/>
            <a:r>
              <a:rPr lang="en-US" altLang="zh-CN" sz="1200" dirty="0">
                <a:solidFill>
                  <a:srgbClr val="92D150"/>
                </a:solidFill>
                <a:cs typeface="+mn-ea"/>
                <a:sym typeface="+mn-lt"/>
              </a:rPr>
              <a:t>ADD RELATED TITLE WORDS</a:t>
            </a:r>
            <a:endParaRPr lang="zh-CN" altLang="en-US" sz="1200" dirty="0">
              <a:solidFill>
                <a:srgbClr val="92D150"/>
              </a:solidFill>
              <a:cs typeface="+mn-ea"/>
              <a:sym typeface="+mn-lt"/>
            </a:endParaRPr>
          </a:p>
        </p:txBody>
      </p:sp>
      <p:sp>
        <p:nvSpPr>
          <p:cNvPr id="31" name="MH_Other_1"/>
          <p:cNvSpPr/>
          <p:nvPr>
            <p:custDataLst>
              <p:tags r:id="rId1"/>
            </p:custDataLst>
          </p:nvPr>
        </p:nvSpPr>
        <p:spPr>
          <a:xfrm>
            <a:off x="2379861" y="1294789"/>
            <a:ext cx="1150583" cy="2274187"/>
          </a:xfrm>
          <a:custGeom>
            <a:avLst/>
            <a:gdLst>
              <a:gd name="connsiteX0" fmla="*/ 0 w 1400175"/>
              <a:gd name="connsiteY0" fmla="*/ 0 h 2671762"/>
              <a:gd name="connsiteX1" fmla="*/ 0 w 1400175"/>
              <a:gd name="connsiteY1" fmla="*/ 2400300 h 2671762"/>
              <a:gd name="connsiteX2" fmla="*/ 142875 w 1400175"/>
              <a:gd name="connsiteY2" fmla="*/ 2328862 h 2671762"/>
              <a:gd name="connsiteX3" fmla="*/ 209550 w 1400175"/>
              <a:gd name="connsiteY3" fmla="*/ 2366962 h 2671762"/>
              <a:gd name="connsiteX4" fmla="*/ 271463 w 1400175"/>
              <a:gd name="connsiteY4" fmla="*/ 2509837 h 2671762"/>
              <a:gd name="connsiteX5" fmla="*/ 338138 w 1400175"/>
              <a:gd name="connsiteY5" fmla="*/ 2586037 h 2671762"/>
              <a:gd name="connsiteX6" fmla="*/ 495300 w 1400175"/>
              <a:gd name="connsiteY6" fmla="*/ 2671762 h 2671762"/>
              <a:gd name="connsiteX7" fmla="*/ 547688 w 1400175"/>
              <a:gd name="connsiteY7" fmla="*/ 2571750 h 2671762"/>
              <a:gd name="connsiteX8" fmla="*/ 600075 w 1400175"/>
              <a:gd name="connsiteY8" fmla="*/ 2524125 h 2671762"/>
              <a:gd name="connsiteX9" fmla="*/ 695325 w 1400175"/>
              <a:gd name="connsiteY9" fmla="*/ 2457450 h 2671762"/>
              <a:gd name="connsiteX10" fmla="*/ 752475 w 1400175"/>
              <a:gd name="connsiteY10" fmla="*/ 2400300 h 2671762"/>
              <a:gd name="connsiteX11" fmla="*/ 866775 w 1400175"/>
              <a:gd name="connsiteY11" fmla="*/ 2362200 h 2671762"/>
              <a:gd name="connsiteX12" fmla="*/ 933450 w 1400175"/>
              <a:gd name="connsiteY12" fmla="*/ 2481262 h 2671762"/>
              <a:gd name="connsiteX13" fmla="*/ 1085850 w 1400175"/>
              <a:gd name="connsiteY13" fmla="*/ 2533650 h 2671762"/>
              <a:gd name="connsiteX14" fmla="*/ 1176338 w 1400175"/>
              <a:gd name="connsiteY14" fmla="*/ 2552700 h 2671762"/>
              <a:gd name="connsiteX15" fmla="*/ 1223963 w 1400175"/>
              <a:gd name="connsiteY15" fmla="*/ 2514600 h 2671762"/>
              <a:gd name="connsiteX16" fmla="*/ 1281113 w 1400175"/>
              <a:gd name="connsiteY16" fmla="*/ 2476500 h 2671762"/>
              <a:gd name="connsiteX17" fmla="*/ 1323975 w 1400175"/>
              <a:gd name="connsiteY17" fmla="*/ 2447925 h 2671762"/>
              <a:gd name="connsiteX18" fmla="*/ 1366838 w 1400175"/>
              <a:gd name="connsiteY18" fmla="*/ 2428875 h 2671762"/>
              <a:gd name="connsiteX19" fmla="*/ 1400175 w 1400175"/>
              <a:gd name="connsiteY19" fmla="*/ 2457450 h 2671762"/>
              <a:gd name="connsiteX20" fmla="*/ 1400175 w 1400175"/>
              <a:gd name="connsiteY20" fmla="*/ 9525 h 2671762"/>
              <a:gd name="connsiteX21" fmla="*/ 0 w 1400175"/>
              <a:gd name="connsiteY21" fmla="*/ 0 h 2671762"/>
              <a:gd name="connsiteX0-1" fmla="*/ 0 w 1400175"/>
              <a:gd name="connsiteY0-2" fmla="*/ 0 h 2671762"/>
              <a:gd name="connsiteX1-3" fmla="*/ 0 w 1400175"/>
              <a:gd name="connsiteY1-4" fmla="*/ 2400300 h 2671762"/>
              <a:gd name="connsiteX2-5" fmla="*/ 142875 w 1400175"/>
              <a:gd name="connsiteY2-6" fmla="*/ 2328862 h 2671762"/>
              <a:gd name="connsiteX3-7" fmla="*/ 271463 w 1400175"/>
              <a:gd name="connsiteY3-8" fmla="*/ 2509837 h 2671762"/>
              <a:gd name="connsiteX4-9" fmla="*/ 338138 w 1400175"/>
              <a:gd name="connsiteY4-10" fmla="*/ 2586037 h 2671762"/>
              <a:gd name="connsiteX5-11" fmla="*/ 495300 w 1400175"/>
              <a:gd name="connsiteY5-12" fmla="*/ 2671762 h 2671762"/>
              <a:gd name="connsiteX6-13" fmla="*/ 547688 w 1400175"/>
              <a:gd name="connsiteY6-14" fmla="*/ 2571750 h 2671762"/>
              <a:gd name="connsiteX7-15" fmla="*/ 600075 w 1400175"/>
              <a:gd name="connsiteY7-16" fmla="*/ 2524125 h 2671762"/>
              <a:gd name="connsiteX8-17" fmla="*/ 695325 w 1400175"/>
              <a:gd name="connsiteY8-18" fmla="*/ 2457450 h 2671762"/>
              <a:gd name="connsiteX9-19" fmla="*/ 752475 w 1400175"/>
              <a:gd name="connsiteY9-20" fmla="*/ 2400300 h 2671762"/>
              <a:gd name="connsiteX10-21" fmla="*/ 866775 w 1400175"/>
              <a:gd name="connsiteY10-22" fmla="*/ 2362200 h 2671762"/>
              <a:gd name="connsiteX11-23" fmla="*/ 933450 w 1400175"/>
              <a:gd name="connsiteY11-24" fmla="*/ 2481262 h 2671762"/>
              <a:gd name="connsiteX12-25" fmla="*/ 1085850 w 1400175"/>
              <a:gd name="connsiteY12-26" fmla="*/ 2533650 h 2671762"/>
              <a:gd name="connsiteX13-27" fmla="*/ 1176338 w 1400175"/>
              <a:gd name="connsiteY13-28" fmla="*/ 2552700 h 2671762"/>
              <a:gd name="connsiteX14-29" fmla="*/ 1223963 w 1400175"/>
              <a:gd name="connsiteY14-30" fmla="*/ 2514600 h 2671762"/>
              <a:gd name="connsiteX15-31" fmla="*/ 1281113 w 1400175"/>
              <a:gd name="connsiteY15-32" fmla="*/ 2476500 h 2671762"/>
              <a:gd name="connsiteX16-33" fmla="*/ 1323975 w 1400175"/>
              <a:gd name="connsiteY16-34" fmla="*/ 2447925 h 2671762"/>
              <a:gd name="connsiteX17-35" fmla="*/ 1366838 w 1400175"/>
              <a:gd name="connsiteY17-36" fmla="*/ 2428875 h 2671762"/>
              <a:gd name="connsiteX18-37" fmla="*/ 1400175 w 1400175"/>
              <a:gd name="connsiteY18-38" fmla="*/ 2457450 h 2671762"/>
              <a:gd name="connsiteX19-39" fmla="*/ 1400175 w 1400175"/>
              <a:gd name="connsiteY19-40" fmla="*/ 9525 h 2671762"/>
              <a:gd name="connsiteX20-41" fmla="*/ 0 w 1400175"/>
              <a:gd name="connsiteY20-42" fmla="*/ 0 h 2671762"/>
              <a:gd name="connsiteX0-43" fmla="*/ 0 w 1400175"/>
              <a:gd name="connsiteY0-44" fmla="*/ 0 h 2671762"/>
              <a:gd name="connsiteX1-45" fmla="*/ 0 w 1400175"/>
              <a:gd name="connsiteY1-46" fmla="*/ 2400300 h 2671762"/>
              <a:gd name="connsiteX2-47" fmla="*/ 142875 w 1400175"/>
              <a:gd name="connsiteY2-48" fmla="*/ 2328862 h 2671762"/>
              <a:gd name="connsiteX3-49" fmla="*/ 271463 w 1400175"/>
              <a:gd name="connsiteY3-50" fmla="*/ 2509837 h 2671762"/>
              <a:gd name="connsiteX4-51" fmla="*/ 338138 w 1400175"/>
              <a:gd name="connsiteY4-52" fmla="*/ 2586037 h 2671762"/>
              <a:gd name="connsiteX5-53" fmla="*/ 495300 w 1400175"/>
              <a:gd name="connsiteY5-54" fmla="*/ 2671762 h 2671762"/>
              <a:gd name="connsiteX6-55" fmla="*/ 547688 w 1400175"/>
              <a:gd name="connsiteY6-56" fmla="*/ 2571750 h 2671762"/>
              <a:gd name="connsiteX7-57" fmla="*/ 600075 w 1400175"/>
              <a:gd name="connsiteY7-58" fmla="*/ 2524125 h 2671762"/>
              <a:gd name="connsiteX8-59" fmla="*/ 695325 w 1400175"/>
              <a:gd name="connsiteY8-60" fmla="*/ 2457450 h 2671762"/>
              <a:gd name="connsiteX9-61" fmla="*/ 752475 w 1400175"/>
              <a:gd name="connsiteY9-62" fmla="*/ 2400300 h 2671762"/>
              <a:gd name="connsiteX10-63" fmla="*/ 866775 w 1400175"/>
              <a:gd name="connsiteY10-64" fmla="*/ 2362200 h 2671762"/>
              <a:gd name="connsiteX11-65" fmla="*/ 933450 w 1400175"/>
              <a:gd name="connsiteY11-66" fmla="*/ 2481262 h 2671762"/>
              <a:gd name="connsiteX12-67" fmla="*/ 1085850 w 1400175"/>
              <a:gd name="connsiteY12-68" fmla="*/ 2533650 h 2671762"/>
              <a:gd name="connsiteX13-69" fmla="*/ 1176338 w 1400175"/>
              <a:gd name="connsiteY13-70" fmla="*/ 2552700 h 2671762"/>
              <a:gd name="connsiteX14-71" fmla="*/ 1223963 w 1400175"/>
              <a:gd name="connsiteY14-72" fmla="*/ 2514600 h 2671762"/>
              <a:gd name="connsiteX15-73" fmla="*/ 1281113 w 1400175"/>
              <a:gd name="connsiteY15-74" fmla="*/ 2476500 h 2671762"/>
              <a:gd name="connsiteX16-75" fmla="*/ 1323975 w 1400175"/>
              <a:gd name="connsiteY16-76" fmla="*/ 2447925 h 2671762"/>
              <a:gd name="connsiteX17-77" fmla="*/ 1366838 w 1400175"/>
              <a:gd name="connsiteY17-78" fmla="*/ 2428875 h 2671762"/>
              <a:gd name="connsiteX18-79" fmla="*/ 1400175 w 1400175"/>
              <a:gd name="connsiteY18-80" fmla="*/ 2457450 h 2671762"/>
              <a:gd name="connsiteX19-81" fmla="*/ 1400175 w 1400175"/>
              <a:gd name="connsiteY19-82" fmla="*/ 9525 h 2671762"/>
              <a:gd name="connsiteX20-83" fmla="*/ 0 w 1400175"/>
              <a:gd name="connsiteY20-84" fmla="*/ 0 h 2671762"/>
              <a:gd name="connsiteX0-85" fmla="*/ 0 w 1400175"/>
              <a:gd name="connsiteY0-86" fmla="*/ 0 h 2671762"/>
              <a:gd name="connsiteX1-87" fmla="*/ 0 w 1400175"/>
              <a:gd name="connsiteY1-88" fmla="*/ 2400300 h 2671762"/>
              <a:gd name="connsiteX2-89" fmla="*/ 157163 w 1400175"/>
              <a:gd name="connsiteY2-90" fmla="*/ 2328862 h 2671762"/>
              <a:gd name="connsiteX3-91" fmla="*/ 271463 w 1400175"/>
              <a:gd name="connsiteY3-92" fmla="*/ 2509837 h 2671762"/>
              <a:gd name="connsiteX4-93" fmla="*/ 338138 w 1400175"/>
              <a:gd name="connsiteY4-94" fmla="*/ 2586037 h 2671762"/>
              <a:gd name="connsiteX5-95" fmla="*/ 495300 w 1400175"/>
              <a:gd name="connsiteY5-96" fmla="*/ 2671762 h 2671762"/>
              <a:gd name="connsiteX6-97" fmla="*/ 547688 w 1400175"/>
              <a:gd name="connsiteY6-98" fmla="*/ 2571750 h 2671762"/>
              <a:gd name="connsiteX7-99" fmla="*/ 600075 w 1400175"/>
              <a:gd name="connsiteY7-100" fmla="*/ 2524125 h 2671762"/>
              <a:gd name="connsiteX8-101" fmla="*/ 695325 w 1400175"/>
              <a:gd name="connsiteY8-102" fmla="*/ 2457450 h 2671762"/>
              <a:gd name="connsiteX9-103" fmla="*/ 752475 w 1400175"/>
              <a:gd name="connsiteY9-104" fmla="*/ 2400300 h 2671762"/>
              <a:gd name="connsiteX10-105" fmla="*/ 866775 w 1400175"/>
              <a:gd name="connsiteY10-106" fmla="*/ 2362200 h 2671762"/>
              <a:gd name="connsiteX11-107" fmla="*/ 933450 w 1400175"/>
              <a:gd name="connsiteY11-108" fmla="*/ 2481262 h 2671762"/>
              <a:gd name="connsiteX12-109" fmla="*/ 1085850 w 1400175"/>
              <a:gd name="connsiteY12-110" fmla="*/ 2533650 h 2671762"/>
              <a:gd name="connsiteX13-111" fmla="*/ 1176338 w 1400175"/>
              <a:gd name="connsiteY13-112" fmla="*/ 2552700 h 2671762"/>
              <a:gd name="connsiteX14-113" fmla="*/ 1223963 w 1400175"/>
              <a:gd name="connsiteY14-114" fmla="*/ 2514600 h 2671762"/>
              <a:gd name="connsiteX15-115" fmla="*/ 1281113 w 1400175"/>
              <a:gd name="connsiteY15-116" fmla="*/ 2476500 h 2671762"/>
              <a:gd name="connsiteX16-117" fmla="*/ 1323975 w 1400175"/>
              <a:gd name="connsiteY16-118" fmla="*/ 2447925 h 2671762"/>
              <a:gd name="connsiteX17-119" fmla="*/ 1366838 w 1400175"/>
              <a:gd name="connsiteY17-120" fmla="*/ 2428875 h 2671762"/>
              <a:gd name="connsiteX18-121" fmla="*/ 1400175 w 1400175"/>
              <a:gd name="connsiteY18-122" fmla="*/ 2457450 h 2671762"/>
              <a:gd name="connsiteX19-123" fmla="*/ 1400175 w 1400175"/>
              <a:gd name="connsiteY19-124" fmla="*/ 9525 h 2671762"/>
              <a:gd name="connsiteX20-125" fmla="*/ 0 w 1400175"/>
              <a:gd name="connsiteY20-126" fmla="*/ 0 h 2671762"/>
              <a:gd name="connsiteX0-127" fmla="*/ 0 w 1400175"/>
              <a:gd name="connsiteY0-128" fmla="*/ 0 h 2671762"/>
              <a:gd name="connsiteX1-129" fmla="*/ 0 w 1400175"/>
              <a:gd name="connsiteY1-130" fmla="*/ 2400300 h 2671762"/>
              <a:gd name="connsiteX2-131" fmla="*/ 157163 w 1400175"/>
              <a:gd name="connsiteY2-132" fmla="*/ 2328862 h 2671762"/>
              <a:gd name="connsiteX3-133" fmla="*/ 271463 w 1400175"/>
              <a:gd name="connsiteY3-134" fmla="*/ 2509837 h 2671762"/>
              <a:gd name="connsiteX4-135" fmla="*/ 338138 w 1400175"/>
              <a:gd name="connsiteY4-136" fmla="*/ 2586037 h 2671762"/>
              <a:gd name="connsiteX5-137" fmla="*/ 495300 w 1400175"/>
              <a:gd name="connsiteY5-138" fmla="*/ 2671762 h 2671762"/>
              <a:gd name="connsiteX6-139" fmla="*/ 547688 w 1400175"/>
              <a:gd name="connsiteY6-140" fmla="*/ 2571750 h 2671762"/>
              <a:gd name="connsiteX7-141" fmla="*/ 600075 w 1400175"/>
              <a:gd name="connsiteY7-142" fmla="*/ 2524125 h 2671762"/>
              <a:gd name="connsiteX8-143" fmla="*/ 695325 w 1400175"/>
              <a:gd name="connsiteY8-144" fmla="*/ 2457450 h 2671762"/>
              <a:gd name="connsiteX9-145" fmla="*/ 752475 w 1400175"/>
              <a:gd name="connsiteY9-146" fmla="*/ 2400300 h 2671762"/>
              <a:gd name="connsiteX10-147" fmla="*/ 866775 w 1400175"/>
              <a:gd name="connsiteY10-148" fmla="*/ 2362200 h 2671762"/>
              <a:gd name="connsiteX11-149" fmla="*/ 933450 w 1400175"/>
              <a:gd name="connsiteY11-150" fmla="*/ 2481262 h 2671762"/>
              <a:gd name="connsiteX12-151" fmla="*/ 1085850 w 1400175"/>
              <a:gd name="connsiteY12-152" fmla="*/ 2533650 h 2671762"/>
              <a:gd name="connsiteX13-153" fmla="*/ 1176338 w 1400175"/>
              <a:gd name="connsiteY13-154" fmla="*/ 2552700 h 2671762"/>
              <a:gd name="connsiteX14-155" fmla="*/ 1223963 w 1400175"/>
              <a:gd name="connsiteY14-156" fmla="*/ 2514600 h 2671762"/>
              <a:gd name="connsiteX15-157" fmla="*/ 1281113 w 1400175"/>
              <a:gd name="connsiteY15-158" fmla="*/ 2476500 h 2671762"/>
              <a:gd name="connsiteX16-159" fmla="*/ 1323975 w 1400175"/>
              <a:gd name="connsiteY16-160" fmla="*/ 2447925 h 2671762"/>
              <a:gd name="connsiteX17-161" fmla="*/ 1366838 w 1400175"/>
              <a:gd name="connsiteY17-162" fmla="*/ 2428875 h 2671762"/>
              <a:gd name="connsiteX18-163" fmla="*/ 1400175 w 1400175"/>
              <a:gd name="connsiteY18-164" fmla="*/ 2457450 h 2671762"/>
              <a:gd name="connsiteX19-165" fmla="*/ 1400175 w 1400175"/>
              <a:gd name="connsiteY19-166" fmla="*/ 9525 h 2671762"/>
              <a:gd name="connsiteX20-167" fmla="*/ 0 w 1400175"/>
              <a:gd name="connsiteY20-168" fmla="*/ 0 h 2671762"/>
              <a:gd name="connsiteX0-169" fmla="*/ 0 w 1400175"/>
              <a:gd name="connsiteY0-170" fmla="*/ 0 h 2671762"/>
              <a:gd name="connsiteX1-171" fmla="*/ 0 w 1400175"/>
              <a:gd name="connsiteY1-172" fmla="*/ 2400300 h 2671762"/>
              <a:gd name="connsiteX2-173" fmla="*/ 157163 w 1400175"/>
              <a:gd name="connsiteY2-174" fmla="*/ 2328862 h 2671762"/>
              <a:gd name="connsiteX3-175" fmla="*/ 271463 w 1400175"/>
              <a:gd name="connsiteY3-176" fmla="*/ 2509837 h 2671762"/>
              <a:gd name="connsiteX4-177" fmla="*/ 338138 w 1400175"/>
              <a:gd name="connsiteY4-178" fmla="*/ 2586037 h 2671762"/>
              <a:gd name="connsiteX5-179" fmla="*/ 495300 w 1400175"/>
              <a:gd name="connsiteY5-180" fmla="*/ 2671762 h 2671762"/>
              <a:gd name="connsiteX6-181" fmla="*/ 547688 w 1400175"/>
              <a:gd name="connsiteY6-182" fmla="*/ 2571750 h 2671762"/>
              <a:gd name="connsiteX7-183" fmla="*/ 600075 w 1400175"/>
              <a:gd name="connsiteY7-184" fmla="*/ 2524125 h 2671762"/>
              <a:gd name="connsiteX8-185" fmla="*/ 695325 w 1400175"/>
              <a:gd name="connsiteY8-186" fmla="*/ 2457450 h 2671762"/>
              <a:gd name="connsiteX9-187" fmla="*/ 752475 w 1400175"/>
              <a:gd name="connsiteY9-188" fmla="*/ 2400300 h 2671762"/>
              <a:gd name="connsiteX10-189" fmla="*/ 866775 w 1400175"/>
              <a:gd name="connsiteY10-190" fmla="*/ 2362200 h 2671762"/>
              <a:gd name="connsiteX11-191" fmla="*/ 933450 w 1400175"/>
              <a:gd name="connsiteY11-192" fmla="*/ 2481262 h 2671762"/>
              <a:gd name="connsiteX12-193" fmla="*/ 1085850 w 1400175"/>
              <a:gd name="connsiteY12-194" fmla="*/ 2533650 h 2671762"/>
              <a:gd name="connsiteX13-195" fmla="*/ 1176338 w 1400175"/>
              <a:gd name="connsiteY13-196" fmla="*/ 2552700 h 2671762"/>
              <a:gd name="connsiteX14-197" fmla="*/ 1223963 w 1400175"/>
              <a:gd name="connsiteY14-198" fmla="*/ 2514600 h 2671762"/>
              <a:gd name="connsiteX15-199" fmla="*/ 1281113 w 1400175"/>
              <a:gd name="connsiteY15-200" fmla="*/ 2476500 h 2671762"/>
              <a:gd name="connsiteX16-201" fmla="*/ 1323975 w 1400175"/>
              <a:gd name="connsiteY16-202" fmla="*/ 2447925 h 2671762"/>
              <a:gd name="connsiteX17-203" fmla="*/ 1366838 w 1400175"/>
              <a:gd name="connsiteY17-204" fmla="*/ 2428875 h 2671762"/>
              <a:gd name="connsiteX18-205" fmla="*/ 1400175 w 1400175"/>
              <a:gd name="connsiteY18-206" fmla="*/ 2457450 h 2671762"/>
              <a:gd name="connsiteX19-207" fmla="*/ 1400175 w 1400175"/>
              <a:gd name="connsiteY19-208" fmla="*/ 9525 h 2671762"/>
              <a:gd name="connsiteX20-209" fmla="*/ 0 w 1400175"/>
              <a:gd name="connsiteY20-210" fmla="*/ 0 h 2671762"/>
              <a:gd name="connsiteX0-211" fmla="*/ 0 w 1400175"/>
              <a:gd name="connsiteY0-212" fmla="*/ 0 h 2671762"/>
              <a:gd name="connsiteX1-213" fmla="*/ 0 w 1400175"/>
              <a:gd name="connsiteY1-214" fmla="*/ 2400300 h 2671762"/>
              <a:gd name="connsiteX2-215" fmla="*/ 157163 w 1400175"/>
              <a:gd name="connsiteY2-216" fmla="*/ 2328862 h 2671762"/>
              <a:gd name="connsiteX3-217" fmla="*/ 271463 w 1400175"/>
              <a:gd name="connsiteY3-218" fmla="*/ 2509837 h 2671762"/>
              <a:gd name="connsiteX4-219" fmla="*/ 338138 w 1400175"/>
              <a:gd name="connsiteY4-220" fmla="*/ 2586037 h 2671762"/>
              <a:gd name="connsiteX5-221" fmla="*/ 495300 w 1400175"/>
              <a:gd name="connsiteY5-222" fmla="*/ 2671762 h 2671762"/>
              <a:gd name="connsiteX6-223" fmla="*/ 547688 w 1400175"/>
              <a:gd name="connsiteY6-224" fmla="*/ 2571750 h 2671762"/>
              <a:gd name="connsiteX7-225" fmla="*/ 600075 w 1400175"/>
              <a:gd name="connsiteY7-226" fmla="*/ 2524125 h 2671762"/>
              <a:gd name="connsiteX8-227" fmla="*/ 695325 w 1400175"/>
              <a:gd name="connsiteY8-228" fmla="*/ 2457450 h 2671762"/>
              <a:gd name="connsiteX9-229" fmla="*/ 752475 w 1400175"/>
              <a:gd name="connsiteY9-230" fmla="*/ 2400300 h 2671762"/>
              <a:gd name="connsiteX10-231" fmla="*/ 866775 w 1400175"/>
              <a:gd name="connsiteY10-232" fmla="*/ 2362200 h 2671762"/>
              <a:gd name="connsiteX11-233" fmla="*/ 933450 w 1400175"/>
              <a:gd name="connsiteY11-234" fmla="*/ 2481262 h 2671762"/>
              <a:gd name="connsiteX12-235" fmla="*/ 1085850 w 1400175"/>
              <a:gd name="connsiteY12-236" fmla="*/ 2533650 h 2671762"/>
              <a:gd name="connsiteX13-237" fmla="*/ 1176338 w 1400175"/>
              <a:gd name="connsiteY13-238" fmla="*/ 2552700 h 2671762"/>
              <a:gd name="connsiteX14-239" fmla="*/ 1223963 w 1400175"/>
              <a:gd name="connsiteY14-240" fmla="*/ 2514600 h 2671762"/>
              <a:gd name="connsiteX15-241" fmla="*/ 1281113 w 1400175"/>
              <a:gd name="connsiteY15-242" fmla="*/ 2476500 h 2671762"/>
              <a:gd name="connsiteX16-243" fmla="*/ 1323975 w 1400175"/>
              <a:gd name="connsiteY16-244" fmla="*/ 2447925 h 2671762"/>
              <a:gd name="connsiteX17-245" fmla="*/ 1366838 w 1400175"/>
              <a:gd name="connsiteY17-246" fmla="*/ 2428875 h 2671762"/>
              <a:gd name="connsiteX18-247" fmla="*/ 1400175 w 1400175"/>
              <a:gd name="connsiteY18-248" fmla="*/ 2457450 h 2671762"/>
              <a:gd name="connsiteX19-249" fmla="*/ 1400175 w 1400175"/>
              <a:gd name="connsiteY19-250" fmla="*/ 9525 h 2671762"/>
              <a:gd name="connsiteX20-251" fmla="*/ 0 w 1400175"/>
              <a:gd name="connsiteY20-252" fmla="*/ 0 h 2671762"/>
              <a:gd name="connsiteX0-253" fmla="*/ 0 w 1400175"/>
              <a:gd name="connsiteY0-254" fmla="*/ 0 h 2671762"/>
              <a:gd name="connsiteX1-255" fmla="*/ 0 w 1400175"/>
              <a:gd name="connsiteY1-256" fmla="*/ 2400300 h 2671762"/>
              <a:gd name="connsiteX2-257" fmla="*/ 157163 w 1400175"/>
              <a:gd name="connsiteY2-258" fmla="*/ 2328862 h 2671762"/>
              <a:gd name="connsiteX3-259" fmla="*/ 271463 w 1400175"/>
              <a:gd name="connsiteY3-260" fmla="*/ 2509837 h 2671762"/>
              <a:gd name="connsiteX4-261" fmla="*/ 338138 w 1400175"/>
              <a:gd name="connsiteY4-262" fmla="*/ 2586037 h 2671762"/>
              <a:gd name="connsiteX5-263" fmla="*/ 495300 w 1400175"/>
              <a:gd name="connsiteY5-264" fmla="*/ 2671762 h 2671762"/>
              <a:gd name="connsiteX6-265" fmla="*/ 547688 w 1400175"/>
              <a:gd name="connsiteY6-266" fmla="*/ 2571750 h 2671762"/>
              <a:gd name="connsiteX7-267" fmla="*/ 600075 w 1400175"/>
              <a:gd name="connsiteY7-268" fmla="*/ 2524125 h 2671762"/>
              <a:gd name="connsiteX8-269" fmla="*/ 695325 w 1400175"/>
              <a:gd name="connsiteY8-270" fmla="*/ 2457450 h 2671762"/>
              <a:gd name="connsiteX9-271" fmla="*/ 752475 w 1400175"/>
              <a:gd name="connsiteY9-272" fmla="*/ 2400300 h 2671762"/>
              <a:gd name="connsiteX10-273" fmla="*/ 866775 w 1400175"/>
              <a:gd name="connsiteY10-274" fmla="*/ 2362200 h 2671762"/>
              <a:gd name="connsiteX11-275" fmla="*/ 933450 w 1400175"/>
              <a:gd name="connsiteY11-276" fmla="*/ 2481262 h 2671762"/>
              <a:gd name="connsiteX12-277" fmla="*/ 1085850 w 1400175"/>
              <a:gd name="connsiteY12-278" fmla="*/ 2533650 h 2671762"/>
              <a:gd name="connsiteX13-279" fmla="*/ 1176338 w 1400175"/>
              <a:gd name="connsiteY13-280" fmla="*/ 2552700 h 2671762"/>
              <a:gd name="connsiteX14-281" fmla="*/ 1223963 w 1400175"/>
              <a:gd name="connsiteY14-282" fmla="*/ 2514600 h 2671762"/>
              <a:gd name="connsiteX15-283" fmla="*/ 1281113 w 1400175"/>
              <a:gd name="connsiteY15-284" fmla="*/ 2476500 h 2671762"/>
              <a:gd name="connsiteX16-285" fmla="*/ 1323975 w 1400175"/>
              <a:gd name="connsiteY16-286" fmla="*/ 2447925 h 2671762"/>
              <a:gd name="connsiteX17-287" fmla="*/ 1366838 w 1400175"/>
              <a:gd name="connsiteY17-288" fmla="*/ 2428875 h 2671762"/>
              <a:gd name="connsiteX18-289" fmla="*/ 1400175 w 1400175"/>
              <a:gd name="connsiteY18-290" fmla="*/ 2457450 h 2671762"/>
              <a:gd name="connsiteX19-291" fmla="*/ 1400175 w 1400175"/>
              <a:gd name="connsiteY19-292" fmla="*/ 9525 h 2671762"/>
              <a:gd name="connsiteX20-293" fmla="*/ 0 w 1400175"/>
              <a:gd name="connsiteY20-294" fmla="*/ 0 h 2671762"/>
              <a:gd name="connsiteX0-295" fmla="*/ 0 w 1400175"/>
              <a:gd name="connsiteY0-296" fmla="*/ 0 h 2671762"/>
              <a:gd name="connsiteX1-297" fmla="*/ 0 w 1400175"/>
              <a:gd name="connsiteY1-298" fmla="*/ 2400300 h 2671762"/>
              <a:gd name="connsiteX2-299" fmla="*/ 157163 w 1400175"/>
              <a:gd name="connsiteY2-300" fmla="*/ 2328862 h 2671762"/>
              <a:gd name="connsiteX3-301" fmla="*/ 271463 w 1400175"/>
              <a:gd name="connsiteY3-302" fmla="*/ 2509837 h 2671762"/>
              <a:gd name="connsiteX4-303" fmla="*/ 338138 w 1400175"/>
              <a:gd name="connsiteY4-304" fmla="*/ 2586037 h 2671762"/>
              <a:gd name="connsiteX5-305" fmla="*/ 495300 w 1400175"/>
              <a:gd name="connsiteY5-306" fmla="*/ 2671762 h 2671762"/>
              <a:gd name="connsiteX6-307" fmla="*/ 547688 w 1400175"/>
              <a:gd name="connsiteY6-308" fmla="*/ 2571750 h 2671762"/>
              <a:gd name="connsiteX7-309" fmla="*/ 600075 w 1400175"/>
              <a:gd name="connsiteY7-310" fmla="*/ 2524125 h 2671762"/>
              <a:gd name="connsiteX8-311" fmla="*/ 695325 w 1400175"/>
              <a:gd name="connsiteY8-312" fmla="*/ 2457450 h 2671762"/>
              <a:gd name="connsiteX9-313" fmla="*/ 752475 w 1400175"/>
              <a:gd name="connsiteY9-314" fmla="*/ 2400300 h 2671762"/>
              <a:gd name="connsiteX10-315" fmla="*/ 866775 w 1400175"/>
              <a:gd name="connsiteY10-316" fmla="*/ 2362200 h 2671762"/>
              <a:gd name="connsiteX11-317" fmla="*/ 933450 w 1400175"/>
              <a:gd name="connsiteY11-318" fmla="*/ 2481262 h 2671762"/>
              <a:gd name="connsiteX12-319" fmla="*/ 1085850 w 1400175"/>
              <a:gd name="connsiteY12-320" fmla="*/ 2533650 h 2671762"/>
              <a:gd name="connsiteX13-321" fmla="*/ 1176338 w 1400175"/>
              <a:gd name="connsiteY13-322" fmla="*/ 2552700 h 2671762"/>
              <a:gd name="connsiteX14-323" fmla="*/ 1223963 w 1400175"/>
              <a:gd name="connsiteY14-324" fmla="*/ 2514600 h 2671762"/>
              <a:gd name="connsiteX15-325" fmla="*/ 1281113 w 1400175"/>
              <a:gd name="connsiteY15-326" fmla="*/ 2476500 h 2671762"/>
              <a:gd name="connsiteX16-327" fmla="*/ 1323975 w 1400175"/>
              <a:gd name="connsiteY16-328" fmla="*/ 2447925 h 2671762"/>
              <a:gd name="connsiteX17-329" fmla="*/ 1366838 w 1400175"/>
              <a:gd name="connsiteY17-330" fmla="*/ 2428875 h 2671762"/>
              <a:gd name="connsiteX18-331" fmla="*/ 1400175 w 1400175"/>
              <a:gd name="connsiteY18-332" fmla="*/ 2457450 h 2671762"/>
              <a:gd name="connsiteX19-333" fmla="*/ 1400175 w 1400175"/>
              <a:gd name="connsiteY19-334" fmla="*/ 9525 h 2671762"/>
              <a:gd name="connsiteX20-335" fmla="*/ 0 w 1400175"/>
              <a:gd name="connsiteY20-336" fmla="*/ 0 h 2671762"/>
              <a:gd name="connsiteX0-337" fmla="*/ 0 w 1400175"/>
              <a:gd name="connsiteY0-338" fmla="*/ 0 h 2671762"/>
              <a:gd name="connsiteX1-339" fmla="*/ 0 w 1400175"/>
              <a:gd name="connsiteY1-340" fmla="*/ 2400300 h 2671762"/>
              <a:gd name="connsiteX2-341" fmla="*/ 157163 w 1400175"/>
              <a:gd name="connsiteY2-342" fmla="*/ 2328862 h 2671762"/>
              <a:gd name="connsiteX3-343" fmla="*/ 271463 w 1400175"/>
              <a:gd name="connsiteY3-344" fmla="*/ 2509837 h 2671762"/>
              <a:gd name="connsiteX4-345" fmla="*/ 338138 w 1400175"/>
              <a:gd name="connsiteY4-346" fmla="*/ 2586037 h 2671762"/>
              <a:gd name="connsiteX5-347" fmla="*/ 495300 w 1400175"/>
              <a:gd name="connsiteY5-348" fmla="*/ 2671762 h 2671762"/>
              <a:gd name="connsiteX6-349" fmla="*/ 547688 w 1400175"/>
              <a:gd name="connsiteY6-350" fmla="*/ 2571750 h 2671762"/>
              <a:gd name="connsiteX7-351" fmla="*/ 600075 w 1400175"/>
              <a:gd name="connsiteY7-352" fmla="*/ 2524125 h 2671762"/>
              <a:gd name="connsiteX8-353" fmla="*/ 695325 w 1400175"/>
              <a:gd name="connsiteY8-354" fmla="*/ 2457450 h 2671762"/>
              <a:gd name="connsiteX9-355" fmla="*/ 752475 w 1400175"/>
              <a:gd name="connsiteY9-356" fmla="*/ 2400300 h 2671762"/>
              <a:gd name="connsiteX10-357" fmla="*/ 866775 w 1400175"/>
              <a:gd name="connsiteY10-358" fmla="*/ 2362200 h 2671762"/>
              <a:gd name="connsiteX11-359" fmla="*/ 933450 w 1400175"/>
              <a:gd name="connsiteY11-360" fmla="*/ 2481262 h 2671762"/>
              <a:gd name="connsiteX12-361" fmla="*/ 1085850 w 1400175"/>
              <a:gd name="connsiteY12-362" fmla="*/ 2533650 h 2671762"/>
              <a:gd name="connsiteX13-363" fmla="*/ 1176338 w 1400175"/>
              <a:gd name="connsiteY13-364" fmla="*/ 2552700 h 2671762"/>
              <a:gd name="connsiteX14-365" fmla="*/ 1223963 w 1400175"/>
              <a:gd name="connsiteY14-366" fmla="*/ 2514600 h 2671762"/>
              <a:gd name="connsiteX15-367" fmla="*/ 1281113 w 1400175"/>
              <a:gd name="connsiteY15-368" fmla="*/ 2476500 h 2671762"/>
              <a:gd name="connsiteX16-369" fmla="*/ 1323975 w 1400175"/>
              <a:gd name="connsiteY16-370" fmla="*/ 2447925 h 2671762"/>
              <a:gd name="connsiteX17-371" fmla="*/ 1366838 w 1400175"/>
              <a:gd name="connsiteY17-372" fmla="*/ 2428875 h 2671762"/>
              <a:gd name="connsiteX18-373" fmla="*/ 1385888 w 1400175"/>
              <a:gd name="connsiteY18-374" fmla="*/ 2443163 h 2671762"/>
              <a:gd name="connsiteX19-375" fmla="*/ 1400175 w 1400175"/>
              <a:gd name="connsiteY19-376" fmla="*/ 9525 h 2671762"/>
              <a:gd name="connsiteX20-377" fmla="*/ 0 w 1400175"/>
              <a:gd name="connsiteY20-378" fmla="*/ 0 h 267176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Lst>
            <a:rect l="l" t="t" r="r" b="b"/>
            <a:pathLst>
              <a:path w="1400175" h="2671762">
                <a:moveTo>
                  <a:pt x="0" y="0"/>
                </a:moveTo>
                <a:lnTo>
                  <a:pt x="0" y="2400300"/>
                </a:lnTo>
                <a:lnTo>
                  <a:pt x="157163" y="2328862"/>
                </a:lnTo>
                <a:cubicBezTo>
                  <a:pt x="261938" y="2370137"/>
                  <a:pt x="228600" y="2449512"/>
                  <a:pt x="271463" y="2509837"/>
                </a:cubicBezTo>
                <a:lnTo>
                  <a:pt x="338138" y="2586037"/>
                </a:lnTo>
                <a:lnTo>
                  <a:pt x="495300" y="2671762"/>
                </a:lnTo>
                <a:cubicBezTo>
                  <a:pt x="530225" y="2669381"/>
                  <a:pt x="530226" y="2596356"/>
                  <a:pt x="547688" y="2571750"/>
                </a:cubicBezTo>
                <a:cubicBezTo>
                  <a:pt x="565150" y="2547144"/>
                  <a:pt x="575469" y="2543175"/>
                  <a:pt x="600075" y="2524125"/>
                </a:cubicBezTo>
                <a:lnTo>
                  <a:pt x="695325" y="2457450"/>
                </a:lnTo>
                <a:lnTo>
                  <a:pt x="752475" y="2400300"/>
                </a:lnTo>
                <a:lnTo>
                  <a:pt x="866775" y="2362200"/>
                </a:lnTo>
                <a:cubicBezTo>
                  <a:pt x="896937" y="2375694"/>
                  <a:pt x="896938" y="2452687"/>
                  <a:pt x="933450" y="2481262"/>
                </a:cubicBezTo>
                <a:cubicBezTo>
                  <a:pt x="969962" y="2509837"/>
                  <a:pt x="1055687" y="2527300"/>
                  <a:pt x="1085850" y="2533650"/>
                </a:cubicBezTo>
                <a:lnTo>
                  <a:pt x="1176338" y="2552700"/>
                </a:lnTo>
                <a:cubicBezTo>
                  <a:pt x="1199357" y="2549525"/>
                  <a:pt x="1206501" y="2527300"/>
                  <a:pt x="1223963" y="2514600"/>
                </a:cubicBezTo>
                <a:cubicBezTo>
                  <a:pt x="1241426" y="2501900"/>
                  <a:pt x="1264444" y="2487612"/>
                  <a:pt x="1281113" y="2476500"/>
                </a:cubicBezTo>
                <a:lnTo>
                  <a:pt x="1323975" y="2447925"/>
                </a:lnTo>
                <a:cubicBezTo>
                  <a:pt x="1338262" y="2438400"/>
                  <a:pt x="1354138" y="2427288"/>
                  <a:pt x="1366838" y="2428875"/>
                </a:cubicBezTo>
                <a:lnTo>
                  <a:pt x="1385888" y="2443163"/>
                </a:lnTo>
                <a:cubicBezTo>
                  <a:pt x="1390650" y="1631950"/>
                  <a:pt x="1395413" y="820738"/>
                  <a:pt x="1400175" y="9525"/>
                </a:cubicBezTo>
                <a:lnTo>
                  <a:pt x="0" y="0"/>
                </a:lnTo>
                <a:close/>
              </a:path>
            </a:pathLst>
          </a:custGeom>
          <a:solidFill>
            <a:schemeClr val="tx1">
              <a:lumMod val="50000"/>
              <a:lumOff val="50000"/>
            </a:schemeClr>
          </a:solidFill>
          <a:ln>
            <a:noFill/>
          </a:ln>
          <a:effectLst>
            <a:outerShdw blurRad="50800" dist="254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804">
              <a:defRPr/>
            </a:pPr>
            <a:endParaRPr lang="zh-CN" altLang="en-US" sz="2399">
              <a:solidFill>
                <a:srgbClr val="FFFFFF"/>
              </a:solidFill>
              <a:latin typeface="Calibri"/>
              <a:ea typeface="宋体" panose="02010600030101010101" pitchFamily="2" charset="-122"/>
            </a:endParaRPr>
          </a:p>
        </p:txBody>
      </p:sp>
      <p:sp>
        <p:nvSpPr>
          <p:cNvPr id="32" name="MH_SubTitle_1"/>
          <p:cNvSpPr/>
          <p:nvPr>
            <p:custDataLst>
              <p:tags r:id="rId2"/>
            </p:custDataLst>
          </p:nvPr>
        </p:nvSpPr>
        <p:spPr>
          <a:xfrm>
            <a:off x="2379861" y="1270034"/>
            <a:ext cx="1150583" cy="2194836"/>
          </a:xfrm>
          <a:custGeom>
            <a:avLst/>
            <a:gdLst>
              <a:gd name="connsiteX0" fmla="*/ 0 w 1400175"/>
              <a:gd name="connsiteY0" fmla="*/ 0 h 2671762"/>
              <a:gd name="connsiteX1" fmla="*/ 0 w 1400175"/>
              <a:gd name="connsiteY1" fmla="*/ 2400300 h 2671762"/>
              <a:gd name="connsiteX2" fmla="*/ 142875 w 1400175"/>
              <a:gd name="connsiteY2" fmla="*/ 2328862 h 2671762"/>
              <a:gd name="connsiteX3" fmla="*/ 209550 w 1400175"/>
              <a:gd name="connsiteY3" fmla="*/ 2366962 h 2671762"/>
              <a:gd name="connsiteX4" fmla="*/ 271463 w 1400175"/>
              <a:gd name="connsiteY4" fmla="*/ 2509837 h 2671762"/>
              <a:gd name="connsiteX5" fmla="*/ 338138 w 1400175"/>
              <a:gd name="connsiteY5" fmla="*/ 2586037 h 2671762"/>
              <a:gd name="connsiteX6" fmla="*/ 495300 w 1400175"/>
              <a:gd name="connsiteY6" fmla="*/ 2671762 h 2671762"/>
              <a:gd name="connsiteX7" fmla="*/ 547688 w 1400175"/>
              <a:gd name="connsiteY7" fmla="*/ 2571750 h 2671762"/>
              <a:gd name="connsiteX8" fmla="*/ 600075 w 1400175"/>
              <a:gd name="connsiteY8" fmla="*/ 2524125 h 2671762"/>
              <a:gd name="connsiteX9" fmla="*/ 695325 w 1400175"/>
              <a:gd name="connsiteY9" fmla="*/ 2457450 h 2671762"/>
              <a:gd name="connsiteX10" fmla="*/ 752475 w 1400175"/>
              <a:gd name="connsiteY10" fmla="*/ 2400300 h 2671762"/>
              <a:gd name="connsiteX11" fmla="*/ 866775 w 1400175"/>
              <a:gd name="connsiteY11" fmla="*/ 2362200 h 2671762"/>
              <a:gd name="connsiteX12" fmla="*/ 933450 w 1400175"/>
              <a:gd name="connsiteY12" fmla="*/ 2481262 h 2671762"/>
              <a:gd name="connsiteX13" fmla="*/ 1085850 w 1400175"/>
              <a:gd name="connsiteY13" fmla="*/ 2533650 h 2671762"/>
              <a:gd name="connsiteX14" fmla="*/ 1176338 w 1400175"/>
              <a:gd name="connsiteY14" fmla="*/ 2552700 h 2671762"/>
              <a:gd name="connsiteX15" fmla="*/ 1223963 w 1400175"/>
              <a:gd name="connsiteY15" fmla="*/ 2514600 h 2671762"/>
              <a:gd name="connsiteX16" fmla="*/ 1281113 w 1400175"/>
              <a:gd name="connsiteY16" fmla="*/ 2476500 h 2671762"/>
              <a:gd name="connsiteX17" fmla="*/ 1323975 w 1400175"/>
              <a:gd name="connsiteY17" fmla="*/ 2447925 h 2671762"/>
              <a:gd name="connsiteX18" fmla="*/ 1366838 w 1400175"/>
              <a:gd name="connsiteY18" fmla="*/ 2428875 h 2671762"/>
              <a:gd name="connsiteX19" fmla="*/ 1400175 w 1400175"/>
              <a:gd name="connsiteY19" fmla="*/ 2457450 h 2671762"/>
              <a:gd name="connsiteX20" fmla="*/ 1400175 w 1400175"/>
              <a:gd name="connsiteY20" fmla="*/ 9525 h 2671762"/>
              <a:gd name="connsiteX21" fmla="*/ 0 w 1400175"/>
              <a:gd name="connsiteY21" fmla="*/ 0 h 2671762"/>
              <a:gd name="connsiteX0-1" fmla="*/ 0 w 1400175"/>
              <a:gd name="connsiteY0-2" fmla="*/ 0 h 2671762"/>
              <a:gd name="connsiteX1-3" fmla="*/ 0 w 1400175"/>
              <a:gd name="connsiteY1-4" fmla="*/ 2400300 h 2671762"/>
              <a:gd name="connsiteX2-5" fmla="*/ 142875 w 1400175"/>
              <a:gd name="connsiteY2-6" fmla="*/ 2328862 h 2671762"/>
              <a:gd name="connsiteX3-7" fmla="*/ 271463 w 1400175"/>
              <a:gd name="connsiteY3-8" fmla="*/ 2509837 h 2671762"/>
              <a:gd name="connsiteX4-9" fmla="*/ 338138 w 1400175"/>
              <a:gd name="connsiteY4-10" fmla="*/ 2586037 h 2671762"/>
              <a:gd name="connsiteX5-11" fmla="*/ 495300 w 1400175"/>
              <a:gd name="connsiteY5-12" fmla="*/ 2671762 h 2671762"/>
              <a:gd name="connsiteX6-13" fmla="*/ 547688 w 1400175"/>
              <a:gd name="connsiteY6-14" fmla="*/ 2571750 h 2671762"/>
              <a:gd name="connsiteX7-15" fmla="*/ 600075 w 1400175"/>
              <a:gd name="connsiteY7-16" fmla="*/ 2524125 h 2671762"/>
              <a:gd name="connsiteX8-17" fmla="*/ 695325 w 1400175"/>
              <a:gd name="connsiteY8-18" fmla="*/ 2457450 h 2671762"/>
              <a:gd name="connsiteX9-19" fmla="*/ 752475 w 1400175"/>
              <a:gd name="connsiteY9-20" fmla="*/ 2400300 h 2671762"/>
              <a:gd name="connsiteX10-21" fmla="*/ 866775 w 1400175"/>
              <a:gd name="connsiteY10-22" fmla="*/ 2362200 h 2671762"/>
              <a:gd name="connsiteX11-23" fmla="*/ 933450 w 1400175"/>
              <a:gd name="connsiteY11-24" fmla="*/ 2481262 h 2671762"/>
              <a:gd name="connsiteX12-25" fmla="*/ 1085850 w 1400175"/>
              <a:gd name="connsiteY12-26" fmla="*/ 2533650 h 2671762"/>
              <a:gd name="connsiteX13-27" fmla="*/ 1176338 w 1400175"/>
              <a:gd name="connsiteY13-28" fmla="*/ 2552700 h 2671762"/>
              <a:gd name="connsiteX14-29" fmla="*/ 1223963 w 1400175"/>
              <a:gd name="connsiteY14-30" fmla="*/ 2514600 h 2671762"/>
              <a:gd name="connsiteX15-31" fmla="*/ 1281113 w 1400175"/>
              <a:gd name="connsiteY15-32" fmla="*/ 2476500 h 2671762"/>
              <a:gd name="connsiteX16-33" fmla="*/ 1323975 w 1400175"/>
              <a:gd name="connsiteY16-34" fmla="*/ 2447925 h 2671762"/>
              <a:gd name="connsiteX17-35" fmla="*/ 1366838 w 1400175"/>
              <a:gd name="connsiteY17-36" fmla="*/ 2428875 h 2671762"/>
              <a:gd name="connsiteX18-37" fmla="*/ 1400175 w 1400175"/>
              <a:gd name="connsiteY18-38" fmla="*/ 2457450 h 2671762"/>
              <a:gd name="connsiteX19-39" fmla="*/ 1400175 w 1400175"/>
              <a:gd name="connsiteY19-40" fmla="*/ 9525 h 2671762"/>
              <a:gd name="connsiteX20-41" fmla="*/ 0 w 1400175"/>
              <a:gd name="connsiteY20-42" fmla="*/ 0 h 2671762"/>
              <a:gd name="connsiteX0-43" fmla="*/ 0 w 1400175"/>
              <a:gd name="connsiteY0-44" fmla="*/ 0 h 2671762"/>
              <a:gd name="connsiteX1-45" fmla="*/ 0 w 1400175"/>
              <a:gd name="connsiteY1-46" fmla="*/ 2400300 h 2671762"/>
              <a:gd name="connsiteX2-47" fmla="*/ 142875 w 1400175"/>
              <a:gd name="connsiteY2-48" fmla="*/ 2328862 h 2671762"/>
              <a:gd name="connsiteX3-49" fmla="*/ 271463 w 1400175"/>
              <a:gd name="connsiteY3-50" fmla="*/ 2509837 h 2671762"/>
              <a:gd name="connsiteX4-51" fmla="*/ 338138 w 1400175"/>
              <a:gd name="connsiteY4-52" fmla="*/ 2586037 h 2671762"/>
              <a:gd name="connsiteX5-53" fmla="*/ 495300 w 1400175"/>
              <a:gd name="connsiteY5-54" fmla="*/ 2671762 h 2671762"/>
              <a:gd name="connsiteX6-55" fmla="*/ 547688 w 1400175"/>
              <a:gd name="connsiteY6-56" fmla="*/ 2571750 h 2671762"/>
              <a:gd name="connsiteX7-57" fmla="*/ 600075 w 1400175"/>
              <a:gd name="connsiteY7-58" fmla="*/ 2524125 h 2671762"/>
              <a:gd name="connsiteX8-59" fmla="*/ 695325 w 1400175"/>
              <a:gd name="connsiteY8-60" fmla="*/ 2457450 h 2671762"/>
              <a:gd name="connsiteX9-61" fmla="*/ 752475 w 1400175"/>
              <a:gd name="connsiteY9-62" fmla="*/ 2400300 h 2671762"/>
              <a:gd name="connsiteX10-63" fmla="*/ 866775 w 1400175"/>
              <a:gd name="connsiteY10-64" fmla="*/ 2362200 h 2671762"/>
              <a:gd name="connsiteX11-65" fmla="*/ 933450 w 1400175"/>
              <a:gd name="connsiteY11-66" fmla="*/ 2481262 h 2671762"/>
              <a:gd name="connsiteX12-67" fmla="*/ 1085850 w 1400175"/>
              <a:gd name="connsiteY12-68" fmla="*/ 2533650 h 2671762"/>
              <a:gd name="connsiteX13-69" fmla="*/ 1176338 w 1400175"/>
              <a:gd name="connsiteY13-70" fmla="*/ 2552700 h 2671762"/>
              <a:gd name="connsiteX14-71" fmla="*/ 1223963 w 1400175"/>
              <a:gd name="connsiteY14-72" fmla="*/ 2514600 h 2671762"/>
              <a:gd name="connsiteX15-73" fmla="*/ 1281113 w 1400175"/>
              <a:gd name="connsiteY15-74" fmla="*/ 2476500 h 2671762"/>
              <a:gd name="connsiteX16-75" fmla="*/ 1323975 w 1400175"/>
              <a:gd name="connsiteY16-76" fmla="*/ 2447925 h 2671762"/>
              <a:gd name="connsiteX17-77" fmla="*/ 1366838 w 1400175"/>
              <a:gd name="connsiteY17-78" fmla="*/ 2428875 h 2671762"/>
              <a:gd name="connsiteX18-79" fmla="*/ 1400175 w 1400175"/>
              <a:gd name="connsiteY18-80" fmla="*/ 2457450 h 2671762"/>
              <a:gd name="connsiteX19-81" fmla="*/ 1400175 w 1400175"/>
              <a:gd name="connsiteY19-82" fmla="*/ 9525 h 2671762"/>
              <a:gd name="connsiteX20-83" fmla="*/ 0 w 1400175"/>
              <a:gd name="connsiteY20-84" fmla="*/ 0 h 2671762"/>
              <a:gd name="connsiteX0-85" fmla="*/ 0 w 1400175"/>
              <a:gd name="connsiteY0-86" fmla="*/ 0 h 2671762"/>
              <a:gd name="connsiteX1-87" fmla="*/ 0 w 1400175"/>
              <a:gd name="connsiteY1-88" fmla="*/ 2400300 h 2671762"/>
              <a:gd name="connsiteX2-89" fmla="*/ 157163 w 1400175"/>
              <a:gd name="connsiteY2-90" fmla="*/ 2328862 h 2671762"/>
              <a:gd name="connsiteX3-91" fmla="*/ 271463 w 1400175"/>
              <a:gd name="connsiteY3-92" fmla="*/ 2509837 h 2671762"/>
              <a:gd name="connsiteX4-93" fmla="*/ 338138 w 1400175"/>
              <a:gd name="connsiteY4-94" fmla="*/ 2586037 h 2671762"/>
              <a:gd name="connsiteX5-95" fmla="*/ 495300 w 1400175"/>
              <a:gd name="connsiteY5-96" fmla="*/ 2671762 h 2671762"/>
              <a:gd name="connsiteX6-97" fmla="*/ 547688 w 1400175"/>
              <a:gd name="connsiteY6-98" fmla="*/ 2571750 h 2671762"/>
              <a:gd name="connsiteX7-99" fmla="*/ 600075 w 1400175"/>
              <a:gd name="connsiteY7-100" fmla="*/ 2524125 h 2671762"/>
              <a:gd name="connsiteX8-101" fmla="*/ 695325 w 1400175"/>
              <a:gd name="connsiteY8-102" fmla="*/ 2457450 h 2671762"/>
              <a:gd name="connsiteX9-103" fmla="*/ 752475 w 1400175"/>
              <a:gd name="connsiteY9-104" fmla="*/ 2400300 h 2671762"/>
              <a:gd name="connsiteX10-105" fmla="*/ 866775 w 1400175"/>
              <a:gd name="connsiteY10-106" fmla="*/ 2362200 h 2671762"/>
              <a:gd name="connsiteX11-107" fmla="*/ 933450 w 1400175"/>
              <a:gd name="connsiteY11-108" fmla="*/ 2481262 h 2671762"/>
              <a:gd name="connsiteX12-109" fmla="*/ 1085850 w 1400175"/>
              <a:gd name="connsiteY12-110" fmla="*/ 2533650 h 2671762"/>
              <a:gd name="connsiteX13-111" fmla="*/ 1176338 w 1400175"/>
              <a:gd name="connsiteY13-112" fmla="*/ 2552700 h 2671762"/>
              <a:gd name="connsiteX14-113" fmla="*/ 1223963 w 1400175"/>
              <a:gd name="connsiteY14-114" fmla="*/ 2514600 h 2671762"/>
              <a:gd name="connsiteX15-115" fmla="*/ 1281113 w 1400175"/>
              <a:gd name="connsiteY15-116" fmla="*/ 2476500 h 2671762"/>
              <a:gd name="connsiteX16-117" fmla="*/ 1323975 w 1400175"/>
              <a:gd name="connsiteY16-118" fmla="*/ 2447925 h 2671762"/>
              <a:gd name="connsiteX17-119" fmla="*/ 1366838 w 1400175"/>
              <a:gd name="connsiteY17-120" fmla="*/ 2428875 h 2671762"/>
              <a:gd name="connsiteX18-121" fmla="*/ 1400175 w 1400175"/>
              <a:gd name="connsiteY18-122" fmla="*/ 2457450 h 2671762"/>
              <a:gd name="connsiteX19-123" fmla="*/ 1400175 w 1400175"/>
              <a:gd name="connsiteY19-124" fmla="*/ 9525 h 2671762"/>
              <a:gd name="connsiteX20-125" fmla="*/ 0 w 1400175"/>
              <a:gd name="connsiteY20-126" fmla="*/ 0 h 2671762"/>
              <a:gd name="connsiteX0-127" fmla="*/ 0 w 1400175"/>
              <a:gd name="connsiteY0-128" fmla="*/ 0 h 2671762"/>
              <a:gd name="connsiteX1-129" fmla="*/ 0 w 1400175"/>
              <a:gd name="connsiteY1-130" fmla="*/ 2400300 h 2671762"/>
              <a:gd name="connsiteX2-131" fmla="*/ 157163 w 1400175"/>
              <a:gd name="connsiteY2-132" fmla="*/ 2328862 h 2671762"/>
              <a:gd name="connsiteX3-133" fmla="*/ 271463 w 1400175"/>
              <a:gd name="connsiteY3-134" fmla="*/ 2509837 h 2671762"/>
              <a:gd name="connsiteX4-135" fmla="*/ 338138 w 1400175"/>
              <a:gd name="connsiteY4-136" fmla="*/ 2586037 h 2671762"/>
              <a:gd name="connsiteX5-137" fmla="*/ 495300 w 1400175"/>
              <a:gd name="connsiteY5-138" fmla="*/ 2671762 h 2671762"/>
              <a:gd name="connsiteX6-139" fmla="*/ 547688 w 1400175"/>
              <a:gd name="connsiteY6-140" fmla="*/ 2571750 h 2671762"/>
              <a:gd name="connsiteX7-141" fmla="*/ 600075 w 1400175"/>
              <a:gd name="connsiteY7-142" fmla="*/ 2524125 h 2671762"/>
              <a:gd name="connsiteX8-143" fmla="*/ 695325 w 1400175"/>
              <a:gd name="connsiteY8-144" fmla="*/ 2457450 h 2671762"/>
              <a:gd name="connsiteX9-145" fmla="*/ 752475 w 1400175"/>
              <a:gd name="connsiteY9-146" fmla="*/ 2400300 h 2671762"/>
              <a:gd name="connsiteX10-147" fmla="*/ 866775 w 1400175"/>
              <a:gd name="connsiteY10-148" fmla="*/ 2362200 h 2671762"/>
              <a:gd name="connsiteX11-149" fmla="*/ 933450 w 1400175"/>
              <a:gd name="connsiteY11-150" fmla="*/ 2481262 h 2671762"/>
              <a:gd name="connsiteX12-151" fmla="*/ 1085850 w 1400175"/>
              <a:gd name="connsiteY12-152" fmla="*/ 2533650 h 2671762"/>
              <a:gd name="connsiteX13-153" fmla="*/ 1176338 w 1400175"/>
              <a:gd name="connsiteY13-154" fmla="*/ 2552700 h 2671762"/>
              <a:gd name="connsiteX14-155" fmla="*/ 1223963 w 1400175"/>
              <a:gd name="connsiteY14-156" fmla="*/ 2514600 h 2671762"/>
              <a:gd name="connsiteX15-157" fmla="*/ 1281113 w 1400175"/>
              <a:gd name="connsiteY15-158" fmla="*/ 2476500 h 2671762"/>
              <a:gd name="connsiteX16-159" fmla="*/ 1323975 w 1400175"/>
              <a:gd name="connsiteY16-160" fmla="*/ 2447925 h 2671762"/>
              <a:gd name="connsiteX17-161" fmla="*/ 1366838 w 1400175"/>
              <a:gd name="connsiteY17-162" fmla="*/ 2428875 h 2671762"/>
              <a:gd name="connsiteX18-163" fmla="*/ 1400175 w 1400175"/>
              <a:gd name="connsiteY18-164" fmla="*/ 2457450 h 2671762"/>
              <a:gd name="connsiteX19-165" fmla="*/ 1400175 w 1400175"/>
              <a:gd name="connsiteY19-166" fmla="*/ 9525 h 2671762"/>
              <a:gd name="connsiteX20-167" fmla="*/ 0 w 1400175"/>
              <a:gd name="connsiteY20-168" fmla="*/ 0 h 2671762"/>
              <a:gd name="connsiteX0-169" fmla="*/ 0 w 1400175"/>
              <a:gd name="connsiteY0-170" fmla="*/ 0 h 2671762"/>
              <a:gd name="connsiteX1-171" fmla="*/ 0 w 1400175"/>
              <a:gd name="connsiteY1-172" fmla="*/ 2400300 h 2671762"/>
              <a:gd name="connsiteX2-173" fmla="*/ 157163 w 1400175"/>
              <a:gd name="connsiteY2-174" fmla="*/ 2328862 h 2671762"/>
              <a:gd name="connsiteX3-175" fmla="*/ 271463 w 1400175"/>
              <a:gd name="connsiteY3-176" fmla="*/ 2509837 h 2671762"/>
              <a:gd name="connsiteX4-177" fmla="*/ 338138 w 1400175"/>
              <a:gd name="connsiteY4-178" fmla="*/ 2586037 h 2671762"/>
              <a:gd name="connsiteX5-179" fmla="*/ 495300 w 1400175"/>
              <a:gd name="connsiteY5-180" fmla="*/ 2671762 h 2671762"/>
              <a:gd name="connsiteX6-181" fmla="*/ 547688 w 1400175"/>
              <a:gd name="connsiteY6-182" fmla="*/ 2571750 h 2671762"/>
              <a:gd name="connsiteX7-183" fmla="*/ 600075 w 1400175"/>
              <a:gd name="connsiteY7-184" fmla="*/ 2524125 h 2671762"/>
              <a:gd name="connsiteX8-185" fmla="*/ 695325 w 1400175"/>
              <a:gd name="connsiteY8-186" fmla="*/ 2457450 h 2671762"/>
              <a:gd name="connsiteX9-187" fmla="*/ 752475 w 1400175"/>
              <a:gd name="connsiteY9-188" fmla="*/ 2400300 h 2671762"/>
              <a:gd name="connsiteX10-189" fmla="*/ 866775 w 1400175"/>
              <a:gd name="connsiteY10-190" fmla="*/ 2362200 h 2671762"/>
              <a:gd name="connsiteX11-191" fmla="*/ 933450 w 1400175"/>
              <a:gd name="connsiteY11-192" fmla="*/ 2481262 h 2671762"/>
              <a:gd name="connsiteX12-193" fmla="*/ 1085850 w 1400175"/>
              <a:gd name="connsiteY12-194" fmla="*/ 2533650 h 2671762"/>
              <a:gd name="connsiteX13-195" fmla="*/ 1176338 w 1400175"/>
              <a:gd name="connsiteY13-196" fmla="*/ 2552700 h 2671762"/>
              <a:gd name="connsiteX14-197" fmla="*/ 1223963 w 1400175"/>
              <a:gd name="connsiteY14-198" fmla="*/ 2514600 h 2671762"/>
              <a:gd name="connsiteX15-199" fmla="*/ 1281113 w 1400175"/>
              <a:gd name="connsiteY15-200" fmla="*/ 2476500 h 2671762"/>
              <a:gd name="connsiteX16-201" fmla="*/ 1323975 w 1400175"/>
              <a:gd name="connsiteY16-202" fmla="*/ 2447925 h 2671762"/>
              <a:gd name="connsiteX17-203" fmla="*/ 1366838 w 1400175"/>
              <a:gd name="connsiteY17-204" fmla="*/ 2428875 h 2671762"/>
              <a:gd name="connsiteX18-205" fmla="*/ 1400175 w 1400175"/>
              <a:gd name="connsiteY18-206" fmla="*/ 2457450 h 2671762"/>
              <a:gd name="connsiteX19-207" fmla="*/ 1400175 w 1400175"/>
              <a:gd name="connsiteY19-208" fmla="*/ 9525 h 2671762"/>
              <a:gd name="connsiteX20-209" fmla="*/ 0 w 1400175"/>
              <a:gd name="connsiteY20-210" fmla="*/ 0 h 2671762"/>
              <a:gd name="connsiteX0-211" fmla="*/ 0 w 1400175"/>
              <a:gd name="connsiteY0-212" fmla="*/ 0 h 2671762"/>
              <a:gd name="connsiteX1-213" fmla="*/ 0 w 1400175"/>
              <a:gd name="connsiteY1-214" fmla="*/ 2400300 h 2671762"/>
              <a:gd name="connsiteX2-215" fmla="*/ 157163 w 1400175"/>
              <a:gd name="connsiteY2-216" fmla="*/ 2328862 h 2671762"/>
              <a:gd name="connsiteX3-217" fmla="*/ 271463 w 1400175"/>
              <a:gd name="connsiteY3-218" fmla="*/ 2509837 h 2671762"/>
              <a:gd name="connsiteX4-219" fmla="*/ 338138 w 1400175"/>
              <a:gd name="connsiteY4-220" fmla="*/ 2586037 h 2671762"/>
              <a:gd name="connsiteX5-221" fmla="*/ 495300 w 1400175"/>
              <a:gd name="connsiteY5-222" fmla="*/ 2671762 h 2671762"/>
              <a:gd name="connsiteX6-223" fmla="*/ 547688 w 1400175"/>
              <a:gd name="connsiteY6-224" fmla="*/ 2571750 h 2671762"/>
              <a:gd name="connsiteX7-225" fmla="*/ 600075 w 1400175"/>
              <a:gd name="connsiteY7-226" fmla="*/ 2524125 h 2671762"/>
              <a:gd name="connsiteX8-227" fmla="*/ 695325 w 1400175"/>
              <a:gd name="connsiteY8-228" fmla="*/ 2457450 h 2671762"/>
              <a:gd name="connsiteX9-229" fmla="*/ 752475 w 1400175"/>
              <a:gd name="connsiteY9-230" fmla="*/ 2400300 h 2671762"/>
              <a:gd name="connsiteX10-231" fmla="*/ 866775 w 1400175"/>
              <a:gd name="connsiteY10-232" fmla="*/ 2362200 h 2671762"/>
              <a:gd name="connsiteX11-233" fmla="*/ 933450 w 1400175"/>
              <a:gd name="connsiteY11-234" fmla="*/ 2481262 h 2671762"/>
              <a:gd name="connsiteX12-235" fmla="*/ 1085850 w 1400175"/>
              <a:gd name="connsiteY12-236" fmla="*/ 2533650 h 2671762"/>
              <a:gd name="connsiteX13-237" fmla="*/ 1176338 w 1400175"/>
              <a:gd name="connsiteY13-238" fmla="*/ 2552700 h 2671762"/>
              <a:gd name="connsiteX14-239" fmla="*/ 1223963 w 1400175"/>
              <a:gd name="connsiteY14-240" fmla="*/ 2514600 h 2671762"/>
              <a:gd name="connsiteX15-241" fmla="*/ 1281113 w 1400175"/>
              <a:gd name="connsiteY15-242" fmla="*/ 2476500 h 2671762"/>
              <a:gd name="connsiteX16-243" fmla="*/ 1323975 w 1400175"/>
              <a:gd name="connsiteY16-244" fmla="*/ 2447925 h 2671762"/>
              <a:gd name="connsiteX17-245" fmla="*/ 1366838 w 1400175"/>
              <a:gd name="connsiteY17-246" fmla="*/ 2428875 h 2671762"/>
              <a:gd name="connsiteX18-247" fmla="*/ 1400175 w 1400175"/>
              <a:gd name="connsiteY18-248" fmla="*/ 2457450 h 2671762"/>
              <a:gd name="connsiteX19-249" fmla="*/ 1400175 w 1400175"/>
              <a:gd name="connsiteY19-250" fmla="*/ 9525 h 2671762"/>
              <a:gd name="connsiteX20-251" fmla="*/ 0 w 1400175"/>
              <a:gd name="connsiteY20-252" fmla="*/ 0 h 2671762"/>
              <a:gd name="connsiteX0-253" fmla="*/ 0 w 1400175"/>
              <a:gd name="connsiteY0-254" fmla="*/ 0 h 2671762"/>
              <a:gd name="connsiteX1-255" fmla="*/ 0 w 1400175"/>
              <a:gd name="connsiteY1-256" fmla="*/ 2400300 h 2671762"/>
              <a:gd name="connsiteX2-257" fmla="*/ 157163 w 1400175"/>
              <a:gd name="connsiteY2-258" fmla="*/ 2328862 h 2671762"/>
              <a:gd name="connsiteX3-259" fmla="*/ 271463 w 1400175"/>
              <a:gd name="connsiteY3-260" fmla="*/ 2509837 h 2671762"/>
              <a:gd name="connsiteX4-261" fmla="*/ 338138 w 1400175"/>
              <a:gd name="connsiteY4-262" fmla="*/ 2586037 h 2671762"/>
              <a:gd name="connsiteX5-263" fmla="*/ 495300 w 1400175"/>
              <a:gd name="connsiteY5-264" fmla="*/ 2671762 h 2671762"/>
              <a:gd name="connsiteX6-265" fmla="*/ 547688 w 1400175"/>
              <a:gd name="connsiteY6-266" fmla="*/ 2571750 h 2671762"/>
              <a:gd name="connsiteX7-267" fmla="*/ 600075 w 1400175"/>
              <a:gd name="connsiteY7-268" fmla="*/ 2524125 h 2671762"/>
              <a:gd name="connsiteX8-269" fmla="*/ 695325 w 1400175"/>
              <a:gd name="connsiteY8-270" fmla="*/ 2457450 h 2671762"/>
              <a:gd name="connsiteX9-271" fmla="*/ 752475 w 1400175"/>
              <a:gd name="connsiteY9-272" fmla="*/ 2400300 h 2671762"/>
              <a:gd name="connsiteX10-273" fmla="*/ 866775 w 1400175"/>
              <a:gd name="connsiteY10-274" fmla="*/ 2362200 h 2671762"/>
              <a:gd name="connsiteX11-275" fmla="*/ 933450 w 1400175"/>
              <a:gd name="connsiteY11-276" fmla="*/ 2481262 h 2671762"/>
              <a:gd name="connsiteX12-277" fmla="*/ 1085850 w 1400175"/>
              <a:gd name="connsiteY12-278" fmla="*/ 2533650 h 2671762"/>
              <a:gd name="connsiteX13-279" fmla="*/ 1176338 w 1400175"/>
              <a:gd name="connsiteY13-280" fmla="*/ 2552700 h 2671762"/>
              <a:gd name="connsiteX14-281" fmla="*/ 1223963 w 1400175"/>
              <a:gd name="connsiteY14-282" fmla="*/ 2514600 h 2671762"/>
              <a:gd name="connsiteX15-283" fmla="*/ 1281113 w 1400175"/>
              <a:gd name="connsiteY15-284" fmla="*/ 2476500 h 2671762"/>
              <a:gd name="connsiteX16-285" fmla="*/ 1323975 w 1400175"/>
              <a:gd name="connsiteY16-286" fmla="*/ 2447925 h 2671762"/>
              <a:gd name="connsiteX17-287" fmla="*/ 1366838 w 1400175"/>
              <a:gd name="connsiteY17-288" fmla="*/ 2428875 h 2671762"/>
              <a:gd name="connsiteX18-289" fmla="*/ 1400175 w 1400175"/>
              <a:gd name="connsiteY18-290" fmla="*/ 2457450 h 2671762"/>
              <a:gd name="connsiteX19-291" fmla="*/ 1400175 w 1400175"/>
              <a:gd name="connsiteY19-292" fmla="*/ 9525 h 2671762"/>
              <a:gd name="connsiteX20-293" fmla="*/ 0 w 1400175"/>
              <a:gd name="connsiteY20-294" fmla="*/ 0 h 2671762"/>
              <a:gd name="connsiteX0-295" fmla="*/ 0 w 1400175"/>
              <a:gd name="connsiteY0-296" fmla="*/ 0 h 2671762"/>
              <a:gd name="connsiteX1-297" fmla="*/ 0 w 1400175"/>
              <a:gd name="connsiteY1-298" fmla="*/ 2400300 h 2671762"/>
              <a:gd name="connsiteX2-299" fmla="*/ 157163 w 1400175"/>
              <a:gd name="connsiteY2-300" fmla="*/ 2328862 h 2671762"/>
              <a:gd name="connsiteX3-301" fmla="*/ 271463 w 1400175"/>
              <a:gd name="connsiteY3-302" fmla="*/ 2509837 h 2671762"/>
              <a:gd name="connsiteX4-303" fmla="*/ 338138 w 1400175"/>
              <a:gd name="connsiteY4-304" fmla="*/ 2586037 h 2671762"/>
              <a:gd name="connsiteX5-305" fmla="*/ 495300 w 1400175"/>
              <a:gd name="connsiteY5-306" fmla="*/ 2671762 h 2671762"/>
              <a:gd name="connsiteX6-307" fmla="*/ 547688 w 1400175"/>
              <a:gd name="connsiteY6-308" fmla="*/ 2571750 h 2671762"/>
              <a:gd name="connsiteX7-309" fmla="*/ 600075 w 1400175"/>
              <a:gd name="connsiteY7-310" fmla="*/ 2524125 h 2671762"/>
              <a:gd name="connsiteX8-311" fmla="*/ 695325 w 1400175"/>
              <a:gd name="connsiteY8-312" fmla="*/ 2457450 h 2671762"/>
              <a:gd name="connsiteX9-313" fmla="*/ 752475 w 1400175"/>
              <a:gd name="connsiteY9-314" fmla="*/ 2400300 h 2671762"/>
              <a:gd name="connsiteX10-315" fmla="*/ 866775 w 1400175"/>
              <a:gd name="connsiteY10-316" fmla="*/ 2362200 h 2671762"/>
              <a:gd name="connsiteX11-317" fmla="*/ 933450 w 1400175"/>
              <a:gd name="connsiteY11-318" fmla="*/ 2481262 h 2671762"/>
              <a:gd name="connsiteX12-319" fmla="*/ 1085850 w 1400175"/>
              <a:gd name="connsiteY12-320" fmla="*/ 2533650 h 2671762"/>
              <a:gd name="connsiteX13-321" fmla="*/ 1176338 w 1400175"/>
              <a:gd name="connsiteY13-322" fmla="*/ 2552700 h 2671762"/>
              <a:gd name="connsiteX14-323" fmla="*/ 1223963 w 1400175"/>
              <a:gd name="connsiteY14-324" fmla="*/ 2514600 h 2671762"/>
              <a:gd name="connsiteX15-325" fmla="*/ 1281113 w 1400175"/>
              <a:gd name="connsiteY15-326" fmla="*/ 2476500 h 2671762"/>
              <a:gd name="connsiteX16-327" fmla="*/ 1323975 w 1400175"/>
              <a:gd name="connsiteY16-328" fmla="*/ 2447925 h 2671762"/>
              <a:gd name="connsiteX17-329" fmla="*/ 1366838 w 1400175"/>
              <a:gd name="connsiteY17-330" fmla="*/ 2428875 h 2671762"/>
              <a:gd name="connsiteX18-331" fmla="*/ 1400175 w 1400175"/>
              <a:gd name="connsiteY18-332" fmla="*/ 2457450 h 2671762"/>
              <a:gd name="connsiteX19-333" fmla="*/ 1400175 w 1400175"/>
              <a:gd name="connsiteY19-334" fmla="*/ 9525 h 2671762"/>
              <a:gd name="connsiteX20-335" fmla="*/ 0 w 1400175"/>
              <a:gd name="connsiteY20-336" fmla="*/ 0 h 2671762"/>
              <a:gd name="connsiteX0-337" fmla="*/ 0 w 1400175"/>
              <a:gd name="connsiteY0-338" fmla="*/ 0 h 2671762"/>
              <a:gd name="connsiteX1-339" fmla="*/ 0 w 1400175"/>
              <a:gd name="connsiteY1-340" fmla="*/ 2400300 h 2671762"/>
              <a:gd name="connsiteX2-341" fmla="*/ 157163 w 1400175"/>
              <a:gd name="connsiteY2-342" fmla="*/ 2328862 h 2671762"/>
              <a:gd name="connsiteX3-343" fmla="*/ 271463 w 1400175"/>
              <a:gd name="connsiteY3-344" fmla="*/ 2509837 h 2671762"/>
              <a:gd name="connsiteX4-345" fmla="*/ 338138 w 1400175"/>
              <a:gd name="connsiteY4-346" fmla="*/ 2586037 h 2671762"/>
              <a:gd name="connsiteX5-347" fmla="*/ 495300 w 1400175"/>
              <a:gd name="connsiteY5-348" fmla="*/ 2671762 h 2671762"/>
              <a:gd name="connsiteX6-349" fmla="*/ 547688 w 1400175"/>
              <a:gd name="connsiteY6-350" fmla="*/ 2571750 h 2671762"/>
              <a:gd name="connsiteX7-351" fmla="*/ 600075 w 1400175"/>
              <a:gd name="connsiteY7-352" fmla="*/ 2524125 h 2671762"/>
              <a:gd name="connsiteX8-353" fmla="*/ 695325 w 1400175"/>
              <a:gd name="connsiteY8-354" fmla="*/ 2457450 h 2671762"/>
              <a:gd name="connsiteX9-355" fmla="*/ 752475 w 1400175"/>
              <a:gd name="connsiteY9-356" fmla="*/ 2400300 h 2671762"/>
              <a:gd name="connsiteX10-357" fmla="*/ 866775 w 1400175"/>
              <a:gd name="connsiteY10-358" fmla="*/ 2362200 h 2671762"/>
              <a:gd name="connsiteX11-359" fmla="*/ 933450 w 1400175"/>
              <a:gd name="connsiteY11-360" fmla="*/ 2481262 h 2671762"/>
              <a:gd name="connsiteX12-361" fmla="*/ 1085850 w 1400175"/>
              <a:gd name="connsiteY12-362" fmla="*/ 2533650 h 2671762"/>
              <a:gd name="connsiteX13-363" fmla="*/ 1176338 w 1400175"/>
              <a:gd name="connsiteY13-364" fmla="*/ 2552700 h 2671762"/>
              <a:gd name="connsiteX14-365" fmla="*/ 1223963 w 1400175"/>
              <a:gd name="connsiteY14-366" fmla="*/ 2514600 h 2671762"/>
              <a:gd name="connsiteX15-367" fmla="*/ 1281113 w 1400175"/>
              <a:gd name="connsiteY15-368" fmla="*/ 2476500 h 2671762"/>
              <a:gd name="connsiteX16-369" fmla="*/ 1323975 w 1400175"/>
              <a:gd name="connsiteY16-370" fmla="*/ 2447925 h 2671762"/>
              <a:gd name="connsiteX17-371" fmla="*/ 1366838 w 1400175"/>
              <a:gd name="connsiteY17-372" fmla="*/ 2428875 h 2671762"/>
              <a:gd name="connsiteX18-373" fmla="*/ 1385888 w 1400175"/>
              <a:gd name="connsiteY18-374" fmla="*/ 2443163 h 2671762"/>
              <a:gd name="connsiteX19-375" fmla="*/ 1400175 w 1400175"/>
              <a:gd name="connsiteY19-376" fmla="*/ 9525 h 2671762"/>
              <a:gd name="connsiteX20-377" fmla="*/ 0 w 1400175"/>
              <a:gd name="connsiteY20-378" fmla="*/ 0 h 267176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Lst>
            <a:rect l="l" t="t" r="r" b="b"/>
            <a:pathLst>
              <a:path w="1400175" h="2671762">
                <a:moveTo>
                  <a:pt x="0" y="0"/>
                </a:moveTo>
                <a:lnTo>
                  <a:pt x="0" y="2400300"/>
                </a:lnTo>
                <a:lnTo>
                  <a:pt x="157163" y="2328862"/>
                </a:lnTo>
                <a:cubicBezTo>
                  <a:pt x="261938" y="2370137"/>
                  <a:pt x="228600" y="2449512"/>
                  <a:pt x="271463" y="2509837"/>
                </a:cubicBezTo>
                <a:lnTo>
                  <a:pt x="338138" y="2586037"/>
                </a:lnTo>
                <a:lnTo>
                  <a:pt x="495300" y="2671762"/>
                </a:lnTo>
                <a:cubicBezTo>
                  <a:pt x="530225" y="2669381"/>
                  <a:pt x="530226" y="2596356"/>
                  <a:pt x="547688" y="2571750"/>
                </a:cubicBezTo>
                <a:cubicBezTo>
                  <a:pt x="565150" y="2547144"/>
                  <a:pt x="575469" y="2543175"/>
                  <a:pt x="600075" y="2524125"/>
                </a:cubicBezTo>
                <a:lnTo>
                  <a:pt x="695325" y="2457450"/>
                </a:lnTo>
                <a:lnTo>
                  <a:pt x="752475" y="2400300"/>
                </a:lnTo>
                <a:lnTo>
                  <a:pt x="866775" y="2362200"/>
                </a:lnTo>
                <a:cubicBezTo>
                  <a:pt x="896937" y="2375694"/>
                  <a:pt x="896938" y="2452687"/>
                  <a:pt x="933450" y="2481262"/>
                </a:cubicBezTo>
                <a:cubicBezTo>
                  <a:pt x="969962" y="2509837"/>
                  <a:pt x="1055687" y="2527300"/>
                  <a:pt x="1085850" y="2533650"/>
                </a:cubicBezTo>
                <a:lnTo>
                  <a:pt x="1176338" y="2552700"/>
                </a:lnTo>
                <a:cubicBezTo>
                  <a:pt x="1199357" y="2549525"/>
                  <a:pt x="1206501" y="2527300"/>
                  <a:pt x="1223963" y="2514600"/>
                </a:cubicBezTo>
                <a:cubicBezTo>
                  <a:pt x="1241426" y="2501900"/>
                  <a:pt x="1264444" y="2487612"/>
                  <a:pt x="1281113" y="2476500"/>
                </a:cubicBezTo>
                <a:lnTo>
                  <a:pt x="1323975" y="2447925"/>
                </a:lnTo>
                <a:cubicBezTo>
                  <a:pt x="1338262" y="2438400"/>
                  <a:pt x="1354138" y="2427288"/>
                  <a:pt x="1366838" y="2428875"/>
                </a:cubicBezTo>
                <a:lnTo>
                  <a:pt x="1385888" y="2443163"/>
                </a:lnTo>
                <a:cubicBezTo>
                  <a:pt x="1390650" y="1631950"/>
                  <a:pt x="1395413" y="820738"/>
                  <a:pt x="1400175" y="9525"/>
                </a:cubicBezTo>
                <a:lnTo>
                  <a:pt x="0" y="0"/>
                </a:lnTo>
                <a:close/>
              </a:path>
            </a:pathLst>
          </a:custGeom>
          <a:solidFill>
            <a:srgbClr val="0CB0EF"/>
          </a:solidFill>
          <a:ln>
            <a:noFill/>
          </a:ln>
        </p:spPr>
        <p:style>
          <a:lnRef idx="2">
            <a:schemeClr val="accent1">
              <a:shade val="50000"/>
            </a:schemeClr>
          </a:lnRef>
          <a:fillRef idx="1">
            <a:schemeClr val="accent1"/>
          </a:fillRef>
          <a:effectRef idx="0">
            <a:schemeClr val="accent1"/>
          </a:effectRef>
          <a:fontRef idx="minor">
            <a:schemeClr val="lt1"/>
          </a:fontRef>
        </p:style>
        <p:txBody>
          <a:bodyPr lIns="71977" tIns="46785" rIns="71977" bIns="107967" anchor="ctr">
            <a:normAutofit/>
          </a:bodyPr>
          <a:lstStyle/>
          <a:p>
            <a:pPr algn="ctr" defTabSz="1218804">
              <a:lnSpc>
                <a:spcPct val="110000"/>
              </a:lnSpc>
              <a:defRPr/>
            </a:pPr>
            <a:r>
              <a:rPr lang="zh-CN" altLang="en-US" sz="2799">
                <a:solidFill>
                  <a:srgbClr val="FFFFFF"/>
                </a:solidFill>
                <a:latin typeface="微软雅黑" panose="020B0503020204020204" charset="-122"/>
                <a:ea typeface="微软雅黑" panose="020B0503020204020204" charset="-122"/>
              </a:rPr>
              <a:t>添加标题</a:t>
            </a:r>
          </a:p>
        </p:txBody>
      </p:sp>
      <p:sp>
        <p:nvSpPr>
          <p:cNvPr id="33" name="MH_Other_2"/>
          <p:cNvSpPr/>
          <p:nvPr>
            <p:custDataLst>
              <p:tags r:id="rId3"/>
            </p:custDataLst>
          </p:nvPr>
        </p:nvSpPr>
        <p:spPr>
          <a:xfrm rot="19833143">
            <a:off x="2819459" y="1126567"/>
            <a:ext cx="355491" cy="336445"/>
          </a:xfrm>
          <a:custGeom>
            <a:avLst/>
            <a:gdLst/>
            <a:ahLst/>
            <a:cxnLst/>
            <a:rect l="l" t="t" r="r" b="b"/>
            <a:pathLst>
              <a:path w="1059063" h="1007997">
                <a:moveTo>
                  <a:pt x="703357" y="0"/>
                </a:moveTo>
                <a:lnTo>
                  <a:pt x="1059063" y="345377"/>
                </a:lnTo>
                <a:cubicBezTo>
                  <a:pt x="1011759" y="390684"/>
                  <a:pt x="950318" y="412745"/>
                  <a:pt x="888735" y="411717"/>
                </a:cubicBezTo>
                <a:lnTo>
                  <a:pt x="615617" y="668531"/>
                </a:lnTo>
                <a:cubicBezTo>
                  <a:pt x="643882" y="763675"/>
                  <a:pt x="628025" y="864389"/>
                  <a:pt x="564718" y="936620"/>
                </a:cubicBezTo>
                <a:lnTo>
                  <a:pt x="370217" y="747767"/>
                </a:lnTo>
                <a:cubicBezTo>
                  <a:pt x="247618" y="834750"/>
                  <a:pt x="146199" y="930329"/>
                  <a:pt x="0" y="1007997"/>
                </a:cubicBezTo>
                <a:cubicBezTo>
                  <a:pt x="95002" y="875886"/>
                  <a:pt x="190003" y="777809"/>
                  <a:pt x="284746" y="664777"/>
                </a:cubicBezTo>
                <a:lnTo>
                  <a:pt x="96361" y="481861"/>
                </a:lnTo>
                <a:cubicBezTo>
                  <a:pt x="152055" y="429106"/>
                  <a:pt x="226831" y="406169"/>
                  <a:pt x="303394" y="411783"/>
                </a:cubicBezTo>
                <a:cubicBezTo>
                  <a:pt x="325459" y="413401"/>
                  <a:pt x="347673" y="417390"/>
                  <a:pt x="369433" y="424372"/>
                </a:cubicBezTo>
                <a:lnTo>
                  <a:pt x="642990" y="154959"/>
                </a:lnTo>
                <a:cubicBezTo>
                  <a:pt x="643358" y="99193"/>
                  <a:pt x="663662" y="44083"/>
                  <a:pt x="703357" y="0"/>
                </a:cubicBezTo>
                <a:close/>
              </a:path>
            </a:pathLst>
          </a:custGeom>
          <a:solidFill>
            <a:srgbClr val="0CB0EF"/>
          </a:solidFill>
          <a:ln w="12700">
            <a:noFill/>
          </a:ln>
          <a:effectLst>
            <a:outerShdw blurRad="254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804">
              <a:defRPr/>
            </a:pPr>
            <a:endParaRPr lang="zh-CN" altLang="en-US" sz="2399">
              <a:solidFill>
                <a:srgbClr val="FFFFFF"/>
              </a:solidFill>
              <a:latin typeface="Calibri"/>
              <a:ea typeface="宋体" panose="02010600030101010101" pitchFamily="2" charset="-122"/>
            </a:endParaRPr>
          </a:p>
        </p:txBody>
      </p:sp>
      <p:sp>
        <p:nvSpPr>
          <p:cNvPr id="34" name="MH_Other_3"/>
          <p:cNvSpPr/>
          <p:nvPr>
            <p:custDataLst>
              <p:tags r:id="rId4"/>
            </p:custDataLst>
          </p:nvPr>
        </p:nvSpPr>
        <p:spPr>
          <a:xfrm>
            <a:off x="3968458" y="2554875"/>
            <a:ext cx="1150583" cy="2274187"/>
          </a:xfrm>
          <a:custGeom>
            <a:avLst/>
            <a:gdLst>
              <a:gd name="connsiteX0" fmla="*/ 0 w 1400175"/>
              <a:gd name="connsiteY0" fmla="*/ 0 h 2671762"/>
              <a:gd name="connsiteX1" fmla="*/ 0 w 1400175"/>
              <a:gd name="connsiteY1" fmla="*/ 2400300 h 2671762"/>
              <a:gd name="connsiteX2" fmla="*/ 142875 w 1400175"/>
              <a:gd name="connsiteY2" fmla="*/ 2328862 h 2671762"/>
              <a:gd name="connsiteX3" fmla="*/ 209550 w 1400175"/>
              <a:gd name="connsiteY3" fmla="*/ 2366962 h 2671762"/>
              <a:gd name="connsiteX4" fmla="*/ 271463 w 1400175"/>
              <a:gd name="connsiteY4" fmla="*/ 2509837 h 2671762"/>
              <a:gd name="connsiteX5" fmla="*/ 338138 w 1400175"/>
              <a:gd name="connsiteY5" fmla="*/ 2586037 h 2671762"/>
              <a:gd name="connsiteX6" fmla="*/ 495300 w 1400175"/>
              <a:gd name="connsiteY6" fmla="*/ 2671762 h 2671762"/>
              <a:gd name="connsiteX7" fmla="*/ 547688 w 1400175"/>
              <a:gd name="connsiteY7" fmla="*/ 2571750 h 2671762"/>
              <a:gd name="connsiteX8" fmla="*/ 600075 w 1400175"/>
              <a:gd name="connsiteY8" fmla="*/ 2524125 h 2671762"/>
              <a:gd name="connsiteX9" fmla="*/ 695325 w 1400175"/>
              <a:gd name="connsiteY9" fmla="*/ 2457450 h 2671762"/>
              <a:gd name="connsiteX10" fmla="*/ 752475 w 1400175"/>
              <a:gd name="connsiteY10" fmla="*/ 2400300 h 2671762"/>
              <a:gd name="connsiteX11" fmla="*/ 866775 w 1400175"/>
              <a:gd name="connsiteY11" fmla="*/ 2362200 h 2671762"/>
              <a:gd name="connsiteX12" fmla="*/ 933450 w 1400175"/>
              <a:gd name="connsiteY12" fmla="*/ 2481262 h 2671762"/>
              <a:gd name="connsiteX13" fmla="*/ 1085850 w 1400175"/>
              <a:gd name="connsiteY13" fmla="*/ 2533650 h 2671762"/>
              <a:gd name="connsiteX14" fmla="*/ 1176338 w 1400175"/>
              <a:gd name="connsiteY14" fmla="*/ 2552700 h 2671762"/>
              <a:gd name="connsiteX15" fmla="*/ 1223963 w 1400175"/>
              <a:gd name="connsiteY15" fmla="*/ 2514600 h 2671762"/>
              <a:gd name="connsiteX16" fmla="*/ 1281113 w 1400175"/>
              <a:gd name="connsiteY16" fmla="*/ 2476500 h 2671762"/>
              <a:gd name="connsiteX17" fmla="*/ 1323975 w 1400175"/>
              <a:gd name="connsiteY17" fmla="*/ 2447925 h 2671762"/>
              <a:gd name="connsiteX18" fmla="*/ 1366838 w 1400175"/>
              <a:gd name="connsiteY18" fmla="*/ 2428875 h 2671762"/>
              <a:gd name="connsiteX19" fmla="*/ 1400175 w 1400175"/>
              <a:gd name="connsiteY19" fmla="*/ 2457450 h 2671762"/>
              <a:gd name="connsiteX20" fmla="*/ 1400175 w 1400175"/>
              <a:gd name="connsiteY20" fmla="*/ 9525 h 2671762"/>
              <a:gd name="connsiteX21" fmla="*/ 0 w 1400175"/>
              <a:gd name="connsiteY21" fmla="*/ 0 h 2671762"/>
              <a:gd name="connsiteX0-1" fmla="*/ 0 w 1400175"/>
              <a:gd name="connsiteY0-2" fmla="*/ 0 h 2671762"/>
              <a:gd name="connsiteX1-3" fmla="*/ 0 w 1400175"/>
              <a:gd name="connsiteY1-4" fmla="*/ 2400300 h 2671762"/>
              <a:gd name="connsiteX2-5" fmla="*/ 142875 w 1400175"/>
              <a:gd name="connsiteY2-6" fmla="*/ 2328862 h 2671762"/>
              <a:gd name="connsiteX3-7" fmla="*/ 271463 w 1400175"/>
              <a:gd name="connsiteY3-8" fmla="*/ 2509837 h 2671762"/>
              <a:gd name="connsiteX4-9" fmla="*/ 338138 w 1400175"/>
              <a:gd name="connsiteY4-10" fmla="*/ 2586037 h 2671762"/>
              <a:gd name="connsiteX5-11" fmla="*/ 495300 w 1400175"/>
              <a:gd name="connsiteY5-12" fmla="*/ 2671762 h 2671762"/>
              <a:gd name="connsiteX6-13" fmla="*/ 547688 w 1400175"/>
              <a:gd name="connsiteY6-14" fmla="*/ 2571750 h 2671762"/>
              <a:gd name="connsiteX7-15" fmla="*/ 600075 w 1400175"/>
              <a:gd name="connsiteY7-16" fmla="*/ 2524125 h 2671762"/>
              <a:gd name="connsiteX8-17" fmla="*/ 695325 w 1400175"/>
              <a:gd name="connsiteY8-18" fmla="*/ 2457450 h 2671762"/>
              <a:gd name="connsiteX9-19" fmla="*/ 752475 w 1400175"/>
              <a:gd name="connsiteY9-20" fmla="*/ 2400300 h 2671762"/>
              <a:gd name="connsiteX10-21" fmla="*/ 866775 w 1400175"/>
              <a:gd name="connsiteY10-22" fmla="*/ 2362200 h 2671762"/>
              <a:gd name="connsiteX11-23" fmla="*/ 933450 w 1400175"/>
              <a:gd name="connsiteY11-24" fmla="*/ 2481262 h 2671762"/>
              <a:gd name="connsiteX12-25" fmla="*/ 1085850 w 1400175"/>
              <a:gd name="connsiteY12-26" fmla="*/ 2533650 h 2671762"/>
              <a:gd name="connsiteX13-27" fmla="*/ 1176338 w 1400175"/>
              <a:gd name="connsiteY13-28" fmla="*/ 2552700 h 2671762"/>
              <a:gd name="connsiteX14-29" fmla="*/ 1223963 w 1400175"/>
              <a:gd name="connsiteY14-30" fmla="*/ 2514600 h 2671762"/>
              <a:gd name="connsiteX15-31" fmla="*/ 1281113 w 1400175"/>
              <a:gd name="connsiteY15-32" fmla="*/ 2476500 h 2671762"/>
              <a:gd name="connsiteX16-33" fmla="*/ 1323975 w 1400175"/>
              <a:gd name="connsiteY16-34" fmla="*/ 2447925 h 2671762"/>
              <a:gd name="connsiteX17-35" fmla="*/ 1366838 w 1400175"/>
              <a:gd name="connsiteY17-36" fmla="*/ 2428875 h 2671762"/>
              <a:gd name="connsiteX18-37" fmla="*/ 1400175 w 1400175"/>
              <a:gd name="connsiteY18-38" fmla="*/ 2457450 h 2671762"/>
              <a:gd name="connsiteX19-39" fmla="*/ 1400175 w 1400175"/>
              <a:gd name="connsiteY19-40" fmla="*/ 9525 h 2671762"/>
              <a:gd name="connsiteX20-41" fmla="*/ 0 w 1400175"/>
              <a:gd name="connsiteY20-42" fmla="*/ 0 h 2671762"/>
              <a:gd name="connsiteX0-43" fmla="*/ 0 w 1400175"/>
              <a:gd name="connsiteY0-44" fmla="*/ 0 h 2671762"/>
              <a:gd name="connsiteX1-45" fmla="*/ 0 w 1400175"/>
              <a:gd name="connsiteY1-46" fmla="*/ 2400300 h 2671762"/>
              <a:gd name="connsiteX2-47" fmla="*/ 142875 w 1400175"/>
              <a:gd name="connsiteY2-48" fmla="*/ 2328862 h 2671762"/>
              <a:gd name="connsiteX3-49" fmla="*/ 271463 w 1400175"/>
              <a:gd name="connsiteY3-50" fmla="*/ 2509837 h 2671762"/>
              <a:gd name="connsiteX4-51" fmla="*/ 338138 w 1400175"/>
              <a:gd name="connsiteY4-52" fmla="*/ 2586037 h 2671762"/>
              <a:gd name="connsiteX5-53" fmla="*/ 495300 w 1400175"/>
              <a:gd name="connsiteY5-54" fmla="*/ 2671762 h 2671762"/>
              <a:gd name="connsiteX6-55" fmla="*/ 547688 w 1400175"/>
              <a:gd name="connsiteY6-56" fmla="*/ 2571750 h 2671762"/>
              <a:gd name="connsiteX7-57" fmla="*/ 600075 w 1400175"/>
              <a:gd name="connsiteY7-58" fmla="*/ 2524125 h 2671762"/>
              <a:gd name="connsiteX8-59" fmla="*/ 695325 w 1400175"/>
              <a:gd name="connsiteY8-60" fmla="*/ 2457450 h 2671762"/>
              <a:gd name="connsiteX9-61" fmla="*/ 752475 w 1400175"/>
              <a:gd name="connsiteY9-62" fmla="*/ 2400300 h 2671762"/>
              <a:gd name="connsiteX10-63" fmla="*/ 866775 w 1400175"/>
              <a:gd name="connsiteY10-64" fmla="*/ 2362200 h 2671762"/>
              <a:gd name="connsiteX11-65" fmla="*/ 933450 w 1400175"/>
              <a:gd name="connsiteY11-66" fmla="*/ 2481262 h 2671762"/>
              <a:gd name="connsiteX12-67" fmla="*/ 1085850 w 1400175"/>
              <a:gd name="connsiteY12-68" fmla="*/ 2533650 h 2671762"/>
              <a:gd name="connsiteX13-69" fmla="*/ 1176338 w 1400175"/>
              <a:gd name="connsiteY13-70" fmla="*/ 2552700 h 2671762"/>
              <a:gd name="connsiteX14-71" fmla="*/ 1223963 w 1400175"/>
              <a:gd name="connsiteY14-72" fmla="*/ 2514600 h 2671762"/>
              <a:gd name="connsiteX15-73" fmla="*/ 1281113 w 1400175"/>
              <a:gd name="connsiteY15-74" fmla="*/ 2476500 h 2671762"/>
              <a:gd name="connsiteX16-75" fmla="*/ 1323975 w 1400175"/>
              <a:gd name="connsiteY16-76" fmla="*/ 2447925 h 2671762"/>
              <a:gd name="connsiteX17-77" fmla="*/ 1366838 w 1400175"/>
              <a:gd name="connsiteY17-78" fmla="*/ 2428875 h 2671762"/>
              <a:gd name="connsiteX18-79" fmla="*/ 1400175 w 1400175"/>
              <a:gd name="connsiteY18-80" fmla="*/ 2457450 h 2671762"/>
              <a:gd name="connsiteX19-81" fmla="*/ 1400175 w 1400175"/>
              <a:gd name="connsiteY19-82" fmla="*/ 9525 h 2671762"/>
              <a:gd name="connsiteX20-83" fmla="*/ 0 w 1400175"/>
              <a:gd name="connsiteY20-84" fmla="*/ 0 h 2671762"/>
              <a:gd name="connsiteX0-85" fmla="*/ 0 w 1400175"/>
              <a:gd name="connsiteY0-86" fmla="*/ 0 h 2671762"/>
              <a:gd name="connsiteX1-87" fmla="*/ 0 w 1400175"/>
              <a:gd name="connsiteY1-88" fmla="*/ 2400300 h 2671762"/>
              <a:gd name="connsiteX2-89" fmla="*/ 157163 w 1400175"/>
              <a:gd name="connsiteY2-90" fmla="*/ 2328862 h 2671762"/>
              <a:gd name="connsiteX3-91" fmla="*/ 271463 w 1400175"/>
              <a:gd name="connsiteY3-92" fmla="*/ 2509837 h 2671762"/>
              <a:gd name="connsiteX4-93" fmla="*/ 338138 w 1400175"/>
              <a:gd name="connsiteY4-94" fmla="*/ 2586037 h 2671762"/>
              <a:gd name="connsiteX5-95" fmla="*/ 495300 w 1400175"/>
              <a:gd name="connsiteY5-96" fmla="*/ 2671762 h 2671762"/>
              <a:gd name="connsiteX6-97" fmla="*/ 547688 w 1400175"/>
              <a:gd name="connsiteY6-98" fmla="*/ 2571750 h 2671762"/>
              <a:gd name="connsiteX7-99" fmla="*/ 600075 w 1400175"/>
              <a:gd name="connsiteY7-100" fmla="*/ 2524125 h 2671762"/>
              <a:gd name="connsiteX8-101" fmla="*/ 695325 w 1400175"/>
              <a:gd name="connsiteY8-102" fmla="*/ 2457450 h 2671762"/>
              <a:gd name="connsiteX9-103" fmla="*/ 752475 w 1400175"/>
              <a:gd name="connsiteY9-104" fmla="*/ 2400300 h 2671762"/>
              <a:gd name="connsiteX10-105" fmla="*/ 866775 w 1400175"/>
              <a:gd name="connsiteY10-106" fmla="*/ 2362200 h 2671762"/>
              <a:gd name="connsiteX11-107" fmla="*/ 933450 w 1400175"/>
              <a:gd name="connsiteY11-108" fmla="*/ 2481262 h 2671762"/>
              <a:gd name="connsiteX12-109" fmla="*/ 1085850 w 1400175"/>
              <a:gd name="connsiteY12-110" fmla="*/ 2533650 h 2671762"/>
              <a:gd name="connsiteX13-111" fmla="*/ 1176338 w 1400175"/>
              <a:gd name="connsiteY13-112" fmla="*/ 2552700 h 2671762"/>
              <a:gd name="connsiteX14-113" fmla="*/ 1223963 w 1400175"/>
              <a:gd name="connsiteY14-114" fmla="*/ 2514600 h 2671762"/>
              <a:gd name="connsiteX15-115" fmla="*/ 1281113 w 1400175"/>
              <a:gd name="connsiteY15-116" fmla="*/ 2476500 h 2671762"/>
              <a:gd name="connsiteX16-117" fmla="*/ 1323975 w 1400175"/>
              <a:gd name="connsiteY16-118" fmla="*/ 2447925 h 2671762"/>
              <a:gd name="connsiteX17-119" fmla="*/ 1366838 w 1400175"/>
              <a:gd name="connsiteY17-120" fmla="*/ 2428875 h 2671762"/>
              <a:gd name="connsiteX18-121" fmla="*/ 1400175 w 1400175"/>
              <a:gd name="connsiteY18-122" fmla="*/ 2457450 h 2671762"/>
              <a:gd name="connsiteX19-123" fmla="*/ 1400175 w 1400175"/>
              <a:gd name="connsiteY19-124" fmla="*/ 9525 h 2671762"/>
              <a:gd name="connsiteX20-125" fmla="*/ 0 w 1400175"/>
              <a:gd name="connsiteY20-126" fmla="*/ 0 h 2671762"/>
              <a:gd name="connsiteX0-127" fmla="*/ 0 w 1400175"/>
              <a:gd name="connsiteY0-128" fmla="*/ 0 h 2671762"/>
              <a:gd name="connsiteX1-129" fmla="*/ 0 w 1400175"/>
              <a:gd name="connsiteY1-130" fmla="*/ 2400300 h 2671762"/>
              <a:gd name="connsiteX2-131" fmla="*/ 157163 w 1400175"/>
              <a:gd name="connsiteY2-132" fmla="*/ 2328862 h 2671762"/>
              <a:gd name="connsiteX3-133" fmla="*/ 271463 w 1400175"/>
              <a:gd name="connsiteY3-134" fmla="*/ 2509837 h 2671762"/>
              <a:gd name="connsiteX4-135" fmla="*/ 338138 w 1400175"/>
              <a:gd name="connsiteY4-136" fmla="*/ 2586037 h 2671762"/>
              <a:gd name="connsiteX5-137" fmla="*/ 495300 w 1400175"/>
              <a:gd name="connsiteY5-138" fmla="*/ 2671762 h 2671762"/>
              <a:gd name="connsiteX6-139" fmla="*/ 547688 w 1400175"/>
              <a:gd name="connsiteY6-140" fmla="*/ 2571750 h 2671762"/>
              <a:gd name="connsiteX7-141" fmla="*/ 600075 w 1400175"/>
              <a:gd name="connsiteY7-142" fmla="*/ 2524125 h 2671762"/>
              <a:gd name="connsiteX8-143" fmla="*/ 695325 w 1400175"/>
              <a:gd name="connsiteY8-144" fmla="*/ 2457450 h 2671762"/>
              <a:gd name="connsiteX9-145" fmla="*/ 752475 w 1400175"/>
              <a:gd name="connsiteY9-146" fmla="*/ 2400300 h 2671762"/>
              <a:gd name="connsiteX10-147" fmla="*/ 866775 w 1400175"/>
              <a:gd name="connsiteY10-148" fmla="*/ 2362200 h 2671762"/>
              <a:gd name="connsiteX11-149" fmla="*/ 933450 w 1400175"/>
              <a:gd name="connsiteY11-150" fmla="*/ 2481262 h 2671762"/>
              <a:gd name="connsiteX12-151" fmla="*/ 1085850 w 1400175"/>
              <a:gd name="connsiteY12-152" fmla="*/ 2533650 h 2671762"/>
              <a:gd name="connsiteX13-153" fmla="*/ 1176338 w 1400175"/>
              <a:gd name="connsiteY13-154" fmla="*/ 2552700 h 2671762"/>
              <a:gd name="connsiteX14-155" fmla="*/ 1223963 w 1400175"/>
              <a:gd name="connsiteY14-156" fmla="*/ 2514600 h 2671762"/>
              <a:gd name="connsiteX15-157" fmla="*/ 1281113 w 1400175"/>
              <a:gd name="connsiteY15-158" fmla="*/ 2476500 h 2671762"/>
              <a:gd name="connsiteX16-159" fmla="*/ 1323975 w 1400175"/>
              <a:gd name="connsiteY16-160" fmla="*/ 2447925 h 2671762"/>
              <a:gd name="connsiteX17-161" fmla="*/ 1366838 w 1400175"/>
              <a:gd name="connsiteY17-162" fmla="*/ 2428875 h 2671762"/>
              <a:gd name="connsiteX18-163" fmla="*/ 1400175 w 1400175"/>
              <a:gd name="connsiteY18-164" fmla="*/ 2457450 h 2671762"/>
              <a:gd name="connsiteX19-165" fmla="*/ 1400175 w 1400175"/>
              <a:gd name="connsiteY19-166" fmla="*/ 9525 h 2671762"/>
              <a:gd name="connsiteX20-167" fmla="*/ 0 w 1400175"/>
              <a:gd name="connsiteY20-168" fmla="*/ 0 h 2671762"/>
              <a:gd name="connsiteX0-169" fmla="*/ 0 w 1400175"/>
              <a:gd name="connsiteY0-170" fmla="*/ 0 h 2671762"/>
              <a:gd name="connsiteX1-171" fmla="*/ 0 w 1400175"/>
              <a:gd name="connsiteY1-172" fmla="*/ 2400300 h 2671762"/>
              <a:gd name="connsiteX2-173" fmla="*/ 157163 w 1400175"/>
              <a:gd name="connsiteY2-174" fmla="*/ 2328862 h 2671762"/>
              <a:gd name="connsiteX3-175" fmla="*/ 271463 w 1400175"/>
              <a:gd name="connsiteY3-176" fmla="*/ 2509837 h 2671762"/>
              <a:gd name="connsiteX4-177" fmla="*/ 338138 w 1400175"/>
              <a:gd name="connsiteY4-178" fmla="*/ 2586037 h 2671762"/>
              <a:gd name="connsiteX5-179" fmla="*/ 495300 w 1400175"/>
              <a:gd name="connsiteY5-180" fmla="*/ 2671762 h 2671762"/>
              <a:gd name="connsiteX6-181" fmla="*/ 547688 w 1400175"/>
              <a:gd name="connsiteY6-182" fmla="*/ 2571750 h 2671762"/>
              <a:gd name="connsiteX7-183" fmla="*/ 600075 w 1400175"/>
              <a:gd name="connsiteY7-184" fmla="*/ 2524125 h 2671762"/>
              <a:gd name="connsiteX8-185" fmla="*/ 695325 w 1400175"/>
              <a:gd name="connsiteY8-186" fmla="*/ 2457450 h 2671762"/>
              <a:gd name="connsiteX9-187" fmla="*/ 752475 w 1400175"/>
              <a:gd name="connsiteY9-188" fmla="*/ 2400300 h 2671762"/>
              <a:gd name="connsiteX10-189" fmla="*/ 866775 w 1400175"/>
              <a:gd name="connsiteY10-190" fmla="*/ 2362200 h 2671762"/>
              <a:gd name="connsiteX11-191" fmla="*/ 933450 w 1400175"/>
              <a:gd name="connsiteY11-192" fmla="*/ 2481262 h 2671762"/>
              <a:gd name="connsiteX12-193" fmla="*/ 1085850 w 1400175"/>
              <a:gd name="connsiteY12-194" fmla="*/ 2533650 h 2671762"/>
              <a:gd name="connsiteX13-195" fmla="*/ 1176338 w 1400175"/>
              <a:gd name="connsiteY13-196" fmla="*/ 2552700 h 2671762"/>
              <a:gd name="connsiteX14-197" fmla="*/ 1223963 w 1400175"/>
              <a:gd name="connsiteY14-198" fmla="*/ 2514600 h 2671762"/>
              <a:gd name="connsiteX15-199" fmla="*/ 1281113 w 1400175"/>
              <a:gd name="connsiteY15-200" fmla="*/ 2476500 h 2671762"/>
              <a:gd name="connsiteX16-201" fmla="*/ 1323975 w 1400175"/>
              <a:gd name="connsiteY16-202" fmla="*/ 2447925 h 2671762"/>
              <a:gd name="connsiteX17-203" fmla="*/ 1366838 w 1400175"/>
              <a:gd name="connsiteY17-204" fmla="*/ 2428875 h 2671762"/>
              <a:gd name="connsiteX18-205" fmla="*/ 1400175 w 1400175"/>
              <a:gd name="connsiteY18-206" fmla="*/ 2457450 h 2671762"/>
              <a:gd name="connsiteX19-207" fmla="*/ 1400175 w 1400175"/>
              <a:gd name="connsiteY19-208" fmla="*/ 9525 h 2671762"/>
              <a:gd name="connsiteX20-209" fmla="*/ 0 w 1400175"/>
              <a:gd name="connsiteY20-210" fmla="*/ 0 h 2671762"/>
              <a:gd name="connsiteX0-211" fmla="*/ 0 w 1400175"/>
              <a:gd name="connsiteY0-212" fmla="*/ 0 h 2671762"/>
              <a:gd name="connsiteX1-213" fmla="*/ 0 w 1400175"/>
              <a:gd name="connsiteY1-214" fmla="*/ 2400300 h 2671762"/>
              <a:gd name="connsiteX2-215" fmla="*/ 157163 w 1400175"/>
              <a:gd name="connsiteY2-216" fmla="*/ 2328862 h 2671762"/>
              <a:gd name="connsiteX3-217" fmla="*/ 271463 w 1400175"/>
              <a:gd name="connsiteY3-218" fmla="*/ 2509837 h 2671762"/>
              <a:gd name="connsiteX4-219" fmla="*/ 338138 w 1400175"/>
              <a:gd name="connsiteY4-220" fmla="*/ 2586037 h 2671762"/>
              <a:gd name="connsiteX5-221" fmla="*/ 495300 w 1400175"/>
              <a:gd name="connsiteY5-222" fmla="*/ 2671762 h 2671762"/>
              <a:gd name="connsiteX6-223" fmla="*/ 547688 w 1400175"/>
              <a:gd name="connsiteY6-224" fmla="*/ 2571750 h 2671762"/>
              <a:gd name="connsiteX7-225" fmla="*/ 600075 w 1400175"/>
              <a:gd name="connsiteY7-226" fmla="*/ 2524125 h 2671762"/>
              <a:gd name="connsiteX8-227" fmla="*/ 695325 w 1400175"/>
              <a:gd name="connsiteY8-228" fmla="*/ 2457450 h 2671762"/>
              <a:gd name="connsiteX9-229" fmla="*/ 752475 w 1400175"/>
              <a:gd name="connsiteY9-230" fmla="*/ 2400300 h 2671762"/>
              <a:gd name="connsiteX10-231" fmla="*/ 866775 w 1400175"/>
              <a:gd name="connsiteY10-232" fmla="*/ 2362200 h 2671762"/>
              <a:gd name="connsiteX11-233" fmla="*/ 933450 w 1400175"/>
              <a:gd name="connsiteY11-234" fmla="*/ 2481262 h 2671762"/>
              <a:gd name="connsiteX12-235" fmla="*/ 1085850 w 1400175"/>
              <a:gd name="connsiteY12-236" fmla="*/ 2533650 h 2671762"/>
              <a:gd name="connsiteX13-237" fmla="*/ 1176338 w 1400175"/>
              <a:gd name="connsiteY13-238" fmla="*/ 2552700 h 2671762"/>
              <a:gd name="connsiteX14-239" fmla="*/ 1223963 w 1400175"/>
              <a:gd name="connsiteY14-240" fmla="*/ 2514600 h 2671762"/>
              <a:gd name="connsiteX15-241" fmla="*/ 1281113 w 1400175"/>
              <a:gd name="connsiteY15-242" fmla="*/ 2476500 h 2671762"/>
              <a:gd name="connsiteX16-243" fmla="*/ 1323975 w 1400175"/>
              <a:gd name="connsiteY16-244" fmla="*/ 2447925 h 2671762"/>
              <a:gd name="connsiteX17-245" fmla="*/ 1366838 w 1400175"/>
              <a:gd name="connsiteY17-246" fmla="*/ 2428875 h 2671762"/>
              <a:gd name="connsiteX18-247" fmla="*/ 1400175 w 1400175"/>
              <a:gd name="connsiteY18-248" fmla="*/ 2457450 h 2671762"/>
              <a:gd name="connsiteX19-249" fmla="*/ 1400175 w 1400175"/>
              <a:gd name="connsiteY19-250" fmla="*/ 9525 h 2671762"/>
              <a:gd name="connsiteX20-251" fmla="*/ 0 w 1400175"/>
              <a:gd name="connsiteY20-252" fmla="*/ 0 h 2671762"/>
              <a:gd name="connsiteX0-253" fmla="*/ 0 w 1400175"/>
              <a:gd name="connsiteY0-254" fmla="*/ 0 h 2671762"/>
              <a:gd name="connsiteX1-255" fmla="*/ 0 w 1400175"/>
              <a:gd name="connsiteY1-256" fmla="*/ 2400300 h 2671762"/>
              <a:gd name="connsiteX2-257" fmla="*/ 157163 w 1400175"/>
              <a:gd name="connsiteY2-258" fmla="*/ 2328862 h 2671762"/>
              <a:gd name="connsiteX3-259" fmla="*/ 271463 w 1400175"/>
              <a:gd name="connsiteY3-260" fmla="*/ 2509837 h 2671762"/>
              <a:gd name="connsiteX4-261" fmla="*/ 338138 w 1400175"/>
              <a:gd name="connsiteY4-262" fmla="*/ 2586037 h 2671762"/>
              <a:gd name="connsiteX5-263" fmla="*/ 495300 w 1400175"/>
              <a:gd name="connsiteY5-264" fmla="*/ 2671762 h 2671762"/>
              <a:gd name="connsiteX6-265" fmla="*/ 547688 w 1400175"/>
              <a:gd name="connsiteY6-266" fmla="*/ 2571750 h 2671762"/>
              <a:gd name="connsiteX7-267" fmla="*/ 600075 w 1400175"/>
              <a:gd name="connsiteY7-268" fmla="*/ 2524125 h 2671762"/>
              <a:gd name="connsiteX8-269" fmla="*/ 695325 w 1400175"/>
              <a:gd name="connsiteY8-270" fmla="*/ 2457450 h 2671762"/>
              <a:gd name="connsiteX9-271" fmla="*/ 752475 w 1400175"/>
              <a:gd name="connsiteY9-272" fmla="*/ 2400300 h 2671762"/>
              <a:gd name="connsiteX10-273" fmla="*/ 866775 w 1400175"/>
              <a:gd name="connsiteY10-274" fmla="*/ 2362200 h 2671762"/>
              <a:gd name="connsiteX11-275" fmla="*/ 933450 w 1400175"/>
              <a:gd name="connsiteY11-276" fmla="*/ 2481262 h 2671762"/>
              <a:gd name="connsiteX12-277" fmla="*/ 1085850 w 1400175"/>
              <a:gd name="connsiteY12-278" fmla="*/ 2533650 h 2671762"/>
              <a:gd name="connsiteX13-279" fmla="*/ 1176338 w 1400175"/>
              <a:gd name="connsiteY13-280" fmla="*/ 2552700 h 2671762"/>
              <a:gd name="connsiteX14-281" fmla="*/ 1223963 w 1400175"/>
              <a:gd name="connsiteY14-282" fmla="*/ 2514600 h 2671762"/>
              <a:gd name="connsiteX15-283" fmla="*/ 1281113 w 1400175"/>
              <a:gd name="connsiteY15-284" fmla="*/ 2476500 h 2671762"/>
              <a:gd name="connsiteX16-285" fmla="*/ 1323975 w 1400175"/>
              <a:gd name="connsiteY16-286" fmla="*/ 2447925 h 2671762"/>
              <a:gd name="connsiteX17-287" fmla="*/ 1366838 w 1400175"/>
              <a:gd name="connsiteY17-288" fmla="*/ 2428875 h 2671762"/>
              <a:gd name="connsiteX18-289" fmla="*/ 1400175 w 1400175"/>
              <a:gd name="connsiteY18-290" fmla="*/ 2457450 h 2671762"/>
              <a:gd name="connsiteX19-291" fmla="*/ 1400175 w 1400175"/>
              <a:gd name="connsiteY19-292" fmla="*/ 9525 h 2671762"/>
              <a:gd name="connsiteX20-293" fmla="*/ 0 w 1400175"/>
              <a:gd name="connsiteY20-294" fmla="*/ 0 h 2671762"/>
              <a:gd name="connsiteX0-295" fmla="*/ 0 w 1400175"/>
              <a:gd name="connsiteY0-296" fmla="*/ 0 h 2671762"/>
              <a:gd name="connsiteX1-297" fmla="*/ 0 w 1400175"/>
              <a:gd name="connsiteY1-298" fmla="*/ 2400300 h 2671762"/>
              <a:gd name="connsiteX2-299" fmla="*/ 157163 w 1400175"/>
              <a:gd name="connsiteY2-300" fmla="*/ 2328862 h 2671762"/>
              <a:gd name="connsiteX3-301" fmla="*/ 271463 w 1400175"/>
              <a:gd name="connsiteY3-302" fmla="*/ 2509837 h 2671762"/>
              <a:gd name="connsiteX4-303" fmla="*/ 338138 w 1400175"/>
              <a:gd name="connsiteY4-304" fmla="*/ 2586037 h 2671762"/>
              <a:gd name="connsiteX5-305" fmla="*/ 495300 w 1400175"/>
              <a:gd name="connsiteY5-306" fmla="*/ 2671762 h 2671762"/>
              <a:gd name="connsiteX6-307" fmla="*/ 547688 w 1400175"/>
              <a:gd name="connsiteY6-308" fmla="*/ 2571750 h 2671762"/>
              <a:gd name="connsiteX7-309" fmla="*/ 600075 w 1400175"/>
              <a:gd name="connsiteY7-310" fmla="*/ 2524125 h 2671762"/>
              <a:gd name="connsiteX8-311" fmla="*/ 695325 w 1400175"/>
              <a:gd name="connsiteY8-312" fmla="*/ 2457450 h 2671762"/>
              <a:gd name="connsiteX9-313" fmla="*/ 752475 w 1400175"/>
              <a:gd name="connsiteY9-314" fmla="*/ 2400300 h 2671762"/>
              <a:gd name="connsiteX10-315" fmla="*/ 866775 w 1400175"/>
              <a:gd name="connsiteY10-316" fmla="*/ 2362200 h 2671762"/>
              <a:gd name="connsiteX11-317" fmla="*/ 933450 w 1400175"/>
              <a:gd name="connsiteY11-318" fmla="*/ 2481262 h 2671762"/>
              <a:gd name="connsiteX12-319" fmla="*/ 1085850 w 1400175"/>
              <a:gd name="connsiteY12-320" fmla="*/ 2533650 h 2671762"/>
              <a:gd name="connsiteX13-321" fmla="*/ 1176338 w 1400175"/>
              <a:gd name="connsiteY13-322" fmla="*/ 2552700 h 2671762"/>
              <a:gd name="connsiteX14-323" fmla="*/ 1223963 w 1400175"/>
              <a:gd name="connsiteY14-324" fmla="*/ 2514600 h 2671762"/>
              <a:gd name="connsiteX15-325" fmla="*/ 1281113 w 1400175"/>
              <a:gd name="connsiteY15-326" fmla="*/ 2476500 h 2671762"/>
              <a:gd name="connsiteX16-327" fmla="*/ 1323975 w 1400175"/>
              <a:gd name="connsiteY16-328" fmla="*/ 2447925 h 2671762"/>
              <a:gd name="connsiteX17-329" fmla="*/ 1366838 w 1400175"/>
              <a:gd name="connsiteY17-330" fmla="*/ 2428875 h 2671762"/>
              <a:gd name="connsiteX18-331" fmla="*/ 1400175 w 1400175"/>
              <a:gd name="connsiteY18-332" fmla="*/ 2457450 h 2671762"/>
              <a:gd name="connsiteX19-333" fmla="*/ 1400175 w 1400175"/>
              <a:gd name="connsiteY19-334" fmla="*/ 9525 h 2671762"/>
              <a:gd name="connsiteX20-335" fmla="*/ 0 w 1400175"/>
              <a:gd name="connsiteY20-336" fmla="*/ 0 h 2671762"/>
              <a:gd name="connsiteX0-337" fmla="*/ 0 w 1400175"/>
              <a:gd name="connsiteY0-338" fmla="*/ 0 h 2671762"/>
              <a:gd name="connsiteX1-339" fmla="*/ 0 w 1400175"/>
              <a:gd name="connsiteY1-340" fmla="*/ 2400300 h 2671762"/>
              <a:gd name="connsiteX2-341" fmla="*/ 157163 w 1400175"/>
              <a:gd name="connsiteY2-342" fmla="*/ 2328862 h 2671762"/>
              <a:gd name="connsiteX3-343" fmla="*/ 271463 w 1400175"/>
              <a:gd name="connsiteY3-344" fmla="*/ 2509837 h 2671762"/>
              <a:gd name="connsiteX4-345" fmla="*/ 338138 w 1400175"/>
              <a:gd name="connsiteY4-346" fmla="*/ 2586037 h 2671762"/>
              <a:gd name="connsiteX5-347" fmla="*/ 495300 w 1400175"/>
              <a:gd name="connsiteY5-348" fmla="*/ 2671762 h 2671762"/>
              <a:gd name="connsiteX6-349" fmla="*/ 547688 w 1400175"/>
              <a:gd name="connsiteY6-350" fmla="*/ 2571750 h 2671762"/>
              <a:gd name="connsiteX7-351" fmla="*/ 600075 w 1400175"/>
              <a:gd name="connsiteY7-352" fmla="*/ 2524125 h 2671762"/>
              <a:gd name="connsiteX8-353" fmla="*/ 695325 w 1400175"/>
              <a:gd name="connsiteY8-354" fmla="*/ 2457450 h 2671762"/>
              <a:gd name="connsiteX9-355" fmla="*/ 752475 w 1400175"/>
              <a:gd name="connsiteY9-356" fmla="*/ 2400300 h 2671762"/>
              <a:gd name="connsiteX10-357" fmla="*/ 866775 w 1400175"/>
              <a:gd name="connsiteY10-358" fmla="*/ 2362200 h 2671762"/>
              <a:gd name="connsiteX11-359" fmla="*/ 933450 w 1400175"/>
              <a:gd name="connsiteY11-360" fmla="*/ 2481262 h 2671762"/>
              <a:gd name="connsiteX12-361" fmla="*/ 1085850 w 1400175"/>
              <a:gd name="connsiteY12-362" fmla="*/ 2533650 h 2671762"/>
              <a:gd name="connsiteX13-363" fmla="*/ 1176338 w 1400175"/>
              <a:gd name="connsiteY13-364" fmla="*/ 2552700 h 2671762"/>
              <a:gd name="connsiteX14-365" fmla="*/ 1223963 w 1400175"/>
              <a:gd name="connsiteY14-366" fmla="*/ 2514600 h 2671762"/>
              <a:gd name="connsiteX15-367" fmla="*/ 1281113 w 1400175"/>
              <a:gd name="connsiteY15-368" fmla="*/ 2476500 h 2671762"/>
              <a:gd name="connsiteX16-369" fmla="*/ 1323975 w 1400175"/>
              <a:gd name="connsiteY16-370" fmla="*/ 2447925 h 2671762"/>
              <a:gd name="connsiteX17-371" fmla="*/ 1366838 w 1400175"/>
              <a:gd name="connsiteY17-372" fmla="*/ 2428875 h 2671762"/>
              <a:gd name="connsiteX18-373" fmla="*/ 1385888 w 1400175"/>
              <a:gd name="connsiteY18-374" fmla="*/ 2443163 h 2671762"/>
              <a:gd name="connsiteX19-375" fmla="*/ 1400175 w 1400175"/>
              <a:gd name="connsiteY19-376" fmla="*/ 9525 h 2671762"/>
              <a:gd name="connsiteX20-377" fmla="*/ 0 w 1400175"/>
              <a:gd name="connsiteY20-378" fmla="*/ 0 h 267176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Lst>
            <a:rect l="l" t="t" r="r" b="b"/>
            <a:pathLst>
              <a:path w="1400175" h="2671762">
                <a:moveTo>
                  <a:pt x="0" y="0"/>
                </a:moveTo>
                <a:lnTo>
                  <a:pt x="0" y="2400300"/>
                </a:lnTo>
                <a:lnTo>
                  <a:pt x="157163" y="2328862"/>
                </a:lnTo>
                <a:cubicBezTo>
                  <a:pt x="261938" y="2370137"/>
                  <a:pt x="228600" y="2449512"/>
                  <a:pt x="271463" y="2509837"/>
                </a:cubicBezTo>
                <a:lnTo>
                  <a:pt x="338138" y="2586037"/>
                </a:lnTo>
                <a:lnTo>
                  <a:pt x="495300" y="2671762"/>
                </a:lnTo>
                <a:cubicBezTo>
                  <a:pt x="530225" y="2669381"/>
                  <a:pt x="530226" y="2596356"/>
                  <a:pt x="547688" y="2571750"/>
                </a:cubicBezTo>
                <a:cubicBezTo>
                  <a:pt x="565150" y="2547144"/>
                  <a:pt x="575469" y="2543175"/>
                  <a:pt x="600075" y="2524125"/>
                </a:cubicBezTo>
                <a:lnTo>
                  <a:pt x="695325" y="2457450"/>
                </a:lnTo>
                <a:lnTo>
                  <a:pt x="752475" y="2400300"/>
                </a:lnTo>
                <a:lnTo>
                  <a:pt x="866775" y="2362200"/>
                </a:lnTo>
                <a:cubicBezTo>
                  <a:pt x="896937" y="2375694"/>
                  <a:pt x="896938" y="2452687"/>
                  <a:pt x="933450" y="2481262"/>
                </a:cubicBezTo>
                <a:cubicBezTo>
                  <a:pt x="969962" y="2509837"/>
                  <a:pt x="1055687" y="2527300"/>
                  <a:pt x="1085850" y="2533650"/>
                </a:cubicBezTo>
                <a:lnTo>
                  <a:pt x="1176338" y="2552700"/>
                </a:lnTo>
                <a:cubicBezTo>
                  <a:pt x="1199357" y="2549525"/>
                  <a:pt x="1206501" y="2527300"/>
                  <a:pt x="1223963" y="2514600"/>
                </a:cubicBezTo>
                <a:cubicBezTo>
                  <a:pt x="1241426" y="2501900"/>
                  <a:pt x="1264444" y="2487612"/>
                  <a:pt x="1281113" y="2476500"/>
                </a:cubicBezTo>
                <a:lnTo>
                  <a:pt x="1323975" y="2447925"/>
                </a:lnTo>
                <a:cubicBezTo>
                  <a:pt x="1338262" y="2438400"/>
                  <a:pt x="1354138" y="2427288"/>
                  <a:pt x="1366838" y="2428875"/>
                </a:cubicBezTo>
                <a:lnTo>
                  <a:pt x="1385888" y="2443163"/>
                </a:lnTo>
                <a:cubicBezTo>
                  <a:pt x="1390650" y="1631950"/>
                  <a:pt x="1395413" y="820738"/>
                  <a:pt x="1400175" y="9525"/>
                </a:cubicBezTo>
                <a:lnTo>
                  <a:pt x="0" y="0"/>
                </a:lnTo>
                <a:close/>
              </a:path>
            </a:pathLst>
          </a:custGeom>
          <a:solidFill>
            <a:schemeClr val="tx1">
              <a:lumMod val="50000"/>
              <a:lumOff val="50000"/>
            </a:schemeClr>
          </a:solidFill>
          <a:ln>
            <a:noFill/>
          </a:ln>
          <a:effectLst>
            <a:outerShdw blurRad="50800" dist="254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804">
              <a:defRPr/>
            </a:pPr>
            <a:endParaRPr lang="zh-CN" altLang="en-US" sz="2399">
              <a:solidFill>
                <a:schemeClr val="bg1"/>
              </a:solidFill>
              <a:latin typeface="Calibri"/>
              <a:ea typeface="宋体" panose="02010600030101010101" pitchFamily="2" charset="-122"/>
            </a:endParaRPr>
          </a:p>
        </p:txBody>
      </p:sp>
      <p:sp>
        <p:nvSpPr>
          <p:cNvPr id="35" name="MH_SubTitle_2"/>
          <p:cNvSpPr/>
          <p:nvPr>
            <p:custDataLst>
              <p:tags r:id="rId5"/>
            </p:custDataLst>
          </p:nvPr>
        </p:nvSpPr>
        <p:spPr>
          <a:xfrm>
            <a:off x="3968458" y="2554878"/>
            <a:ext cx="1150583" cy="2194836"/>
          </a:xfrm>
          <a:custGeom>
            <a:avLst/>
            <a:gdLst>
              <a:gd name="connsiteX0" fmla="*/ 0 w 1400175"/>
              <a:gd name="connsiteY0" fmla="*/ 0 h 2671762"/>
              <a:gd name="connsiteX1" fmla="*/ 0 w 1400175"/>
              <a:gd name="connsiteY1" fmla="*/ 2400300 h 2671762"/>
              <a:gd name="connsiteX2" fmla="*/ 142875 w 1400175"/>
              <a:gd name="connsiteY2" fmla="*/ 2328862 h 2671762"/>
              <a:gd name="connsiteX3" fmla="*/ 209550 w 1400175"/>
              <a:gd name="connsiteY3" fmla="*/ 2366962 h 2671762"/>
              <a:gd name="connsiteX4" fmla="*/ 271463 w 1400175"/>
              <a:gd name="connsiteY4" fmla="*/ 2509837 h 2671762"/>
              <a:gd name="connsiteX5" fmla="*/ 338138 w 1400175"/>
              <a:gd name="connsiteY5" fmla="*/ 2586037 h 2671762"/>
              <a:gd name="connsiteX6" fmla="*/ 495300 w 1400175"/>
              <a:gd name="connsiteY6" fmla="*/ 2671762 h 2671762"/>
              <a:gd name="connsiteX7" fmla="*/ 547688 w 1400175"/>
              <a:gd name="connsiteY7" fmla="*/ 2571750 h 2671762"/>
              <a:gd name="connsiteX8" fmla="*/ 600075 w 1400175"/>
              <a:gd name="connsiteY8" fmla="*/ 2524125 h 2671762"/>
              <a:gd name="connsiteX9" fmla="*/ 695325 w 1400175"/>
              <a:gd name="connsiteY9" fmla="*/ 2457450 h 2671762"/>
              <a:gd name="connsiteX10" fmla="*/ 752475 w 1400175"/>
              <a:gd name="connsiteY10" fmla="*/ 2400300 h 2671762"/>
              <a:gd name="connsiteX11" fmla="*/ 866775 w 1400175"/>
              <a:gd name="connsiteY11" fmla="*/ 2362200 h 2671762"/>
              <a:gd name="connsiteX12" fmla="*/ 933450 w 1400175"/>
              <a:gd name="connsiteY12" fmla="*/ 2481262 h 2671762"/>
              <a:gd name="connsiteX13" fmla="*/ 1085850 w 1400175"/>
              <a:gd name="connsiteY13" fmla="*/ 2533650 h 2671762"/>
              <a:gd name="connsiteX14" fmla="*/ 1176338 w 1400175"/>
              <a:gd name="connsiteY14" fmla="*/ 2552700 h 2671762"/>
              <a:gd name="connsiteX15" fmla="*/ 1223963 w 1400175"/>
              <a:gd name="connsiteY15" fmla="*/ 2514600 h 2671762"/>
              <a:gd name="connsiteX16" fmla="*/ 1281113 w 1400175"/>
              <a:gd name="connsiteY16" fmla="*/ 2476500 h 2671762"/>
              <a:gd name="connsiteX17" fmla="*/ 1323975 w 1400175"/>
              <a:gd name="connsiteY17" fmla="*/ 2447925 h 2671762"/>
              <a:gd name="connsiteX18" fmla="*/ 1366838 w 1400175"/>
              <a:gd name="connsiteY18" fmla="*/ 2428875 h 2671762"/>
              <a:gd name="connsiteX19" fmla="*/ 1400175 w 1400175"/>
              <a:gd name="connsiteY19" fmla="*/ 2457450 h 2671762"/>
              <a:gd name="connsiteX20" fmla="*/ 1400175 w 1400175"/>
              <a:gd name="connsiteY20" fmla="*/ 9525 h 2671762"/>
              <a:gd name="connsiteX21" fmla="*/ 0 w 1400175"/>
              <a:gd name="connsiteY21" fmla="*/ 0 h 2671762"/>
              <a:gd name="connsiteX0-1" fmla="*/ 0 w 1400175"/>
              <a:gd name="connsiteY0-2" fmla="*/ 0 h 2671762"/>
              <a:gd name="connsiteX1-3" fmla="*/ 0 w 1400175"/>
              <a:gd name="connsiteY1-4" fmla="*/ 2400300 h 2671762"/>
              <a:gd name="connsiteX2-5" fmla="*/ 142875 w 1400175"/>
              <a:gd name="connsiteY2-6" fmla="*/ 2328862 h 2671762"/>
              <a:gd name="connsiteX3-7" fmla="*/ 271463 w 1400175"/>
              <a:gd name="connsiteY3-8" fmla="*/ 2509837 h 2671762"/>
              <a:gd name="connsiteX4-9" fmla="*/ 338138 w 1400175"/>
              <a:gd name="connsiteY4-10" fmla="*/ 2586037 h 2671762"/>
              <a:gd name="connsiteX5-11" fmla="*/ 495300 w 1400175"/>
              <a:gd name="connsiteY5-12" fmla="*/ 2671762 h 2671762"/>
              <a:gd name="connsiteX6-13" fmla="*/ 547688 w 1400175"/>
              <a:gd name="connsiteY6-14" fmla="*/ 2571750 h 2671762"/>
              <a:gd name="connsiteX7-15" fmla="*/ 600075 w 1400175"/>
              <a:gd name="connsiteY7-16" fmla="*/ 2524125 h 2671762"/>
              <a:gd name="connsiteX8-17" fmla="*/ 695325 w 1400175"/>
              <a:gd name="connsiteY8-18" fmla="*/ 2457450 h 2671762"/>
              <a:gd name="connsiteX9-19" fmla="*/ 752475 w 1400175"/>
              <a:gd name="connsiteY9-20" fmla="*/ 2400300 h 2671762"/>
              <a:gd name="connsiteX10-21" fmla="*/ 866775 w 1400175"/>
              <a:gd name="connsiteY10-22" fmla="*/ 2362200 h 2671762"/>
              <a:gd name="connsiteX11-23" fmla="*/ 933450 w 1400175"/>
              <a:gd name="connsiteY11-24" fmla="*/ 2481262 h 2671762"/>
              <a:gd name="connsiteX12-25" fmla="*/ 1085850 w 1400175"/>
              <a:gd name="connsiteY12-26" fmla="*/ 2533650 h 2671762"/>
              <a:gd name="connsiteX13-27" fmla="*/ 1176338 w 1400175"/>
              <a:gd name="connsiteY13-28" fmla="*/ 2552700 h 2671762"/>
              <a:gd name="connsiteX14-29" fmla="*/ 1223963 w 1400175"/>
              <a:gd name="connsiteY14-30" fmla="*/ 2514600 h 2671762"/>
              <a:gd name="connsiteX15-31" fmla="*/ 1281113 w 1400175"/>
              <a:gd name="connsiteY15-32" fmla="*/ 2476500 h 2671762"/>
              <a:gd name="connsiteX16-33" fmla="*/ 1323975 w 1400175"/>
              <a:gd name="connsiteY16-34" fmla="*/ 2447925 h 2671762"/>
              <a:gd name="connsiteX17-35" fmla="*/ 1366838 w 1400175"/>
              <a:gd name="connsiteY17-36" fmla="*/ 2428875 h 2671762"/>
              <a:gd name="connsiteX18-37" fmla="*/ 1400175 w 1400175"/>
              <a:gd name="connsiteY18-38" fmla="*/ 2457450 h 2671762"/>
              <a:gd name="connsiteX19-39" fmla="*/ 1400175 w 1400175"/>
              <a:gd name="connsiteY19-40" fmla="*/ 9525 h 2671762"/>
              <a:gd name="connsiteX20-41" fmla="*/ 0 w 1400175"/>
              <a:gd name="connsiteY20-42" fmla="*/ 0 h 2671762"/>
              <a:gd name="connsiteX0-43" fmla="*/ 0 w 1400175"/>
              <a:gd name="connsiteY0-44" fmla="*/ 0 h 2671762"/>
              <a:gd name="connsiteX1-45" fmla="*/ 0 w 1400175"/>
              <a:gd name="connsiteY1-46" fmla="*/ 2400300 h 2671762"/>
              <a:gd name="connsiteX2-47" fmla="*/ 142875 w 1400175"/>
              <a:gd name="connsiteY2-48" fmla="*/ 2328862 h 2671762"/>
              <a:gd name="connsiteX3-49" fmla="*/ 271463 w 1400175"/>
              <a:gd name="connsiteY3-50" fmla="*/ 2509837 h 2671762"/>
              <a:gd name="connsiteX4-51" fmla="*/ 338138 w 1400175"/>
              <a:gd name="connsiteY4-52" fmla="*/ 2586037 h 2671762"/>
              <a:gd name="connsiteX5-53" fmla="*/ 495300 w 1400175"/>
              <a:gd name="connsiteY5-54" fmla="*/ 2671762 h 2671762"/>
              <a:gd name="connsiteX6-55" fmla="*/ 547688 w 1400175"/>
              <a:gd name="connsiteY6-56" fmla="*/ 2571750 h 2671762"/>
              <a:gd name="connsiteX7-57" fmla="*/ 600075 w 1400175"/>
              <a:gd name="connsiteY7-58" fmla="*/ 2524125 h 2671762"/>
              <a:gd name="connsiteX8-59" fmla="*/ 695325 w 1400175"/>
              <a:gd name="connsiteY8-60" fmla="*/ 2457450 h 2671762"/>
              <a:gd name="connsiteX9-61" fmla="*/ 752475 w 1400175"/>
              <a:gd name="connsiteY9-62" fmla="*/ 2400300 h 2671762"/>
              <a:gd name="connsiteX10-63" fmla="*/ 866775 w 1400175"/>
              <a:gd name="connsiteY10-64" fmla="*/ 2362200 h 2671762"/>
              <a:gd name="connsiteX11-65" fmla="*/ 933450 w 1400175"/>
              <a:gd name="connsiteY11-66" fmla="*/ 2481262 h 2671762"/>
              <a:gd name="connsiteX12-67" fmla="*/ 1085850 w 1400175"/>
              <a:gd name="connsiteY12-68" fmla="*/ 2533650 h 2671762"/>
              <a:gd name="connsiteX13-69" fmla="*/ 1176338 w 1400175"/>
              <a:gd name="connsiteY13-70" fmla="*/ 2552700 h 2671762"/>
              <a:gd name="connsiteX14-71" fmla="*/ 1223963 w 1400175"/>
              <a:gd name="connsiteY14-72" fmla="*/ 2514600 h 2671762"/>
              <a:gd name="connsiteX15-73" fmla="*/ 1281113 w 1400175"/>
              <a:gd name="connsiteY15-74" fmla="*/ 2476500 h 2671762"/>
              <a:gd name="connsiteX16-75" fmla="*/ 1323975 w 1400175"/>
              <a:gd name="connsiteY16-76" fmla="*/ 2447925 h 2671762"/>
              <a:gd name="connsiteX17-77" fmla="*/ 1366838 w 1400175"/>
              <a:gd name="connsiteY17-78" fmla="*/ 2428875 h 2671762"/>
              <a:gd name="connsiteX18-79" fmla="*/ 1400175 w 1400175"/>
              <a:gd name="connsiteY18-80" fmla="*/ 2457450 h 2671762"/>
              <a:gd name="connsiteX19-81" fmla="*/ 1400175 w 1400175"/>
              <a:gd name="connsiteY19-82" fmla="*/ 9525 h 2671762"/>
              <a:gd name="connsiteX20-83" fmla="*/ 0 w 1400175"/>
              <a:gd name="connsiteY20-84" fmla="*/ 0 h 2671762"/>
              <a:gd name="connsiteX0-85" fmla="*/ 0 w 1400175"/>
              <a:gd name="connsiteY0-86" fmla="*/ 0 h 2671762"/>
              <a:gd name="connsiteX1-87" fmla="*/ 0 w 1400175"/>
              <a:gd name="connsiteY1-88" fmla="*/ 2400300 h 2671762"/>
              <a:gd name="connsiteX2-89" fmla="*/ 157163 w 1400175"/>
              <a:gd name="connsiteY2-90" fmla="*/ 2328862 h 2671762"/>
              <a:gd name="connsiteX3-91" fmla="*/ 271463 w 1400175"/>
              <a:gd name="connsiteY3-92" fmla="*/ 2509837 h 2671762"/>
              <a:gd name="connsiteX4-93" fmla="*/ 338138 w 1400175"/>
              <a:gd name="connsiteY4-94" fmla="*/ 2586037 h 2671762"/>
              <a:gd name="connsiteX5-95" fmla="*/ 495300 w 1400175"/>
              <a:gd name="connsiteY5-96" fmla="*/ 2671762 h 2671762"/>
              <a:gd name="connsiteX6-97" fmla="*/ 547688 w 1400175"/>
              <a:gd name="connsiteY6-98" fmla="*/ 2571750 h 2671762"/>
              <a:gd name="connsiteX7-99" fmla="*/ 600075 w 1400175"/>
              <a:gd name="connsiteY7-100" fmla="*/ 2524125 h 2671762"/>
              <a:gd name="connsiteX8-101" fmla="*/ 695325 w 1400175"/>
              <a:gd name="connsiteY8-102" fmla="*/ 2457450 h 2671762"/>
              <a:gd name="connsiteX9-103" fmla="*/ 752475 w 1400175"/>
              <a:gd name="connsiteY9-104" fmla="*/ 2400300 h 2671762"/>
              <a:gd name="connsiteX10-105" fmla="*/ 866775 w 1400175"/>
              <a:gd name="connsiteY10-106" fmla="*/ 2362200 h 2671762"/>
              <a:gd name="connsiteX11-107" fmla="*/ 933450 w 1400175"/>
              <a:gd name="connsiteY11-108" fmla="*/ 2481262 h 2671762"/>
              <a:gd name="connsiteX12-109" fmla="*/ 1085850 w 1400175"/>
              <a:gd name="connsiteY12-110" fmla="*/ 2533650 h 2671762"/>
              <a:gd name="connsiteX13-111" fmla="*/ 1176338 w 1400175"/>
              <a:gd name="connsiteY13-112" fmla="*/ 2552700 h 2671762"/>
              <a:gd name="connsiteX14-113" fmla="*/ 1223963 w 1400175"/>
              <a:gd name="connsiteY14-114" fmla="*/ 2514600 h 2671762"/>
              <a:gd name="connsiteX15-115" fmla="*/ 1281113 w 1400175"/>
              <a:gd name="connsiteY15-116" fmla="*/ 2476500 h 2671762"/>
              <a:gd name="connsiteX16-117" fmla="*/ 1323975 w 1400175"/>
              <a:gd name="connsiteY16-118" fmla="*/ 2447925 h 2671762"/>
              <a:gd name="connsiteX17-119" fmla="*/ 1366838 w 1400175"/>
              <a:gd name="connsiteY17-120" fmla="*/ 2428875 h 2671762"/>
              <a:gd name="connsiteX18-121" fmla="*/ 1400175 w 1400175"/>
              <a:gd name="connsiteY18-122" fmla="*/ 2457450 h 2671762"/>
              <a:gd name="connsiteX19-123" fmla="*/ 1400175 w 1400175"/>
              <a:gd name="connsiteY19-124" fmla="*/ 9525 h 2671762"/>
              <a:gd name="connsiteX20-125" fmla="*/ 0 w 1400175"/>
              <a:gd name="connsiteY20-126" fmla="*/ 0 h 2671762"/>
              <a:gd name="connsiteX0-127" fmla="*/ 0 w 1400175"/>
              <a:gd name="connsiteY0-128" fmla="*/ 0 h 2671762"/>
              <a:gd name="connsiteX1-129" fmla="*/ 0 w 1400175"/>
              <a:gd name="connsiteY1-130" fmla="*/ 2400300 h 2671762"/>
              <a:gd name="connsiteX2-131" fmla="*/ 157163 w 1400175"/>
              <a:gd name="connsiteY2-132" fmla="*/ 2328862 h 2671762"/>
              <a:gd name="connsiteX3-133" fmla="*/ 271463 w 1400175"/>
              <a:gd name="connsiteY3-134" fmla="*/ 2509837 h 2671762"/>
              <a:gd name="connsiteX4-135" fmla="*/ 338138 w 1400175"/>
              <a:gd name="connsiteY4-136" fmla="*/ 2586037 h 2671762"/>
              <a:gd name="connsiteX5-137" fmla="*/ 495300 w 1400175"/>
              <a:gd name="connsiteY5-138" fmla="*/ 2671762 h 2671762"/>
              <a:gd name="connsiteX6-139" fmla="*/ 547688 w 1400175"/>
              <a:gd name="connsiteY6-140" fmla="*/ 2571750 h 2671762"/>
              <a:gd name="connsiteX7-141" fmla="*/ 600075 w 1400175"/>
              <a:gd name="connsiteY7-142" fmla="*/ 2524125 h 2671762"/>
              <a:gd name="connsiteX8-143" fmla="*/ 695325 w 1400175"/>
              <a:gd name="connsiteY8-144" fmla="*/ 2457450 h 2671762"/>
              <a:gd name="connsiteX9-145" fmla="*/ 752475 w 1400175"/>
              <a:gd name="connsiteY9-146" fmla="*/ 2400300 h 2671762"/>
              <a:gd name="connsiteX10-147" fmla="*/ 866775 w 1400175"/>
              <a:gd name="connsiteY10-148" fmla="*/ 2362200 h 2671762"/>
              <a:gd name="connsiteX11-149" fmla="*/ 933450 w 1400175"/>
              <a:gd name="connsiteY11-150" fmla="*/ 2481262 h 2671762"/>
              <a:gd name="connsiteX12-151" fmla="*/ 1085850 w 1400175"/>
              <a:gd name="connsiteY12-152" fmla="*/ 2533650 h 2671762"/>
              <a:gd name="connsiteX13-153" fmla="*/ 1176338 w 1400175"/>
              <a:gd name="connsiteY13-154" fmla="*/ 2552700 h 2671762"/>
              <a:gd name="connsiteX14-155" fmla="*/ 1223963 w 1400175"/>
              <a:gd name="connsiteY14-156" fmla="*/ 2514600 h 2671762"/>
              <a:gd name="connsiteX15-157" fmla="*/ 1281113 w 1400175"/>
              <a:gd name="connsiteY15-158" fmla="*/ 2476500 h 2671762"/>
              <a:gd name="connsiteX16-159" fmla="*/ 1323975 w 1400175"/>
              <a:gd name="connsiteY16-160" fmla="*/ 2447925 h 2671762"/>
              <a:gd name="connsiteX17-161" fmla="*/ 1366838 w 1400175"/>
              <a:gd name="connsiteY17-162" fmla="*/ 2428875 h 2671762"/>
              <a:gd name="connsiteX18-163" fmla="*/ 1400175 w 1400175"/>
              <a:gd name="connsiteY18-164" fmla="*/ 2457450 h 2671762"/>
              <a:gd name="connsiteX19-165" fmla="*/ 1400175 w 1400175"/>
              <a:gd name="connsiteY19-166" fmla="*/ 9525 h 2671762"/>
              <a:gd name="connsiteX20-167" fmla="*/ 0 w 1400175"/>
              <a:gd name="connsiteY20-168" fmla="*/ 0 h 2671762"/>
              <a:gd name="connsiteX0-169" fmla="*/ 0 w 1400175"/>
              <a:gd name="connsiteY0-170" fmla="*/ 0 h 2671762"/>
              <a:gd name="connsiteX1-171" fmla="*/ 0 w 1400175"/>
              <a:gd name="connsiteY1-172" fmla="*/ 2400300 h 2671762"/>
              <a:gd name="connsiteX2-173" fmla="*/ 157163 w 1400175"/>
              <a:gd name="connsiteY2-174" fmla="*/ 2328862 h 2671762"/>
              <a:gd name="connsiteX3-175" fmla="*/ 271463 w 1400175"/>
              <a:gd name="connsiteY3-176" fmla="*/ 2509837 h 2671762"/>
              <a:gd name="connsiteX4-177" fmla="*/ 338138 w 1400175"/>
              <a:gd name="connsiteY4-178" fmla="*/ 2586037 h 2671762"/>
              <a:gd name="connsiteX5-179" fmla="*/ 495300 w 1400175"/>
              <a:gd name="connsiteY5-180" fmla="*/ 2671762 h 2671762"/>
              <a:gd name="connsiteX6-181" fmla="*/ 547688 w 1400175"/>
              <a:gd name="connsiteY6-182" fmla="*/ 2571750 h 2671762"/>
              <a:gd name="connsiteX7-183" fmla="*/ 600075 w 1400175"/>
              <a:gd name="connsiteY7-184" fmla="*/ 2524125 h 2671762"/>
              <a:gd name="connsiteX8-185" fmla="*/ 695325 w 1400175"/>
              <a:gd name="connsiteY8-186" fmla="*/ 2457450 h 2671762"/>
              <a:gd name="connsiteX9-187" fmla="*/ 752475 w 1400175"/>
              <a:gd name="connsiteY9-188" fmla="*/ 2400300 h 2671762"/>
              <a:gd name="connsiteX10-189" fmla="*/ 866775 w 1400175"/>
              <a:gd name="connsiteY10-190" fmla="*/ 2362200 h 2671762"/>
              <a:gd name="connsiteX11-191" fmla="*/ 933450 w 1400175"/>
              <a:gd name="connsiteY11-192" fmla="*/ 2481262 h 2671762"/>
              <a:gd name="connsiteX12-193" fmla="*/ 1085850 w 1400175"/>
              <a:gd name="connsiteY12-194" fmla="*/ 2533650 h 2671762"/>
              <a:gd name="connsiteX13-195" fmla="*/ 1176338 w 1400175"/>
              <a:gd name="connsiteY13-196" fmla="*/ 2552700 h 2671762"/>
              <a:gd name="connsiteX14-197" fmla="*/ 1223963 w 1400175"/>
              <a:gd name="connsiteY14-198" fmla="*/ 2514600 h 2671762"/>
              <a:gd name="connsiteX15-199" fmla="*/ 1281113 w 1400175"/>
              <a:gd name="connsiteY15-200" fmla="*/ 2476500 h 2671762"/>
              <a:gd name="connsiteX16-201" fmla="*/ 1323975 w 1400175"/>
              <a:gd name="connsiteY16-202" fmla="*/ 2447925 h 2671762"/>
              <a:gd name="connsiteX17-203" fmla="*/ 1366838 w 1400175"/>
              <a:gd name="connsiteY17-204" fmla="*/ 2428875 h 2671762"/>
              <a:gd name="connsiteX18-205" fmla="*/ 1400175 w 1400175"/>
              <a:gd name="connsiteY18-206" fmla="*/ 2457450 h 2671762"/>
              <a:gd name="connsiteX19-207" fmla="*/ 1400175 w 1400175"/>
              <a:gd name="connsiteY19-208" fmla="*/ 9525 h 2671762"/>
              <a:gd name="connsiteX20-209" fmla="*/ 0 w 1400175"/>
              <a:gd name="connsiteY20-210" fmla="*/ 0 h 2671762"/>
              <a:gd name="connsiteX0-211" fmla="*/ 0 w 1400175"/>
              <a:gd name="connsiteY0-212" fmla="*/ 0 h 2671762"/>
              <a:gd name="connsiteX1-213" fmla="*/ 0 w 1400175"/>
              <a:gd name="connsiteY1-214" fmla="*/ 2400300 h 2671762"/>
              <a:gd name="connsiteX2-215" fmla="*/ 157163 w 1400175"/>
              <a:gd name="connsiteY2-216" fmla="*/ 2328862 h 2671762"/>
              <a:gd name="connsiteX3-217" fmla="*/ 271463 w 1400175"/>
              <a:gd name="connsiteY3-218" fmla="*/ 2509837 h 2671762"/>
              <a:gd name="connsiteX4-219" fmla="*/ 338138 w 1400175"/>
              <a:gd name="connsiteY4-220" fmla="*/ 2586037 h 2671762"/>
              <a:gd name="connsiteX5-221" fmla="*/ 495300 w 1400175"/>
              <a:gd name="connsiteY5-222" fmla="*/ 2671762 h 2671762"/>
              <a:gd name="connsiteX6-223" fmla="*/ 547688 w 1400175"/>
              <a:gd name="connsiteY6-224" fmla="*/ 2571750 h 2671762"/>
              <a:gd name="connsiteX7-225" fmla="*/ 600075 w 1400175"/>
              <a:gd name="connsiteY7-226" fmla="*/ 2524125 h 2671762"/>
              <a:gd name="connsiteX8-227" fmla="*/ 695325 w 1400175"/>
              <a:gd name="connsiteY8-228" fmla="*/ 2457450 h 2671762"/>
              <a:gd name="connsiteX9-229" fmla="*/ 752475 w 1400175"/>
              <a:gd name="connsiteY9-230" fmla="*/ 2400300 h 2671762"/>
              <a:gd name="connsiteX10-231" fmla="*/ 866775 w 1400175"/>
              <a:gd name="connsiteY10-232" fmla="*/ 2362200 h 2671762"/>
              <a:gd name="connsiteX11-233" fmla="*/ 933450 w 1400175"/>
              <a:gd name="connsiteY11-234" fmla="*/ 2481262 h 2671762"/>
              <a:gd name="connsiteX12-235" fmla="*/ 1085850 w 1400175"/>
              <a:gd name="connsiteY12-236" fmla="*/ 2533650 h 2671762"/>
              <a:gd name="connsiteX13-237" fmla="*/ 1176338 w 1400175"/>
              <a:gd name="connsiteY13-238" fmla="*/ 2552700 h 2671762"/>
              <a:gd name="connsiteX14-239" fmla="*/ 1223963 w 1400175"/>
              <a:gd name="connsiteY14-240" fmla="*/ 2514600 h 2671762"/>
              <a:gd name="connsiteX15-241" fmla="*/ 1281113 w 1400175"/>
              <a:gd name="connsiteY15-242" fmla="*/ 2476500 h 2671762"/>
              <a:gd name="connsiteX16-243" fmla="*/ 1323975 w 1400175"/>
              <a:gd name="connsiteY16-244" fmla="*/ 2447925 h 2671762"/>
              <a:gd name="connsiteX17-245" fmla="*/ 1366838 w 1400175"/>
              <a:gd name="connsiteY17-246" fmla="*/ 2428875 h 2671762"/>
              <a:gd name="connsiteX18-247" fmla="*/ 1400175 w 1400175"/>
              <a:gd name="connsiteY18-248" fmla="*/ 2457450 h 2671762"/>
              <a:gd name="connsiteX19-249" fmla="*/ 1400175 w 1400175"/>
              <a:gd name="connsiteY19-250" fmla="*/ 9525 h 2671762"/>
              <a:gd name="connsiteX20-251" fmla="*/ 0 w 1400175"/>
              <a:gd name="connsiteY20-252" fmla="*/ 0 h 2671762"/>
              <a:gd name="connsiteX0-253" fmla="*/ 0 w 1400175"/>
              <a:gd name="connsiteY0-254" fmla="*/ 0 h 2671762"/>
              <a:gd name="connsiteX1-255" fmla="*/ 0 w 1400175"/>
              <a:gd name="connsiteY1-256" fmla="*/ 2400300 h 2671762"/>
              <a:gd name="connsiteX2-257" fmla="*/ 157163 w 1400175"/>
              <a:gd name="connsiteY2-258" fmla="*/ 2328862 h 2671762"/>
              <a:gd name="connsiteX3-259" fmla="*/ 271463 w 1400175"/>
              <a:gd name="connsiteY3-260" fmla="*/ 2509837 h 2671762"/>
              <a:gd name="connsiteX4-261" fmla="*/ 338138 w 1400175"/>
              <a:gd name="connsiteY4-262" fmla="*/ 2586037 h 2671762"/>
              <a:gd name="connsiteX5-263" fmla="*/ 495300 w 1400175"/>
              <a:gd name="connsiteY5-264" fmla="*/ 2671762 h 2671762"/>
              <a:gd name="connsiteX6-265" fmla="*/ 547688 w 1400175"/>
              <a:gd name="connsiteY6-266" fmla="*/ 2571750 h 2671762"/>
              <a:gd name="connsiteX7-267" fmla="*/ 600075 w 1400175"/>
              <a:gd name="connsiteY7-268" fmla="*/ 2524125 h 2671762"/>
              <a:gd name="connsiteX8-269" fmla="*/ 695325 w 1400175"/>
              <a:gd name="connsiteY8-270" fmla="*/ 2457450 h 2671762"/>
              <a:gd name="connsiteX9-271" fmla="*/ 752475 w 1400175"/>
              <a:gd name="connsiteY9-272" fmla="*/ 2400300 h 2671762"/>
              <a:gd name="connsiteX10-273" fmla="*/ 866775 w 1400175"/>
              <a:gd name="connsiteY10-274" fmla="*/ 2362200 h 2671762"/>
              <a:gd name="connsiteX11-275" fmla="*/ 933450 w 1400175"/>
              <a:gd name="connsiteY11-276" fmla="*/ 2481262 h 2671762"/>
              <a:gd name="connsiteX12-277" fmla="*/ 1085850 w 1400175"/>
              <a:gd name="connsiteY12-278" fmla="*/ 2533650 h 2671762"/>
              <a:gd name="connsiteX13-279" fmla="*/ 1176338 w 1400175"/>
              <a:gd name="connsiteY13-280" fmla="*/ 2552700 h 2671762"/>
              <a:gd name="connsiteX14-281" fmla="*/ 1223963 w 1400175"/>
              <a:gd name="connsiteY14-282" fmla="*/ 2514600 h 2671762"/>
              <a:gd name="connsiteX15-283" fmla="*/ 1281113 w 1400175"/>
              <a:gd name="connsiteY15-284" fmla="*/ 2476500 h 2671762"/>
              <a:gd name="connsiteX16-285" fmla="*/ 1323975 w 1400175"/>
              <a:gd name="connsiteY16-286" fmla="*/ 2447925 h 2671762"/>
              <a:gd name="connsiteX17-287" fmla="*/ 1366838 w 1400175"/>
              <a:gd name="connsiteY17-288" fmla="*/ 2428875 h 2671762"/>
              <a:gd name="connsiteX18-289" fmla="*/ 1400175 w 1400175"/>
              <a:gd name="connsiteY18-290" fmla="*/ 2457450 h 2671762"/>
              <a:gd name="connsiteX19-291" fmla="*/ 1400175 w 1400175"/>
              <a:gd name="connsiteY19-292" fmla="*/ 9525 h 2671762"/>
              <a:gd name="connsiteX20-293" fmla="*/ 0 w 1400175"/>
              <a:gd name="connsiteY20-294" fmla="*/ 0 h 2671762"/>
              <a:gd name="connsiteX0-295" fmla="*/ 0 w 1400175"/>
              <a:gd name="connsiteY0-296" fmla="*/ 0 h 2671762"/>
              <a:gd name="connsiteX1-297" fmla="*/ 0 w 1400175"/>
              <a:gd name="connsiteY1-298" fmla="*/ 2400300 h 2671762"/>
              <a:gd name="connsiteX2-299" fmla="*/ 157163 w 1400175"/>
              <a:gd name="connsiteY2-300" fmla="*/ 2328862 h 2671762"/>
              <a:gd name="connsiteX3-301" fmla="*/ 271463 w 1400175"/>
              <a:gd name="connsiteY3-302" fmla="*/ 2509837 h 2671762"/>
              <a:gd name="connsiteX4-303" fmla="*/ 338138 w 1400175"/>
              <a:gd name="connsiteY4-304" fmla="*/ 2586037 h 2671762"/>
              <a:gd name="connsiteX5-305" fmla="*/ 495300 w 1400175"/>
              <a:gd name="connsiteY5-306" fmla="*/ 2671762 h 2671762"/>
              <a:gd name="connsiteX6-307" fmla="*/ 547688 w 1400175"/>
              <a:gd name="connsiteY6-308" fmla="*/ 2571750 h 2671762"/>
              <a:gd name="connsiteX7-309" fmla="*/ 600075 w 1400175"/>
              <a:gd name="connsiteY7-310" fmla="*/ 2524125 h 2671762"/>
              <a:gd name="connsiteX8-311" fmla="*/ 695325 w 1400175"/>
              <a:gd name="connsiteY8-312" fmla="*/ 2457450 h 2671762"/>
              <a:gd name="connsiteX9-313" fmla="*/ 752475 w 1400175"/>
              <a:gd name="connsiteY9-314" fmla="*/ 2400300 h 2671762"/>
              <a:gd name="connsiteX10-315" fmla="*/ 866775 w 1400175"/>
              <a:gd name="connsiteY10-316" fmla="*/ 2362200 h 2671762"/>
              <a:gd name="connsiteX11-317" fmla="*/ 933450 w 1400175"/>
              <a:gd name="connsiteY11-318" fmla="*/ 2481262 h 2671762"/>
              <a:gd name="connsiteX12-319" fmla="*/ 1085850 w 1400175"/>
              <a:gd name="connsiteY12-320" fmla="*/ 2533650 h 2671762"/>
              <a:gd name="connsiteX13-321" fmla="*/ 1176338 w 1400175"/>
              <a:gd name="connsiteY13-322" fmla="*/ 2552700 h 2671762"/>
              <a:gd name="connsiteX14-323" fmla="*/ 1223963 w 1400175"/>
              <a:gd name="connsiteY14-324" fmla="*/ 2514600 h 2671762"/>
              <a:gd name="connsiteX15-325" fmla="*/ 1281113 w 1400175"/>
              <a:gd name="connsiteY15-326" fmla="*/ 2476500 h 2671762"/>
              <a:gd name="connsiteX16-327" fmla="*/ 1323975 w 1400175"/>
              <a:gd name="connsiteY16-328" fmla="*/ 2447925 h 2671762"/>
              <a:gd name="connsiteX17-329" fmla="*/ 1366838 w 1400175"/>
              <a:gd name="connsiteY17-330" fmla="*/ 2428875 h 2671762"/>
              <a:gd name="connsiteX18-331" fmla="*/ 1400175 w 1400175"/>
              <a:gd name="connsiteY18-332" fmla="*/ 2457450 h 2671762"/>
              <a:gd name="connsiteX19-333" fmla="*/ 1400175 w 1400175"/>
              <a:gd name="connsiteY19-334" fmla="*/ 9525 h 2671762"/>
              <a:gd name="connsiteX20-335" fmla="*/ 0 w 1400175"/>
              <a:gd name="connsiteY20-336" fmla="*/ 0 h 2671762"/>
              <a:gd name="connsiteX0-337" fmla="*/ 0 w 1400175"/>
              <a:gd name="connsiteY0-338" fmla="*/ 0 h 2671762"/>
              <a:gd name="connsiteX1-339" fmla="*/ 0 w 1400175"/>
              <a:gd name="connsiteY1-340" fmla="*/ 2400300 h 2671762"/>
              <a:gd name="connsiteX2-341" fmla="*/ 157163 w 1400175"/>
              <a:gd name="connsiteY2-342" fmla="*/ 2328862 h 2671762"/>
              <a:gd name="connsiteX3-343" fmla="*/ 271463 w 1400175"/>
              <a:gd name="connsiteY3-344" fmla="*/ 2509837 h 2671762"/>
              <a:gd name="connsiteX4-345" fmla="*/ 338138 w 1400175"/>
              <a:gd name="connsiteY4-346" fmla="*/ 2586037 h 2671762"/>
              <a:gd name="connsiteX5-347" fmla="*/ 495300 w 1400175"/>
              <a:gd name="connsiteY5-348" fmla="*/ 2671762 h 2671762"/>
              <a:gd name="connsiteX6-349" fmla="*/ 547688 w 1400175"/>
              <a:gd name="connsiteY6-350" fmla="*/ 2571750 h 2671762"/>
              <a:gd name="connsiteX7-351" fmla="*/ 600075 w 1400175"/>
              <a:gd name="connsiteY7-352" fmla="*/ 2524125 h 2671762"/>
              <a:gd name="connsiteX8-353" fmla="*/ 695325 w 1400175"/>
              <a:gd name="connsiteY8-354" fmla="*/ 2457450 h 2671762"/>
              <a:gd name="connsiteX9-355" fmla="*/ 752475 w 1400175"/>
              <a:gd name="connsiteY9-356" fmla="*/ 2400300 h 2671762"/>
              <a:gd name="connsiteX10-357" fmla="*/ 866775 w 1400175"/>
              <a:gd name="connsiteY10-358" fmla="*/ 2362200 h 2671762"/>
              <a:gd name="connsiteX11-359" fmla="*/ 933450 w 1400175"/>
              <a:gd name="connsiteY11-360" fmla="*/ 2481262 h 2671762"/>
              <a:gd name="connsiteX12-361" fmla="*/ 1085850 w 1400175"/>
              <a:gd name="connsiteY12-362" fmla="*/ 2533650 h 2671762"/>
              <a:gd name="connsiteX13-363" fmla="*/ 1176338 w 1400175"/>
              <a:gd name="connsiteY13-364" fmla="*/ 2552700 h 2671762"/>
              <a:gd name="connsiteX14-365" fmla="*/ 1223963 w 1400175"/>
              <a:gd name="connsiteY14-366" fmla="*/ 2514600 h 2671762"/>
              <a:gd name="connsiteX15-367" fmla="*/ 1281113 w 1400175"/>
              <a:gd name="connsiteY15-368" fmla="*/ 2476500 h 2671762"/>
              <a:gd name="connsiteX16-369" fmla="*/ 1323975 w 1400175"/>
              <a:gd name="connsiteY16-370" fmla="*/ 2447925 h 2671762"/>
              <a:gd name="connsiteX17-371" fmla="*/ 1366838 w 1400175"/>
              <a:gd name="connsiteY17-372" fmla="*/ 2428875 h 2671762"/>
              <a:gd name="connsiteX18-373" fmla="*/ 1385888 w 1400175"/>
              <a:gd name="connsiteY18-374" fmla="*/ 2443163 h 2671762"/>
              <a:gd name="connsiteX19-375" fmla="*/ 1400175 w 1400175"/>
              <a:gd name="connsiteY19-376" fmla="*/ 9525 h 2671762"/>
              <a:gd name="connsiteX20-377" fmla="*/ 0 w 1400175"/>
              <a:gd name="connsiteY20-378" fmla="*/ 0 h 267176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Lst>
            <a:rect l="l" t="t" r="r" b="b"/>
            <a:pathLst>
              <a:path w="1400175" h="2671762">
                <a:moveTo>
                  <a:pt x="0" y="0"/>
                </a:moveTo>
                <a:lnTo>
                  <a:pt x="0" y="2400300"/>
                </a:lnTo>
                <a:lnTo>
                  <a:pt x="157163" y="2328862"/>
                </a:lnTo>
                <a:cubicBezTo>
                  <a:pt x="261938" y="2370137"/>
                  <a:pt x="228600" y="2449512"/>
                  <a:pt x="271463" y="2509837"/>
                </a:cubicBezTo>
                <a:lnTo>
                  <a:pt x="338138" y="2586037"/>
                </a:lnTo>
                <a:lnTo>
                  <a:pt x="495300" y="2671762"/>
                </a:lnTo>
                <a:cubicBezTo>
                  <a:pt x="530225" y="2669381"/>
                  <a:pt x="530226" y="2596356"/>
                  <a:pt x="547688" y="2571750"/>
                </a:cubicBezTo>
                <a:cubicBezTo>
                  <a:pt x="565150" y="2547144"/>
                  <a:pt x="575469" y="2543175"/>
                  <a:pt x="600075" y="2524125"/>
                </a:cubicBezTo>
                <a:lnTo>
                  <a:pt x="695325" y="2457450"/>
                </a:lnTo>
                <a:lnTo>
                  <a:pt x="752475" y="2400300"/>
                </a:lnTo>
                <a:lnTo>
                  <a:pt x="866775" y="2362200"/>
                </a:lnTo>
                <a:cubicBezTo>
                  <a:pt x="896937" y="2375694"/>
                  <a:pt x="896938" y="2452687"/>
                  <a:pt x="933450" y="2481262"/>
                </a:cubicBezTo>
                <a:cubicBezTo>
                  <a:pt x="969962" y="2509837"/>
                  <a:pt x="1055687" y="2527300"/>
                  <a:pt x="1085850" y="2533650"/>
                </a:cubicBezTo>
                <a:lnTo>
                  <a:pt x="1176338" y="2552700"/>
                </a:lnTo>
                <a:cubicBezTo>
                  <a:pt x="1199357" y="2549525"/>
                  <a:pt x="1206501" y="2527300"/>
                  <a:pt x="1223963" y="2514600"/>
                </a:cubicBezTo>
                <a:cubicBezTo>
                  <a:pt x="1241426" y="2501900"/>
                  <a:pt x="1264444" y="2487612"/>
                  <a:pt x="1281113" y="2476500"/>
                </a:cubicBezTo>
                <a:lnTo>
                  <a:pt x="1323975" y="2447925"/>
                </a:lnTo>
                <a:cubicBezTo>
                  <a:pt x="1338262" y="2438400"/>
                  <a:pt x="1354138" y="2427288"/>
                  <a:pt x="1366838" y="2428875"/>
                </a:cubicBezTo>
                <a:lnTo>
                  <a:pt x="1385888" y="2443163"/>
                </a:lnTo>
                <a:cubicBezTo>
                  <a:pt x="1390650" y="1631950"/>
                  <a:pt x="1395413" y="820738"/>
                  <a:pt x="1400175" y="9525"/>
                </a:cubicBezTo>
                <a:lnTo>
                  <a:pt x="0" y="0"/>
                </a:lnTo>
                <a:close/>
              </a:path>
            </a:pathLst>
          </a:custGeom>
          <a:solidFill>
            <a:srgbClr val="92D150"/>
          </a:solidFill>
          <a:ln>
            <a:noFill/>
          </a:ln>
        </p:spPr>
        <p:style>
          <a:lnRef idx="2">
            <a:schemeClr val="accent1">
              <a:shade val="50000"/>
            </a:schemeClr>
          </a:lnRef>
          <a:fillRef idx="1">
            <a:schemeClr val="accent1"/>
          </a:fillRef>
          <a:effectRef idx="0">
            <a:schemeClr val="accent1"/>
          </a:effectRef>
          <a:fontRef idx="minor">
            <a:schemeClr val="lt1"/>
          </a:fontRef>
        </p:style>
        <p:txBody>
          <a:bodyPr lIns="71977" tIns="46785" rIns="71977" bIns="107967" anchor="ctr">
            <a:normAutofit/>
          </a:bodyPr>
          <a:lstStyle/>
          <a:p>
            <a:pPr algn="ctr" defTabSz="1218804">
              <a:lnSpc>
                <a:spcPct val="110000"/>
              </a:lnSpc>
              <a:defRPr/>
            </a:pPr>
            <a:r>
              <a:rPr lang="zh-CN" altLang="en-US" sz="2799">
                <a:solidFill>
                  <a:schemeClr val="bg1"/>
                </a:solidFill>
                <a:latin typeface="微软雅黑" panose="020B0503020204020204" charset="-122"/>
                <a:ea typeface="微软雅黑" panose="020B0503020204020204" charset="-122"/>
                <a:sym typeface="+mn-ea"/>
              </a:rPr>
              <a:t>添加标题</a:t>
            </a:r>
          </a:p>
        </p:txBody>
      </p:sp>
      <p:sp>
        <p:nvSpPr>
          <p:cNvPr id="36" name="MH_Other_4"/>
          <p:cNvSpPr/>
          <p:nvPr>
            <p:custDataLst>
              <p:tags r:id="rId6"/>
            </p:custDataLst>
          </p:nvPr>
        </p:nvSpPr>
        <p:spPr>
          <a:xfrm rot="19833143">
            <a:off x="4409646" y="2386652"/>
            <a:ext cx="353903" cy="336445"/>
          </a:xfrm>
          <a:custGeom>
            <a:avLst/>
            <a:gdLst/>
            <a:ahLst/>
            <a:cxnLst/>
            <a:rect l="l" t="t" r="r" b="b"/>
            <a:pathLst>
              <a:path w="1059063" h="1007997">
                <a:moveTo>
                  <a:pt x="703357" y="0"/>
                </a:moveTo>
                <a:lnTo>
                  <a:pt x="1059063" y="345377"/>
                </a:lnTo>
                <a:cubicBezTo>
                  <a:pt x="1011759" y="390684"/>
                  <a:pt x="950318" y="412745"/>
                  <a:pt x="888735" y="411717"/>
                </a:cubicBezTo>
                <a:lnTo>
                  <a:pt x="615617" y="668531"/>
                </a:lnTo>
                <a:cubicBezTo>
                  <a:pt x="643882" y="763675"/>
                  <a:pt x="628025" y="864389"/>
                  <a:pt x="564718" y="936620"/>
                </a:cubicBezTo>
                <a:lnTo>
                  <a:pt x="370217" y="747767"/>
                </a:lnTo>
                <a:cubicBezTo>
                  <a:pt x="247618" y="834750"/>
                  <a:pt x="146199" y="930329"/>
                  <a:pt x="0" y="1007997"/>
                </a:cubicBezTo>
                <a:cubicBezTo>
                  <a:pt x="95002" y="875886"/>
                  <a:pt x="190003" y="777809"/>
                  <a:pt x="284746" y="664777"/>
                </a:cubicBezTo>
                <a:lnTo>
                  <a:pt x="96361" y="481861"/>
                </a:lnTo>
                <a:cubicBezTo>
                  <a:pt x="152055" y="429106"/>
                  <a:pt x="226831" y="406169"/>
                  <a:pt x="303394" y="411783"/>
                </a:cubicBezTo>
                <a:cubicBezTo>
                  <a:pt x="325459" y="413401"/>
                  <a:pt x="347673" y="417390"/>
                  <a:pt x="369433" y="424372"/>
                </a:cubicBezTo>
                <a:lnTo>
                  <a:pt x="642990" y="154959"/>
                </a:lnTo>
                <a:cubicBezTo>
                  <a:pt x="643358" y="99193"/>
                  <a:pt x="663662" y="44083"/>
                  <a:pt x="703357" y="0"/>
                </a:cubicBezTo>
                <a:close/>
              </a:path>
            </a:pathLst>
          </a:custGeom>
          <a:solidFill>
            <a:srgbClr val="92D150"/>
          </a:solidFill>
          <a:ln w="12700">
            <a:noFill/>
          </a:ln>
          <a:effectLst>
            <a:outerShdw blurRad="254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804">
              <a:defRPr/>
            </a:pPr>
            <a:endParaRPr lang="zh-CN" altLang="en-US" sz="2399">
              <a:solidFill>
                <a:schemeClr val="bg1"/>
              </a:solidFill>
              <a:latin typeface="Calibri"/>
              <a:ea typeface="宋体" panose="02010600030101010101" pitchFamily="2" charset="-122"/>
            </a:endParaRPr>
          </a:p>
        </p:txBody>
      </p:sp>
      <p:sp>
        <p:nvSpPr>
          <p:cNvPr id="37" name="MH_Other_5"/>
          <p:cNvSpPr/>
          <p:nvPr>
            <p:custDataLst>
              <p:tags r:id="rId7"/>
            </p:custDataLst>
          </p:nvPr>
        </p:nvSpPr>
        <p:spPr>
          <a:xfrm>
            <a:off x="5557054" y="1294789"/>
            <a:ext cx="1150583" cy="2274187"/>
          </a:xfrm>
          <a:custGeom>
            <a:avLst/>
            <a:gdLst>
              <a:gd name="connsiteX0" fmla="*/ 0 w 1400175"/>
              <a:gd name="connsiteY0" fmla="*/ 0 h 2671762"/>
              <a:gd name="connsiteX1" fmla="*/ 0 w 1400175"/>
              <a:gd name="connsiteY1" fmla="*/ 2400300 h 2671762"/>
              <a:gd name="connsiteX2" fmla="*/ 142875 w 1400175"/>
              <a:gd name="connsiteY2" fmla="*/ 2328862 h 2671762"/>
              <a:gd name="connsiteX3" fmla="*/ 209550 w 1400175"/>
              <a:gd name="connsiteY3" fmla="*/ 2366962 h 2671762"/>
              <a:gd name="connsiteX4" fmla="*/ 271463 w 1400175"/>
              <a:gd name="connsiteY4" fmla="*/ 2509837 h 2671762"/>
              <a:gd name="connsiteX5" fmla="*/ 338138 w 1400175"/>
              <a:gd name="connsiteY5" fmla="*/ 2586037 h 2671762"/>
              <a:gd name="connsiteX6" fmla="*/ 495300 w 1400175"/>
              <a:gd name="connsiteY6" fmla="*/ 2671762 h 2671762"/>
              <a:gd name="connsiteX7" fmla="*/ 547688 w 1400175"/>
              <a:gd name="connsiteY7" fmla="*/ 2571750 h 2671762"/>
              <a:gd name="connsiteX8" fmla="*/ 600075 w 1400175"/>
              <a:gd name="connsiteY8" fmla="*/ 2524125 h 2671762"/>
              <a:gd name="connsiteX9" fmla="*/ 695325 w 1400175"/>
              <a:gd name="connsiteY9" fmla="*/ 2457450 h 2671762"/>
              <a:gd name="connsiteX10" fmla="*/ 752475 w 1400175"/>
              <a:gd name="connsiteY10" fmla="*/ 2400300 h 2671762"/>
              <a:gd name="connsiteX11" fmla="*/ 866775 w 1400175"/>
              <a:gd name="connsiteY11" fmla="*/ 2362200 h 2671762"/>
              <a:gd name="connsiteX12" fmla="*/ 933450 w 1400175"/>
              <a:gd name="connsiteY12" fmla="*/ 2481262 h 2671762"/>
              <a:gd name="connsiteX13" fmla="*/ 1085850 w 1400175"/>
              <a:gd name="connsiteY13" fmla="*/ 2533650 h 2671762"/>
              <a:gd name="connsiteX14" fmla="*/ 1176338 w 1400175"/>
              <a:gd name="connsiteY14" fmla="*/ 2552700 h 2671762"/>
              <a:gd name="connsiteX15" fmla="*/ 1223963 w 1400175"/>
              <a:gd name="connsiteY15" fmla="*/ 2514600 h 2671762"/>
              <a:gd name="connsiteX16" fmla="*/ 1281113 w 1400175"/>
              <a:gd name="connsiteY16" fmla="*/ 2476500 h 2671762"/>
              <a:gd name="connsiteX17" fmla="*/ 1323975 w 1400175"/>
              <a:gd name="connsiteY17" fmla="*/ 2447925 h 2671762"/>
              <a:gd name="connsiteX18" fmla="*/ 1366838 w 1400175"/>
              <a:gd name="connsiteY18" fmla="*/ 2428875 h 2671762"/>
              <a:gd name="connsiteX19" fmla="*/ 1400175 w 1400175"/>
              <a:gd name="connsiteY19" fmla="*/ 2457450 h 2671762"/>
              <a:gd name="connsiteX20" fmla="*/ 1400175 w 1400175"/>
              <a:gd name="connsiteY20" fmla="*/ 9525 h 2671762"/>
              <a:gd name="connsiteX21" fmla="*/ 0 w 1400175"/>
              <a:gd name="connsiteY21" fmla="*/ 0 h 2671762"/>
              <a:gd name="connsiteX0-1" fmla="*/ 0 w 1400175"/>
              <a:gd name="connsiteY0-2" fmla="*/ 0 h 2671762"/>
              <a:gd name="connsiteX1-3" fmla="*/ 0 w 1400175"/>
              <a:gd name="connsiteY1-4" fmla="*/ 2400300 h 2671762"/>
              <a:gd name="connsiteX2-5" fmla="*/ 142875 w 1400175"/>
              <a:gd name="connsiteY2-6" fmla="*/ 2328862 h 2671762"/>
              <a:gd name="connsiteX3-7" fmla="*/ 271463 w 1400175"/>
              <a:gd name="connsiteY3-8" fmla="*/ 2509837 h 2671762"/>
              <a:gd name="connsiteX4-9" fmla="*/ 338138 w 1400175"/>
              <a:gd name="connsiteY4-10" fmla="*/ 2586037 h 2671762"/>
              <a:gd name="connsiteX5-11" fmla="*/ 495300 w 1400175"/>
              <a:gd name="connsiteY5-12" fmla="*/ 2671762 h 2671762"/>
              <a:gd name="connsiteX6-13" fmla="*/ 547688 w 1400175"/>
              <a:gd name="connsiteY6-14" fmla="*/ 2571750 h 2671762"/>
              <a:gd name="connsiteX7-15" fmla="*/ 600075 w 1400175"/>
              <a:gd name="connsiteY7-16" fmla="*/ 2524125 h 2671762"/>
              <a:gd name="connsiteX8-17" fmla="*/ 695325 w 1400175"/>
              <a:gd name="connsiteY8-18" fmla="*/ 2457450 h 2671762"/>
              <a:gd name="connsiteX9-19" fmla="*/ 752475 w 1400175"/>
              <a:gd name="connsiteY9-20" fmla="*/ 2400300 h 2671762"/>
              <a:gd name="connsiteX10-21" fmla="*/ 866775 w 1400175"/>
              <a:gd name="connsiteY10-22" fmla="*/ 2362200 h 2671762"/>
              <a:gd name="connsiteX11-23" fmla="*/ 933450 w 1400175"/>
              <a:gd name="connsiteY11-24" fmla="*/ 2481262 h 2671762"/>
              <a:gd name="connsiteX12-25" fmla="*/ 1085850 w 1400175"/>
              <a:gd name="connsiteY12-26" fmla="*/ 2533650 h 2671762"/>
              <a:gd name="connsiteX13-27" fmla="*/ 1176338 w 1400175"/>
              <a:gd name="connsiteY13-28" fmla="*/ 2552700 h 2671762"/>
              <a:gd name="connsiteX14-29" fmla="*/ 1223963 w 1400175"/>
              <a:gd name="connsiteY14-30" fmla="*/ 2514600 h 2671762"/>
              <a:gd name="connsiteX15-31" fmla="*/ 1281113 w 1400175"/>
              <a:gd name="connsiteY15-32" fmla="*/ 2476500 h 2671762"/>
              <a:gd name="connsiteX16-33" fmla="*/ 1323975 w 1400175"/>
              <a:gd name="connsiteY16-34" fmla="*/ 2447925 h 2671762"/>
              <a:gd name="connsiteX17-35" fmla="*/ 1366838 w 1400175"/>
              <a:gd name="connsiteY17-36" fmla="*/ 2428875 h 2671762"/>
              <a:gd name="connsiteX18-37" fmla="*/ 1400175 w 1400175"/>
              <a:gd name="connsiteY18-38" fmla="*/ 2457450 h 2671762"/>
              <a:gd name="connsiteX19-39" fmla="*/ 1400175 w 1400175"/>
              <a:gd name="connsiteY19-40" fmla="*/ 9525 h 2671762"/>
              <a:gd name="connsiteX20-41" fmla="*/ 0 w 1400175"/>
              <a:gd name="connsiteY20-42" fmla="*/ 0 h 2671762"/>
              <a:gd name="connsiteX0-43" fmla="*/ 0 w 1400175"/>
              <a:gd name="connsiteY0-44" fmla="*/ 0 h 2671762"/>
              <a:gd name="connsiteX1-45" fmla="*/ 0 w 1400175"/>
              <a:gd name="connsiteY1-46" fmla="*/ 2400300 h 2671762"/>
              <a:gd name="connsiteX2-47" fmla="*/ 142875 w 1400175"/>
              <a:gd name="connsiteY2-48" fmla="*/ 2328862 h 2671762"/>
              <a:gd name="connsiteX3-49" fmla="*/ 271463 w 1400175"/>
              <a:gd name="connsiteY3-50" fmla="*/ 2509837 h 2671762"/>
              <a:gd name="connsiteX4-51" fmla="*/ 338138 w 1400175"/>
              <a:gd name="connsiteY4-52" fmla="*/ 2586037 h 2671762"/>
              <a:gd name="connsiteX5-53" fmla="*/ 495300 w 1400175"/>
              <a:gd name="connsiteY5-54" fmla="*/ 2671762 h 2671762"/>
              <a:gd name="connsiteX6-55" fmla="*/ 547688 w 1400175"/>
              <a:gd name="connsiteY6-56" fmla="*/ 2571750 h 2671762"/>
              <a:gd name="connsiteX7-57" fmla="*/ 600075 w 1400175"/>
              <a:gd name="connsiteY7-58" fmla="*/ 2524125 h 2671762"/>
              <a:gd name="connsiteX8-59" fmla="*/ 695325 w 1400175"/>
              <a:gd name="connsiteY8-60" fmla="*/ 2457450 h 2671762"/>
              <a:gd name="connsiteX9-61" fmla="*/ 752475 w 1400175"/>
              <a:gd name="connsiteY9-62" fmla="*/ 2400300 h 2671762"/>
              <a:gd name="connsiteX10-63" fmla="*/ 866775 w 1400175"/>
              <a:gd name="connsiteY10-64" fmla="*/ 2362200 h 2671762"/>
              <a:gd name="connsiteX11-65" fmla="*/ 933450 w 1400175"/>
              <a:gd name="connsiteY11-66" fmla="*/ 2481262 h 2671762"/>
              <a:gd name="connsiteX12-67" fmla="*/ 1085850 w 1400175"/>
              <a:gd name="connsiteY12-68" fmla="*/ 2533650 h 2671762"/>
              <a:gd name="connsiteX13-69" fmla="*/ 1176338 w 1400175"/>
              <a:gd name="connsiteY13-70" fmla="*/ 2552700 h 2671762"/>
              <a:gd name="connsiteX14-71" fmla="*/ 1223963 w 1400175"/>
              <a:gd name="connsiteY14-72" fmla="*/ 2514600 h 2671762"/>
              <a:gd name="connsiteX15-73" fmla="*/ 1281113 w 1400175"/>
              <a:gd name="connsiteY15-74" fmla="*/ 2476500 h 2671762"/>
              <a:gd name="connsiteX16-75" fmla="*/ 1323975 w 1400175"/>
              <a:gd name="connsiteY16-76" fmla="*/ 2447925 h 2671762"/>
              <a:gd name="connsiteX17-77" fmla="*/ 1366838 w 1400175"/>
              <a:gd name="connsiteY17-78" fmla="*/ 2428875 h 2671762"/>
              <a:gd name="connsiteX18-79" fmla="*/ 1400175 w 1400175"/>
              <a:gd name="connsiteY18-80" fmla="*/ 2457450 h 2671762"/>
              <a:gd name="connsiteX19-81" fmla="*/ 1400175 w 1400175"/>
              <a:gd name="connsiteY19-82" fmla="*/ 9525 h 2671762"/>
              <a:gd name="connsiteX20-83" fmla="*/ 0 w 1400175"/>
              <a:gd name="connsiteY20-84" fmla="*/ 0 h 2671762"/>
              <a:gd name="connsiteX0-85" fmla="*/ 0 w 1400175"/>
              <a:gd name="connsiteY0-86" fmla="*/ 0 h 2671762"/>
              <a:gd name="connsiteX1-87" fmla="*/ 0 w 1400175"/>
              <a:gd name="connsiteY1-88" fmla="*/ 2400300 h 2671762"/>
              <a:gd name="connsiteX2-89" fmla="*/ 157163 w 1400175"/>
              <a:gd name="connsiteY2-90" fmla="*/ 2328862 h 2671762"/>
              <a:gd name="connsiteX3-91" fmla="*/ 271463 w 1400175"/>
              <a:gd name="connsiteY3-92" fmla="*/ 2509837 h 2671762"/>
              <a:gd name="connsiteX4-93" fmla="*/ 338138 w 1400175"/>
              <a:gd name="connsiteY4-94" fmla="*/ 2586037 h 2671762"/>
              <a:gd name="connsiteX5-95" fmla="*/ 495300 w 1400175"/>
              <a:gd name="connsiteY5-96" fmla="*/ 2671762 h 2671762"/>
              <a:gd name="connsiteX6-97" fmla="*/ 547688 w 1400175"/>
              <a:gd name="connsiteY6-98" fmla="*/ 2571750 h 2671762"/>
              <a:gd name="connsiteX7-99" fmla="*/ 600075 w 1400175"/>
              <a:gd name="connsiteY7-100" fmla="*/ 2524125 h 2671762"/>
              <a:gd name="connsiteX8-101" fmla="*/ 695325 w 1400175"/>
              <a:gd name="connsiteY8-102" fmla="*/ 2457450 h 2671762"/>
              <a:gd name="connsiteX9-103" fmla="*/ 752475 w 1400175"/>
              <a:gd name="connsiteY9-104" fmla="*/ 2400300 h 2671762"/>
              <a:gd name="connsiteX10-105" fmla="*/ 866775 w 1400175"/>
              <a:gd name="connsiteY10-106" fmla="*/ 2362200 h 2671762"/>
              <a:gd name="connsiteX11-107" fmla="*/ 933450 w 1400175"/>
              <a:gd name="connsiteY11-108" fmla="*/ 2481262 h 2671762"/>
              <a:gd name="connsiteX12-109" fmla="*/ 1085850 w 1400175"/>
              <a:gd name="connsiteY12-110" fmla="*/ 2533650 h 2671762"/>
              <a:gd name="connsiteX13-111" fmla="*/ 1176338 w 1400175"/>
              <a:gd name="connsiteY13-112" fmla="*/ 2552700 h 2671762"/>
              <a:gd name="connsiteX14-113" fmla="*/ 1223963 w 1400175"/>
              <a:gd name="connsiteY14-114" fmla="*/ 2514600 h 2671762"/>
              <a:gd name="connsiteX15-115" fmla="*/ 1281113 w 1400175"/>
              <a:gd name="connsiteY15-116" fmla="*/ 2476500 h 2671762"/>
              <a:gd name="connsiteX16-117" fmla="*/ 1323975 w 1400175"/>
              <a:gd name="connsiteY16-118" fmla="*/ 2447925 h 2671762"/>
              <a:gd name="connsiteX17-119" fmla="*/ 1366838 w 1400175"/>
              <a:gd name="connsiteY17-120" fmla="*/ 2428875 h 2671762"/>
              <a:gd name="connsiteX18-121" fmla="*/ 1400175 w 1400175"/>
              <a:gd name="connsiteY18-122" fmla="*/ 2457450 h 2671762"/>
              <a:gd name="connsiteX19-123" fmla="*/ 1400175 w 1400175"/>
              <a:gd name="connsiteY19-124" fmla="*/ 9525 h 2671762"/>
              <a:gd name="connsiteX20-125" fmla="*/ 0 w 1400175"/>
              <a:gd name="connsiteY20-126" fmla="*/ 0 h 2671762"/>
              <a:gd name="connsiteX0-127" fmla="*/ 0 w 1400175"/>
              <a:gd name="connsiteY0-128" fmla="*/ 0 h 2671762"/>
              <a:gd name="connsiteX1-129" fmla="*/ 0 w 1400175"/>
              <a:gd name="connsiteY1-130" fmla="*/ 2400300 h 2671762"/>
              <a:gd name="connsiteX2-131" fmla="*/ 157163 w 1400175"/>
              <a:gd name="connsiteY2-132" fmla="*/ 2328862 h 2671762"/>
              <a:gd name="connsiteX3-133" fmla="*/ 271463 w 1400175"/>
              <a:gd name="connsiteY3-134" fmla="*/ 2509837 h 2671762"/>
              <a:gd name="connsiteX4-135" fmla="*/ 338138 w 1400175"/>
              <a:gd name="connsiteY4-136" fmla="*/ 2586037 h 2671762"/>
              <a:gd name="connsiteX5-137" fmla="*/ 495300 w 1400175"/>
              <a:gd name="connsiteY5-138" fmla="*/ 2671762 h 2671762"/>
              <a:gd name="connsiteX6-139" fmla="*/ 547688 w 1400175"/>
              <a:gd name="connsiteY6-140" fmla="*/ 2571750 h 2671762"/>
              <a:gd name="connsiteX7-141" fmla="*/ 600075 w 1400175"/>
              <a:gd name="connsiteY7-142" fmla="*/ 2524125 h 2671762"/>
              <a:gd name="connsiteX8-143" fmla="*/ 695325 w 1400175"/>
              <a:gd name="connsiteY8-144" fmla="*/ 2457450 h 2671762"/>
              <a:gd name="connsiteX9-145" fmla="*/ 752475 w 1400175"/>
              <a:gd name="connsiteY9-146" fmla="*/ 2400300 h 2671762"/>
              <a:gd name="connsiteX10-147" fmla="*/ 866775 w 1400175"/>
              <a:gd name="connsiteY10-148" fmla="*/ 2362200 h 2671762"/>
              <a:gd name="connsiteX11-149" fmla="*/ 933450 w 1400175"/>
              <a:gd name="connsiteY11-150" fmla="*/ 2481262 h 2671762"/>
              <a:gd name="connsiteX12-151" fmla="*/ 1085850 w 1400175"/>
              <a:gd name="connsiteY12-152" fmla="*/ 2533650 h 2671762"/>
              <a:gd name="connsiteX13-153" fmla="*/ 1176338 w 1400175"/>
              <a:gd name="connsiteY13-154" fmla="*/ 2552700 h 2671762"/>
              <a:gd name="connsiteX14-155" fmla="*/ 1223963 w 1400175"/>
              <a:gd name="connsiteY14-156" fmla="*/ 2514600 h 2671762"/>
              <a:gd name="connsiteX15-157" fmla="*/ 1281113 w 1400175"/>
              <a:gd name="connsiteY15-158" fmla="*/ 2476500 h 2671762"/>
              <a:gd name="connsiteX16-159" fmla="*/ 1323975 w 1400175"/>
              <a:gd name="connsiteY16-160" fmla="*/ 2447925 h 2671762"/>
              <a:gd name="connsiteX17-161" fmla="*/ 1366838 w 1400175"/>
              <a:gd name="connsiteY17-162" fmla="*/ 2428875 h 2671762"/>
              <a:gd name="connsiteX18-163" fmla="*/ 1400175 w 1400175"/>
              <a:gd name="connsiteY18-164" fmla="*/ 2457450 h 2671762"/>
              <a:gd name="connsiteX19-165" fmla="*/ 1400175 w 1400175"/>
              <a:gd name="connsiteY19-166" fmla="*/ 9525 h 2671762"/>
              <a:gd name="connsiteX20-167" fmla="*/ 0 w 1400175"/>
              <a:gd name="connsiteY20-168" fmla="*/ 0 h 2671762"/>
              <a:gd name="connsiteX0-169" fmla="*/ 0 w 1400175"/>
              <a:gd name="connsiteY0-170" fmla="*/ 0 h 2671762"/>
              <a:gd name="connsiteX1-171" fmla="*/ 0 w 1400175"/>
              <a:gd name="connsiteY1-172" fmla="*/ 2400300 h 2671762"/>
              <a:gd name="connsiteX2-173" fmla="*/ 157163 w 1400175"/>
              <a:gd name="connsiteY2-174" fmla="*/ 2328862 h 2671762"/>
              <a:gd name="connsiteX3-175" fmla="*/ 271463 w 1400175"/>
              <a:gd name="connsiteY3-176" fmla="*/ 2509837 h 2671762"/>
              <a:gd name="connsiteX4-177" fmla="*/ 338138 w 1400175"/>
              <a:gd name="connsiteY4-178" fmla="*/ 2586037 h 2671762"/>
              <a:gd name="connsiteX5-179" fmla="*/ 495300 w 1400175"/>
              <a:gd name="connsiteY5-180" fmla="*/ 2671762 h 2671762"/>
              <a:gd name="connsiteX6-181" fmla="*/ 547688 w 1400175"/>
              <a:gd name="connsiteY6-182" fmla="*/ 2571750 h 2671762"/>
              <a:gd name="connsiteX7-183" fmla="*/ 600075 w 1400175"/>
              <a:gd name="connsiteY7-184" fmla="*/ 2524125 h 2671762"/>
              <a:gd name="connsiteX8-185" fmla="*/ 695325 w 1400175"/>
              <a:gd name="connsiteY8-186" fmla="*/ 2457450 h 2671762"/>
              <a:gd name="connsiteX9-187" fmla="*/ 752475 w 1400175"/>
              <a:gd name="connsiteY9-188" fmla="*/ 2400300 h 2671762"/>
              <a:gd name="connsiteX10-189" fmla="*/ 866775 w 1400175"/>
              <a:gd name="connsiteY10-190" fmla="*/ 2362200 h 2671762"/>
              <a:gd name="connsiteX11-191" fmla="*/ 933450 w 1400175"/>
              <a:gd name="connsiteY11-192" fmla="*/ 2481262 h 2671762"/>
              <a:gd name="connsiteX12-193" fmla="*/ 1085850 w 1400175"/>
              <a:gd name="connsiteY12-194" fmla="*/ 2533650 h 2671762"/>
              <a:gd name="connsiteX13-195" fmla="*/ 1176338 w 1400175"/>
              <a:gd name="connsiteY13-196" fmla="*/ 2552700 h 2671762"/>
              <a:gd name="connsiteX14-197" fmla="*/ 1223963 w 1400175"/>
              <a:gd name="connsiteY14-198" fmla="*/ 2514600 h 2671762"/>
              <a:gd name="connsiteX15-199" fmla="*/ 1281113 w 1400175"/>
              <a:gd name="connsiteY15-200" fmla="*/ 2476500 h 2671762"/>
              <a:gd name="connsiteX16-201" fmla="*/ 1323975 w 1400175"/>
              <a:gd name="connsiteY16-202" fmla="*/ 2447925 h 2671762"/>
              <a:gd name="connsiteX17-203" fmla="*/ 1366838 w 1400175"/>
              <a:gd name="connsiteY17-204" fmla="*/ 2428875 h 2671762"/>
              <a:gd name="connsiteX18-205" fmla="*/ 1400175 w 1400175"/>
              <a:gd name="connsiteY18-206" fmla="*/ 2457450 h 2671762"/>
              <a:gd name="connsiteX19-207" fmla="*/ 1400175 w 1400175"/>
              <a:gd name="connsiteY19-208" fmla="*/ 9525 h 2671762"/>
              <a:gd name="connsiteX20-209" fmla="*/ 0 w 1400175"/>
              <a:gd name="connsiteY20-210" fmla="*/ 0 h 2671762"/>
              <a:gd name="connsiteX0-211" fmla="*/ 0 w 1400175"/>
              <a:gd name="connsiteY0-212" fmla="*/ 0 h 2671762"/>
              <a:gd name="connsiteX1-213" fmla="*/ 0 w 1400175"/>
              <a:gd name="connsiteY1-214" fmla="*/ 2400300 h 2671762"/>
              <a:gd name="connsiteX2-215" fmla="*/ 157163 w 1400175"/>
              <a:gd name="connsiteY2-216" fmla="*/ 2328862 h 2671762"/>
              <a:gd name="connsiteX3-217" fmla="*/ 271463 w 1400175"/>
              <a:gd name="connsiteY3-218" fmla="*/ 2509837 h 2671762"/>
              <a:gd name="connsiteX4-219" fmla="*/ 338138 w 1400175"/>
              <a:gd name="connsiteY4-220" fmla="*/ 2586037 h 2671762"/>
              <a:gd name="connsiteX5-221" fmla="*/ 495300 w 1400175"/>
              <a:gd name="connsiteY5-222" fmla="*/ 2671762 h 2671762"/>
              <a:gd name="connsiteX6-223" fmla="*/ 547688 w 1400175"/>
              <a:gd name="connsiteY6-224" fmla="*/ 2571750 h 2671762"/>
              <a:gd name="connsiteX7-225" fmla="*/ 600075 w 1400175"/>
              <a:gd name="connsiteY7-226" fmla="*/ 2524125 h 2671762"/>
              <a:gd name="connsiteX8-227" fmla="*/ 695325 w 1400175"/>
              <a:gd name="connsiteY8-228" fmla="*/ 2457450 h 2671762"/>
              <a:gd name="connsiteX9-229" fmla="*/ 752475 w 1400175"/>
              <a:gd name="connsiteY9-230" fmla="*/ 2400300 h 2671762"/>
              <a:gd name="connsiteX10-231" fmla="*/ 866775 w 1400175"/>
              <a:gd name="connsiteY10-232" fmla="*/ 2362200 h 2671762"/>
              <a:gd name="connsiteX11-233" fmla="*/ 933450 w 1400175"/>
              <a:gd name="connsiteY11-234" fmla="*/ 2481262 h 2671762"/>
              <a:gd name="connsiteX12-235" fmla="*/ 1085850 w 1400175"/>
              <a:gd name="connsiteY12-236" fmla="*/ 2533650 h 2671762"/>
              <a:gd name="connsiteX13-237" fmla="*/ 1176338 w 1400175"/>
              <a:gd name="connsiteY13-238" fmla="*/ 2552700 h 2671762"/>
              <a:gd name="connsiteX14-239" fmla="*/ 1223963 w 1400175"/>
              <a:gd name="connsiteY14-240" fmla="*/ 2514600 h 2671762"/>
              <a:gd name="connsiteX15-241" fmla="*/ 1281113 w 1400175"/>
              <a:gd name="connsiteY15-242" fmla="*/ 2476500 h 2671762"/>
              <a:gd name="connsiteX16-243" fmla="*/ 1323975 w 1400175"/>
              <a:gd name="connsiteY16-244" fmla="*/ 2447925 h 2671762"/>
              <a:gd name="connsiteX17-245" fmla="*/ 1366838 w 1400175"/>
              <a:gd name="connsiteY17-246" fmla="*/ 2428875 h 2671762"/>
              <a:gd name="connsiteX18-247" fmla="*/ 1400175 w 1400175"/>
              <a:gd name="connsiteY18-248" fmla="*/ 2457450 h 2671762"/>
              <a:gd name="connsiteX19-249" fmla="*/ 1400175 w 1400175"/>
              <a:gd name="connsiteY19-250" fmla="*/ 9525 h 2671762"/>
              <a:gd name="connsiteX20-251" fmla="*/ 0 w 1400175"/>
              <a:gd name="connsiteY20-252" fmla="*/ 0 h 2671762"/>
              <a:gd name="connsiteX0-253" fmla="*/ 0 w 1400175"/>
              <a:gd name="connsiteY0-254" fmla="*/ 0 h 2671762"/>
              <a:gd name="connsiteX1-255" fmla="*/ 0 w 1400175"/>
              <a:gd name="connsiteY1-256" fmla="*/ 2400300 h 2671762"/>
              <a:gd name="connsiteX2-257" fmla="*/ 157163 w 1400175"/>
              <a:gd name="connsiteY2-258" fmla="*/ 2328862 h 2671762"/>
              <a:gd name="connsiteX3-259" fmla="*/ 271463 w 1400175"/>
              <a:gd name="connsiteY3-260" fmla="*/ 2509837 h 2671762"/>
              <a:gd name="connsiteX4-261" fmla="*/ 338138 w 1400175"/>
              <a:gd name="connsiteY4-262" fmla="*/ 2586037 h 2671762"/>
              <a:gd name="connsiteX5-263" fmla="*/ 495300 w 1400175"/>
              <a:gd name="connsiteY5-264" fmla="*/ 2671762 h 2671762"/>
              <a:gd name="connsiteX6-265" fmla="*/ 547688 w 1400175"/>
              <a:gd name="connsiteY6-266" fmla="*/ 2571750 h 2671762"/>
              <a:gd name="connsiteX7-267" fmla="*/ 600075 w 1400175"/>
              <a:gd name="connsiteY7-268" fmla="*/ 2524125 h 2671762"/>
              <a:gd name="connsiteX8-269" fmla="*/ 695325 w 1400175"/>
              <a:gd name="connsiteY8-270" fmla="*/ 2457450 h 2671762"/>
              <a:gd name="connsiteX9-271" fmla="*/ 752475 w 1400175"/>
              <a:gd name="connsiteY9-272" fmla="*/ 2400300 h 2671762"/>
              <a:gd name="connsiteX10-273" fmla="*/ 866775 w 1400175"/>
              <a:gd name="connsiteY10-274" fmla="*/ 2362200 h 2671762"/>
              <a:gd name="connsiteX11-275" fmla="*/ 933450 w 1400175"/>
              <a:gd name="connsiteY11-276" fmla="*/ 2481262 h 2671762"/>
              <a:gd name="connsiteX12-277" fmla="*/ 1085850 w 1400175"/>
              <a:gd name="connsiteY12-278" fmla="*/ 2533650 h 2671762"/>
              <a:gd name="connsiteX13-279" fmla="*/ 1176338 w 1400175"/>
              <a:gd name="connsiteY13-280" fmla="*/ 2552700 h 2671762"/>
              <a:gd name="connsiteX14-281" fmla="*/ 1223963 w 1400175"/>
              <a:gd name="connsiteY14-282" fmla="*/ 2514600 h 2671762"/>
              <a:gd name="connsiteX15-283" fmla="*/ 1281113 w 1400175"/>
              <a:gd name="connsiteY15-284" fmla="*/ 2476500 h 2671762"/>
              <a:gd name="connsiteX16-285" fmla="*/ 1323975 w 1400175"/>
              <a:gd name="connsiteY16-286" fmla="*/ 2447925 h 2671762"/>
              <a:gd name="connsiteX17-287" fmla="*/ 1366838 w 1400175"/>
              <a:gd name="connsiteY17-288" fmla="*/ 2428875 h 2671762"/>
              <a:gd name="connsiteX18-289" fmla="*/ 1400175 w 1400175"/>
              <a:gd name="connsiteY18-290" fmla="*/ 2457450 h 2671762"/>
              <a:gd name="connsiteX19-291" fmla="*/ 1400175 w 1400175"/>
              <a:gd name="connsiteY19-292" fmla="*/ 9525 h 2671762"/>
              <a:gd name="connsiteX20-293" fmla="*/ 0 w 1400175"/>
              <a:gd name="connsiteY20-294" fmla="*/ 0 h 2671762"/>
              <a:gd name="connsiteX0-295" fmla="*/ 0 w 1400175"/>
              <a:gd name="connsiteY0-296" fmla="*/ 0 h 2671762"/>
              <a:gd name="connsiteX1-297" fmla="*/ 0 w 1400175"/>
              <a:gd name="connsiteY1-298" fmla="*/ 2400300 h 2671762"/>
              <a:gd name="connsiteX2-299" fmla="*/ 157163 w 1400175"/>
              <a:gd name="connsiteY2-300" fmla="*/ 2328862 h 2671762"/>
              <a:gd name="connsiteX3-301" fmla="*/ 271463 w 1400175"/>
              <a:gd name="connsiteY3-302" fmla="*/ 2509837 h 2671762"/>
              <a:gd name="connsiteX4-303" fmla="*/ 338138 w 1400175"/>
              <a:gd name="connsiteY4-304" fmla="*/ 2586037 h 2671762"/>
              <a:gd name="connsiteX5-305" fmla="*/ 495300 w 1400175"/>
              <a:gd name="connsiteY5-306" fmla="*/ 2671762 h 2671762"/>
              <a:gd name="connsiteX6-307" fmla="*/ 547688 w 1400175"/>
              <a:gd name="connsiteY6-308" fmla="*/ 2571750 h 2671762"/>
              <a:gd name="connsiteX7-309" fmla="*/ 600075 w 1400175"/>
              <a:gd name="connsiteY7-310" fmla="*/ 2524125 h 2671762"/>
              <a:gd name="connsiteX8-311" fmla="*/ 695325 w 1400175"/>
              <a:gd name="connsiteY8-312" fmla="*/ 2457450 h 2671762"/>
              <a:gd name="connsiteX9-313" fmla="*/ 752475 w 1400175"/>
              <a:gd name="connsiteY9-314" fmla="*/ 2400300 h 2671762"/>
              <a:gd name="connsiteX10-315" fmla="*/ 866775 w 1400175"/>
              <a:gd name="connsiteY10-316" fmla="*/ 2362200 h 2671762"/>
              <a:gd name="connsiteX11-317" fmla="*/ 933450 w 1400175"/>
              <a:gd name="connsiteY11-318" fmla="*/ 2481262 h 2671762"/>
              <a:gd name="connsiteX12-319" fmla="*/ 1085850 w 1400175"/>
              <a:gd name="connsiteY12-320" fmla="*/ 2533650 h 2671762"/>
              <a:gd name="connsiteX13-321" fmla="*/ 1176338 w 1400175"/>
              <a:gd name="connsiteY13-322" fmla="*/ 2552700 h 2671762"/>
              <a:gd name="connsiteX14-323" fmla="*/ 1223963 w 1400175"/>
              <a:gd name="connsiteY14-324" fmla="*/ 2514600 h 2671762"/>
              <a:gd name="connsiteX15-325" fmla="*/ 1281113 w 1400175"/>
              <a:gd name="connsiteY15-326" fmla="*/ 2476500 h 2671762"/>
              <a:gd name="connsiteX16-327" fmla="*/ 1323975 w 1400175"/>
              <a:gd name="connsiteY16-328" fmla="*/ 2447925 h 2671762"/>
              <a:gd name="connsiteX17-329" fmla="*/ 1366838 w 1400175"/>
              <a:gd name="connsiteY17-330" fmla="*/ 2428875 h 2671762"/>
              <a:gd name="connsiteX18-331" fmla="*/ 1400175 w 1400175"/>
              <a:gd name="connsiteY18-332" fmla="*/ 2457450 h 2671762"/>
              <a:gd name="connsiteX19-333" fmla="*/ 1400175 w 1400175"/>
              <a:gd name="connsiteY19-334" fmla="*/ 9525 h 2671762"/>
              <a:gd name="connsiteX20-335" fmla="*/ 0 w 1400175"/>
              <a:gd name="connsiteY20-336" fmla="*/ 0 h 2671762"/>
              <a:gd name="connsiteX0-337" fmla="*/ 0 w 1400175"/>
              <a:gd name="connsiteY0-338" fmla="*/ 0 h 2671762"/>
              <a:gd name="connsiteX1-339" fmla="*/ 0 w 1400175"/>
              <a:gd name="connsiteY1-340" fmla="*/ 2400300 h 2671762"/>
              <a:gd name="connsiteX2-341" fmla="*/ 157163 w 1400175"/>
              <a:gd name="connsiteY2-342" fmla="*/ 2328862 h 2671762"/>
              <a:gd name="connsiteX3-343" fmla="*/ 271463 w 1400175"/>
              <a:gd name="connsiteY3-344" fmla="*/ 2509837 h 2671762"/>
              <a:gd name="connsiteX4-345" fmla="*/ 338138 w 1400175"/>
              <a:gd name="connsiteY4-346" fmla="*/ 2586037 h 2671762"/>
              <a:gd name="connsiteX5-347" fmla="*/ 495300 w 1400175"/>
              <a:gd name="connsiteY5-348" fmla="*/ 2671762 h 2671762"/>
              <a:gd name="connsiteX6-349" fmla="*/ 547688 w 1400175"/>
              <a:gd name="connsiteY6-350" fmla="*/ 2571750 h 2671762"/>
              <a:gd name="connsiteX7-351" fmla="*/ 600075 w 1400175"/>
              <a:gd name="connsiteY7-352" fmla="*/ 2524125 h 2671762"/>
              <a:gd name="connsiteX8-353" fmla="*/ 695325 w 1400175"/>
              <a:gd name="connsiteY8-354" fmla="*/ 2457450 h 2671762"/>
              <a:gd name="connsiteX9-355" fmla="*/ 752475 w 1400175"/>
              <a:gd name="connsiteY9-356" fmla="*/ 2400300 h 2671762"/>
              <a:gd name="connsiteX10-357" fmla="*/ 866775 w 1400175"/>
              <a:gd name="connsiteY10-358" fmla="*/ 2362200 h 2671762"/>
              <a:gd name="connsiteX11-359" fmla="*/ 933450 w 1400175"/>
              <a:gd name="connsiteY11-360" fmla="*/ 2481262 h 2671762"/>
              <a:gd name="connsiteX12-361" fmla="*/ 1085850 w 1400175"/>
              <a:gd name="connsiteY12-362" fmla="*/ 2533650 h 2671762"/>
              <a:gd name="connsiteX13-363" fmla="*/ 1176338 w 1400175"/>
              <a:gd name="connsiteY13-364" fmla="*/ 2552700 h 2671762"/>
              <a:gd name="connsiteX14-365" fmla="*/ 1223963 w 1400175"/>
              <a:gd name="connsiteY14-366" fmla="*/ 2514600 h 2671762"/>
              <a:gd name="connsiteX15-367" fmla="*/ 1281113 w 1400175"/>
              <a:gd name="connsiteY15-368" fmla="*/ 2476500 h 2671762"/>
              <a:gd name="connsiteX16-369" fmla="*/ 1323975 w 1400175"/>
              <a:gd name="connsiteY16-370" fmla="*/ 2447925 h 2671762"/>
              <a:gd name="connsiteX17-371" fmla="*/ 1366838 w 1400175"/>
              <a:gd name="connsiteY17-372" fmla="*/ 2428875 h 2671762"/>
              <a:gd name="connsiteX18-373" fmla="*/ 1385888 w 1400175"/>
              <a:gd name="connsiteY18-374" fmla="*/ 2443163 h 2671762"/>
              <a:gd name="connsiteX19-375" fmla="*/ 1400175 w 1400175"/>
              <a:gd name="connsiteY19-376" fmla="*/ 9525 h 2671762"/>
              <a:gd name="connsiteX20-377" fmla="*/ 0 w 1400175"/>
              <a:gd name="connsiteY20-378" fmla="*/ 0 h 267176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Lst>
            <a:rect l="l" t="t" r="r" b="b"/>
            <a:pathLst>
              <a:path w="1400175" h="2671762">
                <a:moveTo>
                  <a:pt x="0" y="0"/>
                </a:moveTo>
                <a:lnTo>
                  <a:pt x="0" y="2400300"/>
                </a:lnTo>
                <a:lnTo>
                  <a:pt x="157163" y="2328862"/>
                </a:lnTo>
                <a:cubicBezTo>
                  <a:pt x="261938" y="2370137"/>
                  <a:pt x="228600" y="2449512"/>
                  <a:pt x="271463" y="2509837"/>
                </a:cubicBezTo>
                <a:lnTo>
                  <a:pt x="338138" y="2586037"/>
                </a:lnTo>
                <a:lnTo>
                  <a:pt x="495300" y="2671762"/>
                </a:lnTo>
                <a:cubicBezTo>
                  <a:pt x="530225" y="2669381"/>
                  <a:pt x="530226" y="2596356"/>
                  <a:pt x="547688" y="2571750"/>
                </a:cubicBezTo>
                <a:cubicBezTo>
                  <a:pt x="565150" y="2547144"/>
                  <a:pt x="575469" y="2543175"/>
                  <a:pt x="600075" y="2524125"/>
                </a:cubicBezTo>
                <a:lnTo>
                  <a:pt x="695325" y="2457450"/>
                </a:lnTo>
                <a:lnTo>
                  <a:pt x="752475" y="2400300"/>
                </a:lnTo>
                <a:lnTo>
                  <a:pt x="866775" y="2362200"/>
                </a:lnTo>
                <a:cubicBezTo>
                  <a:pt x="896937" y="2375694"/>
                  <a:pt x="896938" y="2452687"/>
                  <a:pt x="933450" y="2481262"/>
                </a:cubicBezTo>
                <a:cubicBezTo>
                  <a:pt x="969962" y="2509837"/>
                  <a:pt x="1055687" y="2527300"/>
                  <a:pt x="1085850" y="2533650"/>
                </a:cubicBezTo>
                <a:lnTo>
                  <a:pt x="1176338" y="2552700"/>
                </a:lnTo>
                <a:cubicBezTo>
                  <a:pt x="1199357" y="2549525"/>
                  <a:pt x="1206501" y="2527300"/>
                  <a:pt x="1223963" y="2514600"/>
                </a:cubicBezTo>
                <a:cubicBezTo>
                  <a:pt x="1241426" y="2501900"/>
                  <a:pt x="1264444" y="2487612"/>
                  <a:pt x="1281113" y="2476500"/>
                </a:cubicBezTo>
                <a:lnTo>
                  <a:pt x="1323975" y="2447925"/>
                </a:lnTo>
                <a:cubicBezTo>
                  <a:pt x="1338262" y="2438400"/>
                  <a:pt x="1354138" y="2427288"/>
                  <a:pt x="1366838" y="2428875"/>
                </a:cubicBezTo>
                <a:lnTo>
                  <a:pt x="1385888" y="2443163"/>
                </a:lnTo>
                <a:cubicBezTo>
                  <a:pt x="1390650" y="1631950"/>
                  <a:pt x="1395413" y="820738"/>
                  <a:pt x="1400175" y="9525"/>
                </a:cubicBezTo>
                <a:lnTo>
                  <a:pt x="0" y="0"/>
                </a:lnTo>
                <a:close/>
              </a:path>
            </a:pathLst>
          </a:custGeom>
          <a:solidFill>
            <a:schemeClr val="tx1">
              <a:lumMod val="50000"/>
              <a:lumOff val="50000"/>
            </a:schemeClr>
          </a:solidFill>
          <a:ln>
            <a:noFill/>
          </a:ln>
          <a:effectLst>
            <a:outerShdw blurRad="50800" dist="254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804">
              <a:defRPr/>
            </a:pPr>
            <a:endParaRPr lang="zh-CN" altLang="en-US" sz="2399">
              <a:solidFill>
                <a:srgbClr val="FFFFFF"/>
              </a:solidFill>
              <a:latin typeface="Calibri"/>
              <a:ea typeface="宋体" panose="02010600030101010101" pitchFamily="2" charset="-122"/>
            </a:endParaRPr>
          </a:p>
        </p:txBody>
      </p:sp>
      <p:sp>
        <p:nvSpPr>
          <p:cNvPr id="38" name="MH_SubTitle_3"/>
          <p:cNvSpPr/>
          <p:nvPr>
            <p:custDataLst>
              <p:tags r:id="rId8"/>
            </p:custDataLst>
          </p:nvPr>
        </p:nvSpPr>
        <p:spPr>
          <a:xfrm>
            <a:off x="5557054" y="1294791"/>
            <a:ext cx="1150583" cy="2194836"/>
          </a:xfrm>
          <a:custGeom>
            <a:avLst/>
            <a:gdLst>
              <a:gd name="connsiteX0" fmla="*/ 0 w 1400175"/>
              <a:gd name="connsiteY0" fmla="*/ 0 h 2671762"/>
              <a:gd name="connsiteX1" fmla="*/ 0 w 1400175"/>
              <a:gd name="connsiteY1" fmla="*/ 2400300 h 2671762"/>
              <a:gd name="connsiteX2" fmla="*/ 142875 w 1400175"/>
              <a:gd name="connsiteY2" fmla="*/ 2328862 h 2671762"/>
              <a:gd name="connsiteX3" fmla="*/ 209550 w 1400175"/>
              <a:gd name="connsiteY3" fmla="*/ 2366962 h 2671762"/>
              <a:gd name="connsiteX4" fmla="*/ 271463 w 1400175"/>
              <a:gd name="connsiteY4" fmla="*/ 2509837 h 2671762"/>
              <a:gd name="connsiteX5" fmla="*/ 338138 w 1400175"/>
              <a:gd name="connsiteY5" fmla="*/ 2586037 h 2671762"/>
              <a:gd name="connsiteX6" fmla="*/ 495300 w 1400175"/>
              <a:gd name="connsiteY6" fmla="*/ 2671762 h 2671762"/>
              <a:gd name="connsiteX7" fmla="*/ 547688 w 1400175"/>
              <a:gd name="connsiteY7" fmla="*/ 2571750 h 2671762"/>
              <a:gd name="connsiteX8" fmla="*/ 600075 w 1400175"/>
              <a:gd name="connsiteY8" fmla="*/ 2524125 h 2671762"/>
              <a:gd name="connsiteX9" fmla="*/ 695325 w 1400175"/>
              <a:gd name="connsiteY9" fmla="*/ 2457450 h 2671762"/>
              <a:gd name="connsiteX10" fmla="*/ 752475 w 1400175"/>
              <a:gd name="connsiteY10" fmla="*/ 2400300 h 2671762"/>
              <a:gd name="connsiteX11" fmla="*/ 866775 w 1400175"/>
              <a:gd name="connsiteY11" fmla="*/ 2362200 h 2671762"/>
              <a:gd name="connsiteX12" fmla="*/ 933450 w 1400175"/>
              <a:gd name="connsiteY12" fmla="*/ 2481262 h 2671762"/>
              <a:gd name="connsiteX13" fmla="*/ 1085850 w 1400175"/>
              <a:gd name="connsiteY13" fmla="*/ 2533650 h 2671762"/>
              <a:gd name="connsiteX14" fmla="*/ 1176338 w 1400175"/>
              <a:gd name="connsiteY14" fmla="*/ 2552700 h 2671762"/>
              <a:gd name="connsiteX15" fmla="*/ 1223963 w 1400175"/>
              <a:gd name="connsiteY15" fmla="*/ 2514600 h 2671762"/>
              <a:gd name="connsiteX16" fmla="*/ 1281113 w 1400175"/>
              <a:gd name="connsiteY16" fmla="*/ 2476500 h 2671762"/>
              <a:gd name="connsiteX17" fmla="*/ 1323975 w 1400175"/>
              <a:gd name="connsiteY17" fmla="*/ 2447925 h 2671762"/>
              <a:gd name="connsiteX18" fmla="*/ 1366838 w 1400175"/>
              <a:gd name="connsiteY18" fmla="*/ 2428875 h 2671762"/>
              <a:gd name="connsiteX19" fmla="*/ 1400175 w 1400175"/>
              <a:gd name="connsiteY19" fmla="*/ 2457450 h 2671762"/>
              <a:gd name="connsiteX20" fmla="*/ 1400175 w 1400175"/>
              <a:gd name="connsiteY20" fmla="*/ 9525 h 2671762"/>
              <a:gd name="connsiteX21" fmla="*/ 0 w 1400175"/>
              <a:gd name="connsiteY21" fmla="*/ 0 h 2671762"/>
              <a:gd name="connsiteX0-1" fmla="*/ 0 w 1400175"/>
              <a:gd name="connsiteY0-2" fmla="*/ 0 h 2671762"/>
              <a:gd name="connsiteX1-3" fmla="*/ 0 w 1400175"/>
              <a:gd name="connsiteY1-4" fmla="*/ 2400300 h 2671762"/>
              <a:gd name="connsiteX2-5" fmla="*/ 142875 w 1400175"/>
              <a:gd name="connsiteY2-6" fmla="*/ 2328862 h 2671762"/>
              <a:gd name="connsiteX3-7" fmla="*/ 271463 w 1400175"/>
              <a:gd name="connsiteY3-8" fmla="*/ 2509837 h 2671762"/>
              <a:gd name="connsiteX4-9" fmla="*/ 338138 w 1400175"/>
              <a:gd name="connsiteY4-10" fmla="*/ 2586037 h 2671762"/>
              <a:gd name="connsiteX5-11" fmla="*/ 495300 w 1400175"/>
              <a:gd name="connsiteY5-12" fmla="*/ 2671762 h 2671762"/>
              <a:gd name="connsiteX6-13" fmla="*/ 547688 w 1400175"/>
              <a:gd name="connsiteY6-14" fmla="*/ 2571750 h 2671762"/>
              <a:gd name="connsiteX7-15" fmla="*/ 600075 w 1400175"/>
              <a:gd name="connsiteY7-16" fmla="*/ 2524125 h 2671762"/>
              <a:gd name="connsiteX8-17" fmla="*/ 695325 w 1400175"/>
              <a:gd name="connsiteY8-18" fmla="*/ 2457450 h 2671762"/>
              <a:gd name="connsiteX9-19" fmla="*/ 752475 w 1400175"/>
              <a:gd name="connsiteY9-20" fmla="*/ 2400300 h 2671762"/>
              <a:gd name="connsiteX10-21" fmla="*/ 866775 w 1400175"/>
              <a:gd name="connsiteY10-22" fmla="*/ 2362200 h 2671762"/>
              <a:gd name="connsiteX11-23" fmla="*/ 933450 w 1400175"/>
              <a:gd name="connsiteY11-24" fmla="*/ 2481262 h 2671762"/>
              <a:gd name="connsiteX12-25" fmla="*/ 1085850 w 1400175"/>
              <a:gd name="connsiteY12-26" fmla="*/ 2533650 h 2671762"/>
              <a:gd name="connsiteX13-27" fmla="*/ 1176338 w 1400175"/>
              <a:gd name="connsiteY13-28" fmla="*/ 2552700 h 2671762"/>
              <a:gd name="connsiteX14-29" fmla="*/ 1223963 w 1400175"/>
              <a:gd name="connsiteY14-30" fmla="*/ 2514600 h 2671762"/>
              <a:gd name="connsiteX15-31" fmla="*/ 1281113 w 1400175"/>
              <a:gd name="connsiteY15-32" fmla="*/ 2476500 h 2671762"/>
              <a:gd name="connsiteX16-33" fmla="*/ 1323975 w 1400175"/>
              <a:gd name="connsiteY16-34" fmla="*/ 2447925 h 2671762"/>
              <a:gd name="connsiteX17-35" fmla="*/ 1366838 w 1400175"/>
              <a:gd name="connsiteY17-36" fmla="*/ 2428875 h 2671762"/>
              <a:gd name="connsiteX18-37" fmla="*/ 1400175 w 1400175"/>
              <a:gd name="connsiteY18-38" fmla="*/ 2457450 h 2671762"/>
              <a:gd name="connsiteX19-39" fmla="*/ 1400175 w 1400175"/>
              <a:gd name="connsiteY19-40" fmla="*/ 9525 h 2671762"/>
              <a:gd name="connsiteX20-41" fmla="*/ 0 w 1400175"/>
              <a:gd name="connsiteY20-42" fmla="*/ 0 h 2671762"/>
              <a:gd name="connsiteX0-43" fmla="*/ 0 w 1400175"/>
              <a:gd name="connsiteY0-44" fmla="*/ 0 h 2671762"/>
              <a:gd name="connsiteX1-45" fmla="*/ 0 w 1400175"/>
              <a:gd name="connsiteY1-46" fmla="*/ 2400300 h 2671762"/>
              <a:gd name="connsiteX2-47" fmla="*/ 142875 w 1400175"/>
              <a:gd name="connsiteY2-48" fmla="*/ 2328862 h 2671762"/>
              <a:gd name="connsiteX3-49" fmla="*/ 271463 w 1400175"/>
              <a:gd name="connsiteY3-50" fmla="*/ 2509837 h 2671762"/>
              <a:gd name="connsiteX4-51" fmla="*/ 338138 w 1400175"/>
              <a:gd name="connsiteY4-52" fmla="*/ 2586037 h 2671762"/>
              <a:gd name="connsiteX5-53" fmla="*/ 495300 w 1400175"/>
              <a:gd name="connsiteY5-54" fmla="*/ 2671762 h 2671762"/>
              <a:gd name="connsiteX6-55" fmla="*/ 547688 w 1400175"/>
              <a:gd name="connsiteY6-56" fmla="*/ 2571750 h 2671762"/>
              <a:gd name="connsiteX7-57" fmla="*/ 600075 w 1400175"/>
              <a:gd name="connsiteY7-58" fmla="*/ 2524125 h 2671762"/>
              <a:gd name="connsiteX8-59" fmla="*/ 695325 w 1400175"/>
              <a:gd name="connsiteY8-60" fmla="*/ 2457450 h 2671762"/>
              <a:gd name="connsiteX9-61" fmla="*/ 752475 w 1400175"/>
              <a:gd name="connsiteY9-62" fmla="*/ 2400300 h 2671762"/>
              <a:gd name="connsiteX10-63" fmla="*/ 866775 w 1400175"/>
              <a:gd name="connsiteY10-64" fmla="*/ 2362200 h 2671762"/>
              <a:gd name="connsiteX11-65" fmla="*/ 933450 w 1400175"/>
              <a:gd name="connsiteY11-66" fmla="*/ 2481262 h 2671762"/>
              <a:gd name="connsiteX12-67" fmla="*/ 1085850 w 1400175"/>
              <a:gd name="connsiteY12-68" fmla="*/ 2533650 h 2671762"/>
              <a:gd name="connsiteX13-69" fmla="*/ 1176338 w 1400175"/>
              <a:gd name="connsiteY13-70" fmla="*/ 2552700 h 2671762"/>
              <a:gd name="connsiteX14-71" fmla="*/ 1223963 w 1400175"/>
              <a:gd name="connsiteY14-72" fmla="*/ 2514600 h 2671762"/>
              <a:gd name="connsiteX15-73" fmla="*/ 1281113 w 1400175"/>
              <a:gd name="connsiteY15-74" fmla="*/ 2476500 h 2671762"/>
              <a:gd name="connsiteX16-75" fmla="*/ 1323975 w 1400175"/>
              <a:gd name="connsiteY16-76" fmla="*/ 2447925 h 2671762"/>
              <a:gd name="connsiteX17-77" fmla="*/ 1366838 w 1400175"/>
              <a:gd name="connsiteY17-78" fmla="*/ 2428875 h 2671762"/>
              <a:gd name="connsiteX18-79" fmla="*/ 1400175 w 1400175"/>
              <a:gd name="connsiteY18-80" fmla="*/ 2457450 h 2671762"/>
              <a:gd name="connsiteX19-81" fmla="*/ 1400175 w 1400175"/>
              <a:gd name="connsiteY19-82" fmla="*/ 9525 h 2671762"/>
              <a:gd name="connsiteX20-83" fmla="*/ 0 w 1400175"/>
              <a:gd name="connsiteY20-84" fmla="*/ 0 h 2671762"/>
              <a:gd name="connsiteX0-85" fmla="*/ 0 w 1400175"/>
              <a:gd name="connsiteY0-86" fmla="*/ 0 h 2671762"/>
              <a:gd name="connsiteX1-87" fmla="*/ 0 w 1400175"/>
              <a:gd name="connsiteY1-88" fmla="*/ 2400300 h 2671762"/>
              <a:gd name="connsiteX2-89" fmla="*/ 157163 w 1400175"/>
              <a:gd name="connsiteY2-90" fmla="*/ 2328862 h 2671762"/>
              <a:gd name="connsiteX3-91" fmla="*/ 271463 w 1400175"/>
              <a:gd name="connsiteY3-92" fmla="*/ 2509837 h 2671762"/>
              <a:gd name="connsiteX4-93" fmla="*/ 338138 w 1400175"/>
              <a:gd name="connsiteY4-94" fmla="*/ 2586037 h 2671762"/>
              <a:gd name="connsiteX5-95" fmla="*/ 495300 w 1400175"/>
              <a:gd name="connsiteY5-96" fmla="*/ 2671762 h 2671762"/>
              <a:gd name="connsiteX6-97" fmla="*/ 547688 w 1400175"/>
              <a:gd name="connsiteY6-98" fmla="*/ 2571750 h 2671762"/>
              <a:gd name="connsiteX7-99" fmla="*/ 600075 w 1400175"/>
              <a:gd name="connsiteY7-100" fmla="*/ 2524125 h 2671762"/>
              <a:gd name="connsiteX8-101" fmla="*/ 695325 w 1400175"/>
              <a:gd name="connsiteY8-102" fmla="*/ 2457450 h 2671762"/>
              <a:gd name="connsiteX9-103" fmla="*/ 752475 w 1400175"/>
              <a:gd name="connsiteY9-104" fmla="*/ 2400300 h 2671762"/>
              <a:gd name="connsiteX10-105" fmla="*/ 866775 w 1400175"/>
              <a:gd name="connsiteY10-106" fmla="*/ 2362200 h 2671762"/>
              <a:gd name="connsiteX11-107" fmla="*/ 933450 w 1400175"/>
              <a:gd name="connsiteY11-108" fmla="*/ 2481262 h 2671762"/>
              <a:gd name="connsiteX12-109" fmla="*/ 1085850 w 1400175"/>
              <a:gd name="connsiteY12-110" fmla="*/ 2533650 h 2671762"/>
              <a:gd name="connsiteX13-111" fmla="*/ 1176338 w 1400175"/>
              <a:gd name="connsiteY13-112" fmla="*/ 2552700 h 2671762"/>
              <a:gd name="connsiteX14-113" fmla="*/ 1223963 w 1400175"/>
              <a:gd name="connsiteY14-114" fmla="*/ 2514600 h 2671762"/>
              <a:gd name="connsiteX15-115" fmla="*/ 1281113 w 1400175"/>
              <a:gd name="connsiteY15-116" fmla="*/ 2476500 h 2671762"/>
              <a:gd name="connsiteX16-117" fmla="*/ 1323975 w 1400175"/>
              <a:gd name="connsiteY16-118" fmla="*/ 2447925 h 2671762"/>
              <a:gd name="connsiteX17-119" fmla="*/ 1366838 w 1400175"/>
              <a:gd name="connsiteY17-120" fmla="*/ 2428875 h 2671762"/>
              <a:gd name="connsiteX18-121" fmla="*/ 1400175 w 1400175"/>
              <a:gd name="connsiteY18-122" fmla="*/ 2457450 h 2671762"/>
              <a:gd name="connsiteX19-123" fmla="*/ 1400175 w 1400175"/>
              <a:gd name="connsiteY19-124" fmla="*/ 9525 h 2671762"/>
              <a:gd name="connsiteX20-125" fmla="*/ 0 w 1400175"/>
              <a:gd name="connsiteY20-126" fmla="*/ 0 h 2671762"/>
              <a:gd name="connsiteX0-127" fmla="*/ 0 w 1400175"/>
              <a:gd name="connsiteY0-128" fmla="*/ 0 h 2671762"/>
              <a:gd name="connsiteX1-129" fmla="*/ 0 w 1400175"/>
              <a:gd name="connsiteY1-130" fmla="*/ 2400300 h 2671762"/>
              <a:gd name="connsiteX2-131" fmla="*/ 157163 w 1400175"/>
              <a:gd name="connsiteY2-132" fmla="*/ 2328862 h 2671762"/>
              <a:gd name="connsiteX3-133" fmla="*/ 271463 w 1400175"/>
              <a:gd name="connsiteY3-134" fmla="*/ 2509837 h 2671762"/>
              <a:gd name="connsiteX4-135" fmla="*/ 338138 w 1400175"/>
              <a:gd name="connsiteY4-136" fmla="*/ 2586037 h 2671762"/>
              <a:gd name="connsiteX5-137" fmla="*/ 495300 w 1400175"/>
              <a:gd name="connsiteY5-138" fmla="*/ 2671762 h 2671762"/>
              <a:gd name="connsiteX6-139" fmla="*/ 547688 w 1400175"/>
              <a:gd name="connsiteY6-140" fmla="*/ 2571750 h 2671762"/>
              <a:gd name="connsiteX7-141" fmla="*/ 600075 w 1400175"/>
              <a:gd name="connsiteY7-142" fmla="*/ 2524125 h 2671762"/>
              <a:gd name="connsiteX8-143" fmla="*/ 695325 w 1400175"/>
              <a:gd name="connsiteY8-144" fmla="*/ 2457450 h 2671762"/>
              <a:gd name="connsiteX9-145" fmla="*/ 752475 w 1400175"/>
              <a:gd name="connsiteY9-146" fmla="*/ 2400300 h 2671762"/>
              <a:gd name="connsiteX10-147" fmla="*/ 866775 w 1400175"/>
              <a:gd name="connsiteY10-148" fmla="*/ 2362200 h 2671762"/>
              <a:gd name="connsiteX11-149" fmla="*/ 933450 w 1400175"/>
              <a:gd name="connsiteY11-150" fmla="*/ 2481262 h 2671762"/>
              <a:gd name="connsiteX12-151" fmla="*/ 1085850 w 1400175"/>
              <a:gd name="connsiteY12-152" fmla="*/ 2533650 h 2671762"/>
              <a:gd name="connsiteX13-153" fmla="*/ 1176338 w 1400175"/>
              <a:gd name="connsiteY13-154" fmla="*/ 2552700 h 2671762"/>
              <a:gd name="connsiteX14-155" fmla="*/ 1223963 w 1400175"/>
              <a:gd name="connsiteY14-156" fmla="*/ 2514600 h 2671762"/>
              <a:gd name="connsiteX15-157" fmla="*/ 1281113 w 1400175"/>
              <a:gd name="connsiteY15-158" fmla="*/ 2476500 h 2671762"/>
              <a:gd name="connsiteX16-159" fmla="*/ 1323975 w 1400175"/>
              <a:gd name="connsiteY16-160" fmla="*/ 2447925 h 2671762"/>
              <a:gd name="connsiteX17-161" fmla="*/ 1366838 w 1400175"/>
              <a:gd name="connsiteY17-162" fmla="*/ 2428875 h 2671762"/>
              <a:gd name="connsiteX18-163" fmla="*/ 1400175 w 1400175"/>
              <a:gd name="connsiteY18-164" fmla="*/ 2457450 h 2671762"/>
              <a:gd name="connsiteX19-165" fmla="*/ 1400175 w 1400175"/>
              <a:gd name="connsiteY19-166" fmla="*/ 9525 h 2671762"/>
              <a:gd name="connsiteX20-167" fmla="*/ 0 w 1400175"/>
              <a:gd name="connsiteY20-168" fmla="*/ 0 h 2671762"/>
              <a:gd name="connsiteX0-169" fmla="*/ 0 w 1400175"/>
              <a:gd name="connsiteY0-170" fmla="*/ 0 h 2671762"/>
              <a:gd name="connsiteX1-171" fmla="*/ 0 w 1400175"/>
              <a:gd name="connsiteY1-172" fmla="*/ 2400300 h 2671762"/>
              <a:gd name="connsiteX2-173" fmla="*/ 157163 w 1400175"/>
              <a:gd name="connsiteY2-174" fmla="*/ 2328862 h 2671762"/>
              <a:gd name="connsiteX3-175" fmla="*/ 271463 w 1400175"/>
              <a:gd name="connsiteY3-176" fmla="*/ 2509837 h 2671762"/>
              <a:gd name="connsiteX4-177" fmla="*/ 338138 w 1400175"/>
              <a:gd name="connsiteY4-178" fmla="*/ 2586037 h 2671762"/>
              <a:gd name="connsiteX5-179" fmla="*/ 495300 w 1400175"/>
              <a:gd name="connsiteY5-180" fmla="*/ 2671762 h 2671762"/>
              <a:gd name="connsiteX6-181" fmla="*/ 547688 w 1400175"/>
              <a:gd name="connsiteY6-182" fmla="*/ 2571750 h 2671762"/>
              <a:gd name="connsiteX7-183" fmla="*/ 600075 w 1400175"/>
              <a:gd name="connsiteY7-184" fmla="*/ 2524125 h 2671762"/>
              <a:gd name="connsiteX8-185" fmla="*/ 695325 w 1400175"/>
              <a:gd name="connsiteY8-186" fmla="*/ 2457450 h 2671762"/>
              <a:gd name="connsiteX9-187" fmla="*/ 752475 w 1400175"/>
              <a:gd name="connsiteY9-188" fmla="*/ 2400300 h 2671762"/>
              <a:gd name="connsiteX10-189" fmla="*/ 866775 w 1400175"/>
              <a:gd name="connsiteY10-190" fmla="*/ 2362200 h 2671762"/>
              <a:gd name="connsiteX11-191" fmla="*/ 933450 w 1400175"/>
              <a:gd name="connsiteY11-192" fmla="*/ 2481262 h 2671762"/>
              <a:gd name="connsiteX12-193" fmla="*/ 1085850 w 1400175"/>
              <a:gd name="connsiteY12-194" fmla="*/ 2533650 h 2671762"/>
              <a:gd name="connsiteX13-195" fmla="*/ 1176338 w 1400175"/>
              <a:gd name="connsiteY13-196" fmla="*/ 2552700 h 2671762"/>
              <a:gd name="connsiteX14-197" fmla="*/ 1223963 w 1400175"/>
              <a:gd name="connsiteY14-198" fmla="*/ 2514600 h 2671762"/>
              <a:gd name="connsiteX15-199" fmla="*/ 1281113 w 1400175"/>
              <a:gd name="connsiteY15-200" fmla="*/ 2476500 h 2671762"/>
              <a:gd name="connsiteX16-201" fmla="*/ 1323975 w 1400175"/>
              <a:gd name="connsiteY16-202" fmla="*/ 2447925 h 2671762"/>
              <a:gd name="connsiteX17-203" fmla="*/ 1366838 w 1400175"/>
              <a:gd name="connsiteY17-204" fmla="*/ 2428875 h 2671762"/>
              <a:gd name="connsiteX18-205" fmla="*/ 1400175 w 1400175"/>
              <a:gd name="connsiteY18-206" fmla="*/ 2457450 h 2671762"/>
              <a:gd name="connsiteX19-207" fmla="*/ 1400175 w 1400175"/>
              <a:gd name="connsiteY19-208" fmla="*/ 9525 h 2671762"/>
              <a:gd name="connsiteX20-209" fmla="*/ 0 w 1400175"/>
              <a:gd name="connsiteY20-210" fmla="*/ 0 h 2671762"/>
              <a:gd name="connsiteX0-211" fmla="*/ 0 w 1400175"/>
              <a:gd name="connsiteY0-212" fmla="*/ 0 h 2671762"/>
              <a:gd name="connsiteX1-213" fmla="*/ 0 w 1400175"/>
              <a:gd name="connsiteY1-214" fmla="*/ 2400300 h 2671762"/>
              <a:gd name="connsiteX2-215" fmla="*/ 157163 w 1400175"/>
              <a:gd name="connsiteY2-216" fmla="*/ 2328862 h 2671762"/>
              <a:gd name="connsiteX3-217" fmla="*/ 271463 w 1400175"/>
              <a:gd name="connsiteY3-218" fmla="*/ 2509837 h 2671762"/>
              <a:gd name="connsiteX4-219" fmla="*/ 338138 w 1400175"/>
              <a:gd name="connsiteY4-220" fmla="*/ 2586037 h 2671762"/>
              <a:gd name="connsiteX5-221" fmla="*/ 495300 w 1400175"/>
              <a:gd name="connsiteY5-222" fmla="*/ 2671762 h 2671762"/>
              <a:gd name="connsiteX6-223" fmla="*/ 547688 w 1400175"/>
              <a:gd name="connsiteY6-224" fmla="*/ 2571750 h 2671762"/>
              <a:gd name="connsiteX7-225" fmla="*/ 600075 w 1400175"/>
              <a:gd name="connsiteY7-226" fmla="*/ 2524125 h 2671762"/>
              <a:gd name="connsiteX8-227" fmla="*/ 695325 w 1400175"/>
              <a:gd name="connsiteY8-228" fmla="*/ 2457450 h 2671762"/>
              <a:gd name="connsiteX9-229" fmla="*/ 752475 w 1400175"/>
              <a:gd name="connsiteY9-230" fmla="*/ 2400300 h 2671762"/>
              <a:gd name="connsiteX10-231" fmla="*/ 866775 w 1400175"/>
              <a:gd name="connsiteY10-232" fmla="*/ 2362200 h 2671762"/>
              <a:gd name="connsiteX11-233" fmla="*/ 933450 w 1400175"/>
              <a:gd name="connsiteY11-234" fmla="*/ 2481262 h 2671762"/>
              <a:gd name="connsiteX12-235" fmla="*/ 1085850 w 1400175"/>
              <a:gd name="connsiteY12-236" fmla="*/ 2533650 h 2671762"/>
              <a:gd name="connsiteX13-237" fmla="*/ 1176338 w 1400175"/>
              <a:gd name="connsiteY13-238" fmla="*/ 2552700 h 2671762"/>
              <a:gd name="connsiteX14-239" fmla="*/ 1223963 w 1400175"/>
              <a:gd name="connsiteY14-240" fmla="*/ 2514600 h 2671762"/>
              <a:gd name="connsiteX15-241" fmla="*/ 1281113 w 1400175"/>
              <a:gd name="connsiteY15-242" fmla="*/ 2476500 h 2671762"/>
              <a:gd name="connsiteX16-243" fmla="*/ 1323975 w 1400175"/>
              <a:gd name="connsiteY16-244" fmla="*/ 2447925 h 2671762"/>
              <a:gd name="connsiteX17-245" fmla="*/ 1366838 w 1400175"/>
              <a:gd name="connsiteY17-246" fmla="*/ 2428875 h 2671762"/>
              <a:gd name="connsiteX18-247" fmla="*/ 1400175 w 1400175"/>
              <a:gd name="connsiteY18-248" fmla="*/ 2457450 h 2671762"/>
              <a:gd name="connsiteX19-249" fmla="*/ 1400175 w 1400175"/>
              <a:gd name="connsiteY19-250" fmla="*/ 9525 h 2671762"/>
              <a:gd name="connsiteX20-251" fmla="*/ 0 w 1400175"/>
              <a:gd name="connsiteY20-252" fmla="*/ 0 h 2671762"/>
              <a:gd name="connsiteX0-253" fmla="*/ 0 w 1400175"/>
              <a:gd name="connsiteY0-254" fmla="*/ 0 h 2671762"/>
              <a:gd name="connsiteX1-255" fmla="*/ 0 w 1400175"/>
              <a:gd name="connsiteY1-256" fmla="*/ 2400300 h 2671762"/>
              <a:gd name="connsiteX2-257" fmla="*/ 157163 w 1400175"/>
              <a:gd name="connsiteY2-258" fmla="*/ 2328862 h 2671762"/>
              <a:gd name="connsiteX3-259" fmla="*/ 271463 w 1400175"/>
              <a:gd name="connsiteY3-260" fmla="*/ 2509837 h 2671762"/>
              <a:gd name="connsiteX4-261" fmla="*/ 338138 w 1400175"/>
              <a:gd name="connsiteY4-262" fmla="*/ 2586037 h 2671762"/>
              <a:gd name="connsiteX5-263" fmla="*/ 495300 w 1400175"/>
              <a:gd name="connsiteY5-264" fmla="*/ 2671762 h 2671762"/>
              <a:gd name="connsiteX6-265" fmla="*/ 547688 w 1400175"/>
              <a:gd name="connsiteY6-266" fmla="*/ 2571750 h 2671762"/>
              <a:gd name="connsiteX7-267" fmla="*/ 600075 w 1400175"/>
              <a:gd name="connsiteY7-268" fmla="*/ 2524125 h 2671762"/>
              <a:gd name="connsiteX8-269" fmla="*/ 695325 w 1400175"/>
              <a:gd name="connsiteY8-270" fmla="*/ 2457450 h 2671762"/>
              <a:gd name="connsiteX9-271" fmla="*/ 752475 w 1400175"/>
              <a:gd name="connsiteY9-272" fmla="*/ 2400300 h 2671762"/>
              <a:gd name="connsiteX10-273" fmla="*/ 866775 w 1400175"/>
              <a:gd name="connsiteY10-274" fmla="*/ 2362200 h 2671762"/>
              <a:gd name="connsiteX11-275" fmla="*/ 933450 w 1400175"/>
              <a:gd name="connsiteY11-276" fmla="*/ 2481262 h 2671762"/>
              <a:gd name="connsiteX12-277" fmla="*/ 1085850 w 1400175"/>
              <a:gd name="connsiteY12-278" fmla="*/ 2533650 h 2671762"/>
              <a:gd name="connsiteX13-279" fmla="*/ 1176338 w 1400175"/>
              <a:gd name="connsiteY13-280" fmla="*/ 2552700 h 2671762"/>
              <a:gd name="connsiteX14-281" fmla="*/ 1223963 w 1400175"/>
              <a:gd name="connsiteY14-282" fmla="*/ 2514600 h 2671762"/>
              <a:gd name="connsiteX15-283" fmla="*/ 1281113 w 1400175"/>
              <a:gd name="connsiteY15-284" fmla="*/ 2476500 h 2671762"/>
              <a:gd name="connsiteX16-285" fmla="*/ 1323975 w 1400175"/>
              <a:gd name="connsiteY16-286" fmla="*/ 2447925 h 2671762"/>
              <a:gd name="connsiteX17-287" fmla="*/ 1366838 w 1400175"/>
              <a:gd name="connsiteY17-288" fmla="*/ 2428875 h 2671762"/>
              <a:gd name="connsiteX18-289" fmla="*/ 1400175 w 1400175"/>
              <a:gd name="connsiteY18-290" fmla="*/ 2457450 h 2671762"/>
              <a:gd name="connsiteX19-291" fmla="*/ 1400175 w 1400175"/>
              <a:gd name="connsiteY19-292" fmla="*/ 9525 h 2671762"/>
              <a:gd name="connsiteX20-293" fmla="*/ 0 w 1400175"/>
              <a:gd name="connsiteY20-294" fmla="*/ 0 h 2671762"/>
              <a:gd name="connsiteX0-295" fmla="*/ 0 w 1400175"/>
              <a:gd name="connsiteY0-296" fmla="*/ 0 h 2671762"/>
              <a:gd name="connsiteX1-297" fmla="*/ 0 w 1400175"/>
              <a:gd name="connsiteY1-298" fmla="*/ 2400300 h 2671762"/>
              <a:gd name="connsiteX2-299" fmla="*/ 157163 w 1400175"/>
              <a:gd name="connsiteY2-300" fmla="*/ 2328862 h 2671762"/>
              <a:gd name="connsiteX3-301" fmla="*/ 271463 w 1400175"/>
              <a:gd name="connsiteY3-302" fmla="*/ 2509837 h 2671762"/>
              <a:gd name="connsiteX4-303" fmla="*/ 338138 w 1400175"/>
              <a:gd name="connsiteY4-304" fmla="*/ 2586037 h 2671762"/>
              <a:gd name="connsiteX5-305" fmla="*/ 495300 w 1400175"/>
              <a:gd name="connsiteY5-306" fmla="*/ 2671762 h 2671762"/>
              <a:gd name="connsiteX6-307" fmla="*/ 547688 w 1400175"/>
              <a:gd name="connsiteY6-308" fmla="*/ 2571750 h 2671762"/>
              <a:gd name="connsiteX7-309" fmla="*/ 600075 w 1400175"/>
              <a:gd name="connsiteY7-310" fmla="*/ 2524125 h 2671762"/>
              <a:gd name="connsiteX8-311" fmla="*/ 695325 w 1400175"/>
              <a:gd name="connsiteY8-312" fmla="*/ 2457450 h 2671762"/>
              <a:gd name="connsiteX9-313" fmla="*/ 752475 w 1400175"/>
              <a:gd name="connsiteY9-314" fmla="*/ 2400300 h 2671762"/>
              <a:gd name="connsiteX10-315" fmla="*/ 866775 w 1400175"/>
              <a:gd name="connsiteY10-316" fmla="*/ 2362200 h 2671762"/>
              <a:gd name="connsiteX11-317" fmla="*/ 933450 w 1400175"/>
              <a:gd name="connsiteY11-318" fmla="*/ 2481262 h 2671762"/>
              <a:gd name="connsiteX12-319" fmla="*/ 1085850 w 1400175"/>
              <a:gd name="connsiteY12-320" fmla="*/ 2533650 h 2671762"/>
              <a:gd name="connsiteX13-321" fmla="*/ 1176338 w 1400175"/>
              <a:gd name="connsiteY13-322" fmla="*/ 2552700 h 2671762"/>
              <a:gd name="connsiteX14-323" fmla="*/ 1223963 w 1400175"/>
              <a:gd name="connsiteY14-324" fmla="*/ 2514600 h 2671762"/>
              <a:gd name="connsiteX15-325" fmla="*/ 1281113 w 1400175"/>
              <a:gd name="connsiteY15-326" fmla="*/ 2476500 h 2671762"/>
              <a:gd name="connsiteX16-327" fmla="*/ 1323975 w 1400175"/>
              <a:gd name="connsiteY16-328" fmla="*/ 2447925 h 2671762"/>
              <a:gd name="connsiteX17-329" fmla="*/ 1366838 w 1400175"/>
              <a:gd name="connsiteY17-330" fmla="*/ 2428875 h 2671762"/>
              <a:gd name="connsiteX18-331" fmla="*/ 1400175 w 1400175"/>
              <a:gd name="connsiteY18-332" fmla="*/ 2457450 h 2671762"/>
              <a:gd name="connsiteX19-333" fmla="*/ 1400175 w 1400175"/>
              <a:gd name="connsiteY19-334" fmla="*/ 9525 h 2671762"/>
              <a:gd name="connsiteX20-335" fmla="*/ 0 w 1400175"/>
              <a:gd name="connsiteY20-336" fmla="*/ 0 h 2671762"/>
              <a:gd name="connsiteX0-337" fmla="*/ 0 w 1400175"/>
              <a:gd name="connsiteY0-338" fmla="*/ 0 h 2671762"/>
              <a:gd name="connsiteX1-339" fmla="*/ 0 w 1400175"/>
              <a:gd name="connsiteY1-340" fmla="*/ 2400300 h 2671762"/>
              <a:gd name="connsiteX2-341" fmla="*/ 157163 w 1400175"/>
              <a:gd name="connsiteY2-342" fmla="*/ 2328862 h 2671762"/>
              <a:gd name="connsiteX3-343" fmla="*/ 271463 w 1400175"/>
              <a:gd name="connsiteY3-344" fmla="*/ 2509837 h 2671762"/>
              <a:gd name="connsiteX4-345" fmla="*/ 338138 w 1400175"/>
              <a:gd name="connsiteY4-346" fmla="*/ 2586037 h 2671762"/>
              <a:gd name="connsiteX5-347" fmla="*/ 495300 w 1400175"/>
              <a:gd name="connsiteY5-348" fmla="*/ 2671762 h 2671762"/>
              <a:gd name="connsiteX6-349" fmla="*/ 547688 w 1400175"/>
              <a:gd name="connsiteY6-350" fmla="*/ 2571750 h 2671762"/>
              <a:gd name="connsiteX7-351" fmla="*/ 600075 w 1400175"/>
              <a:gd name="connsiteY7-352" fmla="*/ 2524125 h 2671762"/>
              <a:gd name="connsiteX8-353" fmla="*/ 695325 w 1400175"/>
              <a:gd name="connsiteY8-354" fmla="*/ 2457450 h 2671762"/>
              <a:gd name="connsiteX9-355" fmla="*/ 752475 w 1400175"/>
              <a:gd name="connsiteY9-356" fmla="*/ 2400300 h 2671762"/>
              <a:gd name="connsiteX10-357" fmla="*/ 866775 w 1400175"/>
              <a:gd name="connsiteY10-358" fmla="*/ 2362200 h 2671762"/>
              <a:gd name="connsiteX11-359" fmla="*/ 933450 w 1400175"/>
              <a:gd name="connsiteY11-360" fmla="*/ 2481262 h 2671762"/>
              <a:gd name="connsiteX12-361" fmla="*/ 1085850 w 1400175"/>
              <a:gd name="connsiteY12-362" fmla="*/ 2533650 h 2671762"/>
              <a:gd name="connsiteX13-363" fmla="*/ 1176338 w 1400175"/>
              <a:gd name="connsiteY13-364" fmla="*/ 2552700 h 2671762"/>
              <a:gd name="connsiteX14-365" fmla="*/ 1223963 w 1400175"/>
              <a:gd name="connsiteY14-366" fmla="*/ 2514600 h 2671762"/>
              <a:gd name="connsiteX15-367" fmla="*/ 1281113 w 1400175"/>
              <a:gd name="connsiteY15-368" fmla="*/ 2476500 h 2671762"/>
              <a:gd name="connsiteX16-369" fmla="*/ 1323975 w 1400175"/>
              <a:gd name="connsiteY16-370" fmla="*/ 2447925 h 2671762"/>
              <a:gd name="connsiteX17-371" fmla="*/ 1366838 w 1400175"/>
              <a:gd name="connsiteY17-372" fmla="*/ 2428875 h 2671762"/>
              <a:gd name="connsiteX18-373" fmla="*/ 1385888 w 1400175"/>
              <a:gd name="connsiteY18-374" fmla="*/ 2443163 h 2671762"/>
              <a:gd name="connsiteX19-375" fmla="*/ 1400175 w 1400175"/>
              <a:gd name="connsiteY19-376" fmla="*/ 9525 h 2671762"/>
              <a:gd name="connsiteX20-377" fmla="*/ 0 w 1400175"/>
              <a:gd name="connsiteY20-378" fmla="*/ 0 h 267176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Lst>
            <a:rect l="l" t="t" r="r" b="b"/>
            <a:pathLst>
              <a:path w="1400175" h="2671762">
                <a:moveTo>
                  <a:pt x="0" y="0"/>
                </a:moveTo>
                <a:lnTo>
                  <a:pt x="0" y="2400300"/>
                </a:lnTo>
                <a:lnTo>
                  <a:pt x="157163" y="2328862"/>
                </a:lnTo>
                <a:cubicBezTo>
                  <a:pt x="261938" y="2370137"/>
                  <a:pt x="228600" y="2449512"/>
                  <a:pt x="271463" y="2509837"/>
                </a:cubicBezTo>
                <a:lnTo>
                  <a:pt x="338138" y="2586037"/>
                </a:lnTo>
                <a:lnTo>
                  <a:pt x="495300" y="2671762"/>
                </a:lnTo>
                <a:cubicBezTo>
                  <a:pt x="530225" y="2669381"/>
                  <a:pt x="530226" y="2596356"/>
                  <a:pt x="547688" y="2571750"/>
                </a:cubicBezTo>
                <a:cubicBezTo>
                  <a:pt x="565150" y="2547144"/>
                  <a:pt x="575469" y="2543175"/>
                  <a:pt x="600075" y="2524125"/>
                </a:cubicBezTo>
                <a:lnTo>
                  <a:pt x="695325" y="2457450"/>
                </a:lnTo>
                <a:lnTo>
                  <a:pt x="752475" y="2400300"/>
                </a:lnTo>
                <a:lnTo>
                  <a:pt x="866775" y="2362200"/>
                </a:lnTo>
                <a:cubicBezTo>
                  <a:pt x="896937" y="2375694"/>
                  <a:pt x="896938" y="2452687"/>
                  <a:pt x="933450" y="2481262"/>
                </a:cubicBezTo>
                <a:cubicBezTo>
                  <a:pt x="969962" y="2509837"/>
                  <a:pt x="1055687" y="2527300"/>
                  <a:pt x="1085850" y="2533650"/>
                </a:cubicBezTo>
                <a:lnTo>
                  <a:pt x="1176338" y="2552700"/>
                </a:lnTo>
                <a:cubicBezTo>
                  <a:pt x="1199357" y="2549525"/>
                  <a:pt x="1206501" y="2527300"/>
                  <a:pt x="1223963" y="2514600"/>
                </a:cubicBezTo>
                <a:cubicBezTo>
                  <a:pt x="1241426" y="2501900"/>
                  <a:pt x="1264444" y="2487612"/>
                  <a:pt x="1281113" y="2476500"/>
                </a:cubicBezTo>
                <a:lnTo>
                  <a:pt x="1323975" y="2447925"/>
                </a:lnTo>
                <a:cubicBezTo>
                  <a:pt x="1338262" y="2438400"/>
                  <a:pt x="1354138" y="2427288"/>
                  <a:pt x="1366838" y="2428875"/>
                </a:cubicBezTo>
                <a:lnTo>
                  <a:pt x="1385888" y="2443163"/>
                </a:lnTo>
                <a:cubicBezTo>
                  <a:pt x="1390650" y="1631950"/>
                  <a:pt x="1395413" y="820738"/>
                  <a:pt x="1400175" y="9525"/>
                </a:cubicBezTo>
                <a:lnTo>
                  <a:pt x="0" y="0"/>
                </a:lnTo>
                <a:close/>
              </a:path>
            </a:pathLst>
          </a:custGeom>
          <a:solidFill>
            <a:srgbClr val="F4346A"/>
          </a:solidFill>
          <a:ln>
            <a:noFill/>
          </a:ln>
        </p:spPr>
        <p:style>
          <a:lnRef idx="2">
            <a:schemeClr val="accent1">
              <a:shade val="50000"/>
            </a:schemeClr>
          </a:lnRef>
          <a:fillRef idx="1">
            <a:schemeClr val="accent1"/>
          </a:fillRef>
          <a:effectRef idx="0">
            <a:schemeClr val="accent1"/>
          </a:effectRef>
          <a:fontRef idx="minor">
            <a:schemeClr val="lt1"/>
          </a:fontRef>
        </p:style>
        <p:txBody>
          <a:bodyPr lIns="71977" tIns="46785" rIns="71977" bIns="107967" anchor="ctr">
            <a:normAutofit/>
          </a:bodyPr>
          <a:lstStyle/>
          <a:p>
            <a:pPr algn="ctr" defTabSz="1218804">
              <a:lnSpc>
                <a:spcPct val="110000"/>
              </a:lnSpc>
              <a:defRPr/>
            </a:pPr>
            <a:r>
              <a:rPr lang="zh-CN" altLang="en-US" sz="2799" dirty="0">
                <a:solidFill>
                  <a:srgbClr val="FFFFFF"/>
                </a:solidFill>
                <a:latin typeface="微软雅黑" panose="020B0503020204020204" charset="-122"/>
                <a:ea typeface="微软雅黑" panose="020B0503020204020204" charset="-122"/>
                <a:sym typeface="+mn-ea"/>
              </a:rPr>
              <a:t>添加标题</a:t>
            </a:r>
          </a:p>
        </p:txBody>
      </p:sp>
      <p:sp>
        <p:nvSpPr>
          <p:cNvPr id="39" name="MH_Other_6"/>
          <p:cNvSpPr/>
          <p:nvPr>
            <p:custDataLst>
              <p:tags r:id="rId9"/>
            </p:custDataLst>
          </p:nvPr>
        </p:nvSpPr>
        <p:spPr>
          <a:xfrm rot="19833143">
            <a:off x="5998243" y="1126567"/>
            <a:ext cx="353904" cy="336445"/>
          </a:xfrm>
          <a:custGeom>
            <a:avLst/>
            <a:gdLst/>
            <a:ahLst/>
            <a:cxnLst/>
            <a:rect l="l" t="t" r="r" b="b"/>
            <a:pathLst>
              <a:path w="1059063" h="1007997">
                <a:moveTo>
                  <a:pt x="703357" y="0"/>
                </a:moveTo>
                <a:lnTo>
                  <a:pt x="1059063" y="345377"/>
                </a:lnTo>
                <a:cubicBezTo>
                  <a:pt x="1011759" y="390684"/>
                  <a:pt x="950318" y="412745"/>
                  <a:pt x="888735" y="411717"/>
                </a:cubicBezTo>
                <a:lnTo>
                  <a:pt x="615617" y="668531"/>
                </a:lnTo>
                <a:cubicBezTo>
                  <a:pt x="643882" y="763675"/>
                  <a:pt x="628025" y="864389"/>
                  <a:pt x="564718" y="936620"/>
                </a:cubicBezTo>
                <a:lnTo>
                  <a:pt x="370217" y="747767"/>
                </a:lnTo>
                <a:cubicBezTo>
                  <a:pt x="247618" y="834750"/>
                  <a:pt x="146199" y="930329"/>
                  <a:pt x="0" y="1007997"/>
                </a:cubicBezTo>
                <a:cubicBezTo>
                  <a:pt x="95002" y="875886"/>
                  <a:pt x="190003" y="777809"/>
                  <a:pt x="284746" y="664777"/>
                </a:cubicBezTo>
                <a:lnTo>
                  <a:pt x="96361" y="481861"/>
                </a:lnTo>
                <a:cubicBezTo>
                  <a:pt x="152055" y="429106"/>
                  <a:pt x="226831" y="406169"/>
                  <a:pt x="303394" y="411783"/>
                </a:cubicBezTo>
                <a:cubicBezTo>
                  <a:pt x="325459" y="413401"/>
                  <a:pt x="347673" y="417390"/>
                  <a:pt x="369433" y="424372"/>
                </a:cubicBezTo>
                <a:lnTo>
                  <a:pt x="642990" y="154959"/>
                </a:lnTo>
                <a:cubicBezTo>
                  <a:pt x="643358" y="99193"/>
                  <a:pt x="663662" y="44083"/>
                  <a:pt x="703357" y="0"/>
                </a:cubicBezTo>
                <a:close/>
              </a:path>
            </a:pathLst>
          </a:custGeom>
          <a:solidFill>
            <a:srgbClr val="F4346A"/>
          </a:solidFill>
          <a:ln w="12700">
            <a:noFill/>
          </a:ln>
          <a:effectLst>
            <a:outerShdw blurRad="254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804">
              <a:defRPr/>
            </a:pPr>
            <a:endParaRPr lang="zh-CN" altLang="en-US" sz="2399">
              <a:solidFill>
                <a:srgbClr val="FFFFFF"/>
              </a:solidFill>
              <a:latin typeface="Calibri"/>
              <a:ea typeface="宋体" panose="02010600030101010101" pitchFamily="2" charset="-122"/>
            </a:endParaRPr>
          </a:p>
        </p:txBody>
      </p:sp>
      <p:sp>
        <p:nvSpPr>
          <p:cNvPr id="40" name="MH_Other_7"/>
          <p:cNvSpPr/>
          <p:nvPr>
            <p:custDataLst>
              <p:tags r:id="rId10"/>
            </p:custDataLst>
          </p:nvPr>
        </p:nvSpPr>
        <p:spPr>
          <a:xfrm>
            <a:off x="7145651" y="2554875"/>
            <a:ext cx="1150583" cy="2274187"/>
          </a:xfrm>
          <a:custGeom>
            <a:avLst/>
            <a:gdLst>
              <a:gd name="connsiteX0" fmla="*/ 0 w 1400175"/>
              <a:gd name="connsiteY0" fmla="*/ 0 h 2671762"/>
              <a:gd name="connsiteX1" fmla="*/ 0 w 1400175"/>
              <a:gd name="connsiteY1" fmla="*/ 2400300 h 2671762"/>
              <a:gd name="connsiteX2" fmla="*/ 142875 w 1400175"/>
              <a:gd name="connsiteY2" fmla="*/ 2328862 h 2671762"/>
              <a:gd name="connsiteX3" fmla="*/ 209550 w 1400175"/>
              <a:gd name="connsiteY3" fmla="*/ 2366962 h 2671762"/>
              <a:gd name="connsiteX4" fmla="*/ 271463 w 1400175"/>
              <a:gd name="connsiteY4" fmla="*/ 2509837 h 2671762"/>
              <a:gd name="connsiteX5" fmla="*/ 338138 w 1400175"/>
              <a:gd name="connsiteY5" fmla="*/ 2586037 h 2671762"/>
              <a:gd name="connsiteX6" fmla="*/ 495300 w 1400175"/>
              <a:gd name="connsiteY6" fmla="*/ 2671762 h 2671762"/>
              <a:gd name="connsiteX7" fmla="*/ 547688 w 1400175"/>
              <a:gd name="connsiteY7" fmla="*/ 2571750 h 2671762"/>
              <a:gd name="connsiteX8" fmla="*/ 600075 w 1400175"/>
              <a:gd name="connsiteY8" fmla="*/ 2524125 h 2671762"/>
              <a:gd name="connsiteX9" fmla="*/ 695325 w 1400175"/>
              <a:gd name="connsiteY9" fmla="*/ 2457450 h 2671762"/>
              <a:gd name="connsiteX10" fmla="*/ 752475 w 1400175"/>
              <a:gd name="connsiteY10" fmla="*/ 2400300 h 2671762"/>
              <a:gd name="connsiteX11" fmla="*/ 866775 w 1400175"/>
              <a:gd name="connsiteY11" fmla="*/ 2362200 h 2671762"/>
              <a:gd name="connsiteX12" fmla="*/ 933450 w 1400175"/>
              <a:gd name="connsiteY12" fmla="*/ 2481262 h 2671762"/>
              <a:gd name="connsiteX13" fmla="*/ 1085850 w 1400175"/>
              <a:gd name="connsiteY13" fmla="*/ 2533650 h 2671762"/>
              <a:gd name="connsiteX14" fmla="*/ 1176338 w 1400175"/>
              <a:gd name="connsiteY14" fmla="*/ 2552700 h 2671762"/>
              <a:gd name="connsiteX15" fmla="*/ 1223963 w 1400175"/>
              <a:gd name="connsiteY15" fmla="*/ 2514600 h 2671762"/>
              <a:gd name="connsiteX16" fmla="*/ 1281113 w 1400175"/>
              <a:gd name="connsiteY16" fmla="*/ 2476500 h 2671762"/>
              <a:gd name="connsiteX17" fmla="*/ 1323975 w 1400175"/>
              <a:gd name="connsiteY17" fmla="*/ 2447925 h 2671762"/>
              <a:gd name="connsiteX18" fmla="*/ 1366838 w 1400175"/>
              <a:gd name="connsiteY18" fmla="*/ 2428875 h 2671762"/>
              <a:gd name="connsiteX19" fmla="*/ 1400175 w 1400175"/>
              <a:gd name="connsiteY19" fmla="*/ 2457450 h 2671762"/>
              <a:gd name="connsiteX20" fmla="*/ 1400175 w 1400175"/>
              <a:gd name="connsiteY20" fmla="*/ 9525 h 2671762"/>
              <a:gd name="connsiteX21" fmla="*/ 0 w 1400175"/>
              <a:gd name="connsiteY21" fmla="*/ 0 h 2671762"/>
              <a:gd name="connsiteX0-1" fmla="*/ 0 w 1400175"/>
              <a:gd name="connsiteY0-2" fmla="*/ 0 h 2671762"/>
              <a:gd name="connsiteX1-3" fmla="*/ 0 w 1400175"/>
              <a:gd name="connsiteY1-4" fmla="*/ 2400300 h 2671762"/>
              <a:gd name="connsiteX2-5" fmla="*/ 142875 w 1400175"/>
              <a:gd name="connsiteY2-6" fmla="*/ 2328862 h 2671762"/>
              <a:gd name="connsiteX3-7" fmla="*/ 271463 w 1400175"/>
              <a:gd name="connsiteY3-8" fmla="*/ 2509837 h 2671762"/>
              <a:gd name="connsiteX4-9" fmla="*/ 338138 w 1400175"/>
              <a:gd name="connsiteY4-10" fmla="*/ 2586037 h 2671762"/>
              <a:gd name="connsiteX5-11" fmla="*/ 495300 w 1400175"/>
              <a:gd name="connsiteY5-12" fmla="*/ 2671762 h 2671762"/>
              <a:gd name="connsiteX6-13" fmla="*/ 547688 w 1400175"/>
              <a:gd name="connsiteY6-14" fmla="*/ 2571750 h 2671762"/>
              <a:gd name="connsiteX7-15" fmla="*/ 600075 w 1400175"/>
              <a:gd name="connsiteY7-16" fmla="*/ 2524125 h 2671762"/>
              <a:gd name="connsiteX8-17" fmla="*/ 695325 w 1400175"/>
              <a:gd name="connsiteY8-18" fmla="*/ 2457450 h 2671762"/>
              <a:gd name="connsiteX9-19" fmla="*/ 752475 w 1400175"/>
              <a:gd name="connsiteY9-20" fmla="*/ 2400300 h 2671762"/>
              <a:gd name="connsiteX10-21" fmla="*/ 866775 w 1400175"/>
              <a:gd name="connsiteY10-22" fmla="*/ 2362200 h 2671762"/>
              <a:gd name="connsiteX11-23" fmla="*/ 933450 w 1400175"/>
              <a:gd name="connsiteY11-24" fmla="*/ 2481262 h 2671762"/>
              <a:gd name="connsiteX12-25" fmla="*/ 1085850 w 1400175"/>
              <a:gd name="connsiteY12-26" fmla="*/ 2533650 h 2671762"/>
              <a:gd name="connsiteX13-27" fmla="*/ 1176338 w 1400175"/>
              <a:gd name="connsiteY13-28" fmla="*/ 2552700 h 2671762"/>
              <a:gd name="connsiteX14-29" fmla="*/ 1223963 w 1400175"/>
              <a:gd name="connsiteY14-30" fmla="*/ 2514600 h 2671762"/>
              <a:gd name="connsiteX15-31" fmla="*/ 1281113 w 1400175"/>
              <a:gd name="connsiteY15-32" fmla="*/ 2476500 h 2671762"/>
              <a:gd name="connsiteX16-33" fmla="*/ 1323975 w 1400175"/>
              <a:gd name="connsiteY16-34" fmla="*/ 2447925 h 2671762"/>
              <a:gd name="connsiteX17-35" fmla="*/ 1366838 w 1400175"/>
              <a:gd name="connsiteY17-36" fmla="*/ 2428875 h 2671762"/>
              <a:gd name="connsiteX18-37" fmla="*/ 1400175 w 1400175"/>
              <a:gd name="connsiteY18-38" fmla="*/ 2457450 h 2671762"/>
              <a:gd name="connsiteX19-39" fmla="*/ 1400175 w 1400175"/>
              <a:gd name="connsiteY19-40" fmla="*/ 9525 h 2671762"/>
              <a:gd name="connsiteX20-41" fmla="*/ 0 w 1400175"/>
              <a:gd name="connsiteY20-42" fmla="*/ 0 h 2671762"/>
              <a:gd name="connsiteX0-43" fmla="*/ 0 w 1400175"/>
              <a:gd name="connsiteY0-44" fmla="*/ 0 h 2671762"/>
              <a:gd name="connsiteX1-45" fmla="*/ 0 w 1400175"/>
              <a:gd name="connsiteY1-46" fmla="*/ 2400300 h 2671762"/>
              <a:gd name="connsiteX2-47" fmla="*/ 142875 w 1400175"/>
              <a:gd name="connsiteY2-48" fmla="*/ 2328862 h 2671762"/>
              <a:gd name="connsiteX3-49" fmla="*/ 271463 w 1400175"/>
              <a:gd name="connsiteY3-50" fmla="*/ 2509837 h 2671762"/>
              <a:gd name="connsiteX4-51" fmla="*/ 338138 w 1400175"/>
              <a:gd name="connsiteY4-52" fmla="*/ 2586037 h 2671762"/>
              <a:gd name="connsiteX5-53" fmla="*/ 495300 w 1400175"/>
              <a:gd name="connsiteY5-54" fmla="*/ 2671762 h 2671762"/>
              <a:gd name="connsiteX6-55" fmla="*/ 547688 w 1400175"/>
              <a:gd name="connsiteY6-56" fmla="*/ 2571750 h 2671762"/>
              <a:gd name="connsiteX7-57" fmla="*/ 600075 w 1400175"/>
              <a:gd name="connsiteY7-58" fmla="*/ 2524125 h 2671762"/>
              <a:gd name="connsiteX8-59" fmla="*/ 695325 w 1400175"/>
              <a:gd name="connsiteY8-60" fmla="*/ 2457450 h 2671762"/>
              <a:gd name="connsiteX9-61" fmla="*/ 752475 w 1400175"/>
              <a:gd name="connsiteY9-62" fmla="*/ 2400300 h 2671762"/>
              <a:gd name="connsiteX10-63" fmla="*/ 866775 w 1400175"/>
              <a:gd name="connsiteY10-64" fmla="*/ 2362200 h 2671762"/>
              <a:gd name="connsiteX11-65" fmla="*/ 933450 w 1400175"/>
              <a:gd name="connsiteY11-66" fmla="*/ 2481262 h 2671762"/>
              <a:gd name="connsiteX12-67" fmla="*/ 1085850 w 1400175"/>
              <a:gd name="connsiteY12-68" fmla="*/ 2533650 h 2671762"/>
              <a:gd name="connsiteX13-69" fmla="*/ 1176338 w 1400175"/>
              <a:gd name="connsiteY13-70" fmla="*/ 2552700 h 2671762"/>
              <a:gd name="connsiteX14-71" fmla="*/ 1223963 w 1400175"/>
              <a:gd name="connsiteY14-72" fmla="*/ 2514600 h 2671762"/>
              <a:gd name="connsiteX15-73" fmla="*/ 1281113 w 1400175"/>
              <a:gd name="connsiteY15-74" fmla="*/ 2476500 h 2671762"/>
              <a:gd name="connsiteX16-75" fmla="*/ 1323975 w 1400175"/>
              <a:gd name="connsiteY16-76" fmla="*/ 2447925 h 2671762"/>
              <a:gd name="connsiteX17-77" fmla="*/ 1366838 w 1400175"/>
              <a:gd name="connsiteY17-78" fmla="*/ 2428875 h 2671762"/>
              <a:gd name="connsiteX18-79" fmla="*/ 1400175 w 1400175"/>
              <a:gd name="connsiteY18-80" fmla="*/ 2457450 h 2671762"/>
              <a:gd name="connsiteX19-81" fmla="*/ 1400175 w 1400175"/>
              <a:gd name="connsiteY19-82" fmla="*/ 9525 h 2671762"/>
              <a:gd name="connsiteX20-83" fmla="*/ 0 w 1400175"/>
              <a:gd name="connsiteY20-84" fmla="*/ 0 h 2671762"/>
              <a:gd name="connsiteX0-85" fmla="*/ 0 w 1400175"/>
              <a:gd name="connsiteY0-86" fmla="*/ 0 h 2671762"/>
              <a:gd name="connsiteX1-87" fmla="*/ 0 w 1400175"/>
              <a:gd name="connsiteY1-88" fmla="*/ 2400300 h 2671762"/>
              <a:gd name="connsiteX2-89" fmla="*/ 157163 w 1400175"/>
              <a:gd name="connsiteY2-90" fmla="*/ 2328862 h 2671762"/>
              <a:gd name="connsiteX3-91" fmla="*/ 271463 w 1400175"/>
              <a:gd name="connsiteY3-92" fmla="*/ 2509837 h 2671762"/>
              <a:gd name="connsiteX4-93" fmla="*/ 338138 w 1400175"/>
              <a:gd name="connsiteY4-94" fmla="*/ 2586037 h 2671762"/>
              <a:gd name="connsiteX5-95" fmla="*/ 495300 w 1400175"/>
              <a:gd name="connsiteY5-96" fmla="*/ 2671762 h 2671762"/>
              <a:gd name="connsiteX6-97" fmla="*/ 547688 w 1400175"/>
              <a:gd name="connsiteY6-98" fmla="*/ 2571750 h 2671762"/>
              <a:gd name="connsiteX7-99" fmla="*/ 600075 w 1400175"/>
              <a:gd name="connsiteY7-100" fmla="*/ 2524125 h 2671762"/>
              <a:gd name="connsiteX8-101" fmla="*/ 695325 w 1400175"/>
              <a:gd name="connsiteY8-102" fmla="*/ 2457450 h 2671762"/>
              <a:gd name="connsiteX9-103" fmla="*/ 752475 w 1400175"/>
              <a:gd name="connsiteY9-104" fmla="*/ 2400300 h 2671762"/>
              <a:gd name="connsiteX10-105" fmla="*/ 866775 w 1400175"/>
              <a:gd name="connsiteY10-106" fmla="*/ 2362200 h 2671762"/>
              <a:gd name="connsiteX11-107" fmla="*/ 933450 w 1400175"/>
              <a:gd name="connsiteY11-108" fmla="*/ 2481262 h 2671762"/>
              <a:gd name="connsiteX12-109" fmla="*/ 1085850 w 1400175"/>
              <a:gd name="connsiteY12-110" fmla="*/ 2533650 h 2671762"/>
              <a:gd name="connsiteX13-111" fmla="*/ 1176338 w 1400175"/>
              <a:gd name="connsiteY13-112" fmla="*/ 2552700 h 2671762"/>
              <a:gd name="connsiteX14-113" fmla="*/ 1223963 w 1400175"/>
              <a:gd name="connsiteY14-114" fmla="*/ 2514600 h 2671762"/>
              <a:gd name="connsiteX15-115" fmla="*/ 1281113 w 1400175"/>
              <a:gd name="connsiteY15-116" fmla="*/ 2476500 h 2671762"/>
              <a:gd name="connsiteX16-117" fmla="*/ 1323975 w 1400175"/>
              <a:gd name="connsiteY16-118" fmla="*/ 2447925 h 2671762"/>
              <a:gd name="connsiteX17-119" fmla="*/ 1366838 w 1400175"/>
              <a:gd name="connsiteY17-120" fmla="*/ 2428875 h 2671762"/>
              <a:gd name="connsiteX18-121" fmla="*/ 1400175 w 1400175"/>
              <a:gd name="connsiteY18-122" fmla="*/ 2457450 h 2671762"/>
              <a:gd name="connsiteX19-123" fmla="*/ 1400175 w 1400175"/>
              <a:gd name="connsiteY19-124" fmla="*/ 9525 h 2671762"/>
              <a:gd name="connsiteX20-125" fmla="*/ 0 w 1400175"/>
              <a:gd name="connsiteY20-126" fmla="*/ 0 h 2671762"/>
              <a:gd name="connsiteX0-127" fmla="*/ 0 w 1400175"/>
              <a:gd name="connsiteY0-128" fmla="*/ 0 h 2671762"/>
              <a:gd name="connsiteX1-129" fmla="*/ 0 w 1400175"/>
              <a:gd name="connsiteY1-130" fmla="*/ 2400300 h 2671762"/>
              <a:gd name="connsiteX2-131" fmla="*/ 157163 w 1400175"/>
              <a:gd name="connsiteY2-132" fmla="*/ 2328862 h 2671762"/>
              <a:gd name="connsiteX3-133" fmla="*/ 271463 w 1400175"/>
              <a:gd name="connsiteY3-134" fmla="*/ 2509837 h 2671762"/>
              <a:gd name="connsiteX4-135" fmla="*/ 338138 w 1400175"/>
              <a:gd name="connsiteY4-136" fmla="*/ 2586037 h 2671762"/>
              <a:gd name="connsiteX5-137" fmla="*/ 495300 w 1400175"/>
              <a:gd name="connsiteY5-138" fmla="*/ 2671762 h 2671762"/>
              <a:gd name="connsiteX6-139" fmla="*/ 547688 w 1400175"/>
              <a:gd name="connsiteY6-140" fmla="*/ 2571750 h 2671762"/>
              <a:gd name="connsiteX7-141" fmla="*/ 600075 w 1400175"/>
              <a:gd name="connsiteY7-142" fmla="*/ 2524125 h 2671762"/>
              <a:gd name="connsiteX8-143" fmla="*/ 695325 w 1400175"/>
              <a:gd name="connsiteY8-144" fmla="*/ 2457450 h 2671762"/>
              <a:gd name="connsiteX9-145" fmla="*/ 752475 w 1400175"/>
              <a:gd name="connsiteY9-146" fmla="*/ 2400300 h 2671762"/>
              <a:gd name="connsiteX10-147" fmla="*/ 866775 w 1400175"/>
              <a:gd name="connsiteY10-148" fmla="*/ 2362200 h 2671762"/>
              <a:gd name="connsiteX11-149" fmla="*/ 933450 w 1400175"/>
              <a:gd name="connsiteY11-150" fmla="*/ 2481262 h 2671762"/>
              <a:gd name="connsiteX12-151" fmla="*/ 1085850 w 1400175"/>
              <a:gd name="connsiteY12-152" fmla="*/ 2533650 h 2671762"/>
              <a:gd name="connsiteX13-153" fmla="*/ 1176338 w 1400175"/>
              <a:gd name="connsiteY13-154" fmla="*/ 2552700 h 2671762"/>
              <a:gd name="connsiteX14-155" fmla="*/ 1223963 w 1400175"/>
              <a:gd name="connsiteY14-156" fmla="*/ 2514600 h 2671762"/>
              <a:gd name="connsiteX15-157" fmla="*/ 1281113 w 1400175"/>
              <a:gd name="connsiteY15-158" fmla="*/ 2476500 h 2671762"/>
              <a:gd name="connsiteX16-159" fmla="*/ 1323975 w 1400175"/>
              <a:gd name="connsiteY16-160" fmla="*/ 2447925 h 2671762"/>
              <a:gd name="connsiteX17-161" fmla="*/ 1366838 w 1400175"/>
              <a:gd name="connsiteY17-162" fmla="*/ 2428875 h 2671762"/>
              <a:gd name="connsiteX18-163" fmla="*/ 1400175 w 1400175"/>
              <a:gd name="connsiteY18-164" fmla="*/ 2457450 h 2671762"/>
              <a:gd name="connsiteX19-165" fmla="*/ 1400175 w 1400175"/>
              <a:gd name="connsiteY19-166" fmla="*/ 9525 h 2671762"/>
              <a:gd name="connsiteX20-167" fmla="*/ 0 w 1400175"/>
              <a:gd name="connsiteY20-168" fmla="*/ 0 h 2671762"/>
              <a:gd name="connsiteX0-169" fmla="*/ 0 w 1400175"/>
              <a:gd name="connsiteY0-170" fmla="*/ 0 h 2671762"/>
              <a:gd name="connsiteX1-171" fmla="*/ 0 w 1400175"/>
              <a:gd name="connsiteY1-172" fmla="*/ 2400300 h 2671762"/>
              <a:gd name="connsiteX2-173" fmla="*/ 157163 w 1400175"/>
              <a:gd name="connsiteY2-174" fmla="*/ 2328862 h 2671762"/>
              <a:gd name="connsiteX3-175" fmla="*/ 271463 w 1400175"/>
              <a:gd name="connsiteY3-176" fmla="*/ 2509837 h 2671762"/>
              <a:gd name="connsiteX4-177" fmla="*/ 338138 w 1400175"/>
              <a:gd name="connsiteY4-178" fmla="*/ 2586037 h 2671762"/>
              <a:gd name="connsiteX5-179" fmla="*/ 495300 w 1400175"/>
              <a:gd name="connsiteY5-180" fmla="*/ 2671762 h 2671762"/>
              <a:gd name="connsiteX6-181" fmla="*/ 547688 w 1400175"/>
              <a:gd name="connsiteY6-182" fmla="*/ 2571750 h 2671762"/>
              <a:gd name="connsiteX7-183" fmla="*/ 600075 w 1400175"/>
              <a:gd name="connsiteY7-184" fmla="*/ 2524125 h 2671762"/>
              <a:gd name="connsiteX8-185" fmla="*/ 695325 w 1400175"/>
              <a:gd name="connsiteY8-186" fmla="*/ 2457450 h 2671762"/>
              <a:gd name="connsiteX9-187" fmla="*/ 752475 w 1400175"/>
              <a:gd name="connsiteY9-188" fmla="*/ 2400300 h 2671762"/>
              <a:gd name="connsiteX10-189" fmla="*/ 866775 w 1400175"/>
              <a:gd name="connsiteY10-190" fmla="*/ 2362200 h 2671762"/>
              <a:gd name="connsiteX11-191" fmla="*/ 933450 w 1400175"/>
              <a:gd name="connsiteY11-192" fmla="*/ 2481262 h 2671762"/>
              <a:gd name="connsiteX12-193" fmla="*/ 1085850 w 1400175"/>
              <a:gd name="connsiteY12-194" fmla="*/ 2533650 h 2671762"/>
              <a:gd name="connsiteX13-195" fmla="*/ 1176338 w 1400175"/>
              <a:gd name="connsiteY13-196" fmla="*/ 2552700 h 2671762"/>
              <a:gd name="connsiteX14-197" fmla="*/ 1223963 w 1400175"/>
              <a:gd name="connsiteY14-198" fmla="*/ 2514600 h 2671762"/>
              <a:gd name="connsiteX15-199" fmla="*/ 1281113 w 1400175"/>
              <a:gd name="connsiteY15-200" fmla="*/ 2476500 h 2671762"/>
              <a:gd name="connsiteX16-201" fmla="*/ 1323975 w 1400175"/>
              <a:gd name="connsiteY16-202" fmla="*/ 2447925 h 2671762"/>
              <a:gd name="connsiteX17-203" fmla="*/ 1366838 w 1400175"/>
              <a:gd name="connsiteY17-204" fmla="*/ 2428875 h 2671762"/>
              <a:gd name="connsiteX18-205" fmla="*/ 1400175 w 1400175"/>
              <a:gd name="connsiteY18-206" fmla="*/ 2457450 h 2671762"/>
              <a:gd name="connsiteX19-207" fmla="*/ 1400175 w 1400175"/>
              <a:gd name="connsiteY19-208" fmla="*/ 9525 h 2671762"/>
              <a:gd name="connsiteX20-209" fmla="*/ 0 w 1400175"/>
              <a:gd name="connsiteY20-210" fmla="*/ 0 h 2671762"/>
              <a:gd name="connsiteX0-211" fmla="*/ 0 w 1400175"/>
              <a:gd name="connsiteY0-212" fmla="*/ 0 h 2671762"/>
              <a:gd name="connsiteX1-213" fmla="*/ 0 w 1400175"/>
              <a:gd name="connsiteY1-214" fmla="*/ 2400300 h 2671762"/>
              <a:gd name="connsiteX2-215" fmla="*/ 157163 w 1400175"/>
              <a:gd name="connsiteY2-216" fmla="*/ 2328862 h 2671762"/>
              <a:gd name="connsiteX3-217" fmla="*/ 271463 w 1400175"/>
              <a:gd name="connsiteY3-218" fmla="*/ 2509837 h 2671762"/>
              <a:gd name="connsiteX4-219" fmla="*/ 338138 w 1400175"/>
              <a:gd name="connsiteY4-220" fmla="*/ 2586037 h 2671762"/>
              <a:gd name="connsiteX5-221" fmla="*/ 495300 w 1400175"/>
              <a:gd name="connsiteY5-222" fmla="*/ 2671762 h 2671762"/>
              <a:gd name="connsiteX6-223" fmla="*/ 547688 w 1400175"/>
              <a:gd name="connsiteY6-224" fmla="*/ 2571750 h 2671762"/>
              <a:gd name="connsiteX7-225" fmla="*/ 600075 w 1400175"/>
              <a:gd name="connsiteY7-226" fmla="*/ 2524125 h 2671762"/>
              <a:gd name="connsiteX8-227" fmla="*/ 695325 w 1400175"/>
              <a:gd name="connsiteY8-228" fmla="*/ 2457450 h 2671762"/>
              <a:gd name="connsiteX9-229" fmla="*/ 752475 w 1400175"/>
              <a:gd name="connsiteY9-230" fmla="*/ 2400300 h 2671762"/>
              <a:gd name="connsiteX10-231" fmla="*/ 866775 w 1400175"/>
              <a:gd name="connsiteY10-232" fmla="*/ 2362200 h 2671762"/>
              <a:gd name="connsiteX11-233" fmla="*/ 933450 w 1400175"/>
              <a:gd name="connsiteY11-234" fmla="*/ 2481262 h 2671762"/>
              <a:gd name="connsiteX12-235" fmla="*/ 1085850 w 1400175"/>
              <a:gd name="connsiteY12-236" fmla="*/ 2533650 h 2671762"/>
              <a:gd name="connsiteX13-237" fmla="*/ 1176338 w 1400175"/>
              <a:gd name="connsiteY13-238" fmla="*/ 2552700 h 2671762"/>
              <a:gd name="connsiteX14-239" fmla="*/ 1223963 w 1400175"/>
              <a:gd name="connsiteY14-240" fmla="*/ 2514600 h 2671762"/>
              <a:gd name="connsiteX15-241" fmla="*/ 1281113 w 1400175"/>
              <a:gd name="connsiteY15-242" fmla="*/ 2476500 h 2671762"/>
              <a:gd name="connsiteX16-243" fmla="*/ 1323975 w 1400175"/>
              <a:gd name="connsiteY16-244" fmla="*/ 2447925 h 2671762"/>
              <a:gd name="connsiteX17-245" fmla="*/ 1366838 w 1400175"/>
              <a:gd name="connsiteY17-246" fmla="*/ 2428875 h 2671762"/>
              <a:gd name="connsiteX18-247" fmla="*/ 1400175 w 1400175"/>
              <a:gd name="connsiteY18-248" fmla="*/ 2457450 h 2671762"/>
              <a:gd name="connsiteX19-249" fmla="*/ 1400175 w 1400175"/>
              <a:gd name="connsiteY19-250" fmla="*/ 9525 h 2671762"/>
              <a:gd name="connsiteX20-251" fmla="*/ 0 w 1400175"/>
              <a:gd name="connsiteY20-252" fmla="*/ 0 h 2671762"/>
              <a:gd name="connsiteX0-253" fmla="*/ 0 w 1400175"/>
              <a:gd name="connsiteY0-254" fmla="*/ 0 h 2671762"/>
              <a:gd name="connsiteX1-255" fmla="*/ 0 w 1400175"/>
              <a:gd name="connsiteY1-256" fmla="*/ 2400300 h 2671762"/>
              <a:gd name="connsiteX2-257" fmla="*/ 157163 w 1400175"/>
              <a:gd name="connsiteY2-258" fmla="*/ 2328862 h 2671762"/>
              <a:gd name="connsiteX3-259" fmla="*/ 271463 w 1400175"/>
              <a:gd name="connsiteY3-260" fmla="*/ 2509837 h 2671762"/>
              <a:gd name="connsiteX4-261" fmla="*/ 338138 w 1400175"/>
              <a:gd name="connsiteY4-262" fmla="*/ 2586037 h 2671762"/>
              <a:gd name="connsiteX5-263" fmla="*/ 495300 w 1400175"/>
              <a:gd name="connsiteY5-264" fmla="*/ 2671762 h 2671762"/>
              <a:gd name="connsiteX6-265" fmla="*/ 547688 w 1400175"/>
              <a:gd name="connsiteY6-266" fmla="*/ 2571750 h 2671762"/>
              <a:gd name="connsiteX7-267" fmla="*/ 600075 w 1400175"/>
              <a:gd name="connsiteY7-268" fmla="*/ 2524125 h 2671762"/>
              <a:gd name="connsiteX8-269" fmla="*/ 695325 w 1400175"/>
              <a:gd name="connsiteY8-270" fmla="*/ 2457450 h 2671762"/>
              <a:gd name="connsiteX9-271" fmla="*/ 752475 w 1400175"/>
              <a:gd name="connsiteY9-272" fmla="*/ 2400300 h 2671762"/>
              <a:gd name="connsiteX10-273" fmla="*/ 866775 w 1400175"/>
              <a:gd name="connsiteY10-274" fmla="*/ 2362200 h 2671762"/>
              <a:gd name="connsiteX11-275" fmla="*/ 933450 w 1400175"/>
              <a:gd name="connsiteY11-276" fmla="*/ 2481262 h 2671762"/>
              <a:gd name="connsiteX12-277" fmla="*/ 1085850 w 1400175"/>
              <a:gd name="connsiteY12-278" fmla="*/ 2533650 h 2671762"/>
              <a:gd name="connsiteX13-279" fmla="*/ 1176338 w 1400175"/>
              <a:gd name="connsiteY13-280" fmla="*/ 2552700 h 2671762"/>
              <a:gd name="connsiteX14-281" fmla="*/ 1223963 w 1400175"/>
              <a:gd name="connsiteY14-282" fmla="*/ 2514600 h 2671762"/>
              <a:gd name="connsiteX15-283" fmla="*/ 1281113 w 1400175"/>
              <a:gd name="connsiteY15-284" fmla="*/ 2476500 h 2671762"/>
              <a:gd name="connsiteX16-285" fmla="*/ 1323975 w 1400175"/>
              <a:gd name="connsiteY16-286" fmla="*/ 2447925 h 2671762"/>
              <a:gd name="connsiteX17-287" fmla="*/ 1366838 w 1400175"/>
              <a:gd name="connsiteY17-288" fmla="*/ 2428875 h 2671762"/>
              <a:gd name="connsiteX18-289" fmla="*/ 1400175 w 1400175"/>
              <a:gd name="connsiteY18-290" fmla="*/ 2457450 h 2671762"/>
              <a:gd name="connsiteX19-291" fmla="*/ 1400175 w 1400175"/>
              <a:gd name="connsiteY19-292" fmla="*/ 9525 h 2671762"/>
              <a:gd name="connsiteX20-293" fmla="*/ 0 w 1400175"/>
              <a:gd name="connsiteY20-294" fmla="*/ 0 h 2671762"/>
              <a:gd name="connsiteX0-295" fmla="*/ 0 w 1400175"/>
              <a:gd name="connsiteY0-296" fmla="*/ 0 h 2671762"/>
              <a:gd name="connsiteX1-297" fmla="*/ 0 w 1400175"/>
              <a:gd name="connsiteY1-298" fmla="*/ 2400300 h 2671762"/>
              <a:gd name="connsiteX2-299" fmla="*/ 157163 w 1400175"/>
              <a:gd name="connsiteY2-300" fmla="*/ 2328862 h 2671762"/>
              <a:gd name="connsiteX3-301" fmla="*/ 271463 w 1400175"/>
              <a:gd name="connsiteY3-302" fmla="*/ 2509837 h 2671762"/>
              <a:gd name="connsiteX4-303" fmla="*/ 338138 w 1400175"/>
              <a:gd name="connsiteY4-304" fmla="*/ 2586037 h 2671762"/>
              <a:gd name="connsiteX5-305" fmla="*/ 495300 w 1400175"/>
              <a:gd name="connsiteY5-306" fmla="*/ 2671762 h 2671762"/>
              <a:gd name="connsiteX6-307" fmla="*/ 547688 w 1400175"/>
              <a:gd name="connsiteY6-308" fmla="*/ 2571750 h 2671762"/>
              <a:gd name="connsiteX7-309" fmla="*/ 600075 w 1400175"/>
              <a:gd name="connsiteY7-310" fmla="*/ 2524125 h 2671762"/>
              <a:gd name="connsiteX8-311" fmla="*/ 695325 w 1400175"/>
              <a:gd name="connsiteY8-312" fmla="*/ 2457450 h 2671762"/>
              <a:gd name="connsiteX9-313" fmla="*/ 752475 w 1400175"/>
              <a:gd name="connsiteY9-314" fmla="*/ 2400300 h 2671762"/>
              <a:gd name="connsiteX10-315" fmla="*/ 866775 w 1400175"/>
              <a:gd name="connsiteY10-316" fmla="*/ 2362200 h 2671762"/>
              <a:gd name="connsiteX11-317" fmla="*/ 933450 w 1400175"/>
              <a:gd name="connsiteY11-318" fmla="*/ 2481262 h 2671762"/>
              <a:gd name="connsiteX12-319" fmla="*/ 1085850 w 1400175"/>
              <a:gd name="connsiteY12-320" fmla="*/ 2533650 h 2671762"/>
              <a:gd name="connsiteX13-321" fmla="*/ 1176338 w 1400175"/>
              <a:gd name="connsiteY13-322" fmla="*/ 2552700 h 2671762"/>
              <a:gd name="connsiteX14-323" fmla="*/ 1223963 w 1400175"/>
              <a:gd name="connsiteY14-324" fmla="*/ 2514600 h 2671762"/>
              <a:gd name="connsiteX15-325" fmla="*/ 1281113 w 1400175"/>
              <a:gd name="connsiteY15-326" fmla="*/ 2476500 h 2671762"/>
              <a:gd name="connsiteX16-327" fmla="*/ 1323975 w 1400175"/>
              <a:gd name="connsiteY16-328" fmla="*/ 2447925 h 2671762"/>
              <a:gd name="connsiteX17-329" fmla="*/ 1366838 w 1400175"/>
              <a:gd name="connsiteY17-330" fmla="*/ 2428875 h 2671762"/>
              <a:gd name="connsiteX18-331" fmla="*/ 1400175 w 1400175"/>
              <a:gd name="connsiteY18-332" fmla="*/ 2457450 h 2671762"/>
              <a:gd name="connsiteX19-333" fmla="*/ 1400175 w 1400175"/>
              <a:gd name="connsiteY19-334" fmla="*/ 9525 h 2671762"/>
              <a:gd name="connsiteX20-335" fmla="*/ 0 w 1400175"/>
              <a:gd name="connsiteY20-336" fmla="*/ 0 h 2671762"/>
              <a:gd name="connsiteX0-337" fmla="*/ 0 w 1400175"/>
              <a:gd name="connsiteY0-338" fmla="*/ 0 h 2671762"/>
              <a:gd name="connsiteX1-339" fmla="*/ 0 w 1400175"/>
              <a:gd name="connsiteY1-340" fmla="*/ 2400300 h 2671762"/>
              <a:gd name="connsiteX2-341" fmla="*/ 157163 w 1400175"/>
              <a:gd name="connsiteY2-342" fmla="*/ 2328862 h 2671762"/>
              <a:gd name="connsiteX3-343" fmla="*/ 271463 w 1400175"/>
              <a:gd name="connsiteY3-344" fmla="*/ 2509837 h 2671762"/>
              <a:gd name="connsiteX4-345" fmla="*/ 338138 w 1400175"/>
              <a:gd name="connsiteY4-346" fmla="*/ 2586037 h 2671762"/>
              <a:gd name="connsiteX5-347" fmla="*/ 495300 w 1400175"/>
              <a:gd name="connsiteY5-348" fmla="*/ 2671762 h 2671762"/>
              <a:gd name="connsiteX6-349" fmla="*/ 547688 w 1400175"/>
              <a:gd name="connsiteY6-350" fmla="*/ 2571750 h 2671762"/>
              <a:gd name="connsiteX7-351" fmla="*/ 600075 w 1400175"/>
              <a:gd name="connsiteY7-352" fmla="*/ 2524125 h 2671762"/>
              <a:gd name="connsiteX8-353" fmla="*/ 695325 w 1400175"/>
              <a:gd name="connsiteY8-354" fmla="*/ 2457450 h 2671762"/>
              <a:gd name="connsiteX9-355" fmla="*/ 752475 w 1400175"/>
              <a:gd name="connsiteY9-356" fmla="*/ 2400300 h 2671762"/>
              <a:gd name="connsiteX10-357" fmla="*/ 866775 w 1400175"/>
              <a:gd name="connsiteY10-358" fmla="*/ 2362200 h 2671762"/>
              <a:gd name="connsiteX11-359" fmla="*/ 933450 w 1400175"/>
              <a:gd name="connsiteY11-360" fmla="*/ 2481262 h 2671762"/>
              <a:gd name="connsiteX12-361" fmla="*/ 1085850 w 1400175"/>
              <a:gd name="connsiteY12-362" fmla="*/ 2533650 h 2671762"/>
              <a:gd name="connsiteX13-363" fmla="*/ 1176338 w 1400175"/>
              <a:gd name="connsiteY13-364" fmla="*/ 2552700 h 2671762"/>
              <a:gd name="connsiteX14-365" fmla="*/ 1223963 w 1400175"/>
              <a:gd name="connsiteY14-366" fmla="*/ 2514600 h 2671762"/>
              <a:gd name="connsiteX15-367" fmla="*/ 1281113 w 1400175"/>
              <a:gd name="connsiteY15-368" fmla="*/ 2476500 h 2671762"/>
              <a:gd name="connsiteX16-369" fmla="*/ 1323975 w 1400175"/>
              <a:gd name="connsiteY16-370" fmla="*/ 2447925 h 2671762"/>
              <a:gd name="connsiteX17-371" fmla="*/ 1366838 w 1400175"/>
              <a:gd name="connsiteY17-372" fmla="*/ 2428875 h 2671762"/>
              <a:gd name="connsiteX18-373" fmla="*/ 1385888 w 1400175"/>
              <a:gd name="connsiteY18-374" fmla="*/ 2443163 h 2671762"/>
              <a:gd name="connsiteX19-375" fmla="*/ 1400175 w 1400175"/>
              <a:gd name="connsiteY19-376" fmla="*/ 9525 h 2671762"/>
              <a:gd name="connsiteX20-377" fmla="*/ 0 w 1400175"/>
              <a:gd name="connsiteY20-378" fmla="*/ 0 h 267176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Lst>
            <a:rect l="l" t="t" r="r" b="b"/>
            <a:pathLst>
              <a:path w="1400175" h="2671762">
                <a:moveTo>
                  <a:pt x="0" y="0"/>
                </a:moveTo>
                <a:lnTo>
                  <a:pt x="0" y="2400300"/>
                </a:lnTo>
                <a:lnTo>
                  <a:pt x="157163" y="2328862"/>
                </a:lnTo>
                <a:cubicBezTo>
                  <a:pt x="261938" y="2370137"/>
                  <a:pt x="228600" y="2449512"/>
                  <a:pt x="271463" y="2509837"/>
                </a:cubicBezTo>
                <a:lnTo>
                  <a:pt x="338138" y="2586037"/>
                </a:lnTo>
                <a:lnTo>
                  <a:pt x="495300" y="2671762"/>
                </a:lnTo>
                <a:cubicBezTo>
                  <a:pt x="530225" y="2669381"/>
                  <a:pt x="530226" y="2596356"/>
                  <a:pt x="547688" y="2571750"/>
                </a:cubicBezTo>
                <a:cubicBezTo>
                  <a:pt x="565150" y="2547144"/>
                  <a:pt x="575469" y="2543175"/>
                  <a:pt x="600075" y="2524125"/>
                </a:cubicBezTo>
                <a:lnTo>
                  <a:pt x="695325" y="2457450"/>
                </a:lnTo>
                <a:lnTo>
                  <a:pt x="752475" y="2400300"/>
                </a:lnTo>
                <a:lnTo>
                  <a:pt x="866775" y="2362200"/>
                </a:lnTo>
                <a:cubicBezTo>
                  <a:pt x="896937" y="2375694"/>
                  <a:pt x="896938" y="2452687"/>
                  <a:pt x="933450" y="2481262"/>
                </a:cubicBezTo>
                <a:cubicBezTo>
                  <a:pt x="969962" y="2509837"/>
                  <a:pt x="1055687" y="2527300"/>
                  <a:pt x="1085850" y="2533650"/>
                </a:cubicBezTo>
                <a:lnTo>
                  <a:pt x="1176338" y="2552700"/>
                </a:lnTo>
                <a:cubicBezTo>
                  <a:pt x="1199357" y="2549525"/>
                  <a:pt x="1206501" y="2527300"/>
                  <a:pt x="1223963" y="2514600"/>
                </a:cubicBezTo>
                <a:cubicBezTo>
                  <a:pt x="1241426" y="2501900"/>
                  <a:pt x="1264444" y="2487612"/>
                  <a:pt x="1281113" y="2476500"/>
                </a:cubicBezTo>
                <a:lnTo>
                  <a:pt x="1323975" y="2447925"/>
                </a:lnTo>
                <a:cubicBezTo>
                  <a:pt x="1338262" y="2438400"/>
                  <a:pt x="1354138" y="2427288"/>
                  <a:pt x="1366838" y="2428875"/>
                </a:cubicBezTo>
                <a:lnTo>
                  <a:pt x="1385888" y="2443163"/>
                </a:lnTo>
                <a:cubicBezTo>
                  <a:pt x="1390650" y="1631950"/>
                  <a:pt x="1395413" y="820738"/>
                  <a:pt x="1400175" y="9525"/>
                </a:cubicBezTo>
                <a:lnTo>
                  <a:pt x="0" y="0"/>
                </a:lnTo>
                <a:close/>
              </a:path>
            </a:pathLst>
          </a:custGeom>
          <a:solidFill>
            <a:schemeClr val="tx1">
              <a:lumMod val="50000"/>
              <a:lumOff val="50000"/>
            </a:schemeClr>
          </a:solidFill>
          <a:ln>
            <a:noFill/>
          </a:ln>
          <a:effectLst>
            <a:outerShdw blurRad="50800" dist="254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804">
              <a:defRPr/>
            </a:pPr>
            <a:endParaRPr lang="zh-CN" altLang="en-US" sz="2399">
              <a:solidFill>
                <a:schemeClr val="bg1"/>
              </a:solidFill>
              <a:latin typeface="Calibri"/>
              <a:ea typeface="宋体" panose="02010600030101010101" pitchFamily="2" charset="-122"/>
            </a:endParaRPr>
          </a:p>
        </p:txBody>
      </p:sp>
      <p:sp>
        <p:nvSpPr>
          <p:cNvPr id="41" name="MH_SubTitle_4"/>
          <p:cNvSpPr/>
          <p:nvPr>
            <p:custDataLst>
              <p:tags r:id="rId11"/>
            </p:custDataLst>
          </p:nvPr>
        </p:nvSpPr>
        <p:spPr>
          <a:xfrm>
            <a:off x="7145651" y="2554878"/>
            <a:ext cx="1150583" cy="2194836"/>
          </a:xfrm>
          <a:custGeom>
            <a:avLst/>
            <a:gdLst>
              <a:gd name="connsiteX0" fmla="*/ 0 w 1400175"/>
              <a:gd name="connsiteY0" fmla="*/ 0 h 2671762"/>
              <a:gd name="connsiteX1" fmla="*/ 0 w 1400175"/>
              <a:gd name="connsiteY1" fmla="*/ 2400300 h 2671762"/>
              <a:gd name="connsiteX2" fmla="*/ 142875 w 1400175"/>
              <a:gd name="connsiteY2" fmla="*/ 2328862 h 2671762"/>
              <a:gd name="connsiteX3" fmla="*/ 209550 w 1400175"/>
              <a:gd name="connsiteY3" fmla="*/ 2366962 h 2671762"/>
              <a:gd name="connsiteX4" fmla="*/ 271463 w 1400175"/>
              <a:gd name="connsiteY4" fmla="*/ 2509837 h 2671762"/>
              <a:gd name="connsiteX5" fmla="*/ 338138 w 1400175"/>
              <a:gd name="connsiteY5" fmla="*/ 2586037 h 2671762"/>
              <a:gd name="connsiteX6" fmla="*/ 495300 w 1400175"/>
              <a:gd name="connsiteY6" fmla="*/ 2671762 h 2671762"/>
              <a:gd name="connsiteX7" fmla="*/ 547688 w 1400175"/>
              <a:gd name="connsiteY7" fmla="*/ 2571750 h 2671762"/>
              <a:gd name="connsiteX8" fmla="*/ 600075 w 1400175"/>
              <a:gd name="connsiteY8" fmla="*/ 2524125 h 2671762"/>
              <a:gd name="connsiteX9" fmla="*/ 695325 w 1400175"/>
              <a:gd name="connsiteY9" fmla="*/ 2457450 h 2671762"/>
              <a:gd name="connsiteX10" fmla="*/ 752475 w 1400175"/>
              <a:gd name="connsiteY10" fmla="*/ 2400300 h 2671762"/>
              <a:gd name="connsiteX11" fmla="*/ 866775 w 1400175"/>
              <a:gd name="connsiteY11" fmla="*/ 2362200 h 2671762"/>
              <a:gd name="connsiteX12" fmla="*/ 933450 w 1400175"/>
              <a:gd name="connsiteY12" fmla="*/ 2481262 h 2671762"/>
              <a:gd name="connsiteX13" fmla="*/ 1085850 w 1400175"/>
              <a:gd name="connsiteY13" fmla="*/ 2533650 h 2671762"/>
              <a:gd name="connsiteX14" fmla="*/ 1176338 w 1400175"/>
              <a:gd name="connsiteY14" fmla="*/ 2552700 h 2671762"/>
              <a:gd name="connsiteX15" fmla="*/ 1223963 w 1400175"/>
              <a:gd name="connsiteY15" fmla="*/ 2514600 h 2671762"/>
              <a:gd name="connsiteX16" fmla="*/ 1281113 w 1400175"/>
              <a:gd name="connsiteY16" fmla="*/ 2476500 h 2671762"/>
              <a:gd name="connsiteX17" fmla="*/ 1323975 w 1400175"/>
              <a:gd name="connsiteY17" fmla="*/ 2447925 h 2671762"/>
              <a:gd name="connsiteX18" fmla="*/ 1366838 w 1400175"/>
              <a:gd name="connsiteY18" fmla="*/ 2428875 h 2671762"/>
              <a:gd name="connsiteX19" fmla="*/ 1400175 w 1400175"/>
              <a:gd name="connsiteY19" fmla="*/ 2457450 h 2671762"/>
              <a:gd name="connsiteX20" fmla="*/ 1400175 w 1400175"/>
              <a:gd name="connsiteY20" fmla="*/ 9525 h 2671762"/>
              <a:gd name="connsiteX21" fmla="*/ 0 w 1400175"/>
              <a:gd name="connsiteY21" fmla="*/ 0 h 2671762"/>
              <a:gd name="connsiteX0-1" fmla="*/ 0 w 1400175"/>
              <a:gd name="connsiteY0-2" fmla="*/ 0 h 2671762"/>
              <a:gd name="connsiteX1-3" fmla="*/ 0 w 1400175"/>
              <a:gd name="connsiteY1-4" fmla="*/ 2400300 h 2671762"/>
              <a:gd name="connsiteX2-5" fmla="*/ 142875 w 1400175"/>
              <a:gd name="connsiteY2-6" fmla="*/ 2328862 h 2671762"/>
              <a:gd name="connsiteX3-7" fmla="*/ 271463 w 1400175"/>
              <a:gd name="connsiteY3-8" fmla="*/ 2509837 h 2671762"/>
              <a:gd name="connsiteX4-9" fmla="*/ 338138 w 1400175"/>
              <a:gd name="connsiteY4-10" fmla="*/ 2586037 h 2671762"/>
              <a:gd name="connsiteX5-11" fmla="*/ 495300 w 1400175"/>
              <a:gd name="connsiteY5-12" fmla="*/ 2671762 h 2671762"/>
              <a:gd name="connsiteX6-13" fmla="*/ 547688 w 1400175"/>
              <a:gd name="connsiteY6-14" fmla="*/ 2571750 h 2671762"/>
              <a:gd name="connsiteX7-15" fmla="*/ 600075 w 1400175"/>
              <a:gd name="connsiteY7-16" fmla="*/ 2524125 h 2671762"/>
              <a:gd name="connsiteX8-17" fmla="*/ 695325 w 1400175"/>
              <a:gd name="connsiteY8-18" fmla="*/ 2457450 h 2671762"/>
              <a:gd name="connsiteX9-19" fmla="*/ 752475 w 1400175"/>
              <a:gd name="connsiteY9-20" fmla="*/ 2400300 h 2671762"/>
              <a:gd name="connsiteX10-21" fmla="*/ 866775 w 1400175"/>
              <a:gd name="connsiteY10-22" fmla="*/ 2362200 h 2671762"/>
              <a:gd name="connsiteX11-23" fmla="*/ 933450 w 1400175"/>
              <a:gd name="connsiteY11-24" fmla="*/ 2481262 h 2671762"/>
              <a:gd name="connsiteX12-25" fmla="*/ 1085850 w 1400175"/>
              <a:gd name="connsiteY12-26" fmla="*/ 2533650 h 2671762"/>
              <a:gd name="connsiteX13-27" fmla="*/ 1176338 w 1400175"/>
              <a:gd name="connsiteY13-28" fmla="*/ 2552700 h 2671762"/>
              <a:gd name="connsiteX14-29" fmla="*/ 1223963 w 1400175"/>
              <a:gd name="connsiteY14-30" fmla="*/ 2514600 h 2671762"/>
              <a:gd name="connsiteX15-31" fmla="*/ 1281113 w 1400175"/>
              <a:gd name="connsiteY15-32" fmla="*/ 2476500 h 2671762"/>
              <a:gd name="connsiteX16-33" fmla="*/ 1323975 w 1400175"/>
              <a:gd name="connsiteY16-34" fmla="*/ 2447925 h 2671762"/>
              <a:gd name="connsiteX17-35" fmla="*/ 1366838 w 1400175"/>
              <a:gd name="connsiteY17-36" fmla="*/ 2428875 h 2671762"/>
              <a:gd name="connsiteX18-37" fmla="*/ 1400175 w 1400175"/>
              <a:gd name="connsiteY18-38" fmla="*/ 2457450 h 2671762"/>
              <a:gd name="connsiteX19-39" fmla="*/ 1400175 w 1400175"/>
              <a:gd name="connsiteY19-40" fmla="*/ 9525 h 2671762"/>
              <a:gd name="connsiteX20-41" fmla="*/ 0 w 1400175"/>
              <a:gd name="connsiteY20-42" fmla="*/ 0 h 2671762"/>
              <a:gd name="connsiteX0-43" fmla="*/ 0 w 1400175"/>
              <a:gd name="connsiteY0-44" fmla="*/ 0 h 2671762"/>
              <a:gd name="connsiteX1-45" fmla="*/ 0 w 1400175"/>
              <a:gd name="connsiteY1-46" fmla="*/ 2400300 h 2671762"/>
              <a:gd name="connsiteX2-47" fmla="*/ 142875 w 1400175"/>
              <a:gd name="connsiteY2-48" fmla="*/ 2328862 h 2671762"/>
              <a:gd name="connsiteX3-49" fmla="*/ 271463 w 1400175"/>
              <a:gd name="connsiteY3-50" fmla="*/ 2509837 h 2671762"/>
              <a:gd name="connsiteX4-51" fmla="*/ 338138 w 1400175"/>
              <a:gd name="connsiteY4-52" fmla="*/ 2586037 h 2671762"/>
              <a:gd name="connsiteX5-53" fmla="*/ 495300 w 1400175"/>
              <a:gd name="connsiteY5-54" fmla="*/ 2671762 h 2671762"/>
              <a:gd name="connsiteX6-55" fmla="*/ 547688 w 1400175"/>
              <a:gd name="connsiteY6-56" fmla="*/ 2571750 h 2671762"/>
              <a:gd name="connsiteX7-57" fmla="*/ 600075 w 1400175"/>
              <a:gd name="connsiteY7-58" fmla="*/ 2524125 h 2671762"/>
              <a:gd name="connsiteX8-59" fmla="*/ 695325 w 1400175"/>
              <a:gd name="connsiteY8-60" fmla="*/ 2457450 h 2671762"/>
              <a:gd name="connsiteX9-61" fmla="*/ 752475 w 1400175"/>
              <a:gd name="connsiteY9-62" fmla="*/ 2400300 h 2671762"/>
              <a:gd name="connsiteX10-63" fmla="*/ 866775 w 1400175"/>
              <a:gd name="connsiteY10-64" fmla="*/ 2362200 h 2671762"/>
              <a:gd name="connsiteX11-65" fmla="*/ 933450 w 1400175"/>
              <a:gd name="connsiteY11-66" fmla="*/ 2481262 h 2671762"/>
              <a:gd name="connsiteX12-67" fmla="*/ 1085850 w 1400175"/>
              <a:gd name="connsiteY12-68" fmla="*/ 2533650 h 2671762"/>
              <a:gd name="connsiteX13-69" fmla="*/ 1176338 w 1400175"/>
              <a:gd name="connsiteY13-70" fmla="*/ 2552700 h 2671762"/>
              <a:gd name="connsiteX14-71" fmla="*/ 1223963 w 1400175"/>
              <a:gd name="connsiteY14-72" fmla="*/ 2514600 h 2671762"/>
              <a:gd name="connsiteX15-73" fmla="*/ 1281113 w 1400175"/>
              <a:gd name="connsiteY15-74" fmla="*/ 2476500 h 2671762"/>
              <a:gd name="connsiteX16-75" fmla="*/ 1323975 w 1400175"/>
              <a:gd name="connsiteY16-76" fmla="*/ 2447925 h 2671762"/>
              <a:gd name="connsiteX17-77" fmla="*/ 1366838 w 1400175"/>
              <a:gd name="connsiteY17-78" fmla="*/ 2428875 h 2671762"/>
              <a:gd name="connsiteX18-79" fmla="*/ 1400175 w 1400175"/>
              <a:gd name="connsiteY18-80" fmla="*/ 2457450 h 2671762"/>
              <a:gd name="connsiteX19-81" fmla="*/ 1400175 w 1400175"/>
              <a:gd name="connsiteY19-82" fmla="*/ 9525 h 2671762"/>
              <a:gd name="connsiteX20-83" fmla="*/ 0 w 1400175"/>
              <a:gd name="connsiteY20-84" fmla="*/ 0 h 2671762"/>
              <a:gd name="connsiteX0-85" fmla="*/ 0 w 1400175"/>
              <a:gd name="connsiteY0-86" fmla="*/ 0 h 2671762"/>
              <a:gd name="connsiteX1-87" fmla="*/ 0 w 1400175"/>
              <a:gd name="connsiteY1-88" fmla="*/ 2400300 h 2671762"/>
              <a:gd name="connsiteX2-89" fmla="*/ 157163 w 1400175"/>
              <a:gd name="connsiteY2-90" fmla="*/ 2328862 h 2671762"/>
              <a:gd name="connsiteX3-91" fmla="*/ 271463 w 1400175"/>
              <a:gd name="connsiteY3-92" fmla="*/ 2509837 h 2671762"/>
              <a:gd name="connsiteX4-93" fmla="*/ 338138 w 1400175"/>
              <a:gd name="connsiteY4-94" fmla="*/ 2586037 h 2671762"/>
              <a:gd name="connsiteX5-95" fmla="*/ 495300 w 1400175"/>
              <a:gd name="connsiteY5-96" fmla="*/ 2671762 h 2671762"/>
              <a:gd name="connsiteX6-97" fmla="*/ 547688 w 1400175"/>
              <a:gd name="connsiteY6-98" fmla="*/ 2571750 h 2671762"/>
              <a:gd name="connsiteX7-99" fmla="*/ 600075 w 1400175"/>
              <a:gd name="connsiteY7-100" fmla="*/ 2524125 h 2671762"/>
              <a:gd name="connsiteX8-101" fmla="*/ 695325 w 1400175"/>
              <a:gd name="connsiteY8-102" fmla="*/ 2457450 h 2671762"/>
              <a:gd name="connsiteX9-103" fmla="*/ 752475 w 1400175"/>
              <a:gd name="connsiteY9-104" fmla="*/ 2400300 h 2671762"/>
              <a:gd name="connsiteX10-105" fmla="*/ 866775 w 1400175"/>
              <a:gd name="connsiteY10-106" fmla="*/ 2362200 h 2671762"/>
              <a:gd name="connsiteX11-107" fmla="*/ 933450 w 1400175"/>
              <a:gd name="connsiteY11-108" fmla="*/ 2481262 h 2671762"/>
              <a:gd name="connsiteX12-109" fmla="*/ 1085850 w 1400175"/>
              <a:gd name="connsiteY12-110" fmla="*/ 2533650 h 2671762"/>
              <a:gd name="connsiteX13-111" fmla="*/ 1176338 w 1400175"/>
              <a:gd name="connsiteY13-112" fmla="*/ 2552700 h 2671762"/>
              <a:gd name="connsiteX14-113" fmla="*/ 1223963 w 1400175"/>
              <a:gd name="connsiteY14-114" fmla="*/ 2514600 h 2671762"/>
              <a:gd name="connsiteX15-115" fmla="*/ 1281113 w 1400175"/>
              <a:gd name="connsiteY15-116" fmla="*/ 2476500 h 2671762"/>
              <a:gd name="connsiteX16-117" fmla="*/ 1323975 w 1400175"/>
              <a:gd name="connsiteY16-118" fmla="*/ 2447925 h 2671762"/>
              <a:gd name="connsiteX17-119" fmla="*/ 1366838 w 1400175"/>
              <a:gd name="connsiteY17-120" fmla="*/ 2428875 h 2671762"/>
              <a:gd name="connsiteX18-121" fmla="*/ 1400175 w 1400175"/>
              <a:gd name="connsiteY18-122" fmla="*/ 2457450 h 2671762"/>
              <a:gd name="connsiteX19-123" fmla="*/ 1400175 w 1400175"/>
              <a:gd name="connsiteY19-124" fmla="*/ 9525 h 2671762"/>
              <a:gd name="connsiteX20-125" fmla="*/ 0 w 1400175"/>
              <a:gd name="connsiteY20-126" fmla="*/ 0 h 2671762"/>
              <a:gd name="connsiteX0-127" fmla="*/ 0 w 1400175"/>
              <a:gd name="connsiteY0-128" fmla="*/ 0 h 2671762"/>
              <a:gd name="connsiteX1-129" fmla="*/ 0 w 1400175"/>
              <a:gd name="connsiteY1-130" fmla="*/ 2400300 h 2671762"/>
              <a:gd name="connsiteX2-131" fmla="*/ 157163 w 1400175"/>
              <a:gd name="connsiteY2-132" fmla="*/ 2328862 h 2671762"/>
              <a:gd name="connsiteX3-133" fmla="*/ 271463 w 1400175"/>
              <a:gd name="connsiteY3-134" fmla="*/ 2509837 h 2671762"/>
              <a:gd name="connsiteX4-135" fmla="*/ 338138 w 1400175"/>
              <a:gd name="connsiteY4-136" fmla="*/ 2586037 h 2671762"/>
              <a:gd name="connsiteX5-137" fmla="*/ 495300 w 1400175"/>
              <a:gd name="connsiteY5-138" fmla="*/ 2671762 h 2671762"/>
              <a:gd name="connsiteX6-139" fmla="*/ 547688 w 1400175"/>
              <a:gd name="connsiteY6-140" fmla="*/ 2571750 h 2671762"/>
              <a:gd name="connsiteX7-141" fmla="*/ 600075 w 1400175"/>
              <a:gd name="connsiteY7-142" fmla="*/ 2524125 h 2671762"/>
              <a:gd name="connsiteX8-143" fmla="*/ 695325 w 1400175"/>
              <a:gd name="connsiteY8-144" fmla="*/ 2457450 h 2671762"/>
              <a:gd name="connsiteX9-145" fmla="*/ 752475 w 1400175"/>
              <a:gd name="connsiteY9-146" fmla="*/ 2400300 h 2671762"/>
              <a:gd name="connsiteX10-147" fmla="*/ 866775 w 1400175"/>
              <a:gd name="connsiteY10-148" fmla="*/ 2362200 h 2671762"/>
              <a:gd name="connsiteX11-149" fmla="*/ 933450 w 1400175"/>
              <a:gd name="connsiteY11-150" fmla="*/ 2481262 h 2671762"/>
              <a:gd name="connsiteX12-151" fmla="*/ 1085850 w 1400175"/>
              <a:gd name="connsiteY12-152" fmla="*/ 2533650 h 2671762"/>
              <a:gd name="connsiteX13-153" fmla="*/ 1176338 w 1400175"/>
              <a:gd name="connsiteY13-154" fmla="*/ 2552700 h 2671762"/>
              <a:gd name="connsiteX14-155" fmla="*/ 1223963 w 1400175"/>
              <a:gd name="connsiteY14-156" fmla="*/ 2514600 h 2671762"/>
              <a:gd name="connsiteX15-157" fmla="*/ 1281113 w 1400175"/>
              <a:gd name="connsiteY15-158" fmla="*/ 2476500 h 2671762"/>
              <a:gd name="connsiteX16-159" fmla="*/ 1323975 w 1400175"/>
              <a:gd name="connsiteY16-160" fmla="*/ 2447925 h 2671762"/>
              <a:gd name="connsiteX17-161" fmla="*/ 1366838 w 1400175"/>
              <a:gd name="connsiteY17-162" fmla="*/ 2428875 h 2671762"/>
              <a:gd name="connsiteX18-163" fmla="*/ 1400175 w 1400175"/>
              <a:gd name="connsiteY18-164" fmla="*/ 2457450 h 2671762"/>
              <a:gd name="connsiteX19-165" fmla="*/ 1400175 w 1400175"/>
              <a:gd name="connsiteY19-166" fmla="*/ 9525 h 2671762"/>
              <a:gd name="connsiteX20-167" fmla="*/ 0 w 1400175"/>
              <a:gd name="connsiteY20-168" fmla="*/ 0 h 2671762"/>
              <a:gd name="connsiteX0-169" fmla="*/ 0 w 1400175"/>
              <a:gd name="connsiteY0-170" fmla="*/ 0 h 2671762"/>
              <a:gd name="connsiteX1-171" fmla="*/ 0 w 1400175"/>
              <a:gd name="connsiteY1-172" fmla="*/ 2400300 h 2671762"/>
              <a:gd name="connsiteX2-173" fmla="*/ 157163 w 1400175"/>
              <a:gd name="connsiteY2-174" fmla="*/ 2328862 h 2671762"/>
              <a:gd name="connsiteX3-175" fmla="*/ 271463 w 1400175"/>
              <a:gd name="connsiteY3-176" fmla="*/ 2509837 h 2671762"/>
              <a:gd name="connsiteX4-177" fmla="*/ 338138 w 1400175"/>
              <a:gd name="connsiteY4-178" fmla="*/ 2586037 h 2671762"/>
              <a:gd name="connsiteX5-179" fmla="*/ 495300 w 1400175"/>
              <a:gd name="connsiteY5-180" fmla="*/ 2671762 h 2671762"/>
              <a:gd name="connsiteX6-181" fmla="*/ 547688 w 1400175"/>
              <a:gd name="connsiteY6-182" fmla="*/ 2571750 h 2671762"/>
              <a:gd name="connsiteX7-183" fmla="*/ 600075 w 1400175"/>
              <a:gd name="connsiteY7-184" fmla="*/ 2524125 h 2671762"/>
              <a:gd name="connsiteX8-185" fmla="*/ 695325 w 1400175"/>
              <a:gd name="connsiteY8-186" fmla="*/ 2457450 h 2671762"/>
              <a:gd name="connsiteX9-187" fmla="*/ 752475 w 1400175"/>
              <a:gd name="connsiteY9-188" fmla="*/ 2400300 h 2671762"/>
              <a:gd name="connsiteX10-189" fmla="*/ 866775 w 1400175"/>
              <a:gd name="connsiteY10-190" fmla="*/ 2362200 h 2671762"/>
              <a:gd name="connsiteX11-191" fmla="*/ 933450 w 1400175"/>
              <a:gd name="connsiteY11-192" fmla="*/ 2481262 h 2671762"/>
              <a:gd name="connsiteX12-193" fmla="*/ 1085850 w 1400175"/>
              <a:gd name="connsiteY12-194" fmla="*/ 2533650 h 2671762"/>
              <a:gd name="connsiteX13-195" fmla="*/ 1176338 w 1400175"/>
              <a:gd name="connsiteY13-196" fmla="*/ 2552700 h 2671762"/>
              <a:gd name="connsiteX14-197" fmla="*/ 1223963 w 1400175"/>
              <a:gd name="connsiteY14-198" fmla="*/ 2514600 h 2671762"/>
              <a:gd name="connsiteX15-199" fmla="*/ 1281113 w 1400175"/>
              <a:gd name="connsiteY15-200" fmla="*/ 2476500 h 2671762"/>
              <a:gd name="connsiteX16-201" fmla="*/ 1323975 w 1400175"/>
              <a:gd name="connsiteY16-202" fmla="*/ 2447925 h 2671762"/>
              <a:gd name="connsiteX17-203" fmla="*/ 1366838 w 1400175"/>
              <a:gd name="connsiteY17-204" fmla="*/ 2428875 h 2671762"/>
              <a:gd name="connsiteX18-205" fmla="*/ 1400175 w 1400175"/>
              <a:gd name="connsiteY18-206" fmla="*/ 2457450 h 2671762"/>
              <a:gd name="connsiteX19-207" fmla="*/ 1400175 w 1400175"/>
              <a:gd name="connsiteY19-208" fmla="*/ 9525 h 2671762"/>
              <a:gd name="connsiteX20-209" fmla="*/ 0 w 1400175"/>
              <a:gd name="connsiteY20-210" fmla="*/ 0 h 2671762"/>
              <a:gd name="connsiteX0-211" fmla="*/ 0 w 1400175"/>
              <a:gd name="connsiteY0-212" fmla="*/ 0 h 2671762"/>
              <a:gd name="connsiteX1-213" fmla="*/ 0 w 1400175"/>
              <a:gd name="connsiteY1-214" fmla="*/ 2400300 h 2671762"/>
              <a:gd name="connsiteX2-215" fmla="*/ 157163 w 1400175"/>
              <a:gd name="connsiteY2-216" fmla="*/ 2328862 h 2671762"/>
              <a:gd name="connsiteX3-217" fmla="*/ 271463 w 1400175"/>
              <a:gd name="connsiteY3-218" fmla="*/ 2509837 h 2671762"/>
              <a:gd name="connsiteX4-219" fmla="*/ 338138 w 1400175"/>
              <a:gd name="connsiteY4-220" fmla="*/ 2586037 h 2671762"/>
              <a:gd name="connsiteX5-221" fmla="*/ 495300 w 1400175"/>
              <a:gd name="connsiteY5-222" fmla="*/ 2671762 h 2671762"/>
              <a:gd name="connsiteX6-223" fmla="*/ 547688 w 1400175"/>
              <a:gd name="connsiteY6-224" fmla="*/ 2571750 h 2671762"/>
              <a:gd name="connsiteX7-225" fmla="*/ 600075 w 1400175"/>
              <a:gd name="connsiteY7-226" fmla="*/ 2524125 h 2671762"/>
              <a:gd name="connsiteX8-227" fmla="*/ 695325 w 1400175"/>
              <a:gd name="connsiteY8-228" fmla="*/ 2457450 h 2671762"/>
              <a:gd name="connsiteX9-229" fmla="*/ 752475 w 1400175"/>
              <a:gd name="connsiteY9-230" fmla="*/ 2400300 h 2671762"/>
              <a:gd name="connsiteX10-231" fmla="*/ 866775 w 1400175"/>
              <a:gd name="connsiteY10-232" fmla="*/ 2362200 h 2671762"/>
              <a:gd name="connsiteX11-233" fmla="*/ 933450 w 1400175"/>
              <a:gd name="connsiteY11-234" fmla="*/ 2481262 h 2671762"/>
              <a:gd name="connsiteX12-235" fmla="*/ 1085850 w 1400175"/>
              <a:gd name="connsiteY12-236" fmla="*/ 2533650 h 2671762"/>
              <a:gd name="connsiteX13-237" fmla="*/ 1176338 w 1400175"/>
              <a:gd name="connsiteY13-238" fmla="*/ 2552700 h 2671762"/>
              <a:gd name="connsiteX14-239" fmla="*/ 1223963 w 1400175"/>
              <a:gd name="connsiteY14-240" fmla="*/ 2514600 h 2671762"/>
              <a:gd name="connsiteX15-241" fmla="*/ 1281113 w 1400175"/>
              <a:gd name="connsiteY15-242" fmla="*/ 2476500 h 2671762"/>
              <a:gd name="connsiteX16-243" fmla="*/ 1323975 w 1400175"/>
              <a:gd name="connsiteY16-244" fmla="*/ 2447925 h 2671762"/>
              <a:gd name="connsiteX17-245" fmla="*/ 1366838 w 1400175"/>
              <a:gd name="connsiteY17-246" fmla="*/ 2428875 h 2671762"/>
              <a:gd name="connsiteX18-247" fmla="*/ 1400175 w 1400175"/>
              <a:gd name="connsiteY18-248" fmla="*/ 2457450 h 2671762"/>
              <a:gd name="connsiteX19-249" fmla="*/ 1400175 w 1400175"/>
              <a:gd name="connsiteY19-250" fmla="*/ 9525 h 2671762"/>
              <a:gd name="connsiteX20-251" fmla="*/ 0 w 1400175"/>
              <a:gd name="connsiteY20-252" fmla="*/ 0 h 2671762"/>
              <a:gd name="connsiteX0-253" fmla="*/ 0 w 1400175"/>
              <a:gd name="connsiteY0-254" fmla="*/ 0 h 2671762"/>
              <a:gd name="connsiteX1-255" fmla="*/ 0 w 1400175"/>
              <a:gd name="connsiteY1-256" fmla="*/ 2400300 h 2671762"/>
              <a:gd name="connsiteX2-257" fmla="*/ 157163 w 1400175"/>
              <a:gd name="connsiteY2-258" fmla="*/ 2328862 h 2671762"/>
              <a:gd name="connsiteX3-259" fmla="*/ 271463 w 1400175"/>
              <a:gd name="connsiteY3-260" fmla="*/ 2509837 h 2671762"/>
              <a:gd name="connsiteX4-261" fmla="*/ 338138 w 1400175"/>
              <a:gd name="connsiteY4-262" fmla="*/ 2586037 h 2671762"/>
              <a:gd name="connsiteX5-263" fmla="*/ 495300 w 1400175"/>
              <a:gd name="connsiteY5-264" fmla="*/ 2671762 h 2671762"/>
              <a:gd name="connsiteX6-265" fmla="*/ 547688 w 1400175"/>
              <a:gd name="connsiteY6-266" fmla="*/ 2571750 h 2671762"/>
              <a:gd name="connsiteX7-267" fmla="*/ 600075 w 1400175"/>
              <a:gd name="connsiteY7-268" fmla="*/ 2524125 h 2671762"/>
              <a:gd name="connsiteX8-269" fmla="*/ 695325 w 1400175"/>
              <a:gd name="connsiteY8-270" fmla="*/ 2457450 h 2671762"/>
              <a:gd name="connsiteX9-271" fmla="*/ 752475 w 1400175"/>
              <a:gd name="connsiteY9-272" fmla="*/ 2400300 h 2671762"/>
              <a:gd name="connsiteX10-273" fmla="*/ 866775 w 1400175"/>
              <a:gd name="connsiteY10-274" fmla="*/ 2362200 h 2671762"/>
              <a:gd name="connsiteX11-275" fmla="*/ 933450 w 1400175"/>
              <a:gd name="connsiteY11-276" fmla="*/ 2481262 h 2671762"/>
              <a:gd name="connsiteX12-277" fmla="*/ 1085850 w 1400175"/>
              <a:gd name="connsiteY12-278" fmla="*/ 2533650 h 2671762"/>
              <a:gd name="connsiteX13-279" fmla="*/ 1176338 w 1400175"/>
              <a:gd name="connsiteY13-280" fmla="*/ 2552700 h 2671762"/>
              <a:gd name="connsiteX14-281" fmla="*/ 1223963 w 1400175"/>
              <a:gd name="connsiteY14-282" fmla="*/ 2514600 h 2671762"/>
              <a:gd name="connsiteX15-283" fmla="*/ 1281113 w 1400175"/>
              <a:gd name="connsiteY15-284" fmla="*/ 2476500 h 2671762"/>
              <a:gd name="connsiteX16-285" fmla="*/ 1323975 w 1400175"/>
              <a:gd name="connsiteY16-286" fmla="*/ 2447925 h 2671762"/>
              <a:gd name="connsiteX17-287" fmla="*/ 1366838 w 1400175"/>
              <a:gd name="connsiteY17-288" fmla="*/ 2428875 h 2671762"/>
              <a:gd name="connsiteX18-289" fmla="*/ 1400175 w 1400175"/>
              <a:gd name="connsiteY18-290" fmla="*/ 2457450 h 2671762"/>
              <a:gd name="connsiteX19-291" fmla="*/ 1400175 w 1400175"/>
              <a:gd name="connsiteY19-292" fmla="*/ 9525 h 2671762"/>
              <a:gd name="connsiteX20-293" fmla="*/ 0 w 1400175"/>
              <a:gd name="connsiteY20-294" fmla="*/ 0 h 2671762"/>
              <a:gd name="connsiteX0-295" fmla="*/ 0 w 1400175"/>
              <a:gd name="connsiteY0-296" fmla="*/ 0 h 2671762"/>
              <a:gd name="connsiteX1-297" fmla="*/ 0 w 1400175"/>
              <a:gd name="connsiteY1-298" fmla="*/ 2400300 h 2671762"/>
              <a:gd name="connsiteX2-299" fmla="*/ 157163 w 1400175"/>
              <a:gd name="connsiteY2-300" fmla="*/ 2328862 h 2671762"/>
              <a:gd name="connsiteX3-301" fmla="*/ 271463 w 1400175"/>
              <a:gd name="connsiteY3-302" fmla="*/ 2509837 h 2671762"/>
              <a:gd name="connsiteX4-303" fmla="*/ 338138 w 1400175"/>
              <a:gd name="connsiteY4-304" fmla="*/ 2586037 h 2671762"/>
              <a:gd name="connsiteX5-305" fmla="*/ 495300 w 1400175"/>
              <a:gd name="connsiteY5-306" fmla="*/ 2671762 h 2671762"/>
              <a:gd name="connsiteX6-307" fmla="*/ 547688 w 1400175"/>
              <a:gd name="connsiteY6-308" fmla="*/ 2571750 h 2671762"/>
              <a:gd name="connsiteX7-309" fmla="*/ 600075 w 1400175"/>
              <a:gd name="connsiteY7-310" fmla="*/ 2524125 h 2671762"/>
              <a:gd name="connsiteX8-311" fmla="*/ 695325 w 1400175"/>
              <a:gd name="connsiteY8-312" fmla="*/ 2457450 h 2671762"/>
              <a:gd name="connsiteX9-313" fmla="*/ 752475 w 1400175"/>
              <a:gd name="connsiteY9-314" fmla="*/ 2400300 h 2671762"/>
              <a:gd name="connsiteX10-315" fmla="*/ 866775 w 1400175"/>
              <a:gd name="connsiteY10-316" fmla="*/ 2362200 h 2671762"/>
              <a:gd name="connsiteX11-317" fmla="*/ 933450 w 1400175"/>
              <a:gd name="connsiteY11-318" fmla="*/ 2481262 h 2671762"/>
              <a:gd name="connsiteX12-319" fmla="*/ 1085850 w 1400175"/>
              <a:gd name="connsiteY12-320" fmla="*/ 2533650 h 2671762"/>
              <a:gd name="connsiteX13-321" fmla="*/ 1176338 w 1400175"/>
              <a:gd name="connsiteY13-322" fmla="*/ 2552700 h 2671762"/>
              <a:gd name="connsiteX14-323" fmla="*/ 1223963 w 1400175"/>
              <a:gd name="connsiteY14-324" fmla="*/ 2514600 h 2671762"/>
              <a:gd name="connsiteX15-325" fmla="*/ 1281113 w 1400175"/>
              <a:gd name="connsiteY15-326" fmla="*/ 2476500 h 2671762"/>
              <a:gd name="connsiteX16-327" fmla="*/ 1323975 w 1400175"/>
              <a:gd name="connsiteY16-328" fmla="*/ 2447925 h 2671762"/>
              <a:gd name="connsiteX17-329" fmla="*/ 1366838 w 1400175"/>
              <a:gd name="connsiteY17-330" fmla="*/ 2428875 h 2671762"/>
              <a:gd name="connsiteX18-331" fmla="*/ 1400175 w 1400175"/>
              <a:gd name="connsiteY18-332" fmla="*/ 2457450 h 2671762"/>
              <a:gd name="connsiteX19-333" fmla="*/ 1400175 w 1400175"/>
              <a:gd name="connsiteY19-334" fmla="*/ 9525 h 2671762"/>
              <a:gd name="connsiteX20-335" fmla="*/ 0 w 1400175"/>
              <a:gd name="connsiteY20-336" fmla="*/ 0 h 2671762"/>
              <a:gd name="connsiteX0-337" fmla="*/ 0 w 1400175"/>
              <a:gd name="connsiteY0-338" fmla="*/ 0 h 2671762"/>
              <a:gd name="connsiteX1-339" fmla="*/ 0 w 1400175"/>
              <a:gd name="connsiteY1-340" fmla="*/ 2400300 h 2671762"/>
              <a:gd name="connsiteX2-341" fmla="*/ 157163 w 1400175"/>
              <a:gd name="connsiteY2-342" fmla="*/ 2328862 h 2671762"/>
              <a:gd name="connsiteX3-343" fmla="*/ 271463 w 1400175"/>
              <a:gd name="connsiteY3-344" fmla="*/ 2509837 h 2671762"/>
              <a:gd name="connsiteX4-345" fmla="*/ 338138 w 1400175"/>
              <a:gd name="connsiteY4-346" fmla="*/ 2586037 h 2671762"/>
              <a:gd name="connsiteX5-347" fmla="*/ 495300 w 1400175"/>
              <a:gd name="connsiteY5-348" fmla="*/ 2671762 h 2671762"/>
              <a:gd name="connsiteX6-349" fmla="*/ 547688 w 1400175"/>
              <a:gd name="connsiteY6-350" fmla="*/ 2571750 h 2671762"/>
              <a:gd name="connsiteX7-351" fmla="*/ 600075 w 1400175"/>
              <a:gd name="connsiteY7-352" fmla="*/ 2524125 h 2671762"/>
              <a:gd name="connsiteX8-353" fmla="*/ 695325 w 1400175"/>
              <a:gd name="connsiteY8-354" fmla="*/ 2457450 h 2671762"/>
              <a:gd name="connsiteX9-355" fmla="*/ 752475 w 1400175"/>
              <a:gd name="connsiteY9-356" fmla="*/ 2400300 h 2671762"/>
              <a:gd name="connsiteX10-357" fmla="*/ 866775 w 1400175"/>
              <a:gd name="connsiteY10-358" fmla="*/ 2362200 h 2671762"/>
              <a:gd name="connsiteX11-359" fmla="*/ 933450 w 1400175"/>
              <a:gd name="connsiteY11-360" fmla="*/ 2481262 h 2671762"/>
              <a:gd name="connsiteX12-361" fmla="*/ 1085850 w 1400175"/>
              <a:gd name="connsiteY12-362" fmla="*/ 2533650 h 2671762"/>
              <a:gd name="connsiteX13-363" fmla="*/ 1176338 w 1400175"/>
              <a:gd name="connsiteY13-364" fmla="*/ 2552700 h 2671762"/>
              <a:gd name="connsiteX14-365" fmla="*/ 1223963 w 1400175"/>
              <a:gd name="connsiteY14-366" fmla="*/ 2514600 h 2671762"/>
              <a:gd name="connsiteX15-367" fmla="*/ 1281113 w 1400175"/>
              <a:gd name="connsiteY15-368" fmla="*/ 2476500 h 2671762"/>
              <a:gd name="connsiteX16-369" fmla="*/ 1323975 w 1400175"/>
              <a:gd name="connsiteY16-370" fmla="*/ 2447925 h 2671762"/>
              <a:gd name="connsiteX17-371" fmla="*/ 1366838 w 1400175"/>
              <a:gd name="connsiteY17-372" fmla="*/ 2428875 h 2671762"/>
              <a:gd name="connsiteX18-373" fmla="*/ 1385888 w 1400175"/>
              <a:gd name="connsiteY18-374" fmla="*/ 2443163 h 2671762"/>
              <a:gd name="connsiteX19-375" fmla="*/ 1400175 w 1400175"/>
              <a:gd name="connsiteY19-376" fmla="*/ 9525 h 2671762"/>
              <a:gd name="connsiteX20-377" fmla="*/ 0 w 1400175"/>
              <a:gd name="connsiteY20-378" fmla="*/ 0 h 267176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Lst>
            <a:rect l="l" t="t" r="r" b="b"/>
            <a:pathLst>
              <a:path w="1400175" h="2671762">
                <a:moveTo>
                  <a:pt x="0" y="0"/>
                </a:moveTo>
                <a:lnTo>
                  <a:pt x="0" y="2400300"/>
                </a:lnTo>
                <a:lnTo>
                  <a:pt x="157163" y="2328862"/>
                </a:lnTo>
                <a:cubicBezTo>
                  <a:pt x="261938" y="2370137"/>
                  <a:pt x="228600" y="2449512"/>
                  <a:pt x="271463" y="2509837"/>
                </a:cubicBezTo>
                <a:lnTo>
                  <a:pt x="338138" y="2586037"/>
                </a:lnTo>
                <a:lnTo>
                  <a:pt x="495300" y="2671762"/>
                </a:lnTo>
                <a:cubicBezTo>
                  <a:pt x="530225" y="2669381"/>
                  <a:pt x="530226" y="2596356"/>
                  <a:pt x="547688" y="2571750"/>
                </a:cubicBezTo>
                <a:cubicBezTo>
                  <a:pt x="565150" y="2547144"/>
                  <a:pt x="575469" y="2543175"/>
                  <a:pt x="600075" y="2524125"/>
                </a:cubicBezTo>
                <a:lnTo>
                  <a:pt x="695325" y="2457450"/>
                </a:lnTo>
                <a:lnTo>
                  <a:pt x="752475" y="2400300"/>
                </a:lnTo>
                <a:lnTo>
                  <a:pt x="866775" y="2362200"/>
                </a:lnTo>
                <a:cubicBezTo>
                  <a:pt x="896937" y="2375694"/>
                  <a:pt x="896938" y="2452687"/>
                  <a:pt x="933450" y="2481262"/>
                </a:cubicBezTo>
                <a:cubicBezTo>
                  <a:pt x="969962" y="2509837"/>
                  <a:pt x="1055687" y="2527300"/>
                  <a:pt x="1085850" y="2533650"/>
                </a:cubicBezTo>
                <a:lnTo>
                  <a:pt x="1176338" y="2552700"/>
                </a:lnTo>
                <a:cubicBezTo>
                  <a:pt x="1199357" y="2549525"/>
                  <a:pt x="1206501" y="2527300"/>
                  <a:pt x="1223963" y="2514600"/>
                </a:cubicBezTo>
                <a:cubicBezTo>
                  <a:pt x="1241426" y="2501900"/>
                  <a:pt x="1264444" y="2487612"/>
                  <a:pt x="1281113" y="2476500"/>
                </a:cubicBezTo>
                <a:lnTo>
                  <a:pt x="1323975" y="2447925"/>
                </a:lnTo>
                <a:cubicBezTo>
                  <a:pt x="1338262" y="2438400"/>
                  <a:pt x="1354138" y="2427288"/>
                  <a:pt x="1366838" y="2428875"/>
                </a:cubicBezTo>
                <a:lnTo>
                  <a:pt x="1385888" y="2443163"/>
                </a:lnTo>
                <a:cubicBezTo>
                  <a:pt x="1390650" y="1631950"/>
                  <a:pt x="1395413" y="820738"/>
                  <a:pt x="1400175" y="9525"/>
                </a:cubicBezTo>
                <a:lnTo>
                  <a:pt x="0" y="0"/>
                </a:lnTo>
                <a:close/>
              </a:path>
            </a:pathLst>
          </a:custGeom>
          <a:solidFill>
            <a:srgbClr val="FFBF00"/>
          </a:solidFill>
          <a:ln>
            <a:noFill/>
          </a:ln>
        </p:spPr>
        <p:style>
          <a:lnRef idx="2">
            <a:schemeClr val="accent1">
              <a:shade val="50000"/>
            </a:schemeClr>
          </a:lnRef>
          <a:fillRef idx="1">
            <a:schemeClr val="accent1"/>
          </a:fillRef>
          <a:effectRef idx="0">
            <a:schemeClr val="accent1"/>
          </a:effectRef>
          <a:fontRef idx="minor">
            <a:schemeClr val="lt1"/>
          </a:fontRef>
        </p:style>
        <p:txBody>
          <a:bodyPr lIns="71977" tIns="46785" rIns="71977" bIns="107967" anchor="ctr">
            <a:normAutofit/>
          </a:bodyPr>
          <a:lstStyle/>
          <a:p>
            <a:pPr algn="ctr" defTabSz="1218804">
              <a:lnSpc>
                <a:spcPct val="110000"/>
              </a:lnSpc>
              <a:defRPr/>
            </a:pPr>
            <a:r>
              <a:rPr lang="zh-CN" altLang="en-US" sz="2799" dirty="0">
                <a:solidFill>
                  <a:schemeClr val="bg1"/>
                </a:solidFill>
                <a:latin typeface="微软雅黑" panose="020B0503020204020204" charset="-122"/>
                <a:ea typeface="微软雅黑" panose="020B0503020204020204" charset="-122"/>
                <a:sym typeface="+mn-ea"/>
              </a:rPr>
              <a:t>添加标题</a:t>
            </a:r>
          </a:p>
        </p:txBody>
      </p:sp>
      <p:sp>
        <p:nvSpPr>
          <p:cNvPr id="42" name="MH_Other_8"/>
          <p:cNvSpPr/>
          <p:nvPr>
            <p:custDataLst>
              <p:tags r:id="rId12"/>
            </p:custDataLst>
          </p:nvPr>
        </p:nvSpPr>
        <p:spPr>
          <a:xfrm rot="19833143">
            <a:off x="7586839" y="2386652"/>
            <a:ext cx="353903" cy="336445"/>
          </a:xfrm>
          <a:custGeom>
            <a:avLst/>
            <a:gdLst/>
            <a:ahLst/>
            <a:cxnLst/>
            <a:rect l="l" t="t" r="r" b="b"/>
            <a:pathLst>
              <a:path w="1059063" h="1007997">
                <a:moveTo>
                  <a:pt x="703357" y="0"/>
                </a:moveTo>
                <a:lnTo>
                  <a:pt x="1059063" y="345377"/>
                </a:lnTo>
                <a:cubicBezTo>
                  <a:pt x="1011759" y="390684"/>
                  <a:pt x="950318" y="412745"/>
                  <a:pt x="888735" y="411717"/>
                </a:cubicBezTo>
                <a:lnTo>
                  <a:pt x="615617" y="668531"/>
                </a:lnTo>
                <a:cubicBezTo>
                  <a:pt x="643882" y="763675"/>
                  <a:pt x="628025" y="864389"/>
                  <a:pt x="564718" y="936620"/>
                </a:cubicBezTo>
                <a:lnTo>
                  <a:pt x="370217" y="747767"/>
                </a:lnTo>
                <a:cubicBezTo>
                  <a:pt x="247618" y="834750"/>
                  <a:pt x="146199" y="930329"/>
                  <a:pt x="0" y="1007997"/>
                </a:cubicBezTo>
                <a:cubicBezTo>
                  <a:pt x="95002" y="875886"/>
                  <a:pt x="190003" y="777809"/>
                  <a:pt x="284746" y="664777"/>
                </a:cubicBezTo>
                <a:lnTo>
                  <a:pt x="96361" y="481861"/>
                </a:lnTo>
                <a:cubicBezTo>
                  <a:pt x="152055" y="429106"/>
                  <a:pt x="226831" y="406169"/>
                  <a:pt x="303394" y="411783"/>
                </a:cubicBezTo>
                <a:cubicBezTo>
                  <a:pt x="325459" y="413401"/>
                  <a:pt x="347673" y="417390"/>
                  <a:pt x="369433" y="424372"/>
                </a:cubicBezTo>
                <a:lnTo>
                  <a:pt x="642990" y="154959"/>
                </a:lnTo>
                <a:cubicBezTo>
                  <a:pt x="643358" y="99193"/>
                  <a:pt x="663662" y="44083"/>
                  <a:pt x="703357" y="0"/>
                </a:cubicBezTo>
                <a:close/>
              </a:path>
            </a:pathLst>
          </a:custGeom>
          <a:solidFill>
            <a:srgbClr val="FFBF00"/>
          </a:solidFill>
          <a:ln w="12700">
            <a:noFill/>
          </a:ln>
          <a:effectLst>
            <a:outerShdw blurRad="254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804">
              <a:defRPr/>
            </a:pPr>
            <a:endParaRPr lang="zh-CN" altLang="en-US" sz="2399">
              <a:solidFill>
                <a:schemeClr val="bg1"/>
              </a:solidFill>
              <a:latin typeface="Calibri"/>
              <a:ea typeface="宋体" panose="02010600030101010101" pitchFamily="2" charset="-122"/>
            </a:endParaRPr>
          </a:p>
        </p:txBody>
      </p:sp>
      <p:sp>
        <p:nvSpPr>
          <p:cNvPr id="43" name="MH_Other_9"/>
          <p:cNvSpPr/>
          <p:nvPr>
            <p:custDataLst>
              <p:tags r:id="rId13"/>
            </p:custDataLst>
          </p:nvPr>
        </p:nvSpPr>
        <p:spPr>
          <a:xfrm>
            <a:off x="8735833" y="1294789"/>
            <a:ext cx="1148995" cy="2274187"/>
          </a:xfrm>
          <a:custGeom>
            <a:avLst/>
            <a:gdLst>
              <a:gd name="connsiteX0" fmla="*/ 0 w 1400175"/>
              <a:gd name="connsiteY0" fmla="*/ 0 h 2671762"/>
              <a:gd name="connsiteX1" fmla="*/ 0 w 1400175"/>
              <a:gd name="connsiteY1" fmla="*/ 2400300 h 2671762"/>
              <a:gd name="connsiteX2" fmla="*/ 142875 w 1400175"/>
              <a:gd name="connsiteY2" fmla="*/ 2328862 h 2671762"/>
              <a:gd name="connsiteX3" fmla="*/ 209550 w 1400175"/>
              <a:gd name="connsiteY3" fmla="*/ 2366962 h 2671762"/>
              <a:gd name="connsiteX4" fmla="*/ 271463 w 1400175"/>
              <a:gd name="connsiteY4" fmla="*/ 2509837 h 2671762"/>
              <a:gd name="connsiteX5" fmla="*/ 338138 w 1400175"/>
              <a:gd name="connsiteY5" fmla="*/ 2586037 h 2671762"/>
              <a:gd name="connsiteX6" fmla="*/ 495300 w 1400175"/>
              <a:gd name="connsiteY6" fmla="*/ 2671762 h 2671762"/>
              <a:gd name="connsiteX7" fmla="*/ 547688 w 1400175"/>
              <a:gd name="connsiteY7" fmla="*/ 2571750 h 2671762"/>
              <a:gd name="connsiteX8" fmla="*/ 600075 w 1400175"/>
              <a:gd name="connsiteY8" fmla="*/ 2524125 h 2671762"/>
              <a:gd name="connsiteX9" fmla="*/ 695325 w 1400175"/>
              <a:gd name="connsiteY9" fmla="*/ 2457450 h 2671762"/>
              <a:gd name="connsiteX10" fmla="*/ 752475 w 1400175"/>
              <a:gd name="connsiteY10" fmla="*/ 2400300 h 2671762"/>
              <a:gd name="connsiteX11" fmla="*/ 866775 w 1400175"/>
              <a:gd name="connsiteY11" fmla="*/ 2362200 h 2671762"/>
              <a:gd name="connsiteX12" fmla="*/ 933450 w 1400175"/>
              <a:gd name="connsiteY12" fmla="*/ 2481262 h 2671762"/>
              <a:gd name="connsiteX13" fmla="*/ 1085850 w 1400175"/>
              <a:gd name="connsiteY13" fmla="*/ 2533650 h 2671762"/>
              <a:gd name="connsiteX14" fmla="*/ 1176338 w 1400175"/>
              <a:gd name="connsiteY14" fmla="*/ 2552700 h 2671762"/>
              <a:gd name="connsiteX15" fmla="*/ 1223963 w 1400175"/>
              <a:gd name="connsiteY15" fmla="*/ 2514600 h 2671762"/>
              <a:gd name="connsiteX16" fmla="*/ 1281113 w 1400175"/>
              <a:gd name="connsiteY16" fmla="*/ 2476500 h 2671762"/>
              <a:gd name="connsiteX17" fmla="*/ 1323975 w 1400175"/>
              <a:gd name="connsiteY17" fmla="*/ 2447925 h 2671762"/>
              <a:gd name="connsiteX18" fmla="*/ 1366838 w 1400175"/>
              <a:gd name="connsiteY18" fmla="*/ 2428875 h 2671762"/>
              <a:gd name="connsiteX19" fmla="*/ 1400175 w 1400175"/>
              <a:gd name="connsiteY19" fmla="*/ 2457450 h 2671762"/>
              <a:gd name="connsiteX20" fmla="*/ 1400175 w 1400175"/>
              <a:gd name="connsiteY20" fmla="*/ 9525 h 2671762"/>
              <a:gd name="connsiteX21" fmla="*/ 0 w 1400175"/>
              <a:gd name="connsiteY21" fmla="*/ 0 h 2671762"/>
              <a:gd name="connsiteX0-1" fmla="*/ 0 w 1400175"/>
              <a:gd name="connsiteY0-2" fmla="*/ 0 h 2671762"/>
              <a:gd name="connsiteX1-3" fmla="*/ 0 w 1400175"/>
              <a:gd name="connsiteY1-4" fmla="*/ 2400300 h 2671762"/>
              <a:gd name="connsiteX2-5" fmla="*/ 142875 w 1400175"/>
              <a:gd name="connsiteY2-6" fmla="*/ 2328862 h 2671762"/>
              <a:gd name="connsiteX3-7" fmla="*/ 271463 w 1400175"/>
              <a:gd name="connsiteY3-8" fmla="*/ 2509837 h 2671762"/>
              <a:gd name="connsiteX4-9" fmla="*/ 338138 w 1400175"/>
              <a:gd name="connsiteY4-10" fmla="*/ 2586037 h 2671762"/>
              <a:gd name="connsiteX5-11" fmla="*/ 495300 w 1400175"/>
              <a:gd name="connsiteY5-12" fmla="*/ 2671762 h 2671762"/>
              <a:gd name="connsiteX6-13" fmla="*/ 547688 w 1400175"/>
              <a:gd name="connsiteY6-14" fmla="*/ 2571750 h 2671762"/>
              <a:gd name="connsiteX7-15" fmla="*/ 600075 w 1400175"/>
              <a:gd name="connsiteY7-16" fmla="*/ 2524125 h 2671762"/>
              <a:gd name="connsiteX8-17" fmla="*/ 695325 w 1400175"/>
              <a:gd name="connsiteY8-18" fmla="*/ 2457450 h 2671762"/>
              <a:gd name="connsiteX9-19" fmla="*/ 752475 w 1400175"/>
              <a:gd name="connsiteY9-20" fmla="*/ 2400300 h 2671762"/>
              <a:gd name="connsiteX10-21" fmla="*/ 866775 w 1400175"/>
              <a:gd name="connsiteY10-22" fmla="*/ 2362200 h 2671762"/>
              <a:gd name="connsiteX11-23" fmla="*/ 933450 w 1400175"/>
              <a:gd name="connsiteY11-24" fmla="*/ 2481262 h 2671762"/>
              <a:gd name="connsiteX12-25" fmla="*/ 1085850 w 1400175"/>
              <a:gd name="connsiteY12-26" fmla="*/ 2533650 h 2671762"/>
              <a:gd name="connsiteX13-27" fmla="*/ 1176338 w 1400175"/>
              <a:gd name="connsiteY13-28" fmla="*/ 2552700 h 2671762"/>
              <a:gd name="connsiteX14-29" fmla="*/ 1223963 w 1400175"/>
              <a:gd name="connsiteY14-30" fmla="*/ 2514600 h 2671762"/>
              <a:gd name="connsiteX15-31" fmla="*/ 1281113 w 1400175"/>
              <a:gd name="connsiteY15-32" fmla="*/ 2476500 h 2671762"/>
              <a:gd name="connsiteX16-33" fmla="*/ 1323975 w 1400175"/>
              <a:gd name="connsiteY16-34" fmla="*/ 2447925 h 2671762"/>
              <a:gd name="connsiteX17-35" fmla="*/ 1366838 w 1400175"/>
              <a:gd name="connsiteY17-36" fmla="*/ 2428875 h 2671762"/>
              <a:gd name="connsiteX18-37" fmla="*/ 1400175 w 1400175"/>
              <a:gd name="connsiteY18-38" fmla="*/ 2457450 h 2671762"/>
              <a:gd name="connsiteX19-39" fmla="*/ 1400175 w 1400175"/>
              <a:gd name="connsiteY19-40" fmla="*/ 9525 h 2671762"/>
              <a:gd name="connsiteX20-41" fmla="*/ 0 w 1400175"/>
              <a:gd name="connsiteY20-42" fmla="*/ 0 h 2671762"/>
              <a:gd name="connsiteX0-43" fmla="*/ 0 w 1400175"/>
              <a:gd name="connsiteY0-44" fmla="*/ 0 h 2671762"/>
              <a:gd name="connsiteX1-45" fmla="*/ 0 w 1400175"/>
              <a:gd name="connsiteY1-46" fmla="*/ 2400300 h 2671762"/>
              <a:gd name="connsiteX2-47" fmla="*/ 142875 w 1400175"/>
              <a:gd name="connsiteY2-48" fmla="*/ 2328862 h 2671762"/>
              <a:gd name="connsiteX3-49" fmla="*/ 271463 w 1400175"/>
              <a:gd name="connsiteY3-50" fmla="*/ 2509837 h 2671762"/>
              <a:gd name="connsiteX4-51" fmla="*/ 338138 w 1400175"/>
              <a:gd name="connsiteY4-52" fmla="*/ 2586037 h 2671762"/>
              <a:gd name="connsiteX5-53" fmla="*/ 495300 w 1400175"/>
              <a:gd name="connsiteY5-54" fmla="*/ 2671762 h 2671762"/>
              <a:gd name="connsiteX6-55" fmla="*/ 547688 w 1400175"/>
              <a:gd name="connsiteY6-56" fmla="*/ 2571750 h 2671762"/>
              <a:gd name="connsiteX7-57" fmla="*/ 600075 w 1400175"/>
              <a:gd name="connsiteY7-58" fmla="*/ 2524125 h 2671762"/>
              <a:gd name="connsiteX8-59" fmla="*/ 695325 w 1400175"/>
              <a:gd name="connsiteY8-60" fmla="*/ 2457450 h 2671762"/>
              <a:gd name="connsiteX9-61" fmla="*/ 752475 w 1400175"/>
              <a:gd name="connsiteY9-62" fmla="*/ 2400300 h 2671762"/>
              <a:gd name="connsiteX10-63" fmla="*/ 866775 w 1400175"/>
              <a:gd name="connsiteY10-64" fmla="*/ 2362200 h 2671762"/>
              <a:gd name="connsiteX11-65" fmla="*/ 933450 w 1400175"/>
              <a:gd name="connsiteY11-66" fmla="*/ 2481262 h 2671762"/>
              <a:gd name="connsiteX12-67" fmla="*/ 1085850 w 1400175"/>
              <a:gd name="connsiteY12-68" fmla="*/ 2533650 h 2671762"/>
              <a:gd name="connsiteX13-69" fmla="*/ 1176338 w 1400175"/>
              <a:gd name="connsiteY13-70" fmla="*/ 2552700 h 2671762"/>
              <a:gd name="connsiteX14-71" fmla="*/ 1223963 w 1400175"/>
              <a:gd name="connsiteY14-72" fmla="*/ 2514600 h 2671762"/>
              <a:gd name="connsiteX15-73" fmla="*/ 1281113 w 1400175"/>
              <a:gd name="connsiteY15-74" fmla="*/ 2476500 h 2671762"/>
              <a:gd name="connsiteX16-75" fmla="*/ 1323975 w 1400175"/>
              <a:gd name="connsiteY16-76" fmla="*/ 2447925 h 2671762"/>
              <a:gd name="connsiteX17-77" fmla="*/ 1366838 w 1400175"/>
              <a:gd name="connsiteY17-78" fmla="*/ 2428875 h 2671762"/>
              <a:gd name="connsiteX18-79" fmla="*/ 1400175 w 1400175"/>
              <a:gd name="connsiteY18-80" fmla="*/ 2457450 h 2671762"/>
              <a:gd name="connsiteX19-81" fmla="*/ 1400175 w 1400175"/>
              <a:gd name="connsiteY19-82" fmla="*/ 9525 h 2671762"/>
              <a:gd name="connsiteX20-83" fmla="*/ 0 w 1400175"/>
              <a:gd name="connsiteY20-84" fmla="*/ 0 h 2671762"/>
              <a:gd name="connsiteX0-85" fmla="*/ 0 w 1400175"/>
              <a:gd name="connsiteY0-86" fmla="*/ 0 h 2671762"/>
              <a:gd name="connsiteX1-87" fmla="*/ 0 w 1400175"/>
              <a:gd name="connsiteY1-88" fmla="*/ 2400300 h 2671762"/>
              <a:gd name="connsiteX2-89" fmla="*/ 157163 w 1400175"/>
              <a:gd name="connsiteY2-90" fmla="*/ 2328862 h 2671762"/>
              <a:gd name="connsiteX3-91" fmla="*/ 271463 w 1400175"/>
              <a:gd name="connsiteY3-92" fmla="*/ 2509837 h 2671762"/>
              <a:gd name="connsiteX4-93" fmla="*/ 338138 w 1400175"/>
              <a:gd name="connsiteY4-94" fmla="*/ 2586037 h 2671762"/>
              <a:gd name="connsiteX5-95" fmla="*/ 495300 w 1400175"/>
              <a:gd name="connsiteY5-96" fmla="*/ 2671762 h 2671762"/>
              <a:gd name="connsiteX6-97" fmla="*/ 547688 w 1400175"/>
              <a:gd name="connsiteY6-98" fmla="*/ 2571750 h 2671762"/>
              <a:gd name="connsiteX7-99" fmla="*/ 600075 w 1400175"/>
              <a:gd name="connsiteY7-100" fmla="*/ 2524125 h 2671762"/>
              <a:gd name="connsiteX8-101" fmla="*/ 695325 w 1400175"/>
              <a:gd name="connsiteY8-102" fmla="*/ 2457450 h 2671762"/>
              <a:gd name="connsiteX9-103" fmla="*/ 752475 w 1400175"/>
              <a:gd name="connsiteY9-104" fmla="*/ 2400300 h 2671762"/>
              <a:gd name="connsiteX10-105" fmla="*/ 866775 w 1400175"/>
              <a:gd name="connsiteY10-106" fmla="*/ 2362200 h 2671762"/>
              <a:gd name="connsiteX11-107" fmla="*/ 933450 w 1400175"/>
              <a:gd name="connsiteY11-108" fmla="*/ 2481262 h 2671762"/>
              <a:gd name="connsiteX12-109" fmla="*/ 1085850 w 1400175"/>
              <a:gd name="connsiteY12-110" fmla="*/ 2533650 h 2671762"/>
              <a:gd name="connsiteX13-111" fmla="*/ 1176338 w 1400175"/>
              <a:gd name="connsiteY13-112" fmla="*/ 2552700 h 2671762"/>
              <a:gd name="connsiteX14-113" fmla="*/ 1223963 w 1400175"/>
              <a:gd name="connsiteY14-114" fmla="*/ 2514600 h 2671762"/>
              <a:gd name="connsiteX15-115" fmla="*/ 1281113 w 1400175"/>
              <a:gd name="connsiteY15-116" fmla="*/ 2476500 h 2671762"/>
              <a:gd name="connsiteX16-117" fmla="*/ 1323975 w 1400175"/>
              <a:gd name="connsiteY16-118" fmla="*/ 2447925 h 2671762"/>
              <a:gd name="connsiteX17-119" fmla="*/ 1366838 w 1400175"/>
              <a:gd name="connsiteY17-120" fmla="*/ 2428875 h 2671762"/>
              <a:gd name="connsiteX18-121" fmla="*/ 1400175 w 1400175"/>
              <a:gd name="connsiteY18-122" fmla="*/ 2457450 h 2671762"/>
              <a:gd name="connsiteX19-123" fmla="*/ 1400175 w 1400175"/>
              <a:gd name="connsiteY19-124" fmla="*/ 9525 h 2671762"/>
              <a:gd name="connsiteX20-125" fmla="*/ 0 w 1400175"/>
              <a:gd name="connsiteY20-126" fmla="*/ 0 h 2671762"/>
              <a:gd name="connsiteX0-127" fmla="*/ 0 w 1400175"/>
              <a:gd name="connsiteY0-128" fmla="*/ 0 h 2671762"/>
              <a:gd name="connsiteX1-129" fmla="*/ 0 w 1400175"/>
              <a:gd name="connsiteY1-130" fmla="*/ 2400300 h 2671762"/>
              <a:gd name="connsiteX2-131" fmla="*/ 157163 w 1400175"/>
              <a:gd name="connsiteY2-132" fmla="*/ 2328862 h 2671762"/>
              <a:gd name="connsiteX3-133" fmla="*/ 271463 w 1400175"/>
              <a:gd name="connsiteY3-134" fmla="*/ 2509837 h 2671762"/>
              <a:gd name="connsiteX4-135" fmla="*/ 338138 w 1400175"/>
              <a:gd name="connsiteY4-136" fmla="*/ 2586037 h 2671762"/>
              <a:gd name="connsiteX5-137" fmla="*/ 495300 w 1400175"/>
              <a:gd name="connsiteY5-138" fmla="*/ 2671762 h 2671762"/>
              <a:gd name="connsiteX6-139" fmla="*/ 547688 w 1400175"/>
              <a:gd name="connsiteY6-140" fmla="*/ 2571750 h 2671762"/>
              <a:gd name="connsiteX7-141" fmla="*/ 600075 w 1400175"/>
              <a:gd name="connsiteY7-142" fmla="*/ 2524125 h 2671762"/>
              <a:gd name="connsiteX8-143" fmla="*/ 695325 w 1400175"/>
              <a:gd name="connsiteY8-144" fmla="*/ 2457450 h 2671762"/>
              <a:gd name="connsiteX9-145" fmla="*/ 752475 w 1400175"/>
              <a:gd name="connsiteY9-146" fmla="*/ 2400300 h 2671762"/>
              <a:gd name="connsiteX10-147" fmla="*/ 866775 w 1400175"/>
              <a:gd name="connsiteY10-148" fmla="*/ 2362200 h 2671762"/>
              <a:gd name="connsiteX11-149" fmla="*/ 933450 w 1400175"/>
              <a:gd name="connsiteY11-150" fmla="*/ 2481262 h 2671762"/>
              <a:gd name="connsiteX12-151" fmla="*/ 1085850 w 1400175"/>
              <a:gd name="connsiteY12-152" fmla="*/ 2533650 h 2671762"/>
              <a:gd name="connsiteX13-153" fmla="*/ 1176338 w 1400175"/>
              <a:gd name="connsiteY13-154" fmla="*/ 2552700 h 2671762"/>
              <a:gd name="connsiteX14-155" fmla="*/ 1223963 w 1400175"/>
              <a:gd name="connsiteY14-156" fmla="*/ 2514600 h 2671762"/>
              <a:gd name="connsiteX15-157" fmla="*/ 1281113 w 1400175"/>
              <a:gd name="connsiteY15-158" fmla="*/ 2476500 h 2671762"/>
              <a:gd name="connsiteX16-159" fmla="*/ 1323975 w 1400175"/>
              <a:gd name="connsiteY16-160" fmla="*/ 2447925 h 2671762"/>
              <a:gd name="connsiteX17-161" fmla="*/ 1366838 w 1400175"/>
              <a:gd name="connsiteY17-162" fmla="*/ 2428875 h 2671762"/>
              <a:gd name="connsiteX18-163" fmla="*/ 1400175 w 1400175"/>
              <a:gd name="connsiteY18-164" fmla="*/ 2457450 h 2671762"/>
              <a:gd name="connsiteX19-165" fmla="*/ 1400175 w 1400175"/>
              <a:gd name="connsiteY19-166" fmla="*/ 9525 h 2671762"/>
              <a:gd name="connsiteX20-167" fmla="*/ 0 w 1400175"/>
              <a:gd name="connsiteY20-168" fmla="*/ 0 h 2671762"/>
              <a:gd name="connsiteX0-169" fmla="*/ 0 w 1400175"/>
              <a:gd name="connsiteY0-170" fmla="*/ 0 h 2671762"/>
              <a:gd name="connsiteX1-171" fmla="*/ 0 w 1400175"/>
              <a:gd name="connsiteY1-172" fmla="*/ 2400300 h 2671762"/>
              <a:gd name="connsiteX2-173" fmla="*/ 157163 w 1400175"/>
              <a:gd name="connsiteY2-174" fmla="*/ 2328862 h 2671762"/>
              <a:gd name="connsiteX3-175" fmla="*/ 271463 w 1400175"/>
              <a:gd name="connsiteY3-176" fmla="*/ 2509837 h 2671762"/>
              <a:gd name="connsiteX4-177" fmla="*/ 338138 w 1400175"/>
              <a:gd name="connsiteY4-178" fmla="*/ 2586037 h 2671762"/>
              <a:gd name="connsiteX5-179" fmla="*/ 495300 w 1400175"/>
              <a:gd name="connsiteY5-180" fmla="*/ 2671762 h 2671762"/>
              <a:gd name="connsiteX6-181" fmla="*/ 547688 w 1400175"/>
              <a:gd name="connsiteY6-182" fmla="*/ 2571750 h 2671762"/>
              <a:gd name="connsiteX7-183" fmla="*/ 600075 w 1400175"/>
              <a:gd name="connsiteY7-184" fmla="*/ 2524125 h 2671762"/>
              <a:gd name="connsiteX8-185" fmla="*/ 695325 w 1400175"/>
              <a:gd name="connsiteY8-186" fmla="*/ 2457450 h 2671762"/>
              <a:gd name="connsiteX9-187" fmla="*/ 752475 w 1400175"/>
              <a:gd name="connsiteY9-188" fmla="*/ 2400300 h 2671762"/>
              <a:gd name="connsiteX10-189" fmla="*/ 866775 w 1400175"/>
              <a:gd name="connsiteY10-190" fmla="*/ 2362200 h 2671762"/>
              <a:gd name="connsiteX11-191" fmla="*/ 933450 w 1400175"/>
              <a:gd name="connsiteY11-192" fmla="*/ 2481262 h 2671762"/>
              <a:gd name="connsiteX12-193" fmla="*/ 1085850 w 1400175"/>
              <a:gd name="connsiteY12-194" fmla="*/ 2533650 h 2671762"/>
              <a:gd name="connsiteX13-195" fmla="*/ 1176338 w 1400175"/>
              <a:gd name="connsiteY13-196" fmla="*/ 2552700 h 2671762"/>
              <a:gd name="connsiteX14-197" fmla="*/ 1223963 w 1400175"/>
              <a:gd name="connsiteY14-198" fmla="*/ 2514600 h 2671762"/>
              <a:gd name="connsiteX15-199" fmla="*/ 1281113 w 1400175"/>
              <a:gd name="connsiteY15-200" fmla="*/ 2476500 h 2671762"/>
              <a:gd name="connsiteX16-201" fmla="*/ 1323975 w 1400175"/>
              <a:gd name="connsiteY16-202" fmla="*/ 2447925 h 2671762"/>
              <a:gd name="connsiteX17-203" fmla="*/ 1366838 w 1400175"/>
              <a:gd name="connsiteY17-204" fmla="*/ 2428875 h 2671762"/>
              <a:gd name="connsiteX18-205" fmla="*/ 1400175 w 1400175"/>
              <a:gd name="connsiteY18-206" fmla="*/ 2457450 h 2671762"/>
              <a:gd name="connsiteX19-207" fmla="*/ 1400175 w 1400175"/>
              <a:gd name="connsiteY19-208" fmla="*/ 9525 h 2671762"/>
              <a:gd name="connsiteX20-209" fmla="*/ 0 w 1400175"/>
              <a:gd name="connsiteY20-210" fmla="*/ 0 h 2671762"/>
              <a:gd name="connsiteX0-211" fmla="*/ 0 w 1400175"/>
              <a:gd name="connsiteY0-212" fmla="*/ 0 h 2671762"/>
              <a:gd name="connsiteX1-213" fmla="*/ 0 w 1400175"/>
              <a:gd name="connsiteY1-214" fmla="*/ 2400300 h 2671762"/>
              <a:gd name="connsiteX2-215" fmla="*/ 157163 w 1400175"/>
              <a:gd name="connsiteY2-216" fmla="*/ 2328862 h 2671762"/>
              <a:gd name="connsiteX3-217" fmla="*/ 271463 w 1400175"/>
              <a:gd name="connsiteY3-218" fmla="*/ 2509837 h 2671762"/>
              <a:gd name="connsiteX4-219" fmla="*/ 338138 w 1400175"/>
              <a:gd name="connsiteY4-220" fmla="*/ 2586037 h 2671762"/>
              <a:gd name="connsiteX5-221" fmla="*/ 495300 w 1400175"/>
              <a:gd name="connsiteY5-222" fmla="*/ 2671762 h 2671762"/>
              <a:gd name="connsiteX6-223" fmla="*/ 547688 w 1400175"/>
              <a:gd name="connsiteY6-224" fmla="*/ 2571750 h 2671762"/>
              <a:gd name="connsiteX7-225" fmla="*/ 600075 w 1400175"/>
              <a:gd name="connsiteY7-226" fmla="*/ 2524125 h 2671762"/>
              <a:gd name="connsiteX8-227" fmla="*/ 695325 w 1400175"/>
              <a:gd name="connsiteY8-228" fmla="*/ 2457450 h 2671762"/>
              <a:gd name="connsiteX9-229" fmla="*/ 752475 w 1400175"/>
              <a:gd name="connsiteY9-230" fmla="*/ 2400300 h 2671762"/>
              <a:gd name="connsiteX10-231" fmla="*/ 866775 w 1400175"/>
              <a:gd name="connsiteY10-232" fmla="*/ 2362200 h 2671762"/>
              <a:gd name="connsiteX11-233" fmla="*/ 933450 w 1400175"/>
              <a:gd name="connsiteY11-234" fmla="*/ 2481262 h 2671762"/>
              <a:gd name="connsiteX12-235" fmla="*/ 1085850 w 1400175"/>
              <a:gd name="connsiteY12-236" fmla="*/ 2533650 h 2671762"/>
              <a:gd name="connsiteX13-237" fmla="*/ 1176338 w 1400175"/>
              <a:gd name="connsiteY13-238" fmla="*/ 2552700 h 2671762"/>
              <a:gd name="connsiteX14-239" fmla="*/ 1223963 w 1400175"/>
              <a:gd name="connsiteY14-240" fmla="*/ 2514600 h 2671762"/>
              <a:gd name="connsiteX15-241" fmla="*/ 1281113 w 1400175"/>
              <a:gd name="connsiteY15-242" fmla="*/ 2476500 h 2671762"/>
              <a:gd name="connsiteX16-243" fmla="*/ 1323975 w 1400175"/>
              <a:gd name="connsiteY16-244" fmla="*/ 2447925 h 2671762"/>
              <a:gd name="connsiteX17-245" fmla="*/ 1366838 w 1400175"/>
              <a:gd name="connsiteY17-246" fmla="*/ 2428875 h 2671762"/>
              <a:gd name="connsiteX18-247" fmla="*/ 1400175 w 1400175"/>
              <a:gd name="connsiteY18-248" fmla="*/ 2457450 h 2671762"/>
              <a:gd name="connsiteX19-249" fmla="*/ 1400175 w 1400175"/>
              <a:gd name="connsiteY19-250" fmla="*/ 9525 h 2671762"/>
              <a:gd name="connsiteX20-251" fmla="*/ 0 w 1400175"/>
              <a:gd name="connsiteY20-252" fmla="*/ 0 h 2671762"/>
              <a:gd name="connsiteX0-253" fmla="*/ 0 w 1400175"/>
              <a:gd name="connsiteY0-254" fmla="*/ 0 h 2671762"/>
              <a:gd name="connsiteX1-255" fmla="*/ 0 w 1400175"/>
              <a:gd name="connsiteY1-256" fmla="*/ 2400300 h 2671762"/>
              <a:gd name="connsiteX2-257" fmla="*/ 157163 w 1400175"/>
              <a:gd name="connsiteY2-258" fmla="*/ 2328862 h 2671762"/>
              <a:gd name="connsiteX3-259" fmla="*/ 271463 w 1400175"/>
              <a:gd name="connsiteY3-260" fmla="*/ 2509837 h 2671762"/>
              <a:gd name="connsiteX4-261" fmla="*/ 338138 w 1400175"/>
              <a:gd name="connsiteY4-262" fmla="*/ 2586037 h 2671762"/>
              <a:gd name="connsiteX5-263" fmla="*/ 495300 w 1400175"/>
              <a:gd name="connsiteY5-264" fmla="*/ 2671762 h 2671762"/>
              <a:gd name="connsiteX6-265" fmla="*/ 547688 w 1400175"/>
              <a:gd name="connsiteY6-266" fmla="*/ 2571750 h 2671762"/>
              <a:gd name="connsiteX7-267" fmla="*/ 600075 w 1400175"/>
              <a:gd name="connsiteY7-268" fmla="*/ 2524125 h 2671762"/>
              <a:gd name="connsiteX8-269" fmla="*/ 695325 w 1400175"/>
              <a:gd name="connsiteY8-270" fmla="*/ 2457450 h 2671762"/>
              <a:gd name="connsiteX9-271" fmla="*/ 752475 w 1400175"/>
              <a:gd name="connsiteY9-272" fmla="*/ 2400300 h 2671762"/>
              <a:gd name="connsiteX10-273" fmla="*/ 866775 w 1400175"/>
              <a:gd name="connsiteY10-274" fmla="*/ 2362200 h 2671762"/>
              <a:gd name="connsiteX11-275" fmla="*/ 933450 w 1400175"/>
              <a:gd name="connsiteY11-276" fmla="*/ 2481262 h 2671762"/>
              <a:gd name="connsiteX12-277" fmla="*/ 1085850 w 1400175"/>
              <a:gd name="connsiteY12-278" fmla="*/ 2533650 h 2671762"/>
              <a:gd name="connsiteX13-279" fmla="*/ 1176338 w 1400175"/>
              <a:gd name="connsiteY13-280" fmla="*/ 2552700 h 2671762"/>
              <a:gd name="connsiteX14-281" fmla="*/ 1223963 w 1400175"/>
              <a:gd name="connsiteY14-282" fmla="*/ 2514600 h 2671762"/>
              <a:gd name="connsiteX15-283" fmla="*/ 1281113 w 1400175"/>
              <a:gd name="connsiteY15-284" fmla="*/ 2476500 h 2671762"/>
              <a:gd name="connsiteX16-285" fmla="*/ 1323975 w 1400175"/>
              <a:gd name="connsiteY16-286" fmla="*/ 2447925 h 2671762"/>
              <a:gd name="connsiteX17-287" fmla="*/ 1366838 w 1400175"/>
              <a:gd name="connsiteY17-288" fmla="*/ 2428875 h 2671762"/>
              <a:gd name="connsiteX18-289" fmla="*/ 1400175 w 1400175"/>
              <a:gd name="connsiteY18-290" fmla="*/ 2457450 h 2671762"/>
              <a:gd name="connsiteX19-291" fmla="*/ 1400175 w 1400175"/>
              <a:gd name="connsiteY19-292" fmla="*/ 9525 h 2671762"/>
              <a:gd name="connsiteX20-293" fmla="*/ 0 w 1400175"/>
              <a:gd name="connsiteY20-294" fmla="*/ 0 h 2671762"/>
              <a:gd name="connsiteX0-295" fmla="*/ 0 w 1400175"/>
              <a:gd name="connsiteY0-296" fmla="*/ 0 h 2671762"/>
              <a:gd name="connsiteX1-297" fmla="*/ 0 w 1400175"/>
              <a:gd name="connsiteY1-298" fmla="*/ 2400300 h 2671762"/>
              <a:gd name="connsiteX2-299" fmla="*/ 157163 w 1400175"/>
              <a:gd name="connsiteY2-300" fmla="*/ 2328862 h 2671762"/>
              <a:gd name="connsiteX3-301" fmla="*/ 271463 w 1400175"/>
              <a:gd name="connsiteY3-302" fmla="*/ 2509837 h 2671762"/>
              <a:gd name="connsiteX4-303" fmla="*/ 338138 w 1400175"/>
              <a:gd name="connsiteY4-304" fmla="*/ 2586037 h 2671762"/>
              <a:gd name="connsiteX5-305" fmla="*/ 495300 w 1400175"/>
              <a:gd name="connsiteY5-306" fmla="*/ 2671762 h 2671762"/>
              <a:gd name="connsiteX6-307" fmla="*/ 547688 w 1400175"/>
              <a:gd name="connsiteY6-308" fmla="*/ 2571750 h 2671762"/>
              <a:gd name="connsiteX7-309" fmla="*/ 600075 w 1400175"/>
              <a:gd name="connsiteY7-310" fmla="*/ 2524125 h 2671762"/>
              <a:gd name="connsiteX8-311" fmla="*/ 695325 w 1400175"/>
              <a:gd name="connsiteY8-312" fmla="*/ 2457450 h 2671762"/>
              <a:gd name="connsiteX9-313" fmla="*/ 752475 w 1400175"/>
              <a:gd name="connsiteY9-314" fmla="*/ 2400300 h 2671762"/>
              <a:gd name="connsiteX10-315" fmla="*/ 866775 w 1400175"/>
              <a:gd name="connsiteY10-316" fmla="*/ 2362200 h 2671762"/>
              <a:gd name="connsiteX11-317" fmla="*/ 933450 w 1400175"/>
              <a:gd name="connsiteY11-318" fmla="*/ 2481262 h 2671762"/>
              <a:gd name="connsiteX12-319" fmla="*/ 1085850 w 1400175"/>
              <a:gd name="connsiteY12-320" fmla="*/ 2533650 h 2671762"/>
              <a:gd name="connsiteX13-321" fmla="*/ 1176338 w 1400175"/>
              <a:gd name="connsiteY13-322" fmla="*/ 2552700 h 2671762"/>
              <a:gd name="connsiteX14-323" fmla="*/ 1223963 w 1400175"/>
              <a:gd name="connsiteY14-324" fmla="*/ 2514600 h 2671762"/>
              <a:gd name="connsiteX15-325" fmla="*/ 1281113 w 1400175"/>
              <a:gd name="connsiteY15-326" fmla="*/ 2476500 h 2671762"/>
              <a:gd name="connsiteX16-327" fmla="*/ 1323975 w 1400175"/>
              <a:gd name="connsiteY16-328" fmla="*/ 2447925 h 2671762"/>
              <a:gd name="connsiteX17-329" fmla="*/ 1366838 w 1400175"/>
              <a:gd name="connsiteY17-330" fmla="*/ 2428875 h 2671762"/>
              <a:gd name="connsiteX18-331" fmla="*/ 1400175 w 1400175"/>
              <a:gd name="connsiteY18-332" fmla="*/ 2457450 h 2671762"/>
              <a:gd name="connsiteX19-333" fmla="*/ 1400175 w 1400175"/>
              <a:gd name="connsiteY19-334" fmla="*/ 9525 h 2671762"/>
              <a:gd name="connsiteX20-335" fmla="*/ 0 w 1400175"/>
              <a:gd name="connsiteY20-336" fmla="*/ 0 h 2671762"/>
              <a:gd name="connsiteX0-337" fmla="*/ 0 w 1400175"/>
              <a:gd name="connsiteY0-338" fmla="*/ 0 h 2671762"/>
              <a:gd name="connsiteX1-339" fmla="*/ 0 w 1400175"/>
              <a:gd name="connsiteY1-340" fmla="*/ 2400300 h 2671762"/>
              <a:gd name="connsiteX2-341" fmla="*/ 157163 w 1400175"/>
              <a:gd name="connsiteY2-342" fmla="*/ 2328862 h 2671762"/>
              <a:gd name="connsiteX3-343" fmla="*/ 271463 w 1400175"/>
              <a:gd name="connsiteY3-344" fmla="*/ 2509837 h 2671762"/>
              <a:gd name="connsiteX4-345" fmla="*/ 338138 w 1400175"/>
              <a:gd name="connsiteY4-346" fmla="*/ 2586037 h 2671762"/>
              <a:gd name="connsiteX5-347" fmla="*/ 495300 w 1400175"/>
              <a:gd name="connsiteY5-348" fmla="*/ 2671762 h 2671762"/>
              <a:gd name="connsiteX6-349" fmla="*/ 547688 w 1400175"/>
              <a:gd name="connsiteY6-350" fmla="*/ 2571750 h 2671762"/>
              <a:gd name="connsiteX7-351" fmla="*/ 600075 w 1400175"/>
              <a:gd name="connsiteY7-352" fmla="*/ 2524125 h 2671762"/>
              <a:gd name="connsiteX8-353" fmla="*/ 695325 w 1400175"/>
              <a:gd name="connsiteY8-354" fmla="*/ 2457450 h 2671762"/>
              <a:gd name="connsiteX9-355" fmla="*/ 752475 w 1400175"/>
              <a:gd name="connsiteY9-356" fmla="*/ 2400300 h 2671762"/>
              <a:gd name="connsiteX10-357" fmla="*/ 866775 w 1400175"/>
              <a:gd name="connsiteY10-358" fmla="*/ 2362200 h 2671762"/>
              <a:gd name="connsiteX11-359" fmla="*/ 933450 w 1400175"/>
              <a:gd name="connsiteY11-360" fmla="*/ 2481262 h 2671762"/>
              <a:gd name="connsiteX12-361" fmla="*/ 1085850 w 1400175"/>
              <a:gd name="connsiteY12-362" fmla="*/ 2533650 h 2671762"/>
              <a:gd name="connsiteX13-363" fmla="*/ 1176338 w 1400175"/>
              <a:gd name="connsiteY13-364" fmla="*/ 2552700 h 2671762"/>
              <a:gd name="connsiteX14-365" fmla="*/ 1223963 w 1400175"/>
              <a:gd name="connsiteY14-366" fmla="*/ 2514600 h 2671762"/>
              <a:gd name="connsiteX15-367" fmla="*/ 1281113 w 1400175"/>
              <a:gd name="connsiteY15-368" fmla="*/ 2476500 h 2671762"/>
              <a:gd name="connsiteX16-369" fmla="*/ 1323975 w 1400175"/>
              <a:gd name="connsiteY16-370" fmla="*/ 2447925 h 2671762"/>
              <a:gd name="connsiteX17-371" fmla="*/ 1366838 w 1400175"/>
              <a:gd name="connsiteY17-372" fmla="*/ 2428875 h 2671762"/>
              <a:gd name="connsiteX18-373" fmla="*/ 1385888 w 1400175"/>
              <a:gd name="connsiteY18-374" fmla="*/ 2443163 h 2671762"/>
              <a:gd name="connsiteX19-375" fmla="*/ 1400175 w 1400175"/>
              <a:gd name="connsiteY19-376" fmla="*/ 9525 h 2671762"/>
              <a:gd name="connsiteX20-377" fmla="*/ 0 w 1400175"/>
              <a:gd name="connsiteY20-378" fmla="*/ 0 h 267176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Lst>
            <a:rect l="l" t="t" r="r" b="b"/>
            <a:pathLst>
              <a:path w="1400175" h="2671762">
                <a:moveTo>
                  <a:pt x="0" y="0"/>
                </a:moveTo>
                <a:lnTo>
                  <a:pt x="0" y="2400300"/>
                </a:lnTo>
                <a:lnTo>
                  <a:pt x="157163" y="2328862"/>
                </a:lnTo>
                <a:cubicBezTo>
                  <a:pt x="261938" y="2370137"/>
                  <a:pt x="228600" y="2449512"/>
                  <a:pt x="271463" y="2509837"/>
                </a:cubicBezTo>
                <a:lnTo>
                  <a:pt x="338138" y="2586037"/>
                </a:lnTo>
                <a:lnTo>
                  <a:pt x="495300" y="2671762"/>
                </a:lnTo>
                <a:cubicBezTo>
                  <a:pt x="530225" y="2669381"/>
                  <a:pt x="530226" y="2596356"/>
                  <a:pt x="547688" y="2571750"/>
                </a:cubicBezTo>
                <a:cubicBezTo>
                  <a:pt x="565150" y="2547144"/>
                  <a:pt x="575469" y="2543175"/>
                  <a:pt x="600075" y="2524125"/>
                </a:cubicBezTo>
                <a:lnTo>
                  <a:pt x="695325" y="2457450"/>
                </a:lnTo>
                <a:lnTo>
                  <a:pt x="752475" y="2400300"/>
                </a:lnTo>
                <a:lnTo>
                  <a:pt x="866775" y="2362200"/>
                </a:lnTo>
                <a:cubicBezTo>
                  <a:pt x="896937" y="2375694"/>
                  <a:pt x="896938" y="2452687"/>
                  <a:pt x="933450" y="2481262"/>
                </a:cubicBezTo>
                <a:cubicBezTo>
                  <a:pt x="969962" y="2509837"/>
                  <a:pt x="1055687" y="2527300"/>
                  <a:pt x="1085850" y="2533650"/>
                </a:cubicBezTo>
                <a:lnTo>
                  <a:pt x="1176338" y="2552700"/>
                </a:lnTo>
                <a:cubicBezTo>
                  <a:pt x="1199357" y="2549525"/>
                  <a:pt x="1206501" y="2527300"/>
                  <a:pt x="1223963" y="2514600"/>
                </a:cubicBezTo>
                <a:cubicBezTo>
                  <a:pt x="1241426" y="2501900"/>
                  <a:pt x="1264444" y="2487612"/>
                  <a:pt x="1281113" y="2476500"/>
                </a:cubicBezTo>
                <a:lnTo>
                  <a:pt x="1323975" y="2447925"/>
                </a:lnTo>
                <a:cubicBezTo>
                  <a:pt x="1338262" y="2438400"/>
                  <a:pt x="1354138" y="2427288"/>
                  <a:pt x="1366838" y="2428875"/>
                </a:cubicBezTo>
                <a:lnTo>
                  <a:pt x="1385888" y="2443163"/>
                </a:lnTo>
                <a:cubicBezTo>
                  <a:pt x="1390650" y="1631950"/>
                  <a:pt x="1395413" y="820738"/>
                  <a:pt x="1400175" y="9525"/>
                </a:cubicBezTo>
                <a:lnTo>
                  <a:pt x="0" y="0"/>
                </a:lnTo>
                <a:close/>
              </a:path>
            </a:pathLst>
          </a:custGeom>
          <a:solidFill>
            <a:schemeClr val="tx1">
              <a:lumMod val="50000"/>
              <a:lumOff val="50000"/>
            </a:schemeClr>
          </a:solidFill>
          <a:ln>
            <a:noFill/>
          </a:ln>
          <a:effectLst>
            <a:outerShdw blurRad="50800" dist="254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804">
              <a:defRPr/>
            </a:pPr>
            <a:endParaRPr lang="zh-CN" altLang="en-US" sz="2399">
              <a:solidFill>
                <a:srgbClr val="FFFFFF"/>
              </a:solidFill>
              <a:latin typeface="Calibri"/>
              <a:ea typeface="宋体" panose="02010600030101010101" pitchFamily="2" charset="-122"/>
            </a:endParaRPr>
          </a:p>
        </p:txBody>
      </p:sp>
      <p:sp>
        <p:nvSpPr>
          <p:cNvPr id="44" name="MH_SubTitle_5"/>
          <p:cNvSpPr/>
          <p:nvPr>
            <p:custDataLst>
              <p:tags r:id="rId14"/>
            </p:custDataLst>
          </p:nvPr>
        </p:nvSpPr>
        <p:spPr>
          <a:xfrm>
            <a:off x="8735833" y="1294791"/>
            <a:ext cx="1148995" cy="2194836"/>
          </a:xfrm>
          <a:custGeom>
            <a:avLst/>
            <a:gdLst>
              <a:gd name="connsiteX0" fmla="*/ 0 w 1400175"/>
              <a:gd name="connsiteY0" fmla="*/ 0 h 2671762"/>
              <a:gd name="connsiteX1" fmla="*/ 0 w 1400175"/>
              <a:gd name="connsiteY1" fmla="*/ 2400300 h 2671762"/>
              <a:gd name="connsiteX2" fmla="*/ 142875 w 1400175"/>
              <a:gd name="connsiteY2" fmla="*/ 2328862 h 2671762"/>
              <a:gd name="connsiteX3" fmla="*/ 209550 w 1400175"/>
              <a:gd name="connsiteY3" fmla="*/ 2366962 h 2671762"/>
              <a:gd name="connsiteX4" fmla="*/ 271463 w 1400175"/>
              <a:gd name="connsiteY4" fmla="*/ 2509837 h 2671762"/>
              <a:gd name="connsiteX5" fmla="*/ 338138 w 1400175"/>
              <a:gd name="connsiteY5" fmla="*/ 2586037 h 2671762"/>
              <a:gd name="connsiteX6" fmla="*/ 495300 w 1400175"/>
              <a:gd name="connsiteY6" fmla="*/ 2671762 h 2671762"/>
              <a:gd name="connsiteX7" fmla="*/ 547688 w 1400175"/>
              <a:gd name="connsiteY7" fmla="*/ 2571750 h 2671762"/>
              <a:gd name="connsiteX8" fmla="*/ 600075 w 1400175"/>
              <a:gd name="connsiteY8" fmla="*/ 2524125 h 2671762"/>
              <a:gd name="connsiteX9" fmla="*/ 695325 w 1400175"/>
              <a:gd name="connsiteY9" fmla="*/ 2457450 h 2671762"/>
              <a:gd name="connsiteX10" fmla="*/ 752475 w 1400175"/>
              <a:gd name="connsiteY10" fmla="*/ 2400300 h 2671762"/>
              <a:gd name="connsiteX11" fmla="*/ 866775 w 1400175"/>
              <a:gd name="connsiteY11" fmla="*/ 2362200 h 2671762"/>
              <a:gd name="connsiteX12" fmla="*/ 933450 w 1400175"/>
              <a:gd name="connsiteY12" fmla="*/ 2481262 h 2671762"/>
              <a:gd name="connsiteX13" fmla="*/ 1085850 w 1400175"/>
              <a:gd name="connsiteY13" fmla="*/ 2533650 h 2671762"/>
              <a:gd name="connsiteX14" fmla="*/ 1176338 w 1400175"/>
              <a:gd name="connsiteY14" fmla="*/ 2552700 h 2671762"/>
              <a:gd name="connsiteX15" fmla="*/ 1223963 w 1400175"/>
              <a:gd name="connsiteY15" fmla="*/ 2514600 h 2671762"/>
              <a:gd name="connsiteX16" fmla="*/ 1281113 w 1400175"/>
              <a:gd name="connsiteY16" fmla="*/ 2476500 h 2671762"/>
              <a:gd name="connsiteX17" fmla="*/ 1323975 w 1400175"/>
              <a:gd name="connsiteY17" fmla="*/ 2447925 h 2671762"/>
              <a:gd name="connsiteX18" fmla="*/ 1366838 w 1400175"/>
              <a:gd name="connsiteY18" fmla="*/ 2428875 h 2671762"/>
              <a:gd name="connsiteX19" fmla="*/ 1400175 w 1400175"/>
              <a:gd name="connsiteY19" fmla="*/ 2457450 h 2671762"/>
              <a:gd name="connsiteX20" fmla="*/ 1400175 w 1400175"/>
              <a:gd name="connsiteY20" fmla="*/ 9525 h 2671762"/>
              <a:gd name="connsiteX21" fmla="*/ 0 w 1400175"/>
              <a:gd name="connsiteY21" fmla="*/ 0 h 2671762"/>
              <a:gd name="connsiteX0-1" fmla="*/ 0 w 1400175"/>
              <a:gd name="connsiteY0-2" fmla="*/ 0 h 2671762"/>
              <a:gd name="connsiteX1-3" fmla="*/ 0 w 1400175"/>
              <a:gd name="connsiteY1-4" fmla="*/ 2400300 h 2671762"/>
              <a:gd name="connsiteX2-5" fmla="*/ 142875 w 1400175"/>
              <a:gd name="connsiteY2-6" fmla="*/ 2328862 h 2671762"/>
              <a:gd name="connsiteX3-7" fmla="*/ 271463 w 1400175"/>
              <a:gd name="connsiteY3-8" fmla="*/ 2509837 h 2671762"/>
              <a:gd name="connsiteX4-9" fmla="*/ 338138 w 1400175"/>
              <a:gd name="connsiteY4-10" fmla="*/ 2586037 h 2671762"/>
              <a:gd name="connsiteX5-11" fmla="*/ 495300 w 1400175"/>
              <a:gd name="connsiteY5-12" fmla="*/ 2671762 h 2671762"/>
              <a:gd name="connsiteX6-13" fmla="*/ 547688 w 1400175"/>
              <a:gd name="connsiteY6-14" fmla="*/ 2571750 h 2671762"/>
              <a:gd name="connsiteX7-15" fmla="*/ 600075 w 1400175"/>
              <a:gd name="connsiteY7-16" fmla="*/ 2524125 h 2671762"/>
              <a:gd name="connsiteX8-17" fmla="*/ 695325 w 1400175"/>
              <a:gd name="connsiteY8-18" fmla="*/ 2457450 h 2671762"/>
              <a:gd name="connsiteX9-19" fmla="*/ 752475 w 1400175"/>
              <a:gd name="connsiteY9-20" fmla="*/ 2400300 h 2671762"/>
              <a:gd name="connsiteX10-21" fmla="*/ 866775 w 1400175"/>
              <a:gd name="connsiteY10-22" fmla="*/ 2362200 h 2671762"/>
              <a:gd name="connsiteX11-23" fmla="*/ 933450 w 1400175"/>
              <a:gd name="connsiteY11-24" fmla="*/ 2481262 h 2671762"/>
              <a:gd name="connsiteX12-25" fmla="*/ 1085850 w 1400175"/>
              <a:gd name="connsiteY12-26" fmla="*/ 2533650 h 2671762"/>
              <a:gd name="connsiteX13-27" fmla="*/ 1176338 w 1400175"/>
              <a:gd name="connsiteY13-28" fmla="*/ 2552700 h 2671762"/>
              <a:gd name="connsiteX14-29" fmla="*/ 1223963 w 1400175"/>
              <a:gd name="connsiteY14-30" fmla="*/ 2514600 h 2671762"/>
              <a:gd name="connsiteX15-31" fmla="*/ 1281113 w 1400175"/>
              <a:gd name="connsiteY15-32" fmla="*/ 2476500 h 2671762"/>
              <a:gd name="connsiteX16-33" fmla="*/ 1323975 w 1400175"/>
              <a:gd name="connsiteY16-34" fmla="*/ 2447925 h 2671762"/>
              <a:gd name="connsiteX17-35" fmla="*/ 1366838 w 1400175"/>
              <a:gd name="connsiteY17-36" fmla="*/ 2428875 h 2671762"/>
              <a:gd name="connsiteX18-37" fmla="*/ 1400175 w 1400175"/>
              <a:gd name="connsiteY18-38" fmla="*/ 2457450 h 2671762"/>
              <a:gd name="connsiteX19-39" fmla="*/ 1400175 w 1400175"/>
              <a:gd name="connsiteY19-40" fmla="*/ 9525 h 2671762"/>
              <a:gd name="connsiteX20-41" fmla="*/ 0 w 1400175"/>
              <a:gd name="connsiteY20-42" fmla="*/ 0 h 2671762"/>
              <a:gd name="connsiteX0-43" fmla="*/ 0 w 1400175"/>
              <a:gd name="connsiteY0-44" fmla="*/ 0 h 2671762"/>
              <a:gd name="connsiteX1-45" fmla="*/ 0 w 1400175"/>
              <a:gd name="connsiteY1-46" fmla="*/ 2400300 h 2671762"/>
              <a:gd name="connsiteX2-47" fmla="*/ 142875 w 1400175"/>
              <a:gd name="connsiteY2-48" fmla="*/ 2328862 h 2671762"/>
              <a:gd name="connsiteX3-49" fmla="*/ 271463 w 1400175"/>
              <a:gd name="connsiteY3-50" fmla="*/ 2509837 h 2671762"/>
              <a:gd name="connsiteX4-51" fmla="*/ 338138 w 1400175"/>
              <a:gd name="connsiteY4-52" fmla="*/ 2586037 h 2671762"/>
              <a:gd name="connsiteX5-53" fmla="*/ 495300 w 1400175"/>
              <a:gd name="connsiteY5-54" fmla="*/ 2671762 h 2671762"/>
              <a:gd name="connsiteX6-55" fmla="*/ 547688 w 1400175"/>
              <a:gd name="connsiteY6-56" fmla="*/ 2571750 h 2671762"/>
              <a:gd name="connsiteX7-57" fmla="*/ 600075 w 1400175"/>
              <a:gd name="connsiteY7-58" fmla="*/ 2524125 h 2671762"/>
              <a:gd name="connsiteX8-59" fmla="*/ 695325 w 1400175"/>
              <a:gd name="connsiteY8-60" fmla="*/ 2457450 h 2671762"/>
              <a:gd name="connsiteX9-61" fmla="*/ 752475 w 1400175"/>
              <a:gd name="connsiteY9-62" fmla="*/ 2400300 h 2671762"/>
              <a:gd name="connsiteX10-63" fmla="*/ 866775 w 1400175"/>
              <a:gd name="connsiteY10-64" fmla="*/ 2362200 h 2671762"/>
              <a:gd name="connsiteX11-65" fmla="*/ 933450 w 1400175"/>
              <a:gd name="connsiteY11-66" fmla="*/ 2481262 h 2671762"/>
              <a:gd name="connsiteX12-67" fmla="*/ 1085850 w 1400175"/>
              <a:gd name="connsiteY12-68" fmla="*/ 2533650 h 2671762"/>
              <a:gd name="connsiteX13-69" fmla="*/ 1176338 w 1400175"/>
              <a:gd name="connsiteY13-70" fmla="*/ 2552700 h 2671762"/>
              <a:gd name="connsiteX14-71" fmla="*/ 1223963 w 1400175"/>
              <a:gd name="connsiteY14-72" fmla="*/ 2514600 h 2671762"/>
              <a:gd name="connsiteX15-73" fmla="*/ 1281113 w 1400175"/>
              <a:gd name="connsiteY15-74" fmla="*/ 2476500 h 2671762"/>
              <a:gd name="connsiteX16-75" fmla="*/ 1323975 w 1400175"/>
              <a:gd name="connsiteY16-76" fmla="*/ 2447925 h 2671762"/>
              <a:gd name="connsiteX17-77" fmla="*/ 1366838 w 1400175"/>
              <a:gd name="connsiteY17-78" fmla="*/ 2428875 h 2671762"/>
              <a:gd name="connsiteX18-79" fmla="*/ 1400175 w 1400175"/>
              <a:gd name="connsiteY18-80" fmla="*/ 2457450 h 2671762"/>
              <a:gd name="connsiteX19-81" fmla="*/ 1400175 w 1400175"/>
              <a:gd name="connsiteY19-82" fmla="*/ 9525 h 2671762"/>
              <a:gd name="connsiteX20-83" fmla="*/ 0 w 1400175"/>
              <a:gd name="connsiteY20-84" fmla="*/ 0 h 2671762"/>
              <a:gd name="connsiteX0-85" fmla="*/ 0 w 1400175"/>
              <a:gd name="connsiteY0-86" fmla="*/ 0 h 2671762"/>
              <a:gd name="connsiteX1-87" fmla="*/ 0 w 1400175"/>
              <a:gd name="connsiteY1-88" fmla="*/ 2400300 h 2671762"/>
              <a:gd name="connsiteX2-89" fmla="*/ 157163 w 1400175"/>
              <a:gd name="connsiteY2-90" fmla="*/ 2328862 h 2671762"/>
              <a:gd name="connsiteX3-91" fmla="*/ 271463 w 1400175"/>
              <a:gd name="connsiteY3-92" fmla="*/ 2509837 h 2671762"/>
              <a:gd name="connsiteX4-93" fmla="*/ 338138 w 1400175"/>
              <a:gd name="connsiteY4-94" fmla="*/ 2586037 h 2671762"/>
              <a:gd name="connsiteX5-95" fmla="*/ 495300 w 1400175"/>
              <a:gd name="connsiteY5-96" fmla="*/ 2671762 h 2671762"/>
              <a:gd name="connsiteX6-97" fmla="*/ 547688 w 1400175"/>
              <a:gd name="connsiteY6-98" fmla="*/ 2571750 h 2671762"/>
              <a:gd name="connsiteX7-99" fmla="*/ 600075 w 1400175"/>
              <a:gd name="connsiteY7-100" fmla="*/ 2524125 h 2671762"/>
              <a:gd name="connsiteX8-101" fmla="*/ 695325 w 1400175"/>
              <a:gd name="connsiteY8-102" fmla="*/ 2457450 h 2671762"/>
              <a:gd name="connsiteX9-103" fmla="*/ 752475 w 1400175"/>
              <a:gd name="connsiteY9-104" fmla="*/ 2400300 h 2671762"/>
              <a:gd name="connsiteX10-105" fmla="*/ 866775 w 1400175"/>
              <a:gd name="connsiteY10-106" fmla="*/ 2362200 h 2671762"/>
              <a:gd name="connsiteX11-107" fmla="*/ 933450 w 1400175"/>
              <a:gd name="connsiteY11-108" fmla="*/ 2481262 h 2671762"/>
              <a:gd name="connsiteX12-109" fmla="*/ 1085850 w 1400175"/>
              <a:gd name="connsiteY12-110" fmla="*/ 2533650 h 2671762"/>
              <a:gd name="connsiteX13-111" fmla="*/ 1176338 w 1400175"/>
              <a:gd name="connsiteY13-112" fmla="*/ 2552700 h 2671762"/>
              <a:gd name="connsiteX14-113" fmla="*/ 1223963 w 1400175"/>
              <a:gd name="connsiteY14-114" fmla="*/ 2514600 h 2671762"/>
              <a:gd name="connsiteX15-115" fmla="*/ 1281113 w 1400175"/>
              <a:gd name="connsiteY15-116" fmla="*/ 2476500 h 2671762"/>
              <a:gd name="connsiteX16-117" fmla="*/ 1323975 w 1400175"/>
              <a:gd name="connsiteY16-118" fmla="*/ 2447925 h 2671762"/>
              <a:gd name="connsiteX17-119" fmla="*/ 1366838 w 1400175"/>
              <a:gd name="connsiteY17-120" fmla="*/ 2428875 h 2671762"/>
              <a:gd name="connsiteX18-121" fmla="*/ 1400175 w 1400175"/>
              <a:gd name="connsiteY18-122" fmla="*/ 2457450 h 2671762"/>
              <a:gd name="connsiteX19-123" fmla="*/ 1400175 w 1400175"/>
              <a:gd name="connsiteY19-124" fmla="*/ 9525 h 2671762"/>
              <a:gd name="connsiteX20-125" fmla="*/ 0 w 1400175"/>
              <a:gd name="connsiteY20-126" fmla="*/ 0 h 2671762"/>
              <a:gd name="connsiteX0-127" fmla="*/ 0 w 1400175"/>
              <a:gd name="connsiteY0-128" fmla="*/ 0 h 2671762"/>
              <a:gd name="connsiteX1-129" fmla="*/ 0 w 1400175"/>
              <a:gd name="connsiteY1-130" fmla="*/ 2400300 h 2671762"/>
              <a:gd name="connsiteX2-131" fmla="*/ 157163 w 1400175"/>
              <a:gd name="connsiteY2-132" fmla="*/ 2328862 h 2671762"/>
              <a:gd name="connsiteX3-133" fmla="*/ 271463 w 1400175"/>
              <a:gd name="connsiteY3-134" fmla="*/ 2509837 h 2671762"/>
              <a:gd name="connsiteX4-135" fmla="*/ 338138 w 1400175"/>
              <a:gd name="connsiteY4-136" fmla="*/ 2586037 h 2671762"/>
              <a:gd name="connsiteX5-137" fmla="*/ 495300 w 1400175"/>
              <a:gd name="connsiteY5-138" fmla="*/ 2671762 h 2671762"/>
              <a:gd name="connsiteX6-139" fmla="*/ 547688 w 1400175"/>
              <a:gd name="connsiteY6-140" fmla="*/ 2571750 h 2671762"/>
              <a:gd name="connsiteX7-141" fmla="*/ 600075 w 1400175"/>
              <a:gd name="connsiteY7-142" fmla="*/ 2524125 h 2671762"/>
              <a:gd name="connsiteX8-143" fmla="*/ 695325 w 1400175"/>
              <a:gd name="connsiteY8-144" fmla="*/ 2457450 h 2671762"/>
              <a:gd name="connsiteX9-145" fmla="*/ 752475 w 1400175"/>
              <a:gd name="connsiteY9-146" fmla="*/ 2400300 h 2671762"/>
              <a:gd name="connsiteX10-147" fmla="*/ 866775 w 1400175"/>
              <a:gd name="connsiteY10-148" fmla="*/ 2362200 h 2671762"/>
              <a:gd name="connsiteX11-149" fmla="*/ 933450 w 1400175"/>
              <a:gd name="connsiteY11-150" fmla="*/ 2481262 h 2671762"/>
              <a:gd name="connsiteX12-151" fmla="*/ 1085850 w 1400175"/>
              <a:gd name="connsiteY12-152" fmla="*/ 2533650 h 2671762"/>
              <a:gd name="connsiteX13-153" fmla="*/ 1176338 w 1400175"/>
              <a:gd name="connsiteY13-154" fmla="*/ 2552700 h 2671762"/>
              <a:gd name="connsiteX14-155" fmla="*/ 1223963 w 1400175"/>
              <a:gd name="connsiteY14-156" fmla="*/ 2514600 h 2671762"/>
              <a:gd name="connsiteX15-157" fmla="*/ 1281113 w 1400175"/>
              <a:gd name="connsiteY15-158" fmla="*/ 2476500 h 2671762"/>
              <a:gd name="connsiteX16-159" fmla="*/ 1323975 w 1400175"/>
              <a:gd name="connsiteY16-160" fmla="*/ 2447925 h 2671762"/>
              <a:gd name="connsiteX17-161" fmla="*/ 1366838 w 1400175"/>
              <a:gd name="connsiteY17-162" fmla="*/ 2428875 h 2671762"/>
              <a:gd name="connsiteX18-163" fmla="*/ 1400175 w 1400175"/>
              <a:gd name="connsiteY18-164" fmla="*/ 2457450 h 2671762"/>
              <a:gd name="connsiteX19-165" fmla="*/ 1400175 w 1400175"/>
              <a:gd name="connsiteY19-166" fmla="*/ 9525 h 2671762"/>
              <a:gd name="connsiteX20-167" fmla="*/ 0 w 1400175"/>
              <a:gd name="connsiteY20-168" fmla="*/ 0 h 2671762"/>
              <a:gd name="connsiteX0-169" fmla="*/ 0 w 1400175"/>
              <a:gd name="connsiteY0-170" fmla="*/ 0 h 2671762"/>
              <a:gd name="connsiteX1-171" fmla="*/ 0 w 1400175"/>
              <a:gd name="connsiteY1-172" fmla="*/ 2400300 h 2671762"/>
              <a:gd name="connsiteX2-173" fmla="*/ 157163 w 1400175"/>
              <a:gd name="connsiteY2-174" fmla="*/ 2328862 h 2671762"/>
              <a:gd name="connsiteX3-175" fmla="*/ 271463 w 1400175"/>
              <a:gd name="connsiteY3-176" fmla="*/ 2509837 h 2671762"/>
              <a:gd name="connsiteX4-177" fmla="*/ 338138 w 1400175"/>
              <a:gd name="connsiteY4-178" fmla="*/ 2586037 h 2671762"/>
              <a:gd name="connsiteX5-179" fmla="*/ 495300 w 1400175"/>
              <a:gd name="connsiteY5-180" fmla="*/ 2671762 h 2671762"/>
              <a:gd name="connsiteX6-181" fmla="*/ 547688 w 1400175"/>
              <a:gd name="connsiteY6-182" fmla="*/ 2571750 h 2671762"/>
              <a:gd name="connsiteX7-183" fmla="*/ 600075 w 1400175"/>
              <a:gd name="connsiteY7-184" fmla="*/ 2524125 h 2671762"/>
              <a:gd name="connsiteX8-185" fmla="*/ 695325 w 1400175"/>
              <a:gd name="connsiteY8-186" fmla="*/ 2457450 h 2671762"/>
              <a:gd name="connsiteX9-187" fmla="*/ 752475 w 1400175"/>
              <a:gd name="connsiteY9-188" fmla="*/ 2400300 h 2671762"/>
              <a:gd name="connsiteX10-189" fmla="*/ 866775 w 1400175"/>
              <a:gd name="connsiteY10-190" fmla="*/ 2362200 h 2671762"/>
              <a:gd name="connsiteX11-191" fmla="*/ 933450 w 1400175"/>
              <a:gd name="connsiteY11-192" fmla="*/ 2481262 h 2671762"/>
              <a:gd name="connsiteX12-193" fmla="*/ 1085850 w 1400175"/>
              <a:gd name="connsiteY12-194" fmla="*/ 2533650 h 2671762"/>
              <a:gd name="connsiteX13-195" fmla="*/ 1176338 w 1400175"/>
              <a:gd name="connsiteY13-196" fmla="*/ 2552700 h 2671762"/>
              <a:gd name="connsiteX14-197" fmla="*/ 1223963 w 1400175"/>
              <a:gd name="connsiteY14-198" fmla="*/ 2514600 h 2671762"/>
              <a:gd name="connsiteX15-199" fmla="*/ 1281113 w 1400175"/>
              <a:gd name="connsiteY15-200" fmla="*/ 2476500 h 2671762"/>
              <a:gd name="connsiteX16-201" fmla="*/ 1323975 w 1400175"/>
              <a:gd name="connsiteY16-202" fmla="*/ 2447925 h 2671762"/>
              <a:gd name="connsiteX17-203" fmla="*/ 1366838 w 1400175"/>
              <a:gd name="connsiteY17-204" fmla="*/ 2428875 h 2671762"/>
              <a:gd name="connsiteX18-205" fmla="*/ 1400175 w 1400175"/>
              <a:gd name="connsiteY18-206" fmla="*/ 2457450 h 2671762"/>
              <a:gd name="connsiteX19-207" fmla="*/ 1400175 w 1400175"/>
              <a:gd name="connsiteY19-208" fmla="*/ 9525 h 2671762"/>
              <a:gd name="connsiteX20-209" fmla="*/ 0 w 1400175"/>
              <a:gd name="connsiteY20-210" fmla="*/ 0 h 2671762"/>
              <a:gd name="connsiteX0-211" fmla="*/ 0 w 1400175"/>
              <a:gd name="connsiteY0-212" fmla="*/ 0 h 2671762"/>
              <a:gd name="connsiteX1-213" fmla="*/ 0 w 1400175"/>
              <a:gd name="connsiteY1-214" fmla="*/ 2400300 h 2671762"/>
              <a:gd name="connsiteX2-215" fmla="*/ 157163 w 1400175"/>
              <a:gd name="connsiteY2-216" fmla="*/ 2328862 h 2671762"/>
              <a:gd name="connsiteX3-217" fmla="*/ 271463 w 1400175"/>
              <a:gd name="connsiteY3-218" fmla="*/ 2509837 h 2671762"/>
              <a:gd name="connsiteX4-219" fmla="*/ 338138 w 1400175"/>
              <a:gd name="connsiteY4-220" fmla="*/ 2586037 h 2671762"/>
              <a:gd name="connsiteX5-221" fmla="*/ 495300 w 1400175"/>
              <a:gd name="connsiteY5-222" fmla="*/ 2671762 h 2671762"/>
              <a:gd name="connsiteX6-223" fmla="*/ 547688 w 1400175"/>
              <a:gd name="connsiteY6-224" fmla="*/ 2571750 h 2671762"/>
              <a:gd name="connsiteX7-225" fmla="*/ 600075 w 1400175"/>
              <a:gd name="connsiteY7-226" fmla="*/ 2524125 h 2671762"/>
              <a:gd name="connsiteX8-227" fmla="*/ 695325 w 1400175"/>
              <a:gd name="connsiteY8-228" fmla="*/ 2457450 h 2671762"/>
              <a:gd name="connsiteX9-229" fmla="*/ 752475 w 1400175"/>
              <a:gd name="connsiteY9-230" fmla="*/ 2400300 h 2671762"/>
              <a:gd name="connsiteX10-231" fmla="*/ 866775 w 1400175"/>
              <a:gd name="connsiteY10-232" fmla="*/ 2362200 h 2671762"/>
              <a:gd name="connsiteX11-233" fmla="*/ 933450 w 1400175"/>
              <a:gd name="connsiteY11-234" fmla="*/ 2481262 h 2671762"/>
              <a:gd name="connsiteX12-235" fmla="*/ 1085850 w 1400175"/>
              <a:gd name="connsiteY12-236" fmla="*/ 2533650 h 2671762"/>
              <a:gd name="connsiteX13-237" fmla="*/ 1176338 w 1400175"/>
              <a:gd name="connsiteY13-238" fmla="*/ 2552700 h 2671762"/>
              <a:gd name="connsiteX14-239" fmla="*/ 1223963 w 1400175"/>
              <a:gd name="connsiteY14-240" fmla="*/ 2514600 h 2671762"/>
              <a:gd name="connsiteX15-241" fmla="*/ 1281113 w 1400175"/>
              <a:gd name="connsiteY15-242" fmla="*/ 2476500 h 2671762"/>
              <a:gd name="connsiteX16-243" fmla="*/ 1323975 w 1400175"/>
              <a:gd name="connsiteY16-244" fmla="*/ 2447925 h 2671762"/>
              <a:gd name="connsiteX17-245" fmla="*/ 1366838 w 1400175"/>
              <a:gd name="connsiteY17-246" fmla="*/ 2428875 h 2671762"/>
              <a:gd name="connsiteX18-247" fmla="*/ 1400175 w 1400175"/>
              <a:gd name="connsiteY18-248" fmla="*/ 2457450 h 2671762"/>
              <a:gd name="connsiteX19-249" fmla="*/ 1400175 w 1400175"/>
              <a:gd name="connsiteY19-250" fmla="*/ 9525 h 2671762"/>
              <a:gd name="connsiteX20-251" fmla="*/ 0 w 1400175"/>
              <a:gd name="connsiteY20-252" fmla="*/ 0 h 2671762"/>
              <a:gd name="connsiteX0-253" fmla="*/ 0 w 1400175"/>
              <a:gd name="connsiteY0-254" fmla="*/ 0 h 2671762"/>
              <a:gd name="connsiteX1-255" fmla="*/ 0 w 1400175"/>
              <a:gd name="connsiteY1-256" fmla="*/ 2400300 h 2671762"/>
              <a:gd name="connsiteX2-257" fmla="*/ 157163 w 1400175"/>
              <a:gd name="connsiteY2-258" fmla="*/ 2328862 h 2671762"/>
              <a:gd name="connsiteX3-259" fmla="*/ 271463 w 1400175"/>
              <a:gd name="connsiteY3-260" fmla="*/ 2509837 h 2671762"/>
              <a:gd name="connsiteX4-261" fmla="*/ 338138 w 1400175"/>
              <a:gd name="connsiteY4-262" fmla="*/ 2586037 h 2671762"/>
              <a:gd name="connsiteX5-263" fmla="*/ 495300 w 1400175"/>
              <a:gd name="connsiteY5-264" fmla="*/ 2671762 h 2671762"/>
              <a:gd name="connsiteX6-265" fmla="*/ 547688 w 1400175"/>
              <a:gd name="connsiteY6-266" fmla="*/ 2571750 h 2671762"/>
              <a:gd name="connsiteX7-267" fmla="*/ 600075 w 1400175"/>
              <a:gd name="connsiteY7-268" fmla="*/ 2524125 h 2671762"/>
              <a:gd name="connsiteX8-269" fmla="*/ 695325 w 1400175"/>
              <a:gd name="connsiteY8-270" fmla="*/ 2457450 h 2671762"/>
              <a:gd name="connsiteX9-271" fmla="*/ 752475 w 1400175"/>
              <a:gd name="connsiteY9-272" fmla="*/ 2400300 h 2671762"/>
              <a:gd name="connsiteX10-273" fmla="*/ 866775 w 1400175"/>
              <a:gd name="connsiteY10-274" fmla="*/ 2362200 h 2671762"/>
              <a:gd name="connsiteX11-275" fmla="*/ 933450 w 1400175"/>
              <a:gd name="connsiteY11-276" fmla="*/ 2481262 h 2671762"/>
              <a:gd name="connsiteX12-277" fmla="*/ 1085850 w 1400175"/>
              <a:gd name="connsiteY12-278" fmla="*/ 2533650 h 2671762"/>
              <a:gd name="connsiteX13-279" fmla="*/ 1176338 w 1400175"/>
              <a:gd name="connsiteY13-280" fmla="*/ 2552700 h 2671762"/>
              <a:gd name="connsiteX14-281" fmla="*/ 1223963 w 1400175"/>
              <a:gd name="connsiteY14-282" fmla="*/ 2514600 h 2671762"/>
              <a:gd name="connsiteX15-283" fmla="*/ 1281113 w 1400175"/>
              <a:gd name="connsiteY15-284" fmla="*/ 2476500 h 2671762"/>
              <a:gd name="connsiteX16-285" fmla="*/ 1323975 w 1400175"/>
              <a:gd name="connsiteY16-286" fmla="*/ 2447925 h 2671762"/>
              <a:gd name="connsiteX17-287" fmla="*/ 1366838 w 1400175"/>
              <a:gd name="connsiteY17-288" fmla="*/ 2428875 h 2671762"/>
              <a:gd name="connsiteX18-289" fmla="*/ 1400175 w 1400175"/>
              <a:gd name="connsiteY18-290" fmla="*/ 2457450 h 2671762"/>
              <a:gd name="connsiteX19-291" fmla="*/ 1400175 w 1400175"/>
              <a:gd name="connsiteY19-292" fmla="*/ 9525 h 2671762"/>
              <a:gd name="connsiteX20-293" fmla="*/ 0 w 1400175"/>
              <a:gd name="connsiteY20-294" fmla="*/ 0 h 2671762"/>
              <a:gd name="connsiteX0-295" fmla="*/ 0 w 1400175"/>
              <a:gd name="connsiteY0-296" fmla="*/ 0 h 2671762"/>
              <a:gd name="connsiteX1-297" fmla="*/ 0 w 1400175"/>
              <a:gd name="connsiteY1-298" fmla="*/ 2400300 h 2671762"/>
              <a:gd name="connsiteX2-299" fmla="*/ 157163 w 1400175"/>
              <a:gd name="connsiteY2-300" fmla="*/ 2328862 h 2671762"/>
              <a:gd name="connsiteX3-301" fmla="*/ 271463 w 1400175"/>
              <a:gd name="connsiteY3-302" fmla="*/ 2509837 h 2671762"/>
              <a:gd name="connsiteX4-303" fmla="*/ 338138 w 1400175"/>
              <a:gd name="connsiteY4-304" fmla="*/ 2586037 h 2671762"/>
              <a:gd name="connsiteX5-305" fmla="*/ 495300 w 1400175"/>
              <a:gd name="connsiteY5-306" fmla="*/ 2671762 h 2671762"/>
              <a:gd name="connsiteX6-307" fmla="*/ 547688 w 1400175"/>
              <a:gd name="connsiteY6-308" fmla="*/ 2571750 h 2671762"/>
              <a:gd name="connsiteX7-309" fmla="*/ 600075 w 1400175"/>
              <a:gd name="connsiteY7-310" fmla="*/ 2524125 h 2671762"/>
              <a:gd name="connsiteX8-311" fmla="*/ 695325 w 1400175"/>
              <a:gd name="connsiteY8-312" fmla="*/ 2457450 h 2671762"/>
              <a:gd name="connsiteX9-313" fmla="*/ 752475 w 1400175"/>
              <a:gd name="connsiteY9-314" fmla="*/ 2400300 h 2671762"/>
              <a:gd name="connsiteX10-315" fmla="*/ 866775 w 1400175"/>
              <a:gd name="connsiteY10-316" fmla="*/ 2362200 h 2671762"/>
              <a:gd name="connsiteX11-317" fmla="*/ 933450 w 1400175"/>
              <a:gd name="connsiteY11-318" fmla="*/ 2481262 h 2671762"/>
              <a:gd name="connsiteX12-319" fmla="*/ 1085850 w 1400175"/>
              <a:gd name="connsiteY12-320" fmla="*/ 2533650 h 2671762"/>
              <a:gd name="connsiteX13-321" fmla="*/ 1176338 w 1400175"/>
              <a:gd name="connsiteY13-322" fmla="*/ 2552700 h 2671762"/>
              <a:gd name="connsiteX14-323" fmla="*/ 1223963 w 1400175"/>
              <a:gd name="connsiteY14-324" fmla="*/ 2514600 h 2671762"/>
              <a:gd name="connsiteX15-325" fmla="*/ 1281113 w 1400175"/>
              <a:gd name="connsiteY15-326" fmla="*/ 2476500 h 2671762"/>
              <a:gd name="connsiteX16-327" fmla="*/ 1323975 w 1400175"/>
              <a:gd name="connsiteY16-328" fmla="*/ 2447925 h 2671762"/>
              <a:gd name="connsiteX17-329" fmla="*/ 1366838 w 1400175"/>
              <a:gd name="connsiteY17-330" fmla="*/ 2428875 h 2671762"/>
              <a:gd name="connsiteX18-331" fmla="*/ 1400175 w 1400175"/>
              <a:gd name="connsiteY18-332" fmla="*/ 2457450 h 2671762"/>
              <a:gd name="connsiteX19-333" fmla="*/ 1400175 w 1400175"/>
              <a:gd name="connsiteY19-334" fmla="*/ 9525 h 2671762"/>
              <a:gd name="connsiteX20-335" fmla="*/ 0 w 1400175"/>
              <a:gd name="connsiteY20-336" fmla="*/ 0 h 2671762"/>
              <a:gd name="connsiteX0-337" fmla="*/ 0 w 1400175"/>
              <a:gd name="connsiteY0-338" fmla="*/ 0 h 2671762"/>
              <a:gd name="connsiteX1-339" fmla="*/ 0 w 1400175"/>
              <a:gd name="connsiteY1-340" fmla="*/ 2400300 h 2671762"/>
              <a:gd name="connsiteX2-341" fmla="*/ 157163 w 1400175"/>
              <a:gd name="connsiteY2-342" fmla="*/ 2328862 h 2671762"/>
              <a:gd name="connsiteX3-343" fmla="*/ 271463 w 1400175"/>
              <a:gd name="connsiteY3-344" fmla="*/ 2509837 h 2671762"/>
              <a:gd name="connsiteX4-345" fmla="*/ 338138 w 1400175"/>
              <a:gd name="connsiteY4-346" fmla="*/ 2586037 h 2671762"/>
              <a:gd name="connsiteX5-347" fmla="*/ 495300 w 1400175"/>
              <a:gd name="connsiteY5-348" fmla="*/ 2671762 h 2671762"/>
              <a:gd name="connsiteX6-349" fmla="*/ 547688 w 1400175"/>
              <a:gd name="connsiteY6-350" fmla="*/ 2571750 h 2671762"/>
              <a:gd name="connsiteX7-351" fmla="*/ 600075 w 1400175"/>
              <a:gd name="connsiteY7-352" fmla="*/ 2524125 h 2671762"/>
              <a:gd name="connsiteX8-353" fmla="*/ 695325 w 1400175"/>
              <a:gd name="connsiteY8-354" fmla="*/ 2457450 h 2671762"/>
              <a:gd name="connsiteX9-355" fmla="*/ 752475 w 1400175"/>
              <a:gd name="connsiteY9-356" fmla="*/ 2400300 h 2671762"/>
              <a:gd name="connsiteX10-357" fmla="*/ 866775 w 1400175"/>
              <a:gd name="connsiteY10-358" fmla="*/ 2362200 h 2671762"/>
              <a:gd name="connsiteX11-359" fmla="*/ 933450 w 1400175"/>
              <a:gd name="connsiteY11-360" fmla="*/ 2481262 h 2671762"/>
              <a:gd name="connsiteX12-361" fmla="*/ 1085850 w 1400175"/>
              <a:gd name="connsiteY12-362" fmla="*/ 2533650 h 2671762"/>
              <a:gd name="connsiteX13-363" fmla="*/ 1176338 w 1400175"/>
              <a:gd name="connsiteY13-364" fmla="*/ 2552700 h 2671762"/>
              <a:gd name="connsiteX14-365" fmla="*/ 1223963 w 1400175"/>
              <a:gd name="connsiteY14-366" fmla="*/ 2514600 h 2671762"/>
              <a:gd name="connsiteX15-367" fmla="*/ 1281113 w 1400175"/>
              <a:gd name="connsiteY15-368" fmla="*/ 2476500 h 2671762"/>
              <a:gd name="connsiteX16-369" fmla="*/ 1323975 w 1400175"/>
              <a:gd name="connsiteY16-370" fmla="*/ 2447925 h 2671762"/>
              <a:gd name="connsiteX17-371" fmla="*/ 1366838 w 1400175"/>
              <a:gd name="connsiteY17-372" fmla="*/ 2428875 h 2671762"/>
              <a:gd name="connsiteX18-373" fmla="*/ 1385888 w 1400175"/>
              <a:gd name="connsiteY18-374" fmla="*/ 2443163 h 2671762"/>
              <a:gd name="connsiteX19-375" fmla="*/ 1400175 w 1400175"/>
              <a:gd name="connsiteY19-376" fmla="*/ 9525 h 2671762"/>
              <a:gd name="connsiteX20-377" fmla="*/ 0 w 1400175"/>
              <a:gd name="connsiteY20-378" fmla="*/ 0 h 267176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Lst>
            <a:rect l="l" t="t" r="r" b="b"/>
            <a:pathLst>
              <a:path w="1400175" h="2671762">
                <a:moveTo>
                  <a:pt x="0" y="0"/>
                </a:moveTo>
                <a:lnTo>
                  <a:pt x="0" y="2400300"/>
                </a:lnTo>
                <a:lnTo>
                  <a:pt x="157163" y="2328862"/>
                </a:lnTo>
                <a:cubicBezTo>
                  <a:pt x="261938" y="2370137"/>
                  <a:pt x="228600" y="2449512"/>
                  <a:pt x="271463" y="2509837"/>
                </a:cubicBezTo>
                <a:lnTo>
                  <a:pt x="338138" y="2586037"/>
                </a:lnTo>
                <a:lnTo>
                  <a:pt x="495300" y="2671762"/>
                </a:lnTo>
                <a:cubicBezTo>
                  <a:pt x="530225" y="2669381"/>
                  <a:pt x="530226" y="2596356"/>
                  <a:pt x="547688" y="2571750"/>
                </a:cubicBezTo>
                <a:cubicBezTo>
                  <a:pt x="565150" y="2547144"/>
                  <a:pt x="575469" y="2543175"/>
                  <a:pt x="600075" y="2524125"/>
                </a:cubicBezTo>
                <a:lnTo>
                  <a:pt x="695325" y="2457450"/>
                </a:lnTo>
                <a:lnTo>
                  <a:pt x="752475" y="2400300"/>
                </a:lnTo>
                <a:lnTo>
                  <a:pt x="866775" y="2362200"/>
                </a:lnTo>
                <a:cubicBezTo>
                  <a:pt x="896937" y="2375694"/>
                  <a:pt x="896938" y="2452687"/>
                  <a:pt x="933450" y="2481262"/>
                </a:cubicBezTo>
                <a:cubicBezTo>
                  <a:pt x="969962" y="2509837"/>
                  <a:pt x="1055687" y="2527300"/>
                  <a:pt x="1085850" y="2533650"/>
                </a:cubicBezTo>
                <a:lnTo>
                  <a:pt x="1176338" y="2552700"/>
                </a:lnTo>
                <a:cubicBezTo>
                  <a:pt x="1199357" y="2549525"/>
                  <a:pt x="1206501" y="2527300"/>
                  <a:pt x="1223963" y="2514600"/>
                </a:cubicBezTo>
                <a:cubicBezTo>
                  <a:pt x="1241426" y="2501900"/>
                  <a:pt x="1264444" y="2487612"/>
                  <a:pt x="1281113" y="2476500"/>
                </a:cubicBezTo>
                <a:lnTo>
                  <a:pt x="1323975" y="2447925"/>
                </a:lnTo>
                <a:cubicBezTo>
                  <a:pt x="1338262" y="2438400"/>
                  <a:pt x="1354138" y="2427288"/>
                  <a:pt x="1366838" y="2428875"/>
                </a:cubicBezTo>
                <a:lnTo>
                  <a:pt x="1385888" y="2443163"/>
                </a:lnTo>
                <a:cubicBezTo>
                  <a:pt x="1390650" y="1631950"/>
                  <a:pt x="1395413" y="820738"/>
                  <a:pt x="1400175" y="9525"/>
                </a:cubicBezTo>
                <a:lnTo>
                  <a:pt x="0" y="0"/>
                </a:lnTo>
                <a:close/>
              </a:path>
            </a:pathLst>
          </a:custGeom>
          <a:solidFill>
            <a:srgbClr val="92D150"/>
          </a:solidFill>
          <a:ln>
            <a:noFill/>
          </a:ln>
        </p:spPr>
        <p:style>
          <a:lnRef idx="2">
            <a:schemeClr val="accent1">
              <a:shade val="50000"/>
            </a:schemeClr>
          </a:lnRef>
          <a:fillRef idx="1">
            <a:schemeClr val="accent1"/>
          </a:fillRef>
          <a:effectRef idx="0">
            <a:schemeClr val="accent1"/>
          </a:effectRef>
          <a:fontRef idx="minor">
            <a:schemeClr val="lt1"/>
          </a:fontRef>
        </p:style>
        <p:txBody>
          <a:bodyPr lIns="71977" tIns="46785" rIns="71977" bIns="107967" anchor="ctr">
            <a:normAutofit/>
          </a:bodyPr>
          <a:lstStyle/>
          <a:p>
            <a:pPr algn="ctr" defTabSz="1218804">
              <a:lnSpc>
                <a:spcPct val="110000"/>
              </a:lnSpc>
              <a:defRPr/>
            </a:pPr>
            <a:r>
              <a:rPr lang="zh-CN" altLang="en-US" sz="2799">
                <a:solidFill>
                  <a:srgbClr val="FFFFFF"/>
                </a:solidFill>
                <a:latin typeface="微软雅黑" panose="020B0503020204020204" charset="-122"/>
                <a:ea typeface="微软雅黑" panose="020B0503020204020204" charset="-122"/>
                <a:sym typeface="+mn-ea"/>
              </a:rPr>
              <a:t>添加标题</a:t>
            </a:r>
          </a:p>
        </p:txBody>
      </p:sp>
      <p:sp>
        <p:nvSpPr>
          <p:cNvPr id="45" name="MH_Other_10"/>
          <p:cNvSpPr/>
          <p:nvPr>
            <p:custDataLst>
              <p:tags r:id="rId15"/>
            </p:custDataLst>
          </p:nvPr>
        </p:nvSpPr>
        <p:spPr>
          <a:xfrm rot="19833143">
            <a:off x="9175436" y="1126567"/>
            <a:ext cx="353904" cy="336445"/>
          </a:xfrm>
          <a:custGeom>
            <a:avLst/>
            <a:gdLst/>
            <a:ahLst/>
            <a:cxnLst/>
            <a:rect l="l" t="t" r="r" b="b"/>
            <a:pathLst>
              <a:path w="1059063" h="1007997">
                <a:moveTo>
                  <a:pt x="703357" y="0"/>
                </a:moveTo>
                <a:lnTo>
                  <a:pt x="1059063" y="345377"/>
                </a:lnTo>
                <a:cubicBezTo>
                  <a:pt x="1011759" y="390684"/>
                  <a:pt x="950318" y="412745"/>
                  <a:pt x="888735" y="411717"/>
                </a:cubicBezTo>
                <a:lnTo>
                  <a:pt x="615617" y="668531"/>
                </a:lnTo>
                <a:cubicBezTo>
                  <a:pt x="643882" y="763675"/>
                  <a:pt x="628025" y="864389"/>
                  <a:pt x="564718" y="936620"/>
                </a:cubicBezTo>
                <a:lnTo>
                  <a:pt x="370217" y="747767"/>
                </a:lnTo>
                <a:cubicBezTo>
                  <a:pt x="247618" y="834750"/>
                  <a:pt x="146199" y="930329"/>
                  <a:pt x="0" y="1007997"/>
                </a:cubicBezTo>
                <a:cubicBezTo>
                  <a:pt x="95002" y="875886"/>
                  <a:pt x="190003" y="777809"/>
                  <a:pt x="284746" y="664777"/>
                </a:cubicBezTo>
                <a:lnTo>
                  <a:pt x="96361" y="481861"/>
                </a:lnTo>
                <a:cubicBezTo>
                  <a:pt x="152055" y="429106"/>
                  <a:pt x="226831" y="406169"/>
                  <a:pt x="303394" y="411783"/>
                </a:cubicBezTo>
                <a:cubicBezTo>
                  <a:pt x="325459" y="413401"/>
                  <a:pt x="347673" y="417390"/>
                  <a:pt x="369433" y="424372"/>
                </a:cubicBezTo>
                <a:lnTo>
                  <a:pt x="642990" y="154959"/>
                </a:lnTo>
                <a:cubicBezTo>
                  <a:pt x="643358" y="99193"/>
                  <a:pt x="663662" y="44083"/>
                  <a:pt x="703357" y="0"/>
                </a:cubicBezTo>
                <a:close/>
              </a:path>
            </a:pathLst>
          </a:custGeom>
          <a:solidFill>
            <a:srgbClr val="92D150"/>
          </a:solidFill>
          <a:ln w="12700">
            <a:noFill/>
          </a:ln>
          <a:effectLst>
            <a:outerShdw blurRad="254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804">
              <a:defRPr/>
            </a:pPr>
            <a:endParaRPr lang="zh-CN" altLang="en-US" sz="2399">
              <a:solidFill>
                <a:srgbClr val="FFFFFF"/>
              </a:solidFill>
              <a:latin typeface="Calibri"/>
              <a:ea typeface="宋体" panose="02010600030101010101" pitchFamily="2" charset="-122"/>
            </a:endParaRPr>
          </a:p>
        </p:txBody>
      </p:sp>
      <p:sp>
        <p:nvSpPr>
          <p:cNvPr id="46" name="TextBox 13"/>
          <p:cNvSpPr txBox="1">
            <a:spLocks noChangeArrowheads="1"/>
          </p:cNvSpPr>
          <p:nvPr/>
        </p:nvSpPr>
        <p:spPr bwMode="auto">
          <a:xfrm>
            <a:off x="2212270" y="5048387"/>
            <a:ext cx="2047877" cy="369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eaLnBrk="0" hangingPunct="0">
              <a:defRPr>
                <a:solidFill>
                  <a:schemeClr val="tx1"/>
                </a:solidFill>
                <a:latin typeface="Calibri" panose="020F0502020204030204" charset="0"/>
                <a:ea typeface="宋体" panose="02010600030101010101" pitchFamily="2" charset="-122"/>
              </a:defRPr>
            </a:lvl1pPr>
            <a:lvl2pPr defTabSz="1216025" eaLnBrk="0" hangingPunct="0">
              <a:defRPr>
                <a:solidFill>
                  <a:schemeClr val="tx1"/>
                </a:solidFill>
                <a:latin typeface="Calibri" panose="020F0502020204030204" charset="0"/>
                <a:ea typeface="宋体" panose="02010600030101010101" pitchFamily="2" charset="-122"/>
              </a:defRPr>
            </a:lvl2pPr>
            <a:lvl3pPr defTabSz="1216025" eaLnBrk="0" hangingPunct="0">
              <a:defRPr>
                <a:solidFill>
                  <a:schemeClr val="tx1"/>
                </a:solidFill>
                <a:latin typeface="Calibri" panose="020F0502020204030204" charset="0"/>
                <a:ea typeface="宋体" panose="02010600030101010101" pitchFamily="2" charset="-122"/>
              </a:defRPr>
            </a:lvl3pPr>
            <a:lvl4pPr defTabSz="1216025" eaLnBrk="0" hangingPunct="0">
              <a:defRPr>
                <a:solidFill>
                  <a:schemeClr val="tx1"/>
                </a:solidFill>
                <a:latin typeface="Calibri" panose="020F0502020204030204" charset="0"/>
                <a:ea typeface="宋体" panose="02010600030101010101" pitchFamily="2" charset="-122"/>
              </a:defRPr>
            </a:lvl4pPr>
            <a:lvl5pPr defTabSz="1216025" eaLnBrk="0" hangingPunct="0">
              <a:defRPr>
                <a:solidFill>
                  <a:schemeClr val="tx1"/>
                </a:solidFill>
                <a:latin typeface="Calibri" panose="020F050202020403020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defTabSz="1620839" eaLnBrk="1" hangingPunct="1">
              <a:spcBef>
                <a:spcPct val="20000"/>
              </a:spcBef>
            </a:pPr>
            <a:r>
              <a:rPr lang="zh-CN" altLang="en-US" sz="2399" b="1" dirty="0">
                <a:solidFill>
                  <a:schemeClr val="tx1">
                    <a:lumMod val="50000"/>
                    <a:lumOff val="50000"/>
                  </a:schemeClr>
                </a:solidFill>
                <a:latin typeface="微软雅黑" panose="020B0503020204020204" charset="-122"/>
                <a:ea typeface="微软雅黑" panose="020B0503020204020204" charset="-122"/>
                <a:sym typeface="+mn-ea"/>
              </a:rPr>
              <a:t>添加你的标题</a:t>
            </a:r>
          </a:p>
        </p:txBody>
      </p:sp>
      <p:sp>
        <p:nvSpPr>
          <p:cNvPr id="47" name="TextBox 13"/>
          <p:cNvSpPr txBox="1">
            <a:spLocks noChangeArrowheads="1"/>
          </p:cNvSpPr>
          <p:nvPr/>
        </p:nvSpPr>
        <p:spPr bwMode="auto">
          <a:xfrm>
            <a:off x="2212270" y="5454027"/>
            <a:ext cx="6903495" cy="720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eaLnBrk="0" hangingPunct="0">
              <a:defRPr>
                <a:solidFill>
                  <a:schemeClr val="tx1"/>
                </a:solidFill>
                <a:latin typeface="Calibri" panose="020F0502020204030204" charset="0"/>
                <a:ea typeface="宋体" panose="02010600030101010101" pitchFamily="2" charset="-122"/>
              </a:defRPr>
            </a:lvl1pPr>
            <a:lvl2pPr defTabSz="1216025" eaLnBrk="0" hangingPunct="0">
              <a:defRPr>
                <a:solidFill>
                  <a:schemeClr val="tx1"/>
                </a:solidFill>
                <a:latin typeface="Calibri" panose="020F0502020204030204" charset="0"/>
                <a:ea typeface="宋体" panose="02010600030101010101" pitchFamily="2" charset="-122"/>
              </a:defRPr>
            </a:lvl2pPr>
            <a:lvl3pPr defTabSz="1216025" eaLnBrk="0" hangingPunct="0">
              <a:defRPr>
                <a:solidFill>
                  <a:schemeClr val="tx1"/>
                </a:solidFill>
                <a:latin typeface="Calibri" panose="020F0502020204030204" charset="0"/>
                <a:ea typeface="宋体" panose="02010600030101010101" pitchFamily="2" charset="-122"/>
              </a:defRPr>
            </a:lvl3pPr>
            <a:lvl4pPr defTabSz="1216025" eaLnBrk="0" hangingPunct="0">
              <a:defRPr>
                <a:solidFill>
                  <a:schemeClr val="tx1"/>
                </a:solidFill>
                <a:latin typeface="Calibri" panose="020F0502020204030204" charset="0"/>
                <a:ea typeface="宋体" panose="02010600030101010101" pitchFamily="2" charset="-122"/>
              </a:defRPr>
            </a:lvl4pPr>
            <a:lvl5pPr defTabSz="1216025" eaLnBrk="0" hangingPunct="0">
              <a:defRPr>
                <a:solidFill>
                  <a:schemeClr val="tx1"/>
                </a:solidFill>
                <a:latin typeface="Calibri" panose="020F050202020403020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defTabSz="1620839" eaLnBrk="1" hangingPunct="1">
              <a:lnSpc>
                <a:spcPct val="130000"/>
              </a:lnSpc>
            </a:pPr>
            <a:r>
              <a:rPr lang="zh-CN" altLang="zh-CN" sz="1200" dirty="0">
                <a:solidFill>
                  <a:schemeClr val="tx1">
                    <a:lumMod val="50000"/>
                    <a:lumOff val="50000"/>
                  </a:schemeClr>
                </a:solidFill>
                <a:latin typeface="微软雅黑" panose="020B0503020204020204" charset="-122"/>
                <a:ea typeface="微软雅黑" panose="020B0503020204020204" charset="-122"/>
                <a:sym typeface="+mn-ea"/>
              </a:rPr>
              <a:t>请在此添加您的文字内容， 请在此添加您的文字内容。请在此添加您的文字内容， 请在此添加您的文字内容。请在此添加您的文字内容， 请在此添加您的文字内容。请在此添加您的文字内容， 请在此添加您的文字内容。</a:t>
            </a:r>
          </a:p>
        </p:txBody>
      </p:sp>
    </p:spTree>
    <p:extLst>
      <p:ext uri="{BB962C8B-B14F-4D97-AF65-F5344CB8AC3E}">
        <p14:creationId xmlns:p14="http://schemas.microsoft.com/office/powerpoint/2010/main" val="1729479138"/>
      </p:ext>
    </p:extLst>
  </p:cSld>
  <p:clrMapOvr>
    <a:masterClrMapping/>
  </p:clrMapOvr>
  <mc:AlternateContent xmlns:mc="http://schemas.openxmlformats.org/markup-compatibility/2006" xmlns:p14="http://schemas.microsoft.com/office/powerpoint/2010/main">
    <mc:Choice Requires="p14">
      <p:transition spd="slow" p14:dur="1500" advTm="1500">
        <p:random/>
      </p:transition>
    </mc:Choice>
    <mc:Fallback xmlns="">
      <p:transition spd="slow" advTm="1500">
        <p:random/>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 y="309617"/>
            <a:ext cx="527425" cy="671867"/>
          </a:xfrm>
          <a:prstGeom prst="rect">
            <a:avLst/>
          </a:prstGeom>
          <a:solidFill>
            <a:srgbClr val="92D150"/>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rtlCol="0" anchor="ctr"/>
          <a:lstStyle/>
          <a:p>
            <a:pPr algn="ctr" defTabSz="914096"/>
            <a:endParaRPr lang="zh-CN" altLang="en-US" sz="1866" dirty="0">
              <a:solidFill>
                <a:srgbClr val="E7E6E6">
                  <a:lumMod val="50000"/>
                </a:srgbClr>
              </a:solidFill>
              <a:cs typeface="+mn-ea"/>
              <a:sym typeface="+mn-lt"/>
            </a:endParaRPr>
          </a:p>
        </p:txBody>
      </p:sp>
      <p:sp>
        <p:nvSpPr>
          <p:cNvPr id="3" name="文本框 37"/>
          <p:cNvSpPr txBox="1"/>
          <p:nvPr/>
        </p:nvSpPr>
        <p:spPr>
          <a:xfrm>
            <a:off x="623435" y="309617"/>
            <a:ext cx="2448229" cy="420542"/>
          </a:xfrm>
          <a:prstGeom prst="rect">
            <a:avLst/>
          </a:prstGeom>
          <a:noFill/>
        </p:spPr>
        <p:txBody>
          <a:bodyPr wrap="square" lIns="91417" tIns="45709" rIns="91417" bIns="45709" rtlCol="0">
            <a:spAutoFit/>
          </a:bodyPr>
          <a:lstStyle/>
          <a:p>
            <a:pPr lvl="0"/>
            <a:r>
              <a:rPr lang="zh-CN" altLang="en-US" sz="2133" b="1" dirty="0">
                <a:solidFill>
                  <a:srgbClr val="92D150"/>
                </a:solidFill>
                <a:latin typeface="微软雅黑" pitchFamily="34" charset="-122"/>
                <a:ea typeface="微软雅黑" pitchFamily="34" charset="-122"/>
              </a:rPr>
              <a:t>添加标题</a:t>
            </a:r>
            <a:endParaRPr lang="zh-CN" altLang="zh-CN" sz="2133" b="1" dirty="0">
              <a:solidFill>
                <a:srgbClr val="92D150"/>
              </a:solidFill>
              <a:latin typeface="微软雅黑" pitchFamily="34" charset="-122"/>
              <a:ea typeface="微软雅黑" pitchFamily="34" charset="-122"/>
            </a:endParaRPr>
          </a:p>
        </p:txBody>
      </p:sp>
      <p:sp>
        <p:nvSpPr>
          <p:cNvPr id="4" name="文本框 38"/>
          <p:cNvSpPr txBox="1"/>
          <p:nvPr/>
        </p:nvSpPr>
        <p:spPr>
          <a:xfrm>
            <a:off x="575387" y="741531"/>
            <a:ext cx="2719028" cy="276977"/>
          </a:xfrm>
          <a:prstGeom prst="rect">
            <a:avLst/>
          </a:prstGeom>
          <a:noFill/>
        </p:spPr>
        <p:txBody>
          <a:bodyPr wrap="square" lIns="91417" tIns="45709" rIns="91417" bIns="45709" rtlCol="0">
            <a:spAutoFit/>
          </a:bodyPr>
          <a:lstStyle/>
          <a:p>
            <a:pPr defTabSz="914096"/>
            <a:r>
              <a:rPr lang="en-US" altLang="zh-CN" sz="1200" dirty="0">
                <a:solidFill>
                  <a:srgbClr val="92D150"/>
                </a:solidFill>
                <a:cs typeface="+mn-ea"/>
                <a:sym typeface="+mn-lt"/>
              </a:rPr>
              <a:t>ADD RELATED TITLE WORDS</a:t>
            </a:r>
            <a:endParaRPr lang="zh-CN" altLang="en-US" sz="1200" dirty="0">
              <a:solidFill>
                <a:srgbClr val="92D150"/>
              </a:solidFill>
              <a:cs typeface="+mn-ea"/>
              <a:sym typeface="+mn-lt"/>
            </a:endParaRPr>
          </a:p>
        </p:txBody>
      </p:sp>
      <p:sp>
        <p:nvSpPr>
          <p:cNvPr id="35" name="Shape 1301"/>
          <p:cNvSpPr>
            <a:spLocks noChangeArrowheads="1"/>
          </p:cNvSpPr>
          <p:nvPr/>
        </p:nvSpPr>
        <p:spPr bwMode="auto">
          <a:xfrm>
            <a:off x="5166604" y="2233948"/>
            <a:ext cx="2094853" cy="2095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nchor="ctr"/>
          <a:lstStyle/>
          <a:p>
            <a:pPr algn="ctr" defTabSz="1218804"/>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单击编辑标题</a:t>
            </a:r>
          </a:p>
        </p:txBody>
      </p:sp>
      <p:sp>
        <p:nvSpPr>
          <p:cNvPr id="36" name="Shape 1302"/>
          <p:cNvSpPr>
            <a:spLocks/>
          </p:cNvSpPr>
          <p:nvPr/>
        </p:nvSpPr>
        <p:spPr bwMode="auto">
          <a:xfrm>
            <a:off x="6690135" y="1134635"/>
            <a:ext cx="952207" cy="952336"/>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0 60000 65536"/>
              <a:gd name="T9" fmla="*/ 5898240 60000 65536"/>
              <a:gd name="T10" fmla="*/ 11796480 60000 65536"/>
              <a:gd name="T11" fmla="*/ 17694720 60000 65536"/>
              <a:gd name="T12" fmla="*/ 0 w 19679"/>
              <a:gd name="T13" fmla="*/ 0 h 19679"/>
              <a:gd name="T14" fmla="*/ 19679 w 19679"/>
              <a:gd name="T15" fmla="*/ 19679 h 19679"/>
            </a:gdLst>
            <a:ahLst/>
            <a:cxnLst>
              <a:cxn ang="T8">
                <a:pos x="T0" y="T1"/>
              </a:cxn>
              <a:cxn ang="T9">
                <a:pos x="T2" y="T3"/>
              </a:cxn>
              <a:cxn ang="T10">
                <a:pos x="T4" y="T5"/>
              </a:cxn>
              <a:cxn ang="T11">
                <a:pos x="T6" y="T7"/>
              </a:cxn>
            </a:cxnLst>
            <a:rect l="T12" t="T13" r="T14" b="T15"/>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4346A"/>
          </a:solidFill>
          <a:ln>
            <a:noFill/>
          </a:ln>
          <a:extLst/>
        </p:spPr>
        <p:txBody>
          <a:bodyPr lIns="0" tIns="0" rIns="0" bIns="0" anchor="ctr"/>
          <a:lstStyle/>
          <a:p>
            <a:pPr algn="ctr" defTabSz="584011"/>
            <a:r>
              <a:rPr lang="en-US" altLang="zh-CN" sz="2399" b="1" dirty="0">
                <a:solidFill>
                  <a:schemeClr val="bg1"/>
                </a:solidFill>
                <a:latin typeface="微软雅黑" panose="020B0503020204020204" pitchFamily="34" charset="-122"/>
                <a:ea typeface="微软雅黑" panose="020B0503020204020204" pitchFamily="34" charset="-122"/>
                <a:cs typeface="Lato Light"/>
                <a:sym typeface="Century Gothic" panose="020B0502020202020204" pitchFamily="34" charset="0"/>
              </a:rPr>
              <a:t>0</a:t>
            </a:r>
            <a:r>
              <a:rPr lang="zh-CN" altLang="zh-CN" sz="2399" b="1" dirty="0">
                <a:solidFill>
                  <a:schemeClr val="bg1"/>
                </a:solidFill>
                <a:latin typeface="微软雅黑" panose="020B0503020204020204" pitchFamily="34" charset="-122"/>
                <a:ea typeface="微软雅黑" panose="020B0503020204020204" pitchFamily="34" charset="-122"/>
                <a:cs typeface="Lato Light"/>
                <a:sym typeface="Century Gothic" panose="020B0502020202020204" pitchFamily="34" charset="0"/>
              </a:rPr>
              <a:t>2</a:t>
            </a:r>
          </a:p>
        </p:txBody>
      </p:sp>
      <p:sp>
        <p:nvSpPr>
          <p:cNvPr id="37" name="Shape 1305"/>
          <p:cNvSpPr/>
          <p:nvPr/>
        </p:nvSpPr>
        <p:spPr bwMode="auto">
          <a:xfrm>
            <a:off x="5882347" y="1336214"/>
            <a:ext cx="671305" cy="30157"/>
          </a:xfrm>
          <a:custGeom>
            <a:avLst/>
            <a:gdLst/>
            <a:ahLst/>
            <a:cxnLst>
              <a:cxn ang="0">
                <a:pos x="wd2" y="hd2"/>
              </a:cxn>
              <a:cxn ang="5400000">
                <a:pos x="wd2" y="hd2"/>
              </a:cxn>
              <a:cxn ang="10800000">
                <a:pos x="wd2" y="hd2"/>
              </a:cxn>
              <a:cxn ang="16200000">
                <a:pos x="wd2" y="hd2"/>
              </a:cxn>
            </a:cxnLst>
            <a:rect l="0" t="0" r="r" b="b"/>
            <a:pathLst>
              <a:path w="21600" h="11563" extrusionOk="0">
                <a:moveTo>
                  <a:pt x="0" y="11209"/>
                </a:moveTo>
                <a:cubicBezTo>
                  <a:pt x="9045" y="-10037"/>
                  <a:pt x="18106" y="4094"/>
                  <a:pt x="21600" y="11563"/>
                </a:cubicBezTo>
              </a:path>
            </a:pathLst>
          </a:custGeom>
          <a:solidFill>
            <a:srgbClr val="9C9088"/>
          </a:solidFill>
          <a:ln w="38100" cap="flat">
            <a:solidFill>
              <a:srgbClr val="9C9088"/>
            </a:solidFill>
            <a:prstDash val="solid"/>
            <a:miter lim="400000"/>
            <a:tailEnd type="triangle" w="med" len="med"/>
          </a:ln>
          <a:effectLst/>
        </p:spPr>
        <p:txBody>
          <a:bodyPr lIns="0" tIns="0" rIns="0" bIns="0" anchor="ctr"/>
          <a:lstStyle/>
          <a:p>
            <a:pPr algn="ctr" defTabSz="292005">
              <a:lnSpc>
                <a:spcPct val="110000"/>
              </a:lnSpc>
              <a:spcBef>
                <a:spcPts val="1500"/>
              </a:spcBef>
              <a:defRPr sz="2000">
                <a:solidFill>
                  <a:srgbClr val="4C4C4C"/>
                </a:solidFill>
                <a:latin typeface="Helvetica Neue Light"/>
                <a:ea typeface="Helvetica Neue Light"/>
                <a:cs typeface="Helvetica Neue Light"/>
                <a:sym typeface="Helvetica Neue Light"/>
              </a:defRPr>
            </a:pPr>
            <a:endParaRPr sz="2665" dirty="0">
              <a:solidFill>
                <a:schemeClr val="tx1">
                  <a:lumMod val="50000"/>
                  <a:lumOff val="50000"/>
                </a:schemeClr>
              </a:solidFill>
              <a:latin typeface="微软雅黑" panose="020B0503020204020204" pitchFamily="34" charset="-122"/>
              <a:ea typeface="微软雅黑" panose="020B0503020204020204" pitchFamily="34" charset="-122"/>
              <a:cs typeface="Lato Light"/>
              <a:sym typeface="Century Gothic" panose="020B0502020202020204" pitchFamily="34" charset="0"/>
            </a:endParaRPr>
          </a:p>
        </p:txBody>
      </p:sp>
      <p:sp>
        <p:nvSpPr>
          <p:cNvPr id="38" name="Shape 1306"/>
          <p:cNvSpPr/>
          <p:nvPr/>
        </p:nvSpPr>
        <p:spPr bwMode="auto">
          <a:xfrm rot="7172730">
            <a:off x="7542313" y="4199569"/>
            <a:ext cx="671396" cy="30153"/>
          </a:xfrm>
          <a:custGeom>
            <a:avLst/>
            <a:gdLst/>
            <a:ahLst/>
            <a:cxnLst>
              <a:cxn ang="0">
                <a:pos x="wd2" y="hd2"/>
              </a:cxn>
              <a:cxn ang="5400000">
                <a:pos x="wd2" y="hd2"/>
              </a:cxn>
              <a:cxn ang="10800000">
                <a:pos x="wd2" y="hd2"/>
              </a:cxn>
              <a:cxn ang="16200000">
                <a:pos x="wd2" y="hd2"/>
              </a:cxn>
            </a:cxnLst>
            <a:rect l="0" t="0" r="r" b="b"/>
            <a:pathLst>
              <a:path w="21600" h="11563" extrusionOk="0">
                <a:moveTo>
                  <a:pt x="0" y="11209"/>
                </a:moveTo>
                <a:cubicBezTo>
                  <a:pt x="9045" y="-10037"/>
                  <a:pt x="18106" y="4094"/>
                  <a:pt x="21600" y="11563"/>
                </a:cubicBezTo>
              </a:path>
            </a:pathLst>
          </a:custGeom>
          <a:solidFill>
            <a:srgbClr val="9C9088"/>
          </a:solidFill>
          <a:ln w="38100" cap="flat">
            <a:solidFill>
              <a:srgbClr val="9C9088"/>
            </a:solidFill>
            <a:prstDash val="solid"/>
            <a:miter lim="400000"/>
            <a:tailEnd type="triangle" w="med" len="med"/>
          </a:ln>
          <a:effectLst/>
        </p:spPr>
        <p:txBody>
          <a:bodyPr lIns="0" tIns="0" rIns="0" bIns="0" anchor="ctr"/>
          <a:lstStyle/>
          <a:p>
            <a:pPr algn="ctr" defTabSz="292005">
              <a:lnSpc>
                <a:spcPct val="110000"/>
              </a:lnSpc>
              <a:spcBef>
                <a:spcPts val="1500"/>
              </a:spcBef>
            </a:pPr>
            <a:endParaRPr sz="2399" dirty="0">
              <a:solidFill>
                <a:schemeClr val="tx1">
                  <a:lumMod val="50000"/>
                  <a:lumOff val="50000"/>
                </a:schemeClr>
              </a:solidFill>
              <a:latin typeface="微软雅黑" panose="020B0503020204020204" pitchFamily="34" charset="-122"/>
              <a:ea typeface="微软雅黑" panose="020B0503020204020204" pitchFamily="34" charset="-122"/>
              <a:cs typeface="Lato Light"/>
              <a:sym typeface="Century Gothic" panose="020B0502020202020204" pitchFamily="34" charset="0"/>
            </a:endParaRPr>
          </a:p>
        </p:txBody>
      </p:sp>
      <p:sp>
        <p:nvSpPr>
          <p:cNvPr id="39" name="Shape 1307"/>
          <p:cNvSpPr/>
          <p:nvPr/>
        </p:nvSpPr>
        <p:spPr bwMode="auto">
          <a:xfrm rot="3600000">
            <a:off x="7539141" y="2298074"/>
            <a:ext cx="671396" cy="30153"/>
          </a:xfrm>
          <a:custGeom>
            <a:avLst/>
            <a:gdLst/>
            <a:ahLst/>
            <a:cxnLst>
              <a:cxn ang="0">
                <a:pos x="wd2" y="hd2"/>
              </a:cxn>
              <a:cxn ang="5400000">
                <a:pos x="wd2" y="hd2"/>
              </a:cxn>
              <a:cxn ang="10800000">
                <a:pos x="wd2" y="hd2"/>
              </a:cxn>
              <a:cxn ang="16200000">
                <a:pos x="wd2" y="hd2"/>
              </a:cxn>
            </a:cxnLst>
            <a:rect l="0" t="0" r="r" b="b"/>
            <a:pathLst>
              <a:path w="21600" h="11563" extrusionOk="0">
                <a:moveTo>
                  <a:pt x="0" y="11209"/>
                </a:moveTo>
                <a:cubicBezTo>
                  <a:pt x="9045" y="-10037"/>
                  <a:pt x="18106" y="4094"/>
                  <a:pt x="21600" y="11563"/>
                </a:cubicBezTo>
              </a:path>
            </a:pathLst>
          </a:custGeom>
          <a:solidFill>
            <a:srgbClr val="9C9088"/>
          </a:solidFill>
          <a:ln w="38100" cap="flat">
            <a:solidFill>
              <a:srgbClr val="9C9088"/>
            </a:solidFill>
            <a:prstDash val="solid"/>
            <a:miter lim="400000"/>
            <a:tailEnd type="triangle" w="med" len="med"/>
          </a:ln>
          <a:effectLst/>
        </p:spPr>
        <p:txBody>
          <a:bodyPr lIns="0" tIns="0" rIns="0" bIns="0" anchor="ctr"/>
          <a:lstStyle/>
          <a:p>
            <a:pPr algn="ctr" defTabSz="292005">
              <a:lnSpc>
                <a:spcPct val="110000"/>
              </a:lnSpc>
              <a:spcBef>
                <a:spcPts val="1500"/>
              </a:spcBef>
            </a:pPr>
            <a:endParaRPr sz="2399" dirty="0">
              <a:solidFill>
                <a:schemeClr val="tx1">
                  <a:lumMod val="50000"/>
                  <a:lumOff val="50000"/>
                </a:schemeClr>
              </a:solidFill>
              <a:latin typeface="微软雅黑" panose="020B0503020204020204" pitchFamily="34" charset="-122"/>
              <a:ea typeface="微软雅黑" panose="020B0503020204020204" pitchFamily="34" charset="-122"/>
              <a:cs typeface="Lato Light"/>
              <a:sym typeface="Century Gothic" panose="020B0502020202020204" pitchFamily="34" charset="0"/>
            </a:endParaRPr>
          </a:p>
        </p:txBody>
      </p:sp>
      <p:sp>
        <p:nvSpPr>
          <p:cNvPr id="40" name="Shape 1308"/>
          <p:cNvSpPr/>
          <p:nvPr/>
        </p:nvSpPr>
        <p:spPr bwMode="auto">
          <a:xfrm rot="10800000">
            <a:off x="5872827" y="5166187"/>
            <a:ext cx="672892" cy="30157"/>
          </a:xfrm>
          <a:custGeom>
            <a:avLst/>
            <a:gdLst/>
            <a:ahLst/>
            <a:cxnLst>
              <a:cxn ang="0">
                <a:pos x="wd2" y="hd2"/>
              </a:cxn>
              <a:cxn ang="5400000">
                <a:pos x="wd2" y="hd2"/>
              </a:cxn>
              <a:cxn ang="10800000">
                <a:pos x="wd2" y="hd2"/>
              </a:cxn>
              <a:cxn ang="16200000">
                <a:pos x="wd2" y="hd2"/>
              </a:cxn>
            </a:cxnLst>
            <a:rect l="0" t="0" r="r" b="b"/>
            <a:pathLst>
              <a:path w="21600" h="11563" extrusionOk="0">
                <a:moveTo>
                  <a:pt x="0" y="11209"/>
                </a:moveTo>
                <a:cubicBezTo>
                  <a:pt x="9045" y="-10037"/>
                  <a:pt x="18106" y="4094"/>
                  <a:pt x="21600" y="11563"/>
                </a:cubicBezTo>
              </a:path>
            </a:pathLst>
          </a:custGeom>
          <a:solidFill>
            <a:srgbClr val="9C9088"/>
          </a:solidFill>
          <a:ln w="38100" cap="flat">
            <a:solidFill>
              <a:srgbClr val="9C9088"/>
            </a:solidFill>
            <a:prstDash val="solid"/>
            <a:miter lim="400000"/>
            <a:tailEnd type="triangle" w="med" len="med"/>
          </a:ln>
          <a:effectLst/>
        </p:spPr>
        <p:txBody>
          <a:bodyPr lIns="0" tIns="0" rIns="0" bIns="0" anchor="ctr"/>
          <a:lstStyle/>
          <a:p>
            <a:pPr algn="ctr" defTabSz="292005">
              <a:lnSpc>
                <a:spcPct val="110000"/>
              </a:lnSpc>
              <a:spcBef>
                <a:spcPts val="1500"/>
              </a:spcBef>
            </a:pPr>
            <a:endParaRPr sz="2399" dirty="0">
              <a:solidFill>
                <a:schemeClr val="tx1">
                  <a:lumMod val="50000"/>
                  <a:lumOff val="50000"/>
                </a:schemeClr>
              </a:solidFill>
              <a:latin typeface="微软雅黑" panose="020B0503020204020204" pitchFamily="34" charset="-122"/>
              <a:ea typeface="微软雅黑" panose="020B0503020204020204" pitchFamily="34" charset="-122"/>
              <a:cs typeface="Lato Light"/>
              <a:sym typeface="Century Gothic" panose="020B0502020202020204" pitchFamily="34" charset="0"/>
            </a:endParaRPr>
          </a:p>
        </p:txBody>
      </p:sp>
      <p:sp>
        <p:nvSpPr>
          <p:cNvPr id="41" name="Shape 1309"/>
          <p:cNvSpPr/>
          <p:nvPr/>
        </p:nvSpPr>
        <p:spPr bwMode="auto">
          <a:xfrm rot="18000000">
            <a:off x="4220704" y="2290138"/>
            <a:ext cx="672983" cy="28565"/>
          </a:xfrm>
          <a:custGeom>
            <a:avLst/>
            <a:gdLst/>
            <a:ahLst/>
            <a:cxnLst>
              <a:cxn ang="0">
                <a:pos x="wd2" y="hd2"/>
              </a:cxn>
              <a:cxn ang="5400000">
                <a:pos x="wd2" y="hd2"/>
              </a:cxn>
              <a:cxn ang="10800000">
                <a:pos x="wd2" y="hd2"/>
              </a:cxn>
              <a:cxn ang="16200000">
                <a:pos x="wd2" y="hd2"/>
              </a:cxn>
            </a:cxnLst>
            <a:rect l="0" t="0" r="r" b="b"/>
            <a:pathLst>
              <a:path w="21600" h="11563" extrusionOk="0">
                <a:moveTo>
                  <a:pt x="0" y="11209"/>
                </a:moveTo>
                <a:cubicBezTo>
                  <a:pt x="9045" y="-10037"/>
                  <a:pt x="18106" y="4094"/>
                  <a:pt x="21600" y="11563"/>
                </a:cubicBezTo>
              </a:path>
            </a:pathLst>
          </a:custGeom>
          <a:solidFill>
            <a:srgbClr val="9C9088"/>
          </a:solidFill>
          <a:ln w="38100" cap="flat">
            <a:solidFill>
              <a:srgbClr val="9C9088"/>
            </a:solidFill>
            <a:prstDash val="solid"/>
            <a:miter lim="400000"/>
            <a:tailEnd type="triangle" w="med" len="med"/>
          </a:ln>
          <a:effectLst/>
        </p:spPr>
        <p:txBody>
          <a:bodyPr lIns="0" tIns="0" rIns="0" bIns="0" anchor="ctr"/>
          <a:lstStyle/>
          <a:p>
            <a:pPr algn="ctr" defTabSz="292005">
              <a:lnSpc>
                <a:spcPct val="110000"/>
              </a:lnSpc>
              <a:spcBef>
                <a:spcPts val="1500"/>
              </a:spcBef>
            </a:pPr>
            <a:endParaRPr sz="2399" dirty="0">
              <a:solidFill>
                <a:schemeClr val="tx1">
                  <a:lumMod val="50000"/>
                  <a:lumOff val="50000"/>
                </a:schemeClr>
              </a:solidFill>
              <a:latin typeface="微软雅黑" panose="020B0503020204020204" pitchFamily="34" charset="-122"/>
              <a:ea typeface="微软雅黑" panose="020B0503020204020204" pitchFamily="34" charset="-122"/>
              <a:cs typeface="Lato Light"/>
              <a:sym typeface="Century Gothic" panose="020B0502020202020204" pitchFamily="34" charset="0"/>
            </a:endParaRPr>
          </a:p>
        </p:txBody>
      </p:sp>
      <p:sp>
        <p:nvSpPr>
          <p:cNvPr id="42" name="Shape 1310"/>
          <p:cNvSpPr/>
          <p:nvPr/>
        </p:nvSpPr>
        <p:spPr bwMode="auto">
          <a:xfrm rot="14400000">
            <a:off x="4217529" y="4204330"/>
            <a:ext cx="671397" cy="30153"/>
          </a:xfrm>
          <a:custGeom>
            <a:avLst/>
            <a:gdLst/>
            <a:ahLst/>
            <a:cxnLst>
              <a:cxn ang="0">
                <a:pos x="wd2" y="hd2"/>
              </a:cxn>
              <a:cxn ang="5400000">
                <a:pos x="wd2" y="hd2"/>
              </a:cxn>
              <a:cxn ang="10800000">
                <a:pos x="wd2" y="hd2"/>
              </a:cxn>
              <a:cxn ang="16200000">
                <a:pos x="wd2" y="hd2"/>
              </a:cxn>
            </a:cxnLst>
            <a:rect l="0" t="0" r="r" b="b"/>
            <a:pathLst>
              <a:path w="21600" h="11563" extrusionOk="0">
                <a:moveTo>
                  <a:pt x="0" y="11209"/>
                </a:moveTo>
                <a:cubicBezTo>
                  <a:pt x="9045" y="-10037"/>
                  <a:pt x="18106" y="4094"/>
                  <a:pt x="21600" y="11563"/>
                </a:cubicBezTo>
              </a:path>
            </a:pathLst>
          </a:custGeom>
          <a:solidFill>
            <a:srgbClr val="9C9088"/>
          </a:solidFill>
          <a:ln w="38100" cap="flat">
            <a:solidFill>
              <a:srgbClr val="9C9088"/>
            </a:solidFill>
            <a:prstDash val="solid"/>
            <a:miter lim="400000"/>
            <a:tailEnd type="triangle" w="med" len="med"/>
          </a:ln>
          <a:effectLst/>
        </p:spPr>
        <p:txBody>
          <a:bodyPr lIns="0" tIns="0" rIns="0" bIns="0" anchor="ctr"/>
          <a:lstStyle/>
          <a:p>
            <a:pPr algn="ctr" defTabSz="292005">
              <a:lnSpc>
                <a:spcPct val="110000"/>
              </a:lnSpc>
              <a:spcBef>
                <a:spcPts val="1500"/>
              </a:spcBef>
            </a:pPr>
            <a:endParaRPr sz="2399" dirty="0">
              <a:solidFill>
                <a:schemeClr val="tx1">
                  <a:lumMod val="50000"/>
                  <a:lumOff val="50000"/>
                </a:schemeClr>
              </a:solidFill>
              <a:latin typeface="微软雅黑" panose="020B0503020204020204" pitchFamily="34" charset="-122"/>
              <a:ea typeface="微软雅黑" panose="020B0503020204020204" pitchFamily="34" charset="-122"/>
              <a:cs typeface="Lato Light"/>
              <a:sym typeface="Century Gothic" panose="020B0502020202020204" pitchFamily="34" charset="0"/>
            </a:endParaRPr>
          </a:p>
        </p:txBody>
      </p:sp>
      <p:sp>
        <p:nvSpPr>
          <p:cNvPr id="43" name="Shape 1312"/>
          <p:cNvSpPr>
            <a:spLocks/>
          </p:cNvSpPr>
          <p:nvPr/>
        </p:nvSpPr>
        <p:spPr bwMode="auto">
          <a:xfrm>
            <a:off x="7645515" y="2779003"/>
            <a:ext cx="952207" cy="950748"/>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0 60000 65536"/>
              <a:gd name="T9" fmla="*/ 5898240 60000 65536"/>
              <a:gd name="T10" fmla="*/ 11796480 60000 65536"/>
              <a:gd name="T11" fmla="*/ 17694720 60000 65536"/>
              <a:gd name="T12" fmla="*/ 0 w 19679"/>
              <a:gd name="T13" fmla="*/ 0 h 19679"/>
              <a:gd name="T14" fmla="*/ 19679 w 19679"/>
              <a:gd name="T15" fmla="*/ 19679 h 19679"/>
            </a:gdLst>
            <a:ahLst/>
            <a:cxnLst>
              <a:cxn ang="T8">
                <a:pos x="T0" y="T1"/>
              </a:cxn>
              <a:cxn ang="T9">
                <a:pos x="T2" y="T3"/>
              </a:cxn>
              <a:cxn ang="T10">
                <a:pos x="T4" y="T5"/>
              </a:cxn>
              <a:cxn ang="T11">
                <a:pos x="T6" y="T7"/>
              </a:cxn>
            </a:cxnLst>
            <a:rect l="T12" t="T13" r="T14" b="T15"/>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92D150"/>
          </a:solidFill>
          <a:ln>
            <a:noFill/>
          </a:ln>
          <a:extLst/>
        </p:spPr>
        <p:txBody>
          <a:bodyPr lIns="0" tIns="0" rIns="0" bIns="0" anchor="ctr"/>
          <a:lstStyle/>
          <a:p>
            <a:pPr algn="ctr" defTabSz="584011"/>
            <a:r>
              <a:rPr lang="en-US" altLang="zh-CN" sz="2399" b="1" dirty="0">
                <a:solidFill>
                  <a:schemeClr val="bg1"/>
                </a:solidFill>
                <a:latin typeface="微软雅黑" panose="020B0503020204020204" pitchFamily="34" charset="-122"/>
                <a:ea typeface="微软雅黑" panose="020B0503020204020204" pitchFamily="34" charset="-122"/>
                <a:cs typeface="Lato Light"/>
                <a:sym typeface="Century Gothic" panose="020B0502020202020204" pitchFamily="34" charset="0"/>
              </a:rPr>
              <a:t>0</a:t>
            </a:r>
            <a:r>
              <a:rPr lang="zh-CN" altLang="zh-CN" sz="2399" b="1" dirty="0">
                <a:solidFill>
                  <a:schemeClr val="bg1"/>
                </a:solidFill>
                <a:latin typeface="微软雅黑" panose="020B0503020204020204" pitchFamily="34" charset="-122"/>
                <a:ea typeface="微软雅黑" panose="020B0503020204020204" pitchFamily="34" charset="-122"/>
                <a:cs typeface="Lato Light"/>
                <a:sym typeface="Century Gothic" panose="020B0502020202020204" pitchFamily="34" charset="0"/>
              </a:rPr>
              <a:t>3</a:t>
            </a:r>
          </a:p>
        </p:txBody>
      </p:sp>
      <p:sp>
        <p:nvSpPr>
          <p:cNvPr id="44" name="Shape 1315"/>
          <p:cNvSpPr>
            <a:spLocks/>
          </p:cNvSpPr>
          <p:nvPr/>
        </p:nvSpPr>
        <p:spPr bwMode="auto">
          <a:xfrm>
            <a:off x="3831929" y="2779003"/>
            <a:ext cx="950619" cy="950748"/>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0 60000 65536"/>
              <a:gd name="T9" fmla="*/ 5898240 60000 65536"/>
              <a:gd name="T10" fmla="*/ 11796480 60000 65536"/>
              <a:gd name="T11" fmla="*/ 17694720 60000 65536"/>
              <a:gd name="T12" fmla="*/ 0 w 19679"/>
              <a:gd name="T13" fmla="*/ 0 h 19679"/>
              <a:gd name="T14" fmla="*/ 19679 w 19679"/>
              <a:gd name="T15" fmla="*/ 19679 h 19679"/>
            </a:gdLst>
            <a:ahLst/>
            <a:cxnLst>
              <a:cxn ang="T8">
                <a:pos x="T0" y="T1"/>
              </a:cxn>
              <a:cxn ang="T9">
                <a:pos x="T2" y="T3"/>
              </a:cxn>
              <a:cxn ang="T10">
                <a:pos x="T4" y="T5"/>
              </a:cxn>
              <a:cxn ang="T11">
                <a:pos x="T6" y="T7"/>
              </a:cxn>
            </a:cxnLst>
            <a:rect l="T12" t="T13" r="T14" b="T15"/>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0CB0EF"/>
          </a:solidFill>
          <a:ln>
            <a:noFill/>
          </a:ln>
          <a:extLst/>
        </p:spPr>
        <p:txBody>
          <a:bodyPr lIns="0" tIns="0" rIns="0" bIns="0" anchor="ctr"/>
          <a:lstStyle/>
          <a:p>
            <a:pPr algn="ctr" defTabSz="584011"/>
            <a:r>
              <a:rPr lang="en-US" altLang="zh-CN" sz="2399" b="1" dirty="0">
                <a:solidFill>
                  <a:schemeClr val="bg1"/>
                </a:solidFill>
                <a:latin typeface="微软雅黑" panose="020B0503020204020204" pitchFamily="34" charset="-122"/>
                <a:ea typeface="微软雅黑" panose="020B0503020204020204" pitchFamily="34" charset="-122"/>
                <a:cs typeface="Lato Light"/>
                <a:sym typeface="Century Gothic" panose="020B0502020202020204" pitchFamily="34" charset="0"/>
              </a:rPr>
              <a:t>0</a:t>
            </a:r>
            <a:r>
              <a:rPr lang="zh-CN" altLang="zh-CN" sz="2399" b="1" dirty="0">
                <a:solidFill>
                  <a:schemeClr val="bg1"/>
                </a:solidFill>
                <a:latin typeface="微软雅黑" panose="020B0503020204020204" pitchFamily="34" charset="-122"/>
                <a:ea typeface="微软雅黑" panose="020B0503020204020204" pitchFamily="34" charset="-122"/>
                <a:cs typeface="Lato Light"/>
                <a:sym typeface="Century Gothic" panose="020B0502020202020204" pitchFamily="34" charset="0"/>
              </a:rPr>
              <a:t>6</a:t>
            </a:r>
          </a:p>
        </p:txBody>
      </p:sp>
      <p:sp>
        <p:nvSpPr>
          <p:cNvPr id="45" name="Shape 1318"/>
          <p:cNvSpPr>
            <a:spLocks/>
          </p:cNvSpPr>
          <p:nvPr/>
        </p:nvSpPr>
        <p:spPr bwMode="auto">
          <a:xfrm>
            <a:off x="4784136" y="1134635"/>
            <a:ext cx="952207" cy="952336"/>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0 60000 65536"/>
              <a:gd name="T9" fmla="*/ 5898240 60000 65536"/>
              <a:gd name="T10" fmla="*/ 11796480 60000 65536"/>
              <a:gd name="T11" fmla="*/ 17694720 60000 65536"/>
              <a:gd name="T12" fmla="*/ 0 w 19679"/>
              <a:gd name="T13" fmla="*/ 0 h 19679"/>
              <a:gd name="T14" fmla="*/ 19679 w 19679"/>
              <a:gd name="T15" fmla="*/ 19679 h 19679"/>
            </a:gdLst>
            <a:ahLst/>
            <a:cxnLst>
              <a:cxn ang="T8">
                <a:pos x="T0" y="T1"/>
              </a:cxn>
              <a:cxn ang="T9">
                <a:pos x="T2" y="T3"/>
              </a:cxn>
              <a:cxn ang="T10">
                <a:pos x="T4" y="T5"/>
              </a:cxn>
              <a:cxn ang="T11">
                <a:pos x="T6" y="T7"/>
              </a:cxn>
            </a:cxnLst>
            <a:rect l="T12" t="T13" r="T14" b="T15"/>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92D150"/>
          </a:solidFill>
          <a:ln>
            <a:noFill/>
          </a:ln>
          <a:extLst/>
        </p:spPr>
        <p:txBody>
          <a:bodyPr lIns="0" tIns="0" rIns="0" bIns="0" anchor="ctr"/>
          <a:lstStyle>
            <a:lvl1pPr defTabSz="584200">
              <a:defRPr>
                <a:solidFill>
                  <a:schemeClr val="tx1"/>
                </a:solidFill>
                <a:latin typeface="Lato Light"/>
                <a:ea typeface="MS PGothic" panose="020B0600070205080204" pitchFamily="34" charset="-128"/>
              </a:defRPr>
            </a:lvl1pPr>
            <a:lvl2pPr defTabSz="584200">
              <a:defRPr>
                <a:solidFill>
                  <a:schemeClr val="tx1"/>
                </a:solidFill>
                <a:latin typeface="Lato Light"/>
                <a:ea typeface="MS PGothic" panose="020B0600070205080204" pitchFamily="34" charset="-128"/>
              </a:defRPr>
            </a:lvl2pPr>
            <a:lvl3pPr defTabSz="584200">
              <a:defRPr>
                <a:solidFill>
                  <a:schemeClr val="tx1"/>
                </a:solidFill>
                <a:latin typeface="Lato Light"/>
                <a:ea typeface="MS PGothic" panose="020B0600070205080204" pitchFamily="34" charset="-128"/>
              </a:defRPr>
            </a:lvl3pPr>
            <a:lvl4pPr defTabSz="584200">
              <a:defRPr>
                <a:solidFill>
                  <a:schemeClr val="tx1"/>
                </a:solidFill>
                <a:latin typeface="Lato Light"/>
                <a:ea typeface="MS PGothic" panose="020B0600070205080204" pitchFamily="34" charset="-128"/>
              </a:defRPr>
            </a:lvl4pPr>
            <a:lvl5pPr defTabSz="584200">
              <a:defRPr>
                <a:solidFill>
                  <a:schemeClr val="tx1"/>
                </a:solidFill>
                <a:latin typeface="Lato Light"/>
                <a:ea typeface="MS PGothic" panose="020B0600070205080204" pitchFamily="34" charset="-128"/>
              </a:defRPr>
            </a:lvl5pPr>
            <a:lvl6pPr marL="2284413" indent="-912813" defTabSz="584200" eaLnBrk="0" fontAlgn="base" hangingPunct="0">
              <a:spcBef>
                <a:spcPct val="0"/>
              </a:spcBef>
              <a:spcAft>
                <a:spcPct val="0"/>
              </a:spcAft>
              <a:defRPr>
                <a:solidFill>
                  <a:schemeClr val="tx1"/>
                </a:solidFill>
                <a:latin typeface="Lato Light"/>
                <a:ea typeface="MS PGothic" panose="020B0600070205080204" pitchFamily="34" charset="-128"/>
              </a:defRPr>
            </a:lvl6pPr>
            <a:lvl7pPr marL="2741613" indent="-912813" defTabSz="584200" eaLnBrk="0" fontAlgn="base" hangingPunct="0">
              <a:spcBef>
                <a:spcPct val="0"/>
              </a:spcBef>
              <a:spcAft>
                <a:spcPct val="0"/>
              </a:spcAft>
              <a:defRPr>
                <a:solidFill>
                  <a:schemeClr val="tx1"/>
                </a:solidFill>
                <a:latin typeface="Lato Light"/>
                <a:ea typeface="MS PGothic" panose="020B0600070205080204" pitchFamily="34" charset="-128"/>
              </a:defRPr>
            </a:lvl7pPr>
            <a:lvl8pPr marL="3198813" indent="-912813" defTabSz="584200" eaLnBrk="0" fontAlgn="base" hangingPunct="0">
              <a:spcBef>
                <a:spcPct val="0"/>
              </a:spcBef>
              <a:spcAft>
                <a:spcPct val="0"/>
              </a:spcAft>
              <a:defRPr>
                <a:solidFill>
                  <a:schemeClr val="tx1"/>
                </a:solidFill>
                <a:latin typeface="Lato Light"/>
                <a:ea typeface="MS PGothic" panose="020B0600070205080204" pitchFamily="34" charset="-128"/>
              </a:defRPr>
            </a:lvl8pPr>
            <a:lvl9pPr marL="3656013" indent="-912813" defTabSz="584200" eaLnBrk="0" fontAlgn="base" hangingPunct="0">
              <a:spcBef>
                <a:spcPct val="0"/>
              </a:spcBef>
              <a:spcAft>
                <a:spcPct val="0"/>
              </a:spcAft>
              <a:defRPr>
                <a:solidFill>
                  <a:schemeClr val="tx1"/>
                </a:solidFill>
                <a:latin typeface="Lato Light"/>
                <a:ea typeface="MS PGothic" panose="020B0600070205080204" pitchFamily="34" charset="-128"/>
              </a:defRPr>
            </a:lvl9pPr>
          </a:lstStyle>
          <a:p>
            <a:pPr algn="ctr" defTabSz="778681"/>
            <a:r>
              <a:rPr lang="en-US" altLang="zh-CN" sz="2399" b="1" dirty="0">
                <a:solidFill>
                  <a:schemeClr val="bg1"/>
                </a:solidFill>
                <a:latin typeface="微软雅黑" panose="020B0503020204020204" pitchFamily="34" charset="-122"/>
                <a:ea typeface="微软雅黑" panose="020B0503020204020204" pitchFamily="34" charset="-122"/>
                <a:cs typeface="Lato Light"/>
                <a:sym typeface="Century Gothic" panose="020B0502020202020204" pitchFamily="34" charset="0"/>
              </a:rPr>
              <a:t>01</a:t>
            </a:r>
            <a:endParaRPr lang="zh-CN" altLang="zh-CN" sz="2399" b="1" dirty="0">
              <a:solidFill>
                <a:schemeClr val="bg1"/>
              </a:solidFill>
              <a:latin typeface="微软雅黑" panose="020B0503020204020204" pitchFamily="34" charset="-122"/>
              <a:ea typeface="微软雅黑" panose="020B0503020204020204" pitchFamily="34" charset="-122"/>
              <a:cs typeface="Lato Light"/>
              <a:sym typeface="Century Gothic" panose="020B0502020202020204" pitchFamily="34" charset="0"/>
            </a:endParaRPr>
          </a:p>
        </p:txBody>
      </p:sp>
      <p:sp>
        <p:nvSpPr>
          <p:cNvPr id="46" name="Shape 1321"/>
          <p:cNvSpPr>
            <a:spLocks/>
          </p:cNvSpPr>
          <p:nvPr/>
        </p:nvSpPr>
        <p:spPr bwMode="auto">
          <a:xfrm>
            <a:off x="4784136" y="4431300"/>
            <a:ext cx="952207" cy="952336"/>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0 60000 65536"/>
              <a:gd name="T9" fmla="*/ 5898240 60000 65536"/>
              <a:gd name="T10" fmla="*/ 11796480 60000 65536"/>
              <a:gd name="T11" fmla="*/ 17694720 60000 65536"/>
              <a:gd name="T12" fmla="*/ 0 w 19679"/>
              <a:gd name="T13" fmla="*/ 0 h 19679"/>
              <a:gd name="T14" fmla="*/ 19679 w 19679"/>
              <a:gd name="T15" fmla="*/ 19679 h 19679"/>
            </a:gdLst>
            <a:ahLst/>
            <a:cxnLst>
              <a:cxn ang="T8">
                <a:pos x="T0" y="T1"/>
              </a:cxn>
              <a:cxn ang="T9">
                <a:pos x="T2" y="T3"/>
              </a:cxn>
              <a:cxn ang="T10">
                <a:pos x="T4" y="T5"/>
              </a:cxn>
              <a:cxn ang="T11">
                <a:pos x="T6" y="T7"/>
              </a:cxn>
            </a:cxnLst>
            <a:rect l="T12" t="T13" r="T14" b="T15"/>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4346A"/>
          </a:solidFill>
          <a:ln>
            <a:noFill/>
          </a:ln>
          <a:extLst/>
        </p:spPr>
        <p:txBody>
          <a:bodyPr lIns="0" tIns="0" rIns="0" bIns="0" anchor="ctr"/>
          <a:lstStyle/>
          <a:p>
            <a:pPr algn="ctr" defTabSz="584011"/>
            <a:r>
              <a:rPr lang="en-US" altLang="zh-CN" sz="2399" b="1" dirty="0">
                <a:solidFill>
                  <a:schemeClr val="bg1"/>
                </a:solidFill>
                <a:latin typeface="微软雅黑" panose="020B0503020204020204" pitchFamily="34" charset="-122"/>
                <a:ea typeface="微软雅黑" panose="020B0503020204020204" pitchFamily="34" charset="-122"/>
                <a:cs typeface="Lato Light"/>
                <a:sym typeface="Century Gothic" panose="020B0502020202020204" pitchFamily="34" charset="0"/>
              </a:rPr>
              <a:t>0</a:t>
            </a:r>
            <a:r>
              <a:rPr lang="zh-CN" altLang="zh-CN" sz="2399" b="1" dirty="0">
                <a:solidFill>
                  <a:schemeClr val="bg1"/>
                </a:solidFill>
                <a:latin typeface="微软雅黑" panose="020B0503020204020204" pitchFamily="34" charset="-122"/>
                <a:ea typeface="微软雅黑" panose="020B0503020204020204" pitchFamily="34" charset="-122"/>
                <a:cs typeface="Lato Light"/>
                <a:sym typeface="Century Gothic" panose="020B0502020202020204" pitchFamily="34" charset="0"/>
              </a:rPr>
              <a:t>5</a:t>
            </a:r>
          </a:p>
        </p:txBody>
      </p:sp>
      <p:sp>
        <p:nvSpPr>
          <p:cNvPr id="47" name="Shape 1324"/>
          <p:cNvSpPr>
            <a:spLocks/>
          </p:cNvSpPr>
          <p:nvPr/>
        </p:nvSpPr>
        <p:spPr bwMode="auto">
          <a:xfrm>
            <a:off x="6691723" y="4431300"/>
            <a:ext cx="952207" cy="952336"/>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0 60000 65536"/>
              <a:gd name="T9" fmla="*/ 5898240 60000 65536"/>
              <a:gd name="T10" fmla="*/ 11796480 60000 65536"/>
              <a:gd name="T11" fmla="*/ 17694720 60000 65536"/>
              <a:gd name="T12" fmla="*/ 0 w 19679"/>
              <a:gd name="T13" fmla="*/ 0 h 19679"/>
              <a:gd name="T14" fmla="*/ 19679 w 19679"/>
              <a:gd name="T15" fmla="*/ 19679 h 19679"/>
            </a:gdLst>
            <a:ahLst/>
            <a:cxnLst>
              <a:cxn ang="T8">
                <a:pos x="T0" y="T1"/>
              </a:cxn>
              <a:cxn ang="T9">
                <a:pos x="T2" y="T3"/>
              </a:cxn>
              <a:cxn ang="T10">
                <a:pos x="T4" y="T5"/>
              </a:cxn>
              <a:cxn ang="T11">
                <a:pos x="T6" y="T7"/>
              </a:cxn>
            </a:cxnLst>
            <a:rect l="T12" t="T13" r="T14" b="T15"/>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0CB0EF"/>
          </a:solidFill>
          <a:ln>
            <a:noFill/>
          </a:ln>
          <a:extLst/>
        </p:spPr>
        <p:txBody>
          <a:bodyPr lIns="0" tIns="0" rIns="0" bIns="0" anchor="ctr"/>
          <a:lstStyle/>
          <a:p>
            <a:pPr algn="ctr" defTabSz="584011"/>
            <a:r>
              <a:rPr lang="en-US" altLang="zh-CN" sz="2399" b="1" dirty="0">
                <a:solidFill>
                  <a:schemeClr val="bg1"/>
                </a:solidFill>
                <a:latin typeface="微软雅黑" panose="020B0503020204020204" pitchFamily="34" charset="-122"/>
                <a:ea typeface="微软雅黑" panose="020B0503020204020204" pitchFamily="34" charset="-122"/>
                <a:cs typeface="Lato Light"/>
                <a:sym typeface="Century Gothic" panose="020B0502020202020204" pitchFamily="34" charset="0"/>
              </a:rPr>
              <a:t>0</a:t>
            </a:r>
            <a:r>
              <a:rPr lang="zh-CN" altLang="zh-CN" sz="2399" b="1" dirty="0">
                <a:solidFill>
                  <a:schemeClr val="bg1"/>
                </a:solidFill>
                <a:latin typeface="微软雅黑" panose="020B0503020204020204" pitchFamily="34" charset="-122"/>
                <a:ea typeface="微软雅黑" panose="020B0503020204020204" pitchFamily="34" charset="-122"/>
                <a:cs typeface="Lato Light"/>
                <a:sym typeface="Century Gothic" panose="020B0502020202020204" pitchFamily="34" charset="0"/>
              </a:rPr>
              <a:t>4</a:t>
            </a:r>
          </a:p>
        </p:txBody>
      </p:sp>
      <p:sp>
        <p:nvSpPr>
          <p:cNvPr id="48" name="Subtitle 2"/>
          <p:cNvSpPr txBox="1">
            <a:spLocks/>
          </p:cNvSpPr>
          <p:nvPr/>
        </p:nvSpPr>
        <p:spPr bwMode="auto">
          <a:xfrm>
            <a:off x="7818502" y="1475892"/>
            <a:ext cx="3126409" cy="502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7" tIns="45697" rIns="91397" bIns="45697">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1216422">
              <a:spcBef>
                <a:spcPct val="20000"/>
              </a:spcBef>
              <a:defRPr/>
            </a:pPr>
            <a:r>
              <a:rPr lang="zh-CN" altLang="en-US" sz="1333"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333"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9" name="TextBox 46"/>
          <p:cNvSpPr txBox="1">
            <a:spLocks noChangeArrowheads="1"/>
          </p:cNvSpPr>
          <p:nvPr/>
        </p:nvSpPr>
        <p:spPr bwMode="auto">
          <a:xfrm>
            <a:off x="7823257" y="1139397"/>
            <a:ext cx="2329733" cy="369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5" tIns="60943" rIns="121885" bIns="60943">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1218804"/>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单击编辑标题</a:t>
            </a:r>
          </a:p>
        </p:txBody>
      </p:sp>
      <p:sp>
        <p:nvSpPr>
          <p:cNvPr id="50" name="Subtitle 2"/>
          <p:cNvSpPr txBox="1">
            <a:spLocks/>
          </p:cNvSpPr>
          <p:nvPr/>
        </p:nvSpPr>
        <p:spPr bwMode="auto">
          <a:xfrm>
            <a:off x="8708814" y="3145650"/>
            <a:ext cx="3126409" cy="502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7" tIns="45697" rIns="91397" bIns="45697">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1216422">
              <a:spcBef>
                <a:spcPct val="20000"/>
              </a:spcBef>
              <a:defRPr/>
            </a:pPr>
            <a:r>
              <a:rPr lang="zh-CN" altLang="en-US" sz="1333"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333"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1" name="TextBox 46"/>
          <p:cNvSpPr txBox="1">
            <a:spLocks noChangeArrowheads="1"/>
          </p:cNvSpPr>
          <p:nvPr/>
        </p:nvSpPr>
        <p:spPr bwMode="auto">
          <a:xfrm>
            <a:off x="8713570" y="2809160"/>
            <a:ext cx="2329733" cy="369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5" tIns="60943" rIns="121885" bIns="60943">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1218804"/>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单击编辑标题</a:t>
            </a:r>
          </a:p>
        </p:txBody>
      </p:sp>
      <p:sp>
        <p:nvSpPr>
          <p:cNvPr id="52" name="Subtitle 2"/>
          <p:cNvSpPr txBox="1">
            <a:spLocks/>
          </p:cNvSpPr>
          <p:nvPr/>
        </p:nvSpPr>
        <p:spPr bwMode="auto">
          <a:xfrm>
            <a:off x="7789936" y="4901121"/>
            <a:ext cx="3126409" cy="502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7" tIns="45697" rIns="91397" bIns="45697">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1216422">
              <a:spcBef>
                <a:spcPct val="20000"/>
              </a:spcBef>
              <a:defRPr/>
            </a:pPr>
            <a:r>
              <a:rPr lang="zh-CN" altLang="en-US" sz="1333"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333"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3" name="TextBox 46"/>
          <p:cNvSpPr txBox="1">
            <a:spLocks noChangeArrowheads="1"/>
          </p:cNvSpPr>
          <p:nvPr/>
        </p:nvSpPr>
        <p:spPr bwMode="auto">
          <a:xfrm>
            <a:off x="7794693" y="4564628"/>
            <a:ext cx="2329733" cy="369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5" tIns="60943" rIns="121885" bIns="60943">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1218804"/>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单击编辑标题</a:t>
            </a:r>
          </a:p>
        </p:txBody>
      </p:sp>
      <p:sp>
        <p:nvSpPr>
          <p:cNvPr id="54" name="Subtitle 2"/>
          <p:cNvSpPr txBox="1">
            <a:spLocks/>
          </p:cNvSpPr>
          <p:nvPr/>
        </p:nvSpPr>
        <p:spPr bwMode="auto">
          <a:xfrm>
            <a:off x="1215948" y="1366370"/>
            <a:ext cx="3126409" cy="502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7" tIns="45697" rIns="91397" bIns="45697">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9pPr>
          </a:lstStyle>
          <a:p>
            <a:pPr algn="r" defTabSz="1216422">
              <a:spcBef>
                <a:spcPct val="20000"/>
              </a:spcBef>
              <a:defRPr/>
            </a:pPr>
            <a:r>
              <a:rPr lang="zh-CN" altLang="en-US" sz="1333"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333"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5" name="TextBox 46"/>
          <p:cNvSpPr txBox="1">
            <a:spLocks noChangeArrowheads="1"/>
          </p:cNvSpPr>
          <p:nvPr/>
        </p:nvSpPr>
        <p:spPr bwMode="auto">
          <a:xfrm>
            <a:off x="2916718" y="1029880"/>
            <a:ext cx="2329733" cy="369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5" tIns="60943" rIns="121885" bIns="60943">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1218804"/>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单击编辑标题</a:t>
            </a:r>
          </a:p>
        </p:txBody>
      </p:sp>
      <p:sp>
        <p:nvSpPr>
          <p:cNvPr id="56" name="Subtitle 2"/>
          <p:cNvSpPr txBox="1">
            <a:spLocks/>
          </p:cNvSpPr>
          <p:nvPr/>
        </p:nvSpPr>
        <p:spPr bwMode="auto">
          <a:xfrm>
            <a:off x="575387" y="3205965"/>
            <a:ext cx="3126409" cy="502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7" tIns="45697" rIns="91397" bIns="45697">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9pPr>
          </a:lstStyle>
          <a:p>
            <a:pPr algn="r" defTabSz="1216422">
              <a:spcBef>
                <a:spcPct val="20000"/>
              </a:spcBef>
              <a:defRPr/>
            </a:pPr>
            <a:r>
              <a:rPr lang="zh-CN" altLang="en-US" sz="1333"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333"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7" name="TextBox 46"/>
          <p:cNvSpPr txBox="1">
            <a:spLocks noChangeArrowheads="1"/>
          </p:cNvSpPr>
          <p:nvPr/>
        </p:nvSpPr>
        <p:spPr bwMode="auto">
          <a:xfrm>
            <a:off x="2244968" y="2869473"/>
            <a:ext cx="2329733" cy="369298"/>
          </a:xfrm>
          <a:prstGeom prst="rect">
            <a:avLst/>
          </a:prstGeom>
          <a:extLst/>
        </p:spPr>
        <p:txBody>
          <a:bodyPr lIns="121885" tIns="60943" rIns="121885" bIns="60943">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1218804"/>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单击编辑标题</a:t>
            </a:r>
          </a:p>
        </p:txBody>
      </p:sp>
      <p:sp>
        <p:nvSpPr>
          <p:cNvPr id="58" name="Subtitle 2"/>
          <p:cNvSpPr txBox="1">
            <a:spLocks/>
          </p:cNvSpPr>
          <p:nvPr/>
        </p:nvSpPr>
        <p:spPr bwMode="auto">
          <a:xfrm>
            <a:off x="1215948" y="4901121"/>
            <a:ext cx="3126409" cy="502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7" tIns="45697" rIns="91397" bIns="45697">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9pPr>
          </a:lstStyle>
          <a:p>
            <a:pPr algn="r" defTabSz="1216422">
              <a:spcBef>
                <a:spcPct val="20000"/>
              </a:spcBef>
              <a:defRPr/>
            </a:pPr>
            <a:r>
              <a:rPr lang="zh-CN" altLang="en-US" sz="1333"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333"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9" name="TextBox 46"/>
          <p:cNvSpPr txBox="1">
            <a:spLocks noChangeArrowheads="1"/>
          </p:cNvSpPr>
          <p:nvPr/>
        </p:nvSpPr>
        <p:spPr bwMode="auto">
          <a:xfrm>
            <a:off x="2916718" y="4564628"/>
            <a:ext cx="2329733" cy="369298"/>
          </a:xfrm>
          <a:prstGeom prst="rect">
            <a:avLst/>
          </a:prstGeom>
          <a:extLst/>
        </p:spPr>
        <p:txBody>
          <a:bodyPr lIns="121885" tIns="60943" rIns="121885" bIns="60943">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1218804"/>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单击编辑标题</a:t>
            </a:r>
          </a:p>
        </p:txBody>
      </p:sp>
    </p:spTree>
    <p:extLst>
      <p:ext uri="{BB962C8B-B14F-4D97-AF65-F5344CB8AC3E}">
        <p14:creationId xmlns:p14="http://schemas.microsoft.com/office/powerpoint/2010/main" val="2211602456"/>
      </p:ext>
    </p:extLst>
  </p:cSld>
  <p:clrMapOvr>
    <a:masterClrMapping/>
  </p:clrMapOvr>
  <mc:AlternateContent xmlns:mc="http://schemas.openxmlformats.org/markup-compatibility/2006" xmlns:p14="http://schemas.microsoft.com/office/powerpoint/2010/main">
    <mc:Choice Requires="p14">
      <p:transition spd="slow" p14:dur="1500" advTm="1500">
        <p:random/>
      </p:transition>
    </mc:Choice>
    <mc:Fallback xmlns="">
      <p:transition spd="slow" advTm="15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ppt_w</p:attrName>
                                        </p:attrNameLst>
                                      </p:cBhvr>
                                      <p:tavLst>
                                        <p:tav tm="0">
                                          <p:val>
                                            <p:fltVal val="0"/>
                                          </p:val>
                                        </p:tav>
                                        <p:tav tm="100000">
                                          <p:val>
                                            <p:strVal val="#ppt_w"/>
                                          </p:val>
                                        </p:tav>
                                      </p:tavLst>
                                    </p:anim>
                                    <p:anim calcmode="lin" valueType="num">
                                      <p:cBhvr>
                                        <p:cTn id="8" dur="500" fill="hold"/>
                                        <p:tgtEl>
                                          <p:spTgt spid="35"/>
                                        </p:tgtEl>
                                        <p:attrNameLst>
                                          <p:attrName>ppt_h</p:attrName>
                                        </p:attrNameLst>
                                      </p:cBhvr>
                                      <p:tavLst>
                                        <p:tav tm="0">
                                          <p:val>
                                            <p:fltVal val="0"/>
                                          </p:val>
                                        </p:tav>
                                        <p:tav tm="100000">
                                          <p:val>
                                            <p:strVal val="#ppt_h"/>
                                          </p:val>
                                        </p:tav>
                                      </p:tavLst>
                                    </p:anim>
                                    <p:animEffect transition="in" filter="fade">
                                      <p:cBhvr>
                                        <p:cTn id="9" dur="500"/>
                                        <p:tgtEl>
                                          <p:spTgt spid="3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6"/>
                                        </p:tgtEl>
                                        <p:attrNameLst>
                                          <p:attrName>style.visibility</p:attrName>
                                        </p:attrNameLst>
                                      </p:cBhvr>
                                      <p:to>
                                        <p:strVal val="visible"/>
                                      </p:to>
                                    </p:set>
                                    <p:anim calcmode="lin" valueType="num">
                                      <p:cBhvr>
                                        <p:cTn id="12" dur="500" fill="hold"/>
                                        <p:tgtEl>
                                          <p:spTgt spid="36"/>
                                        </p:tgtEl>
                                        <p:attrNameLst>
                                          <p:attrName>ppt_w</p:attrName>
                                        </p:attrNameLst>
                                      </p:cBhvr>
                                      <p:tavLst>
                                        <p:tav tm="0">
                                          <p:val>
                                            <p:fltVal val="0"/>
                                          </p:val>
                                        </p:tav>
                                        <p:tav tm="100000">
                                          <p:val>
                                            <p:strVal val="#ppt_w"/>
                                          </p:val>
                                        </p:tav>
                                      </p:tavLst>
                                    </p:anim>
                                    <p:anim calcmode="lin" valueType="num">
                                      <p:cBhvr>
                                        <p:cTn id="13" dur="500" fill="hold"/>
                                        <p:tgtEl>
                                          <p:spTgt spid="36"/>
                                        </p:tgtEl>
                                        <p:attrNameLst>
                                          <p:attrName>ppt_h</p:attrName>
                                        </p:attrNameLst>
                                      </p:cBhvr>
                                      <p:tavLst>
                                        <p:tav tm="0">
                                          <p:val>
                                            <p:fltVal val="0"/>
                                          </p:val>
                                        </p:tav>
                                        <p:tav tm="100000">
                                          <p:val>
                                            <p:strVal val="#ppt_h"/>
                                          </p:val>
                                        </p:tav>
                                      </p:tavLst>
                                    </p:anim>
                                    <p:animEffect transition="in" filter="fade">
                                      <p:cBhvr>
                                        <p:cTn id="14" dur="500"/>
                                        <p:tgtEl>
                                          <p:spTgt spid="36"/>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7"/>
                                        </p:tgtEl>
                                        <p:attrNameLst>
                                          <p:attrName>style.visibility</p:attrName>
                                        </p:attrNameLst>
                                      </p:cBhvr>
                                      <p:to>
                                        <p:strVal val="visible"/>
                                      </p:to>
                                    </p:set>
                                    <p:anim calcmode="lin" valueType="num">
                                      <p:cBhvr>
                                        <p:cTn id="17" dur="500" fill="hold"/>
                                        <p:tgtEl>
                                          <p:spTgt spid="37"/>
                                        </p:tgtEl>
                                        <p:attrNameLst>
                                          <p:attrName>ppt_w</p:attrName>
                                        </p:attrNameLst>
                                      </p:cBhvr>
                                      <p:tavLst>
                                        <p:tav tm="0">
                                          <p:val>
                                            <p:fltVal val="0"/>
                                          </p:val>
                                        </p:tav>
                                        <p:tav tm="100000">
                                          <p:val>
                                            <p:strVal val="#ppt_w"/>
                                          </p:val>
                                        </p:tav>
                                      </p:tavLst>
                                    </p:anim>
                                    <p:anim calcmode="lin" valueType="num">
                                      <p:cBhvr>
                                        <p:cTn id="18" dur="500" fill="hold"/>
                                        <p:tgtEl>
                                          <p:spTgt spid="37"/>
                                        </p:tgtEl>
                                        <p:attrNameLst>
                                          <p:attrName>ppt_h</p:attrName>
                                        </p:attrNameLst>
                                      </p:cBhvr>
                                      <p:tavLst>
                                        <p:tav tm="0">
                                          <p:val>
                                            <p:fltVal val="0"/>
                                          </p:val>
                                        </p:tav>
                                        <p:tav tm="100000">
                                          <p:val>
                                            <p:strVal val="#ppt_h"/>
                                          </p:val>
                                        </p:tav>
                                      </p:tavLst>
                                    </p:anim>
                                    <p:animEffect transition="in" filter="fade">
                                      <p:cBhvr>
                                        <p:cTn id="19" dur="500"/>
                                        <p:tgtEl>
                                          <p:spTgt spid="37"/>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8"/>
                                        </p:tgtEl>
                                        <p:attrNameLst>
                                          <p:attrName>style.visibility</p:attrName>
                                        </p:attrNameLst>
                                      </p:cBhvr>
                                      <p:to>
                                        <p:strVal val="visible"/>
                                      </p:to>
                                    </p:set>
                                    <p:anim calcmode="lin" valueType="num">
                                      <p:cBhvr>
                                        <p:cTn id="22" dur="500" fill="hold"/>
                                        <p:tgtEl>
                                          <p:spTgt spid="38"/>
                                        </p:tgtEl>
                                        <p:attrNameLst>
                                          <p:attrName>ppt_w</p:attrName>
                                        </p:attrNameLst>
                                      </p:cBhvr>
                                      <p:tavLst>
                                        <p:tav tm="0">
                                          <p:val>
                                            <p:fltVal val="0"/>
                                          </p:val>
                                        </p:tav>
                                        <p:tav tm="100000">
                                          <p:val>
                                            <p:strVal val="#ppt_w"/>
                                          </p:val>
                                        </p:tav>
                                      </p:tavLst>
                                    </p:anim>
                                    <p:anim calcmode="lin" valueType="num">
                                      <p:cBhvr>
                                        <p:cTn id="23" dur="500" fill="hold"/>
                                        <p:tgtEl>
                                          <p:spTgt spid="38"/>
                                        </p:tgtEl>
                                        <p:attrNameLst>
                                          <p:attrName>ppt_h</p:attrName>
                                        </p:attrNameLst>
                                      </p:cBhvr>
                                      <p:tavLst>
                                        <p:tav tm="0">
                                          <p:val>
                                            <p:fltVal val="0"/>
                                          </p:val>
                                        </p:tav>
                                        <p:tav tm="100000">
                                          <p:val>
                                            <p:strVal val="#ppt_h"/>
                                          </p:val>
                                        </p:tav>
                                      </p:tavLst>
                                    </p:anim>
                                    <p:animEffect transition="in" filter="fade">
                                      <p:cBhvr>
                                        <p:cTn id="24" dur="500"/>
                                        <p:tgtEl>
                                          <p:spTgt spid="38"/>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9"/>
                                        </p:tgtEl>
                                        <p:attrNameLst>
                                          <p:attrName>style.visibility</p:attrName>
                                        </p:attrNameLst>
                                      </p:cBhvr>
                                      <p:to>
                                        <p:strVal val="visible"/>
                                      </p:to>
                                    </p:set>
                                    <p:anim calcmode="lin" valueType="num">
                                      <p:cBhvr>
                                        <p:cTn id="27" dur="500" fill="hold"/>
                                        <p:tgtEl>
                                          <p:spTgt spid="39"/>
                                        </p:tgtEl>
                                        <p:attrNameLst>
                                          <p:attrName>ppt_w</p:attrName>
                                        </p:attrNameLst>
                                      </p:cBhvr>
                                      <p:tavLst>
                                        <p:tav tm="0">
                                          <p:val>
                                            <p:fltVal val="0"/>
                                          </p:val>
                                        </p:tav>
                                        <p:tav tm="100000">
                                          <p:val>
                                            <p:strVal val="#ppt_w"/>
                                          </p:val>
                                        </p:tav>
                                      </p:tavLst>
                                    </p:anim>
                                    <p:anim calcmode="lin" valueType="num">
                                      <p:cBhvr>
                                        <p:cTn id="28" dur="500" fill="hold"/>
                                        <p:tgtEl>
                                          <p:spTgt spid="39"/>
                                        </p:tgtEl>
                                        <p:attrNameLst>
                                          <p:attrName>ppt_h</p:attrName>
                                        </p:attrNameLst>
                                      </p:cBhvr>
                                      <p:tavLst>
                                        <p:tav tm="0">
                                          <p:val>
                                            <p:fltVal val="0"/>
                                          </p:val>
                                        </p:tav>
                                        <p:tav tm="100000">
                                          <p:val>
                                            <p:strVal val="#ppt_h"/>
                                          </p:val>
                                        </p:tav>
                                      </p:tavLst>
                                    </p:anim>
                                    <p:animEffect transition="in" filter="fade">
                                      <p:cBhvr>
                                        <p:cTn id="29" dur="500"/>
                                        <p:tgtEl>
                                          <p:spTgt spid="39"/>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40"/>
                                        </p:tgtEl>
                                        <p:attrNameLst>
                                          <p:attrName>style.visibility</p:attrName>
                                        </p:attrNameLst>
                                      </p:cBhvr>
                                      <p:to>
                                        <p:strVal val="visible"/>
                                      </p:to>
                                    </p:set>
                                    <p:anim calcmode="lin" valueType="num">
                                      <p:cBhvr>
                                        <p:cTn id="32" dur="500" fill="hold"/>
                                        <p:tgtEl>
                                          <p:spTgt spid="40"/>
                                        </p:tgtEl>
                                        <p:attrNameLst>
                                          <p:attrName>ppt_w</p:attrName>
                                        </p:attrNameLst>
                                      </p:cBhvr>
                                      <p:tavLst>
                                        <p:tav tm="0">
                                          <p:val>
                                            <p:fltVal val="0"/>
                                          </p:val>
                                        </p:tav>
                                        <p:tav tm="100000">
                                          <p:val>
                                            <p:strVal val="#ppt_w"/>
                                          </p:val>
                                        </p:tav>
                                      </p:tavLst>
                                    </p:anim>
                                    <p:anim calcmode="lin" valueType="num">
                                      <p:cBhvr>
                                        <p:cTn id="33" dur="500" fill="hold"/>
                                        <p:tgtEl>
                                          <p:spTgt spid="40"/>
                                        </p:tgtEl>
                                        <p:attrNameLst>
                                          <p:attrName>ppt_h</p:attrName>
                                        </p:attrNameLst>
                                      </p:cBhvr>
                                      <p:tavLst>
                                        <p:tav tm="0">
                                          <p:val>
                                            <p:fltVal val="0"/>
                                          </p:val>
                                        </p:tav>
                                        <p:tav tm="100000">
                                          <p:val>
                                            <p:strVal val="#ppt_h"/>
                                          </p:val>
                                        </p:tav>
                                      </p:tavLst>
                                    </p:anim>
                                    <p:animEffect transition="in" filter="fade">
                                      <p:cBhvr>
                                        <p:cTn id="34" dur="500"/>
                                        <p:tgtEl>
                                          <p:spTgt spid="40"/>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41"/>
                                        </p:tgtEl>
                                        <p:attrNameLst>
                                          <p:attrName>style.visibility</p:attrName>
                                        </p:attrNameLst>
                                      </p:cBhvr>
                                      <p:to>
                                        <p:strVal val="visible"/>
                                      </p:to>
                                    </p:set>
                                    <p:anim calcmode="lin" valueType="num">
                                      <p:cBhvr>
                                        <p:cTn id="37" dur="500" fill="hold"/>
                                        <p:tgtEl>
                                          <p:spTgt spid="41"/>
                                        </p:tgtEl>
                                        <p:attrNameLst>
                                          <p:attrName>ppt_w</p:attrName>
                                        </p:attrNameLst>
                                      </p:cBhvr>
                                      <p:tavLst>
                                        <p:tav tm="0">
                                          <p:val>
                                            <p:fltVal val="0"/>
                                          </p:val>
                                        </p:tav>
                                        <p:tav tm="100000">
                                          <p:val>
                                            <p:strVal val="#ppt_w"/>
                                          </p:val>
                                        </p:tav>
                                      </p:tavLst>
                                    </p:anim>
                                    <p:anim calcmode="lin" valueType="num">
                                      <p:cBhvr>
                                        <p:cTn id="38" dur="500" fill="hold"/>
                                        <p:tgtEl>
                                          <p:spTgt spid="41"/>
                                        </p:tgtEl>
                                        <p:attrNameLst>
                                          <p:attrName>ppt_h</p:attrName>
                                        </p:attrNameLst>
                                      </p:cBhvr>
                                      <p:tavLst>
                                        <p:tav tm="0">
                                          <p:val>
                                            <p:fltVal val="0"/>
                                          </p:val>
                                        </p:tav>
                                        <p:tav tm="100000">
                                          <p:val>
                                            <p:strVal val="#ppt_h"/>
                                          </p:val>
                                        </p:tav>
                                      </p:tavLst>
                                    </p:anim>
                                    <p:animEffect transition="in" filter="fade">
                                      <p:cBhvr>
                                        <p:cTn id="39" dur="500"/>
                                        <p:tgtEl>
                                          <p:spTgt spid="41"/>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42"/>
                                        </p:tgtEl>
                                        <p:attrNameLst>
                                          <p:attrName>style.visibility</p:attrName>
                                        </p:attrNameLst>
                                      </p:cBhvr>
                                      <p:to>
                                        <p:strVal val="visible"/>
                                      </p:to>
                                    </p:set>
                                    <p:anim calcmode="lin" valueType="num">
                                      <p:cBhvr>
                                        <p:cTn id="42" dur="500" fill="hold"/>
                                        <p:tgtEl>
                                          <p:spTgt spid="42"/>
                                        </p:tgtEl>
                                        <p:attrNameLst>
                                          <p:attrName>ppt_w</p:attrName>
                                        </p:attrNameLst>
                                      </p:cBhvr>
                                      <p:tavLst>
                                        <p:tav tm="0">
                                          <p:val>
                                            <p:fltVal val="0"/>
                                          </p:val>
                                        </p:tav>
                                        <p:tav tm="100000">
                                          <p:val>
                                            <p:strVal val="#ppt_w"/>
                                          </p:val>
                                        </p:tav>
                                      </p:tavLst>
                                    </p:anim>
                                    <p:anim calcmode="lin" valueType="num">
                                      <p:cBhvr>
                                        <p:cTn id="43" dur="500" fill="hold"/>
                                        <p:tgtEl>
                                          <p:spTgt spid="42"/>
                                        </p:tgtEl>
                                        <p:attrNameLst>
                                          <p:attrName>ppt_h</p:attrName>
                                        </p:attrNameLst>
                                      </p:cBhvr>
                                      <p:tavLst>
                                        <p:tav tm="0">
                                          <p:val>
                                            <p:fltVal val="0"/>
                                          </p:val>
                                        </p:tav>
                                        <p:tav tm="100000">
                                          <p:val>
                                            <p:strVal val="#ppt_h"/>
                                          </p:val>
                                        </p:tav>
                                      </p:tavLst>
                                    </p:anim>
                                    <p:animEffect transition="in" filter="fade">
                                      <p:cBhvr>
                                        <p:cTn id="44" dur="500"/>
                                        <p:tgtEl>
                                          <p:spTgt spid="42"/>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43"/>
                                        </p:tgtEl>
                                        <p:attrNameLst>
                                          <p:attrName>style.visibility</p:attrName>
                                        </p:attrNameLst>
                                      </p:cBhvr>
                                      <p:to>
                                        <p:strVal val="visible"/>
                                      </p:to>
                                    </p:set>
                                    <p:anim calcmode="lin" valueType="num">
                                      <p:cBhvr>
                                        <p:cTn id="47" dur="500" fill="hold"/>
                                        <p:tgtEl>
                                          <p:spTgt spid="43"/>
                                        </p:tgtEl>
                                        <p:attrNameLst>
                                          <p:attrName>ppt_w</p:attrName>
                                        </p:attrNameLst>
                                      </p:cBhvr>
                                      <p:tavLst>
                                        <p:tav tm="0">
                                          <p:val>
                                            <p:fltVal val="0"/>
                                          </p:val>
                                        </p:tav>
                                        <p:tav tm="100000">
                                          <p:val>
                                            <p:strVal val="#ppt_w"/>
                                          </p:val>
                                        </p:tav>
                                      </p:tavLst>
                                    </p:anim>
                                    <p:anim calcmode="lin" valueType="num">
                                      <p:cBhvr>
                                        <p:cTn id="48" dur="500" fill="hold"/>
                                        <p:tgtEl>
                                          <p:spTgt spid="43"/>
                                        </p:tgtEl>
                                        <p:attrNameLst>
                                          <p:attrName>ppt_h</p:attrName>
                                        </p:attrNameLst>
                                      </p:cBhvr>
                                      <p:tavLst>
                                        <p:tav tm="0">
                                          <p:val>
                                            <p:fltVal val="0"/>
                                          </p:val>
                                        </p:tav>
                                        <p:tav tm="100000">
                                          <p:val>
                                            <p:strVal val="#ppt_h"/>
                                          </p:val>
                                        </p:tav>
                                      </p:tavLst>
                                    </p:anim>
                                    <p:animEffect transition="in" filter="fade">
                                      <p:cBhvr>
                                        <p:cTn id="49" dur="500"/>
                                        <p:tgtEl>
                                          <p:spTgt spid="43"/>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44"/>
                                        </p:tgtEl>
                                        <p:attrNameLst>
                                          <p:attrName>style.visibility</p:attrName>
                                        </p:attrNameLst>
                                      </p:cBhvr>
                                      <p:to>
                                        <p:strVal val="visible"/>
                                      </p:to>
                                    </p:set>
                                    <p:anim calcmode="lin" valueType="num">
                                      <p:cBhvr>
                                        <p:cTn id="52" dur="500" fill="hold"/>
                                        <p:tgtEl>
                                          <p:spTgt spid="44"/>
                                        </p:tgtEl>
                                        <p:attrNameLst>
                                          <p:attrName>ppt_w</p:attrName>
                                        </p:attrNameLst>
                                      </p:cBhvr>
                                      <p:tavLst>
                                        <p:tav tm="0">
                                          <p:val>
                                            <p:fltVal val="0"/>
                                          </p:val>
                                        </p:tav>
                                        <p:tav tm="100000">
                                          <p:val>
                                            <p:strVal val="#ppt_w"/>
                                          </p:val>
                                        </p:tav>
                                      </p:tavLst>
                                    </p:anim>
                                    <p:anim calcmode="lin" valueType="num">
                                      <p:cBhvr>
                                        <p:cTn id="53" dur="500" fill="hold"/>
                                        <p:tgtEl>
                                          <p:spTgt spid="44"/>
                                        </p:tgtEl>
                                        <p:attrNameLst>
                                          <p:attrName>ppt_h</p:attrName>
                                        </p:attrNameLst>
                                      </p:cBhvr>
                                      <p:tavLst>
                                        <p:tav tm="0">
                                          <p:val>
                                            <p:fltVal val="0"/>
                                          </p:val>
                                        </p:tav>
                                        <p:tav tm="100000">
                                          <p:val>
                                            <p:strVal val="#ppt_h"/>
                                          </p:val>
                                        </p:tav>
                                      </p:tavLst>
                                    </p:anim>
                                    <p:animEffect transition="in" filter="fade">
                                      <p:cBhvr>
                                        <p:cTn id="54" dur="500"/>
                                        <p:tgtEl>
                                          <p:spTgt spid="44"/>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45"/>
                                        </p:tgtEl>
                                        <p:attrNameLst>
                                          <p:attrName>style.visibility</p:attrName>
                                        </p:attrNameLst>
                                      </p:cBhvr>
                                      <p:to>
                                        <p:strVal val="visible"/>
                                      </p:to>
                                    </p:set>
                                    <p:anim calcmode="lin" valueType="num">
                                      <p:cBhvr>
                                        <p:cTn id="57" dur="500" fill="hold"/>
                                        <p:tgtEl>
                                          <p:spTgt spid="45"/>
                                        </p:tgtEl>
                                        <p:attrNameLst>
                                          <p:attrName>ppt_w</p:attrName>
                                        </p:attrNameLst>
                                      </p:cBhvr>
                                      <p:tavLst>
                                        <p:tav tm="0">
                                          <p:val>
                                            <p:fltVal val="0"/>
                                          </p:val>
                                        </p:tav>
                                        <p:tav tm="100000">
                                          <p:val>
                                            <p:strVal val="#ppt_w"/>
                                          </p:val>
                                        </p:tav>
                                      </p:tavLst>
                                    </p:anim>
                                    <p:anim calcmode="lin" valueType="num">
                                      <p:cBhvr>
                                        <p:cTn id="58" dur="500" fill="hold"/>
                                        <p:tgtEl>
                                          <p:spTgt spid="45"/>
                                        </p:tgtEl>
                                        <p:attrNameLst>
                                          <p:attrName>ppt_h</p:attrName>
                                        </p:attrNameLst>
                                      </p:cBhvr>
                                      <p:tavLst>
                                        <p:tav tm="0">
                                          <p:val>
                                            <p:fltVal val="0"/>
                                          </p:val>
                                        </p:tav>
                                        <p:tav tm="100000">
                                          <p:val>
                                            <p:strVal val="#ppt_h"/>
                                          </p:val>
                                        </p:tav>
                                      </p:tavLst>
                                    </p:anim>
                                    <p:animEffect transition="in" filter="fade">
                                      <p:cBhvr>
                                        <p:cTn id="59" dur="500"/>
                                        <p:tgtEl>
                                          <p:spTgt spid="45"/>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46"/>
                                        </p:tgtEl>
                                        <p:attrNameLst>
                                          <p:attrName>style.visibility</p:attrName>
                                        </p:attrNameLst>
                                      </p:cBhvr>
                                      <p:to>
                                        <p:strVal val="visible"/>
                                      </p:to>
                                    </p:set>
                                    <p:anim calcmode="lin" valueType="num">
                                      <p:cBhvr>
                                        <p:cTn id="62" dur="500" fill="hold"/>
                                        <p:tgtEl>
                                          <p:spTgt spid="46"/>
                                        </p:tgtEl>
                                        <p:attrNameLst>
                                          <p:attrName>ppt_w</p:attrName>
                                        </p:attrNameLst>
                                      </p:cBhvr>
                                      <p:tavLst>
                                        <p:tav tm="0">
                                          <p:val>
                                            <p:fltVal val="0"/>
                                          </p:val>
                                        </p:tav>
                                        <p:tav tm="100000">
                                          <p:val>
                                            <p:strVal val="#ppt_w"/>
                                          </p:val>
                                        </p:tav>
                                      </p:tavLst>
                                    </p:anim>
                                    <p:anim calcmode="lin" valueType="num">
                                      <p:cBhvr>
                                        <p:cTn id="63" dur="500" fill="hold"/>
                                        <p:tgtEl>
                                          <p:spTgt spid="46"/>
                                        </p:tgtEl>
                                        <p:attrNameLst>
                                          <p:attrName>ppt_h</p:attrName>
                                        </p:attrNameLst>
                                      </p:cBhvr>
                                      <p:tavLst>
                                        <p:tav tm="0">
                                          <p:val>
                                            <p:fltVal val="0"/>
                                          </p:val>
                                        </p:tav>
                                        <p:tav tm="100000">
                                          <p:val>
                                            <p:strVal val="#ppt_h"/>
                                          </p:val>
                                        </p:tav>
                                      </p:tavLst>
                                    </p:anim>
                                    <p:animEffect transition="in" filter="fade">
                                      <p:cBhvr>
                                        <p:cTn id="64" dur="500"/>
                                        <p:tgtEl>
                                          <p:spTgt spid="46"/>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47"/>
                                        </p:tgtEl>
                                        <p:attrNameLst>
                                          <p:attrName>style.visibility</p:attrName>
                                        </p:attrNameLst>
                                      </p:cBhvr>
                                      <p:to>
                                        <p:strVal val="visible"/>
                                      </p:to>
                                    </p:set>
                                    <p:anim calcmode="lin" valueType="num">
                                      <p:cBhvr>
                                        <p:cTn id="67" dur="500" fill="hold"/>
                                        <p:tgtEl>
                                          <p:spTgt spid="47"/>
                                        </p:tgtEl>
                                        <p:attrNameLst>
                                          <p:attrName>ppt_w</p:attrName>
                                        </p:attrNameLst>
                                      </p:cBhvr>
                                      <p:tavLst>
                                        <p:tav tm="0">
                                          <p:val>
                                            <p:fltVal val="0"/>
                                          </p:val>
                                        </p:tav>
                                        <p:tav tm="100000">
                                          <p:val>
                                            <p:strVal val="#ppt_w"/>
                                          </p:val>
                                        </p:tav>
                                      </p:tavLst>
                                    </p:anim>
                                    <p:anim calcmode="lin" valueType="num">
                                      <p:cBhvr>
                                        <p:cTn id="68" dur="500" fill="hold"/>
                                        <p:tgtEl>
                                          <p:spTgt spid="47"/>
                                        </p:tgtEl>
                                        <p:attrNameLst>
                                          <p:attrName>ppt_h</p:attrName>
                                        </p:attrNameLst>
                                      </p:cBhvr>
                                      <p:tavLst>
                                        <p:tav tm="0">
                                          <p:val>
                                            <p:fltVal val="0"/>
                                          </p:val>
                                        </p:tav>
                                        <p:tav tm="100000">
                                          <p:val>
                                            <p:strVal val="#ppt_h"/>
                                          </p:val>
                                        </p:tav>
                                      </p:tavLst>
                                    </p:anim>
                                    <p:animEffect transition="in" filter="fade">
                                      <p:cBhvr>
                                        <p:cTn id="69" dur="500"/>
                                        <p:tgtEl>
                                          <p:spTgt spid="47"/>
                                        </p:tgtEl>
                                      </p:cBhvr>
                                    </p:animEffect>
                                  </p:childTnLst>
                                </p:cTn>
                              </p:par>
                            </p:childTnLst>
                          </p:cTn>
                        </p:par>
                        <p:par>
                          <p:cTn id="70" fill="hold">
                            <p:stCondLst>
                              <p:cond delay="500"/>
                            </p:stCondLst>
                            <p:childTnLst>
                              <p:par>
                                <p:cTn id="71" presetID="42" presetClass="entr" presetSubtype="0" fill="hold" grpId="0" nodeType="afterEffect">
                                  <p:stCondLst>
                                    <p:cond delay="0"/>
                                  </p:stCondLst>
                                  <p:childTnLst>
                                    <p:set>
                                      <p:cBhvr>
                                        <p:cTn id="72" dur="1" fill="hold">
                                          <p:stCondLst>
                                            <p:cond delay="0"/>
                                          </p:stCondLst>
                                        </p:cTn>
                                        <p:tgtEl>
                                          <p:spTgt spid="55"/>
                                        </p:tgtEl>
                                        <p:attrNameLst>
                                          <p:attrName>style.visibility</p:attrName>
                                        </p:attrNameLst>
                                      </p:cBhvr>
                                      <p:to>
                                        <p:strVal val="visible"/>
                                      </p:to>
                                    </p:set>
                                    <p:animEffect transition="in" filter="fade">
                                      <p:cBhvr>
                                        <p:cTn id="73" dur="1000"/>
                                        <p:tgtEl>
                                          <p:spTgt spid="55"/>
                                        </p:tgtEl>
                                      </p:cBhvr>
                                    </p:animEffect>
                                    <p:anim calcmode="lin" valueType="num">
                                      <p:cBhvr>
                                        <p:cTn id="74" dur="1000" fill="hold"/>
                                        <p:tgtEl>
                                          <p:spTgt spid="55"/>
                                        </p:tgtEl>
                                        <p:attrNameLst>
                                          <p:attrName>ppt_x</p:attrName>
                                        </p:attrNameLst>
                                      </p:cBhvr>
                                      <p:tavLst>
                                        <p:tav tm="0">
                                          <p:val>
                                            <p:strVal val="#ppt_x"/>
                                          </p:val>
                                        </p:tav>
                                        <p:tav tm="100000">
                                          <p:val>
                                            <p:strVal val="#ppt_x"/>
                                          </p:val>
                                        </p:tav>
                                      </p:tavLst>
                                    </p:anim>
                                    <p:anim calcmode="lin" valueType="num">
                                      <p:cBhvr>
                                        <p:cTn id="75" dur="1000" fill="hold"/>
                                        <p:tgtEl>
                                          <p:spTgt spid="55"/>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54"/>
                                        </p:tgtEl>
                                        <p:attrNameLst>
                                          <p:attrName>style.visibility</p:attrName>
                                        </p:attrNameLst>
                                      </p:cBhvr>
                                      <p:to>
                                        <p:strVal val="visible"/>
                                      </p:to>
                                    </p:set>
                                    <p:animEffect transition="in" filter="fade">
                                      <p:cBhvr>
                                        <p:cTn id="78" dur="1000"/>
                                        <p:tgtEl>
                                          <p:spTgt spid="54"/>
                                        </p:tgtEl>
                                      </p:cBhvr>
                                    </p:animEffect>
                                    <p:anim calcmode="lin" valueType="num">
                                      <p:cBhvr>
                                        <p:cTn id="79" dur="1000" fill="hold"/>
                                        <p:tgtEl>
                                          <p:spTgt spid="54"/>
                                        </p:tgtEl>
                                        <p:attrNameLst>
                                          <p:attrName>ppt_x</p:attrName>
                                        </p:attrNameLst>
                                      </p:cBhvr>
                                      <p:tavLst>
                                        <p:tav tm="0">
                                          <p:val>
                                            <p:strVal val="#ppt_x"/>
                                          </p:val>
                                        </p:tav>
                                        <p:tav tm="100000">
                                          <p:val>
                                            <p:strVal val="#ppt_x"/>
                                          </p:val>
                                        </p:tav>
                                      </p:tavLst>
                                    </p:anim>
                                    <p:anim calcmode="lin" valueType="num">
                                      <p:cBhvr>
                                        <p:cTn id="80" dur="1000" fill="hold"/>
                                        <p:tgtEl>
                                          <p:spTgt spid="54"/>
                                        </p:tgtEl>
                                        <p:attrNameLst>
                                          <p:attrName>ppt_y</p:attrName>
                                        </p:attrNameLst>
                                      </p:cBhvr>
                                      <p:tavLst>
                                        <p:tav tm="0">
                                          <p:val>
                                            <p:strVal val="#ppt_y+.1"/>
                                          </p:val>
                                        </p:tav>
                                        <p:tav tm="100000">
                                          <p:val>
                                            <p:strVal val="#ppt_y"/>
                                          </p:val>
                                        </p:tav>
                                      </p:tavLst>
                                    </p:anim>
                                  </p:childTnLst>
                                </p:cTn>
                              </p:par>
                            </p:childTnLst>
                          </p:cTn>
                        </p:par>
                        <p:par>
                          <p:cTn id="81" fill="hold">
                            <p:stCondLst>
                              <p:cond delay="1500"/>
                            </p:stCondLst>
                            <p:childTnLst>
                              <p:par>
                                <p:cTn id="82" presetID="42" presetClass="entr" presetSubtype="0" fill="hold" grpId="0" nodeType="afterEffect">
                                  <p:stCondLst>
                                    <p:cond delay="0"/>
                                  </p:stCondLst>
                                  <p:childTnLst>
                                    <p:set>
                                      <p:cBhvr>
                                        <p:cTn id="83" dur="1" fill="hold">
                                          <p:stCondLst>
                                            <p:cond delay="0"/>
                                          </p:stCondLst>
                                        </p:cTn>
                                        <p:tgtEl>
                                          <p:spTgt spid="57"/>
                                        </p:tgtEl>
                                        <p:attrNameLst>
                                          <p:attrName>style.visibility</p:attrName>
                                        </p:attrNameLst>
                                      </p:cBhvr>
                                      <p:to>
                                        <p:strVal val="visible"/>
                                      </p:to>
                                    </p:set>
                                    <p:animEffect transition="in" filter="fade">
                                      <p:cBhvr>
                                        <p:cTn id="84" dur="1000"/>
                                        <p:tgtEl>
                                          <p:spTgt spid="57"/>
                                        </p:tgtEl>
                                      </p:cBhvr>
                                    </p:animEffect>
                                    <p:anim calcmode="lin" valueType="num">
                                      <p:cBhvr>
                                        <p:cTn id="85" dur="1000" fill="hold"/>
                                        <p:tgtEl>
                                          <p:spTgt spid="57"/>
                                        </p:tgtEl>
                                        <p:attrNameLst>
                                          <p:attrName>ppt_x</p:attrName>
                                        </p:attrNameLst>
                                      </p:cBhvr>
                                      <p:tavLst>
                                        <p:tav tm="0">
                                          <p:val>
                                            <p:strVal val="#ppt_x"/>
                                          </p:val>
                                        </p:tav>
                                        <p:tav tm="100000">
                                          <p:val>
                                            <p:strVal val="#ppt_x"/>
                                          </p:val>
                                        </p:tav>
                                      </p:tavLst>
                                    </p:anim>
                                    <p:anim calcmode="lin" valueType="num">
                                      <p:cBhvr>
                                        <p:cTn id="86" dur="1000" fill="hold"/>
                                        <p:tgtEl>
                                          <p:spTgt spid="57"/>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56"/>
                                        </p:tgtEl>
                                        <p:attrNameLst>
                                          <p:attrName>style.visibility</p:attrName>
                                        </p:attrNameLst>
                                      </p:cBhvr>
                                      <p:to>
                                        <p:strVal val="visible"/>
                                      </p:to>
                                    </p:set>
                                    <p:animEffect transition="in" filter="fade">
                                      <p:cBhvr>
                                        <p:cTn id="89" dur="1000"/>
                                        <p:tgtEl>
                                          <p:spTgt spid="56"/>
                                        </p:tgtEl>
                                      </p:cBhvr>
                                    </p:animEffect>
                                    <p:anim calcmode="lin" valueType="num">
                                      <p:cBhvr>
                                        <p:cTn id="90" dur="1000" fill="hold"/>
                                        <p:tgtEl>
                                          <p:spTgt spid="56"/>
                                        </p:tgtEl>
                                        <p:attrNameLst>
                                          <p:attrName>ppt_x</p:attrName>
                                        </p:attrNameLst>
                                      </p:cBhvr>
                                      <p:tavLst>
                                        <p:tav tm="0">
                                          <p:val>
                                            <p:strVal val="#ppt_x"/>
                                          </p:val>
                                        </p:tav>
                                        <p:tav tm="100000">
                                          <p:val>
                                            <p:strVal val="#ppt_x"/>
                                          </p:val>
                                        </p:tav>
                                      </p:tavLst>
                                    </p:anim>
                                    <p:anim calcmode="lin" valueType="num">
                                      <p:cBhvr>
                                        <p:cTn id="91" dur="1000" fill="hold"/>
                                        <p:tgtEl>
                                          <p:spTgt spid="56"/>
                                        </p:tgtEl>
                                        <p:attrNameLst>
                                          <p:attrName>ppt_y</p:attrName>
                                        </p:attrNameLst>
                                      </p:cBhvr>
                                      <p:tavLst>
                                        <p:tav tm="0">
                                          <p:val>
                                            <p:strVal val="#ppt_y+.1"/>
                                          </p:val>
                                        </p:tav>
                                        <p:tav tm="100000">
                                          <p:val>
                                            <p:strVal val="#ppt_y"/>
                                          </p:val>
                                        </p:tav>
                                      </p:tavLst>
                                    </p:anim>
                                  </p:childTnLst>
                                </p:cTn>
                              </p:par>
                            </p:childTnLst>
                          </p:cTn>
                        </p:par>
                        <p:par>
                          <p:cTn id="92" fill="hold">
                            <p:stCondLst>
                              <p:cond delay="2500"/>
                            </p:stCondLst>
                            <p:childTnLst>
                              <p:par>
                                <p:cTn id="93" presetID="42" presetClass="entr" presetSubtype="0" fill="hold" grpId="0" nodeType="afterEffect">
                                  <p:stCondLst>
                                    <p:cond delay="0"/>
                                  </p:stCondLst>
                                  <p:childTnLst>
                                    <p:set>
                                      <p:cBhvr>
                                        <p:cTn id="94" dur="1" fill="hold">
                                          <p:stCondLst>
                                            <p:cond delay="0"/>
                                          </p:stCondLst>
                                        </p:cTn>
                                        <p:tgtEl>
                                          <p:spTgt spid="59"/>
                                        </p:tgtEl>
                                        <p:attrNameLst>
                                          <p:attrName>style.visibility</p:attrName>
                                        </p:attrNameLst>
                                      </p:cBhvr>
                                      <p:to>
                                        <p:strVal val="visible"/>
                                      </p:to>
                                    </p:set>
                                    <p:animEffect transition="in" filter="fade">
                                      <p:cBhvr>
                                        <p:cTn id="95" dur="1000"/>
                                        <p:tgtEl>
                                          <p:spTgt spid="59"/>
                                        </p:tgtEl>
                                      </p:cBhvr>
                                    </p:animEffect>
                                    <p:anim calcmode="lin" valueType="num">
                                      <p:cBhvr>
                                        <p:cTn id="96" dur="1000" fill="hold"/>
                                        <p:tgtEl>
                                          <p:spTgt spid="59"/>
                                        </p:tgtEl>
                                        <p:attrNameLst>
                                          <p:attrName>ppt_x</p:attrName>
                                        </p:attrNameLst>
                                      </p:cBhvr>
                                      <p:tavLst>
                                        <p:tav tm="0">
                                          <p:val>
                                            <p:strVal val="#ppt_x"/>
                                          </p:val>
                                        </p:tav>
                                        <p:tav tm="100000">
                                          <p:val>
                                            <p:strVal val="#ppt_x"/>
                                          </p:val>
                                        </p:tav>
                                      </p:tavLst>
                                    </p:anim>
                                    <p:anim calcmode="lin" valueType="num">
                                      <p:cBhvr>
                                        <p:cTn id="97" dur="1000" fill="hold"/>
                                        <p:tgtEl>
                                          <p:spTgt spid="59"/>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0"/>
                                  </p:stCondLst>
                                  <p:childTnLst>
                                    <p:set>
                                      <p:cBhvr>
                                        <p:cTn id="99" dur="1" fill="hold">
                                          <p:stCondLst>
                                            <p:cond delay="0"/>
                                          </p:stCondLst>
                                        </p:cTn>
                                        <p:tgtEl>
                                          <p:spTgt spid="58"/>
                                        </p:tgtEl>
                                        <p:attrNameLst>
                                          <p:attrName>style.visibility</p:attrName>
                                        </p:attrNameLst>
                                      </p:cBhvr>
                                      <p:to>
                                        <p:strVal val="visible"/>
                                      </p:to>
                                    </p:set>
                                    <p:animEffect transition="in" filter="fade">
                                      <p:cBhvr>
                                        <p:cTn id="100" dur="1000"/>
                                        <p:tgtEl>
                                          <p:spTgt spid="58"/>
                                        </p:tgtEl>
                                      </p:cBhvr>
                                    </p:animEffect>
                                    <p:anim calcmode="lin" valueType="num">
                                      <p:cBhvr>
                                        <p:cTn id="101" dur="1000" fill="hold"/>
                                        <p:tgtEl>
                                          <p:spTgt spid="58"/>
                                        </p:tgtEl>
                                        <p:attrNameLst>
                                          <p:attrName>ppt_x</p:attrName>
                                        </p:attrNameLst>
                                      </p:cBhvr>
                                      <p:tavLst>
                                        <p:tav tm="0">
                                          <p:val>
                                            <p:strVal val="#ppt_x"/>
                                          </p:val>
                                        </p:tav>
                                        <p:tav tm="100000">
                                          <p:val>
                                            <p:strVal val="#ppt_x"/>
                                          </p:val>
                                        </p:tav>
                                      </p:tavLst>
                                    </p:anim>
                                    <p:anim calcmode="lin" valueType="num">
                                      <p:cBhvr>
                                        <p:cTn id="102" dur="1000" fill="hold"/>
                                        <p:tgtEl>
                                          <p:spTgt spid="58"/>
                                        </p:tgtEl>
                                        <p:attrNameLst>
                                          <p:attrName>ppt_y</p:attrName>
                                        </p:attrNameLst>
                                      </p:cBhvr>
                                      <p:tavLst>
                                        <p:tav tm="0">
                                          <p:val>
                                            <p:strVal val="#ppt_y+.1"/>
                                          </p:val>
                                        </p:tav>
                                        <p:tav tm="100000">
                                          <p:val>
                                            <p:strVal val="#ppt_y"/>
                                          </p:val>
                                        </p:tav>
                                      </p:tavLst>
                                    </p:anim>
                                  </p:childTnLst>
                                </p:cTn>
                              </p:par>
                            </p:childTnLst>
                          </p:cTn>
                        </p:par>
                        <p:par>
                          <p:cTn id="103" fill="hold">
                            <p:stCondLst>
                              <p:cond delay="3500"/>
                            </p:stCondLst>
                            <p:childTnLst>
                              <p:par>
                                <p:cTn id="104" presetID="42" presetClass="entr" presetSubtype="0" fill="hold" grpId="0" nodeType="afterEffect">
                                  <p:stCondLst>
                                    <p:cond delay="0"/>
                                  </p:stCondLst>
                                  <p:childTnLst>
                                    <p:set>
                                      <p:cBhvr>
                                        <p:cTn id="105" dur="1" fill="hold">
                                          <p:stCondLst>
                                            <p:cond delay="0"/>
                                          </p:stCondLst>
                                        </p:cTn>
                                        <p:tgtEl>
                                          <p:spTgt spid="49"/>
                                        </p:tgtEl>
                                        <p:attrNameLst>
                                          <p:attrName>style.visibility</p:attrName>
                                        </p:attrNameLst>
                                      </p:cBhvr>
                                      <p:to>
                                        <p:strVal val="visible"/>
                                      </p:to>
                                    </p:set>
                                    <p:animEffect transition="in" filter="fade">
                                      <p:cBhvr>
                                        <p:cTn id="106" dur="1000"/>
                                        <p:tgtEl>
                                          <p:spTgt spid="49"/>
                                        </p:tgtEl>
                                      </p:cBhvr>
                                    </p:animEffect>
                                    <p:anim calcmode="lin" valueType="num">
                                      <p:cBhvr>
                                        <p:cTn id="107" dur="1000" fill="hold"/>
                                        <p:tgtEl>
                                          <p:spTgt spid="49"/>
                                        </p:tgtEl>
                                        <p:attrNameLst>
                                          <p:attrName>ppt_x</p:attrName>
                                        </p:attrNameLst>
                                      </p:cBhvr>
                                      <p:tavLst>
                                        <p:tav tm="0">
                                          <p:val>
                                            <p:strVal val="#ppt_x"/>
                                          </p:val>
                                        </p:tav>
                                        <p:tav tm="100000">
                                          <p:val>
                                            <p:strVal val="#ppt_x"/>
                                          </p:val>
                                        </p:tav>
                                      </p:tavLst>
                                    </p:anim>
                                    <p:anim calcmode="lin" valueType="num">
                                      <p:cBhvr>
                                        <p:cTn id="108" dur="1000" fill="hold"/>
                                        <p:tgtEl>
                                          <p:spTgt spid="49"/>
                                        </p:tgtEl>
                                        <p:attrNameLst>
                                          <p:attrName>ppt_y</p:attrName>
                                        </p:attrNameLst>
                                      </p:cBhvr>
                                      <p:tavLst>
                                        <p:tav tm="0">
                                          <p:val>
                                            <p:strVal val="#ppt_y+.1"/>
                                          </p:val>
                                        </p:tav>
                                        <p:tav tm="100000">
                                          <p:val>
                                            <p:strVal val="#ppt_y"/>
                                          </p:val>
                                        </p:tav>
                                      </p:tavLst>
                                    </p:anim>
                                  </p:childTnLst>
                                </p:cTn>
                              </p:par>
                              <p:par>
                                <p:cTn id="109" presetID="42" presetClass="entr" presetSubtype="0" fill="hold" grpId="0" nodeType="withEffect">
                                  <p:stCondLst>
                                    <p:cond delay="0"/>
                                  </p:stCondLst>
                                  <p:childTnLst>
                                    <p:set>
                                      <p:cBhvr>
                                        <p:cTn id="110" dur="1" fill="hold">
                                          <p:stCondLst>
                                            <p:cond delay="0"/>
                                          </p:stCondLst>
                                        </p:cTn>
                                        <p:tgtEl>
                                          <p:spTgt spid="48"/>
                                        </p:tgtEl>
                                        <p:attrNameLst>
                                          <p:attrName>style.visibility</p:attrName>
                                        </p:attrNameLst>
                                      </p:cBhvr>
                                      <p:to>
                                        <p:strVal val="visible"/>
                                      </p:to>
                                    </p:set>
                                    <p:animEffect transition="in" filter="fade">
                                      <p:cBhvr>
                                        <p:cTn id="111" dur="1000"/>
                                        <p:tgtEl>
                                          <p:spTgt spid="48"/>
                                        </p:tgtEl>
                                      </p:cBhvr>
                                    </p:animEffect>
                                    <p:anim calcmode="lin" valueType="num">
                                      <p:cBhvr>
                                        <p:cTn id="112" dur="1000" fill="hold"/>
                                        <p:tgtEl>
                                          <p:spTgt spid="48"/>
                                        </p:tgtEl>
                                        <p:attrNameLst>
                                          <p:attrName>ppt_x</p:attrName>
                                        </p:attrNameLst>
                                      </p:cBhvr>
                                      <p:tavLst>
                                        <p:tav tm="0">
                                          <p:val>
                                            <p:strVal val="#ppt_x"/>
                                          </p:val>
                                        </p:tav>
                                        <p:tav tm="100000">
                                          <p:val>
                                            <p:strVal val="#ppt_x"/>
                                          </p:val>
                                        </p:tav>
                                      </p:tavLst>
                                    </p:anim>
                                    <p:anim calcmode="lin" valueType="num">
                                      <p:cBhvr>
                                        <p:cTn id="113" dur="1000" fill="hold"/>
                                        <p:tgtEl>
                                          <p:spTgt spid="48"/>
                                        </p:tgtEl>
                                        <p:attrNameLst>
                                          <p:attrName>ppt_y</p:attrName>
                                        </p:attrNameLst>
                                      </p:cBhvr>
                                      <p:tavLst>
                                        <p:tav tm="0">
                                          <p:val>
                                            <p:strVal val="#ppt_y+.1"/>
                                          </p:val>
                                        </p:tav>
                                        <p:tav tm="100000">
                                          <p:val>
                                            <p:strVal val="#ppt_y"/>
                                          </p:val>
                                        </p:tav>
                                      </p:tavLst>
                                    </p:anim>
                                  </p:childTnLst>
                                </p:cTn>
                              </p:par>
                            </p:childTnLst>
                          </p:cTn>
                        </p:par>
                        <p:par>
                          <p:cTn id="114" fill="hold">
                            <p:stCondLst>
                              <p:cond delay="4500"/>
                            </p:stCondLst>
                            <p:childTnLst>
                              <p:par>
                                <p:cTn id="115" presetID="42" presetClass="entr" presetSubtype="0" fill="hold" grpId="0" nodeType="afterEffect">
                                  <p:stCondLst>
                                    <p:cond delay="0"/>
                                  </p:stCondLst>
                                  <p:childTnLst>
                                    <p:set>
                                      <p:cBhvr>
                                        <p:cTn id="116" dur="1" fill="hold">
                                          <p:stCondLst>
                                            <p:cond delay="0"/>
                                          </p:stCondLst>
                                        </p:cTn>
                                        <p:tgtEl>
                                          <p:spTgt spid="51"/>
                                        </p:tgtEl>
                                        <p:attrNameLst>
                                          <p:attrName>style.visibility</p:attrName>
                                        </p:attrNameLst>
                                      </p:cBhvr>
                                      <p:to>
                                        <p:strVal val="visible"/>
                                      </p:to>
                                    </p:set>
                                    <p:animEffect transition="in" filter="fade">
                                      <p:cBhvr>
                                        <p:cTn id="117" dur="1000"/>
                                        <p:tgtEl>
                                          <p:spTgt spid="51"/>
                                        </p:tgtEl>
                                      </p:cBhvr>
                                    </p:animEffect>
                                    <p:anim calcmode="lin" valueType="num">
                                      <p:cBhvr>
                                        <p:cTn id="118" dur="1000" fill="hold"/>
                                        <p:tgtEl>
                                          <p:spTgt spid="51"/>
                                        </p:tgtEl>
                                        <p:attrNameLst>
                                          <p:attrName>ppt_x</p:attrName>
                                        </p:attrNameLst>
                                      </p:cBhvr>
                                      <p:tavLst>
                                        <p:tav tm="0">
                                          <p:val>
                                            <p:strVal val="#ppt_x"/>
                                          </p:val>
                                        </p:tav>
                                        <p:tav tm="100000">
                                          <p:val>
                                            <p:strVal val="#ppt_x"/>
                                          </p:val>
                                        </p:tav>
                                      </p:tavLst>
                                    </p:anim>
                                    <p:anim calcmode="lin" valueType="num">
                                      <p:cBhvr>
                                        <p:cTn id="119" dur="1000" fill="hold"/>
                                        <p:tgtEl>
                                          <p:spTgt spid="51"/>
                                        </p:tgtEl>
                                        <p:attrNameLst>
                                          <p:attrName>ppt_y</p:attrName>
                                        </p:attrNameLst>
                                      </p:cBhvr>
                                      <p:tavLst>
                                        <p:tav tm="0">
                                          <p:val>
                                            <p:strVal val="#ppt_y+.1"/>
                                          </p:val>
                                        </p:tav>
                                        <p:tav tm="100000">
                                          <p:val>
                                            <p:strVal val="#ppt_y"/>
                                          </p:val>
                                        </p:tav>
                                      </p:tavLst>
                                    </p:anim>
                                  </p:childTnLst>
                                </p:cTn>
                              </p:par>
                              <p:par>
                                <p:cTn id="120" presetID="42" presetClass="entr" presetSubtype="0" fill="hold" grpId="0" nodeType="withEffect">
                                  <p:stCondLst>
                                    <p:cond delay="0"/>
                                  </p:stCondLst>
                                  <p:childTnLst>
                                    <p:set>
                                      <p:cBhvr>
                                        <p:cTn id="121" dur="1" fill="hold">
                                          <p:stCondLst>
                                            <p:cond delay="0"/>
                                          </p:stCondLst>
                                        </p:cTn>
                                        <p:tgtEl>
                                          <p:spTgt spid="50"/>
                                        </p:tgtEl>
                                        <p:attrNameLst>
                                          <p:attrName>style.visibility</p:attrName>
                                        </p:attrNameLst>
                                      </p:cBhvr>
                                      <p:to>
                                        <p:strVal val="visible"/>
                                      </p:to>
                                    </p:set>
                                    <p:animEffect transition="in" filter="fade">
                                      <p:cBhvr>
                                        <p:cTn id="122" dur="1000"/>
                                        <p:tgtEl>
                                          <p:spTgt spid="50"/>
                                        </p:tgtEl>
                                      </p:cBhvr>
                                    </p:animEffect>
                                    <p:anim calcmode="lin" valueType="num">
                                      <p:cBhvr>
                                        <p:cTn id="123" dur="1000" fill="hold"/>
                                        <p:tgtEl>
                                          <p:spTgt spid="50"/>
                                        </p:tgtEl>
                                        <p:attrNameLst>
                                          <p:attrName>ppt_x</p:attrName>
                                        </p:attrNameLst>
                                      </p:cBhvr>
                                      <p:tavLst>
                                        <p:tav tm="0">
                                          <p:val>
                                            <p:strVal val="#ppt_x"/>
                                          </p:val>
                                        </p:tav>
                                        <p:tav tm="100000">
                                          <p:val>
                                            <p:strVal val="#ppt_x"/>
                                          </p:val>
                                        </p:tav>
                                      </p:tavLst>
                                    </p:anim>
                                    <p:anim calcmode="lin" valueType="num">
                                      <p:cBhvr>
                                        <p:cTn id="124" dur="1000" fill="hold"/>
                                        <p:tgtEl>
                                          <p:spTgt spid="50"/>
                                        </p:tgtEl>
                                        <p:attrNameLst>
                                          <p:attrName>ppt_y</p:attrName>
                                        </p:attrNameLst>
                                      </p:cBhvr>
                                      <p:tavLst>
                                        <p:tav tm="0">
                                          <p:val>
                                            <p:strVal val="#ppt_y+.1"/>
                                          </p:val>
                                        </p:tav>
                                        <p:tav tm="100000">
                                          <p:val>
                                            <p:strVal val="#ppt_y"/>
                                          </p:val>
                                        </p:tav>
                                      </p:tavLst>
                                    </p:anim>
                                  </p:childTnLst>
                                </p:cTn>
                              </p:par>
                            </p:childTnLst>
                          </p:cTn>
                        </p:par>
                        <p:par>
                          <p:cTn id="125" fill="hold">
                            <p:stCondLst>
                              <p:cond delay="5500"/>
                            </p:stCondLst>
                            <p:childTnLst>
                              <p:par>
                                <p:cTn id="126" presetID="42" presetClass="entr" presetSubtype="0" fill="hold" grpId="0" nodeType="afterEffect">
                                  <p:stCondLst>
                                    <p:cond delay="0"/>
                                  </p:stCondLst>
                                  <p:childTnLst>
                                    <p:set>
                                      <p:cBhvr>
                                        <p:cTn id="127" dur="1" fill="hold">
                                          <p:stCondLst>
                                            <p:cond delay="0"/>
                                          </p:stCondLst>
                                        </p:cTn>
                                        <p:tgtEl>
                                          <p:spTgt spid="53"/>
                                        </p:tgtEl>
                                        <p:attrNameLst>
                                          <p:attrName>style.visibility</p:attrName>
                                        </p:attrNameLst>
                                      </p:cBhvr>
                                      <p:to>
                                        <p:strVal val="visible"/>
                                      </p:to>
                                    </p:set>
                                    <p:animEffect transition="in" filter="fade">
                                      <p:cBhvr>
                                        <p:cTn id="128" dur="1000"/>
                                        <p:tgtEl>
                                          <p:spTgt spid="53"/>
                                        </p:tgtEl>
                                      </p:cBhvr>
                                    </p:animEffect>
                                    <p:anim calcmode="lin" valueType="num">
                                      <p:cBhvr>
                                        <p:cTn id="129" dur="1000" fill="hold"/>
                                        <p:tgtEl>
                                          <p:spTgt spid="53"/>
                                        </p:tgtEl>
                                        <p:attrNameLst>
                                          <p:attrName>ppt_x</p:attrName>
                                        </p:attrNameLst>
                                      </p:cBhvr>
                                      <p:tavLst>
                                        <p:tav tm="0">
                                          <p:val>
                                            <p:strVal val="#ppt_x"/>
                                          </p:val>
                                        </p:tav>
                                        <p:tav tm="100000">
                                          <p:val>
                                            <p:strVal val="#ppt_x"/>
                                          </p:val>
                                        </p:tav>
                                      </p:tavLst>
                                    </p:anim>
                                    <p:anim calcmode="lin" valueType="num">
                                      <p:cBhvr>
                                        <p:cTn id="130" dur="1000" fill="hold"/>
                                        <p:tgtEl>
                                          <p:spTgt spid="53"/>
                                        </p:tgtEl>
                                        <p:attrNameLst>
                                          <p:attrName>ppt_y</p:attrName>
                                        </p:attrNameLst>
                                      </p:cBhvr>
                                      <p:tavLst>
                                        <p:tav tm="0">
                                          <p:val>
                                            <p:strVal val="#ppt_y+.1"/>
                                          </p:val>
                                        </p:tav>
                                        <p:tav tm="100000">
                                          <p:val>
                                            <p:strVal val="#ppt_y"/>
                                          </p:val>
                                        </p:tav>
                                      </p:tavLst>
                                    </p:anim>
                                  </p:childTnLst>
                                </p:cTn>
                              </p:par>
                              <p:par>
                                <p:cTn id="131" presetID="42" presetClass="entr" presetSubtype="0" fill="hold" grpId="0" nodeType="withEffect">
                                  <p:stCondLst>
                                    <p:cond delay="0"/>
                                  </p:stCondLst>
                                  <p:childTnLst>
                                    <p:set>
                                      <p:cBhvr>
                                        <p:cTn id="132" dur="1" fill="hold">
                                          <p:stCondLst>
                                            <p:cond delay="0"/>
                                          </p:stCondLst>
                                        </p:cTn>
                                        <p:tgtEl>
                                          <p:spTgt spid="52"/>
                                        </p:tgtEl>
                                        <p:attrNameLst>
                                          <p:attrName>style.visibility</p:attrName>
                                        </p:attrNameLst>
                                      </p:cBhvr>
                                      <p:to>
                                        <p:strVal val="visible"/>
                                      </p:to>
                                    </p:set>
                                    <p:animEffect transition="in" filter="fade">
                                      <p:cBhvr>
                                        <p:cTn id="133" dur="1000"/>
                                        <p:tgtEl>
                                          <p:spTgt spid="52"/>
                                        </p:tgtEl>
                                      </p:cBhvr>
                                    </p:animEffect>
                                    <p:anim calcmode="lin" valueType="num">
                                      <p:cBhvr>
                                        <p:cTn id="134" dur="1000" fill="hold"/>
                                        <p:tgtEl>
                                          <p:spTgt spid="52"/>
                                        </p:tgtEl>
                                        <p:attrNameLst>
                                          <p:attrName>ppt_x</p:attrName>
                                        </p:attrNameLst>
                                      </p:cBhvr>
                                      <p:tavLst>
                                        <p:tav tm="0">
                                          <p:val>
                                            <p:strVal val="#ppt_x"/>
                                          </p:val>
                                        </p:tav>
                                        <p:tav tm="100000">
                                          <p:val>
                                            <p:strVal val="#ppt_x"/>
                                          </p:val>
                                        </p:tav>
                                      </p:tavLst>
                                    </p:anim>
                                    <p:anim calcmode="lin" valueType="num">
                                      <p:cBhvr>
                                        <p:cTn id="135" dur="1000" fill="hold"/>
                                        <p:tgtEl>
                                          <p:spTgt spid="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p:bldP spid="49" grpId="0"/>
      <p:bldP spid="50" grpId="0"/>
      <p:bldP spid="51" grpId="0"/>
      <p:bldP spid="52" grpId="0"/>
      <p:bldP spid="53" grpId="0"/>
      <p:bldP spid="54" grpId="0"/>
      <p:bldP spid="55" grpId="0"/>
      <p:bldP spid="56" grpId="0"/>
      <p:bldP spid="57" grpId="0"/>
      <p:bldP spid="58" grpId="0"/>
      <p:bldP spid="5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 xmlns:a16="http://schemas.microsoft.com/office/drawing/2014/main" id="{16386653-495B-44FF-AF2F-695E50E0CFC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7282" y="1192506"/>
            <a:ext cx="12626564" cy="3629866"/>
          </a:xfrm>
          <a:prstGeom prst="rect">
            <a:avLst/>
          </a:prstGeom>
        </p:spPr>
      </p:pic>
    </p:spTree>
    <p:extLst>
      <p:ext uri="{BB962C8B-B14F-4D97-AF65-F5344CB8AC3E}">
        <p14:creationId xmlns:p14="http://schemas.microsoft.com/office/powerpoint/2010/main" val="59788740"/>
      </p:ext>
    </p:extLst>
  </p:cSld>
  <p:clrMapOvr>
    <a:masterClrMapping/>
  </p:clrMapOvr>
  <mc:AlternateContent xmlns:mc="http://schemas.openxmlformats.org/markup-compatibility/2006" xmlns:p14="http://schemas.microsoft.com/office/powerpoint/2010/main">
    <mc:Choice Requires="p14">
      <p:transition spd="slow" p14:dur="1500" advTm="1500">
        <p:random/>
      </p:transition>
    </mc:Choice>
    <mc:Fallback xmlns="">
      <p:transition spd="slow" advTm="1500">
        <p:random/>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MH" val="20170427113252"/>
  <p:tag name="MH_LIBRARY" val="GRAPHIC"/>
  <p:tag name="MH_TYPE" val="Other"/>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70427113252"/>
  <p:tag name="MH_LIBRARY" val="GRAPHIC"/>
  <p:tag name="MH_TYPE" val="SubTitle"/>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70427113252"/>
  <p:tag name="MH_LIBRARY" val="GRAPHIC"/>
  <p:tag name="MH_TYPE" val="Other"/>
  <p:tag name="MH_ORDER" val="2"/>
</p:tagLst>
</file>

<file path=ppt/tags/tag5.xml><?xml version="1.0" encoding="utf-8"?>
<p:tagLst xmlns:a="http://schemas.openxmlformats.org/drawingml/2006/main" xmlns:r="http://schemas.openxmlformats.org/officeDocument/2006/relationships" xmlns:p="http://schemas.openxmlformats.org/presentationml/2006/main">
  <p:tag name="MH" val="20170427113252"/>
  <p:tag name="MH_LIBRARY" val="GRAPHIC"/>
  <p:tag name="MH_TYPE" val="Other"/>
  <p:tag name="MH_ORDER" val="3"/>
</p:tagLst>
</file>

<file path=ppt/tags/tag6.xml><?xml version="1.0" encoding="utf-8"?>
<p:tagLst xmlns:a="http://schemas.openxmlformats.org/drawingml/2006/main" xmlns:r="http://schemas.openxmlformats.org/officeDocument/2006/relationships" xmlns:p="http://schemas.openxmlformats.org/presentationml/2006/main">
  <p:tag name="MH" val="20170427113252"/>
  <p:tag name="MH_LIBRARY" val="GRAPHIC"/>
  <p:tag name="MH_TYPE" val="SubTitle"/>
  <p:tag name="MH_ORDER" val="2"/>
</p:tagLst>
</file>

<file path=ppt/tags/tag7.xml><?xml version="1.0" encoding="utf-8"?>
<p:tagLst xmlns:a="http://schemas.openxmlformats.org/drawingml/2006/main" xmlns:r="http://schemas.openxmlformats.org/officeDocument/2006/relationships" xmlns:p="http://schemas.openxmlformats.org/presentationml/2006/main">
  <p:tag name="MH" val="20170427113252"/>
  <p:tag name="MH_LIBRARY" val="GRAPHIC"/>
  <p:tag name="MH_TYPE" val="Other"/>
  <p:tag name="MH_ORDER" val="4"/>
</p:tagLst>
</file>

<file path=ppt/tags/tag8.xml><?xml version="1.0" encoding="utf-8"?>
<p:tagLst xmlns:a="http://schemas.openxmlformats.org/drawingml/2006/main" xmlns:r="http://schemas.openxmlformats.org/officeDocument/2006/relationships" xmlns:p="http://schemas.openxmlformats.org/presentationml/2006/main">
  <p:tag name="MH" val="20170427113252"/>
  <p:tag name="MH_LIBRARY" val="GRAPHIC"/>
  <p:tag name="MH_TYPE" val="Other"/>
  <p:tag name="MH_ORDER" val="5"/>
</p:tagLst>
</file>

<file path=ppt/tags/tag9.xml><?xml version="1.0" encoding="utf-8"?>
<p:tagLst xmlns:a="http://schemas.openxmlformats.org/drawingml/2006/main" xmlns:r="http://schemas.openxmlformats.org/officeDocument/2006/relationships" xmlns:p="http://schemas.openxmlformats.org/presentationml/2006/main">
  <p:tag name="MH" val="20170427113252"/>
  <p:tag name="MH_LIBRARY" val="GRAPHIC"/>
  <p:tag name="MH_TYPE" val="SubTitle"/>
  <p:tag name="MH_ORDER" val="3"/>
</p:tagLst>
</file>

<file path=ppt/tags/tag10.xml><?xml version="1.0" encoding="utf-8"?>
<p:tagLst xmlns:a="http://schemas.openxmlformats.org/drawingml/2006/main" xmlns:r="http://schemas.openxmlformats.org/officeDocument/2006/relationships" xmlns:p="http://schemas.openxmlformats.org/presentationml/2006/main">
  <p:tag name="MH" val="20170427113252"/>
  <p:tag name="MH_LIBRARY" val="GRAPHIC"/>
  <p:tag name="MH_TYPE" val="Other"/>
  <p:tag name="MH_ORDER" val="6"/>
</p:tagLst>
</file>

<file path=ppt/tags/tag11.xml><?xml version="1.0" encoding="utf-8"?>
<p:tagLst xmlns:a="http://schemas.openxmlformats.org/drawingml/2006/main" xmlns:r="http://schemas.openxmlformats.org/officeDocument/2006/relationships" xmlns:p="http://schemas.openxmlformats.org/presentationml/2006/main">
  <p:tag name="MH" val="20170427113252"/>
  <p:tag name="MH_LIBRARY" val="GRAPHIC"/>
  <p:tag name="MH_TYPE" val="Other"/>
  <p:tag name="MH_ORDER" val="7"/>
</p:tagLst>
</file>

<file path=ppt/tags/tag12.xml><?xml version="1.0" encoding="utf-8"?>
<p:tagLst xmlns:a="http://schemas.openxmlformats.org/drawingml/2006/main" xmlns:r="http://schemas.openxmlformats.org/officeDocument/2006/relationships" xmlns:p="http://schemas.openxmlformats.org/presentationml/2006/main">
  <p:tag name="MH" val="20170427113252"/>
  <p:tag name="MH_LIBRARY" val="GRAPHIC"/>
  <p:tag name="MH_TYPE" val="SubTitle"/>
  <p:tag name="MH_ORDER" val="4"/>
</p:tagLst>
</file>

<file path=ppt/tags/tag13.xml><?xml version="1.0" encoding="utf-8"?>
<p:tagLst xmlns:a="http://schemas.openxmlformats.org/drawingml/2006/main" xmlns:r="http://schemas.openxmlformats.org/officeDocument/2006/relationships" xmlns:p="http://schemas.openxmlformats.org/presentationml/2006/main">
  <p:tag name="MH" val="20170427113252"/>
  <p:tag name="MH_LIBRARY" val="GRAPHIC"/>
  <p:tag name="MH_TYPE" val="Other"/>
  <p:tag name="MH_ORDER" val="8"/>
</p:tagLst>
</file>

<file path=ppt/tags/tag14.xml><?xml version="1.0" encoding="utf-8"?>
<p:tagLst xmlns:a="http://schemas.openxmlformats.org/drawingml/2006/main" xmlns:r="http://schemas.openxmlformats.org/officeDocument/2006/relationships" xmlns:p="http://schemas.openxmlformats.org/presentationml/2006/main">
  <p:tag name="MH" val="20170427113252"/>
  <p:tag name="MH_LIBRARY" val="GRAPHIC"/>
  <p:tag name="MH_TYPE" val="Other"/>
  <p:tag name="MH_ORDER" val="9"/>
</p:tagLst>
</file>

<file path=ppt/tags/tag15.xml><?xml version="1.0" encoding="utf-8"?>
<p:tagLst xmlns:a="http://schemas.openxmlformats.org/drawingml/2006/main" xmlns:r="http://schemas.openxmlformats.org/officeDocument/2006/relationships" xmlns:p="http://schemas.openxmlformats.org/presentationml/2006/main">
  <p:tag name="MH" val="20170427113252"/>
  <p:tag name="MH_LIBRARY" val="GRAPHIC"/>
  <p:tag name="MH_TYPE" val="SubTitle"/>
  <p:tag name="MH_ORDER" val="5"/>
</p:tagLst>
</file>

<file path=ppt/tags/tag16.xml><?xml version="1.0" encoding="utf-8"?>
<p:tagLst xmlns:a="http://schemas.openxmlformats.org/drawingml/2006/main" xmlns:r="http://schemas.openxmlformats.org/officeDocument/2006/relationships" xmlns:p="http://schemas.openxmlformats.org/presentationml/2006/main">
  <p:tag name="MH" val="20170427113252"/>
  <p:tag name="MH_LIBRARY" val="GRAPHIC"/>
  <p:tag name="MH_TYPE" val="Other"/>
  <p:tag name="MH_ORDER" val="10"/>
</p:tagLst>
</file>

<file path=ppt/theme/theme1.xml><?xml version="1.0" encoding="utf-8"?>
<a:theme xmlns:a="http://schemas.openxmlformats.org/drawingml/2006/main" name="Office Theme">
  <a:themeElements>
    <a:clrScheme name="自定义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79646"/>
      </a:hlink>
      <a:folHlink>
        <a:srgbClr val="F79646"/>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198</TotalTime>
  <Words>2132</Words>
  <Application>Microsoft Office PowerPoint</Application>
  <PresentationFormat>宽屏</PresentationFormat>
  <Paragraphs>266</Paragraphs>
  <Slides>24</Slides>
  <Notes>24</Notes>
  <HiddenSlides>0</HiddenSlides>
  <MMClips>1</MMClips>
  <ScaleCrop>false</ScaleCrop>
  <HeadingPairs>
    <vt:vector size="6" baseType="variant">
      <vt:variant>
        <vt:lpstr>已用的字体</vt:lpstr>
      </vt:variant>
      <vt:variant>
        <vt:i4>22</vt:i4>
      </vt:variant>
      <vt:variant>
        <vt:lpstr>主题</vt:lpstr>
      </vt:variant>
      <vt:variant>
        <vt:i4>1</vt:i4>
      </vt:variant>
      <vt:variant>
        <vt:lpstr>幻灯片标题</vt:lpstr>
      </vt:variant>
      <vt:variant>
        <vt:i4>24</vt:i4>
      </vt:variant>
    </vt:vector>
  </HeadingPairs>
  <TitlesOfParts>
    <vt:vector size="47" baseType="lpstr">
      <vt:lpstr>Bebas Neue</vt:lpstr>
      <vt:lpstr>Gill Sans</vt:lpstr>
      <vt:lpstr>HelveticaNeueLT Pro 35 Th</vt:lpstr>
      <vt:lpstr>Lato Light</vt:lpstr>
      <vt:lpstr>Lato Regular</vt:lpstr>
      <vt:lpstr>Meiryo UI</vt:lpstr>
      <vt:lpstr>MS Gothic</vt:lpstr>
      <vt:lpstr>等线</vt:lpstr>
      <vt:lpstr>等线 Light</vt:lpstr>
      <vt:lpstr>方正正中黑简体</vt:lpstr>
      <vt:lpstr>华文黑体</vt:lpstr>
      <vt:lpstr>华文细黑</vt:lpstr>
      <vt:lpstr>宋体</vt:lpstr>
      <vt:lpstr>微软雅黑</vt:lpstr>
      <vt:lpstr>微软雅黑</vt:lpstr>
      <vt:lpstr>Arial</vt:lpstr>
      <vt:lpstr>Calibri</vt:lpstr>
      <vt:lpstr>Century Gothic</vt:lpstr>
      <vt:lpstr>Franklin Gothic Medium</vt:lpstr>
      <vt:lpstr>Impact</vt:lpstr>
      <vt:lpstr>Open Sans Light</vt:lpstr>
      <vt:lpstr>Wingdings</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WIN7</dc:creator>
  <cp:lastModifiedBy>faith123</cp:lastModifiedBy>
  <cp:revision>66</cp:revision>
  <dcterms:created xsi:type="dcterms:W3CDTF">2017-08-18T03:02:00Z</dcterms:created>
  <dcterms:modified xsi:type="dcterms:W3CDTF">2018-04-05T00:02:03Z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2052-10.1.0.6748</vt:lpwstr>
  </property>
</Properties>
</file>