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handoutMasterIdLst>
    <p:handoutMasterId r:id="rId24"/>
  </p:handoutMasterIdLst>
  <p:sldIdLst>
    <p:sldId id="259" r:id="rId2"/>
    <p:sldId id="280" r:id="rId3"/>
    <p:sldId id="261" r:id="rId4"/>
    <p:sldId id="262" r:id="rId5"/>
    <p:sldId id="266" r:id="rId6"/>
    <p:sldId id="267" r:id="rId7"/>
    <p:sldId id="268" r:id="rId8"/>
    <p:sldId id="263" r:id="rId9"/>
    <p:sldId id="269" r:id="rId10"/>
    <p:sldId id="270" r:id="rId11"/>
    <p:sldId id="271" r:id="rId12"/>
    <p:sldId id="272" r:id="rId13"/>
    <p:sldId id="264" r:id="rId14"/>
    <p:sldId id="273" r:id="rId15"/>
    <p:sldId id="274" r:id="rId16"/>
    <p:sldId id="275" r:id="rId17"/>
    <p:sldId id="265" r:id="rId18"/>
    <p:sldId id="276" r:id="rId19"/>
    <p:sldId id="277" r:id="rId20"/>
    <p:sldId id="278" r:id="rId21"/>
    <p:sldId id="279" r:id="rId22"/>
  </p:sldIdLst>
  <p:sldSz cx="12192000" cy="6858000"/>
  <p:notesSz cx="6858000" cy="9144000"/>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3B9CF"/>
    <a:srgbClr val="9275BC"/>
    <a:srgbClr val="345692"/>
    <a:srgbClr val="17C0D4"/>
    <a:srgbClr val="FFFFFF"/>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92" d="100"/>
          <a:sy n="92" d="100"/>
        </p:scale>
        <p:origin x="78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2018/4/10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33367863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C2D404-59F0-471C-B6FB-D4948E6FCD7E}" type="datetimeFigureOut">
              <a:rPr lang="zh-CN" altLang="en-US" smtClean="0"/>
              <a:t>2018/4/10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D2F67C-81EA-425F-A492-28EEB3910ACD}" type="slidenum">
              <a:rPr lang="zh-CN" altLang="en-US" smtClean="0"/>
              <a:t>‹#›</a:t>
            </a:fld>
            <a:endParaRPr lang="zh-CN" altLang="en-US"/>
          </a:p>
        </p:txBody>
      </p:sp>
    </p:spTree>
    <p:extLst>
      <p:ext uri="{BB962C8B-B14F-4D97-AF65-F5344CB8AC3E}">
        <p14:creationId xmlns:p14="http://schemas.microsoft.com/office/powerpoint/2010/main" val="793989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1</a:t>
            </a:fld>
            <a:endParaRPr lang="zh-CN" altLang="en-US"/>
          </a:p>
        </p:txBody>
      </p:sp>
    </p:spTree>
    <p:extLst>
      <p:ext uri="{BB962C8B-B14F-4D97-AF65-F5344CB8AC3E}">
        <p14:creationId xmlns:p14="http://schemas.microsoft.com/office/powerpoint/2010/main" val="3678690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2</a:t>
            </a:fld>
            <a:endParaRPr lang="zh-CN" altLang="en-US"/>
          </a:p>
        </p:txBody>
      </p:sp>
    </p:spTree>
    <p:extLst>
      <p:ext uri="{BB962C8B-B14F-4D97-AF65-F5344CB8AC3E}">
        <p14:creationId xmlns:p14="http://schemas.microsoft.com/office/powerpoint/2010/main" val="3558027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3</a:t>
            </a:fld>
            <a:endParaRPr lang="zh-CN" altLang="en-US"/>
          </a:p>
        </p:txBody>
      </p:sp>
    </p:spTree>
    <p:extLst>
      <p:ext uri="{BB962C8B-B14F-4D97-AF65-F5344CB8AC3E}">
        <p14:creationId xmlns:p14="http://schemas.microsoft.com/office/powerpoint/2010/main" val="384445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4</a:t>
            </a:fld>
            <a:endParaRPr lang="zh-CN" altLang="en-US"/>
          </a:p>
        </p:txBody>
      </p:sp>
    </p:spTree>
    <p:extLst>
      <p:ext uri="{BB962C8B-B14F-4D97-AF65-F5344CB8AC3E}">
        <p14:creationId xmlns:p14="http://schemas.microsoft.com/office/powerpoint/2010/main" val="3552380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5</a:t>
            </a:fld>
            <a:endParaRPr lang="zh-CN" altLang="en-US"/>
          </a:p>
        </p:txBody>
      </p:sp>
    </p:spTree>
    <p:extLst>
      <p:ext uri="{BB962C8B-B14F-4D97-AF65-F5344CB8AC3E}">
        <p14:creationId xmlns:p14="http://schemas.microsoft.com/office/powerpoint/2010/main" val="1949309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6</a:t>
            </a:fld>
            <a:endParaRPr lang="zh-CN" altLang="en-US"/>
          </a:p>
        </p:txBody>
      </p:sp>
    </p:spTree>
    <p:extLst>
      <p:ext uri="{BB962C8B-B14F-4D97-AF65-F5344CB8AC3E}">
        <p14:creationId xmlns:p14="http://schemas.microsoft.com/office/powerpoint/2010/main" val="3172667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7</a:t>
            </a:fld>
            <a:endParaRPr lang="zh-CN" altLang="en-US"/>
          </a:p>
        </p:txBody>
      </p:sp>
    </p:spTree>
    <p:extLst>
      <p:ext uri="{BB962C8B-B14F-4D97-AF65-F5344CB8AC3E}">
        <p14:creationId xmlns:p14="http://schemas.microsoft.com/office/powerpoint/2010/main" val="503585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8</a:t>
            </a:fld>
            <a:endParaRPr lang="zh-CN" altLang="en-US"/>
          </a:p>
        </p:txBody>
      </p:sp>
    </p:spTree>
    <p:extLst>
      <p:ext uri="{BB962C8B-B14F-4D97-AF65-F5344CB8AC3E}">
        <p14:creationId xmlns:p14="http://schemas.microsoft.com/office/powerpoint/2010/main" val="1642751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9</a:t>
            </a:fld>
            <a:endParaRPr lang="zh-CN" altLang="en-US"/>
          </a:p>
        </p:txBody>
      </p:sp>
    </p:spTree>
    <p:extLst>
      <p:ext uri="{BB962C8B-B14F-4D97-AF65-F5344CB8AC3E}">
        <p14:creationId xmlns:p14="http://schemas.microsoft.com/office/powerpoint/2010/main" val="22450687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10</a:t>
            </a:fld>
            <a:endParaRPr lang="zh-CN" altLang="en-US"/>
          </a:p>
        </p:txBody>
      </p:sp>
    </p:spTree>
    <p:extLst>
      <p:ext uri="{BB962C8B-B14F-4D97-AF65-F5344CB8AC3E}">
        <p14:creationId xmlns:p14="http://schemas.microsoft.com/office/powerpoint/2010/main" val="24356060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11</a:t>
            </a:fld>
            <a:endParaRPr lang="zh-CN" altLang="en-US"/>
          </a:p>
        </p:txBody>
      </p:sp>
    </p:spTree>
    <p:extLst>
      <p:ext uri="{BB962C8B-B14F-4D97-AF65-F5344CB8AC3E}">
        <p14:creationId xmlns:p14="http://schemas.microsoft.com/office/powerpoint/2010/main" val="3644693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12</a:t>
            </a:fld>
            <a:endParaRPr lang="zh-CN" altLang="en-US"/>
          </a:p>
        </p:txBody>
      </p:sp>
    </p:spTree>
    <p:extLst>
      <p:ext uri="{BB962C8B-B14F-4D97-AF65-F5344CB8AC3E}">
        <p14:creationId xmlns:p14="http://schemas.microsoft.com/office/powerpoint/2010/main" val="3871899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13</a:t>
            </a:fld>
            <a:endParaRPr lang="zh-CN" altLang="en-US"/>
          </a:p>
        </p:txBody>
      </p:sp>
    </p:spTree>
    <p:extLst>
      <p:ext uri="{BB962C8B-B14F-4D97-AF65-F5344CB8AC3E}">
        <p14:creationId xmlns:p14="http://schemas.microsoft.com/office/powerpoint/2010/main" val="3924110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14</a:t>
            </a:fld>
            <a:endParaRPr lang="zh-CN" altLang="en-US"/>
          </a:p>
        </p:txBody>
      </p:sp>
    </p:spTree>
    <p:extLst>
      <p:ext uri="{BB962C8B-B14F-4D97-AF65-F5344CB8AC3E}">
        <p14:creationId xmlns:p14="http://schemas.microsoft.com/office/powerpoint/2010/main" val="42066912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15</a:t>
            </a:fld>
            <a:endParaRPr lang="zh-CN" altLang="en-US"/>
          </a:p>
        </p:txBody>
      </p:sp>
    </p:spTree>
    <p:extLst>
      <p:ext uri="{BB962C8B-B14F-4D97-AF65-F5344CB8AC3E}">
        <p14:creationId xmlns:p14="http://schemas.microsoft.com/office/powerpoint/2010/main" val="40268284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16</a:t>
            </a:fld>
            <a:endParaRPr lang="zh-CN" altLang="en-US"/>
          </a:p>
        </p:txBody>
      </p:sp>
    </p:spTree>
    <p:extLst>
      <p:ext uri="{BB962C8B-B14F-4D97-AF65-F5344CB8AC3E}">
        <p14:creationId xmlns:p14="http://schemas.microsoft.com/office/powerpoint/2010/main" val="3534136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17</a:t>
            </a:fld>
            <a:endParaRPr lang="zh-CN" altLang="en-US"/>
          </a:p>
        </p:txBody>
      </p:sp>
    </p:spTree>
    <p:extLst>
      <p:ext uri="{BB962C8B-B14F-4D97-AF65-F5344CB8AC3E}">
        <p14:creationId xmlns:p14="http://schemas.microsoft.com/office/powerpoint/2010/main" val="17581412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18</a:t>
            </a:fld>
            <a:endParaRPr lang="zh-CN" altLang="en-US"/>
          </a:p>
        </p:txBody>
      </p:sp>
    </p:spTree>
    <p:extLst>
      <p:ext uri="{BB962C8B-B14F-4D97-AF65-F5344CB8AC3E}">
        <p14:creationId xmlns:p14="http://schemas.microsoft.com/office/powerpoint/2010/main" val="22932514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19</a:t>
            </a:fld>
            <a:endParaRPr lang="zh-CN" altLang="en-US"/>
          </a:p>
        </p:txBody>
      </p:sp>
    </p:spTree>
    <p:extLst>
      <p:ext uri="{BB962C8B-B14F-4D97-AF65-F5344CB8AC3E}">
        <p14:creationId xmlns:p14="http://schemas.microsoft.com/office/powerpoint/2010/main" val="2469434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20</a:t>
            </a:fld>
            <a:endParaRPr lang="zh-CN" altLang="en-US"/>
          </a:p>
        </p:txBody>
      </p:sp>
    </p:spTree>
    <p:extLst>
      <p:ext uri="{BB962C8B-B14F-4D97-AF65-F5344CB8AC3E}">
        <p14:creationId xmlns:p14="http://schemas.microsoft.com/office/powerpoint/2010/main" val="38612273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2F67C-81EA-425F-A492-28EEB3910ACD}" type="slidenum">
              <a:rPr lang="zh-CN" altLang="en-US" smtClean="0"/>
              <a:t>21</a:t>
            </a:fld>
            <a:endParaRPr lang="zh-CN" altLang="en-US"/>
          </a:p>
        </p:txBody>
      </p:sp>
    </p:spTree>
    <p:extLst>
      <p:ext uri="{BB962C8B-B14F-4D97-AF65-F5344CB8AC3E}">
        <p14:creationId xmlns:p14="http://schemas.microsoft.com/office/powerpoint/2010/main" val="4133950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73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21.pn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3.emf"/></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3.emf"/></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3.emf"/></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1725768" y="458063"/>
            <a:ext cx="9199451" cy="603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pic>
        <p:nvPicPr>
          <p:cNvPr id="3" name="Shane Filan - Beautiful In White (Dem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3159" y="229657"/>
            <a:ext cx="812800" cy="812800"/>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52645" y="1535809"/>
            <a:ext cx="4965918" cy="4719920"/>
          </a:xfrm>
          <a:prstGeom prst="rect">
            <a:avLst/>
          </a:prstGeom>
        </p:spPr>
      </p:pic>
      <p:sp>
        <p:nvSpPr>
          <p:cNvPr id="7" name="文本框 6"/>
          <p:cNvSpPr txBox="1"/>
          <p:nvPr/>
        </p:nvSpPr>
        <p:spPr>
          <a:xfrm>
            <a:off x="8788196" y="708338"/>
            <a:ext cx="1415772" cy="5542175"/>
          </a:xfrm>
          <a:prstGeom prst="rect">
            <a:avLst/>
          </a:prstGeom>
          <a:noFill/>
        </p:spPr>
        <p:txBody>
          <a:bodyPr vert="eaVert" wrap="square" rtlCol="0">
            <a:spAutoFit/>
          </a:bodyPr>
          <a:lstStyle/>
          <a:p>
            <a:r>
              <a:rPr lang="zh-CN" altLang="en-US" sz="4000" dirty="0">
                <a:solidFill>
                  <a:srgbClr val="63B9CF"/>
                </a:solidFill>
                <a:latin typeface="文鼎奈谷米POP体_B" panose="040B0800000000000000" charset="-122"/>
                <a:ea typeface="文鼎奈谷米POP体_B" panose="040B0800000000000000" charset="-122"/>
              </a:rPr>
              <a:t>户外集体婚礼策划</a:t>
            </a:r>
            <a:r>
              <a:rPr lang="zh-CN" altLang="en-US" sz="4000" dirty="0" smtClean="0">
                <a:solidFill>
                  <a:srgbClr val="63B9CF"/>
                </a:solidFill>
                <a:latin typeface="文鼎奈谷米POP体_B" panose="040B0800000000000000" charset="-122"/>
                <a:ea typeface="文鼎奈谷米POP体_B" panose="040B0800000000000000" charset="-122"/>
              </a:rPr>
              <a:t>方案</a:t>
            </a:r>
            <a:r>
              <a:rPr lang="en-US" altLang="zh-CN" sz="4000" dirty="0" smtClean="0">
                <a:solidFill>
                  <a:srgbClr val="63B9CF"/>
                </a:solidFill>
                <a:latin typeface="文鼎奈谷米POP体_B" panose="040B0800000000000000" charset="-122"/>
                <a:ea typeface="文鼎奈谷米POP体_B" panose="040B0800000000000000" charset="-122"/>
              </a:rPr>
              <a:t>PPT</a:t>
            </a:r>
            <a:r>
              <a:rPr lang="zh-CN" altLang="en-US" sz="4000" dirty="0" smtClean="0">
                <a:solidFill>
                  <a:srgbClr val="63B9CF"/>
                </a:solidFill>
                <a:latin typeface="文鼎奈谷米POP体_B" panose="040B0800000000000000" charset="-122"/>
                <a:ea typeface="文鼎奈谷米POP体_B" panose="040B0800000000000000" charset="-122"/>
              </a:rPr>
              <a:t>模板</a:t>
            </a:r>
            <a:endParaRPr lang="zh-CN" altLang="en-US" sz="1600" dirty="0">
              <a:solidFill>
                <a:srgbClr val="63B9CF"/>
              </a:solidFill>
              <a:effectLst/>
              <a:latin typeface="文鼎奈谷米POP体_B" panose="040B0800000000000000" charset="-122"/>
              <a:ea typeface="文鼎奈谷米POP体_B" panose="040B0800000000000000" charset="-122"/>
            </a:endParaRPr>
          </a:p>
        </p:txBody>
      </p:sp>
      <p:sp>
        <p:nvSpPr>
          <p:cNvPr id="8" name="文本框 7"/>
          <p:cNvSpPr txBox="1"/>
          <p:nvPr/>
        </p:nvSpPr>
        <p:spPr>
          <a:xfrm>
            <a:off x="2075461" y="1041029"/>
            <a:ext cx="461665" cy="2400657"/>
          </a:xfrm>
          <a:prstGeom prst="rect">
            <a:avLst/>
          </a:prstGeom>
          <a:noFill/>
        </p:spPr>
        <p:txBody>
          <a:bodyPr vert="eaVert" wrap="none" rtlCol="0">
            <a:spAutoFit/>
          </a:bodyPr>
          <a:lstStyle/>
          <a:p>
            <a:r>
              <a:rPr lang="zh-CN" altLang="en-US" dirty="0" smtClean="0">
                <a:solidFill>
                  <a:srgbClr val="63B9CF"/>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执之子手</a:t>
            </a:r>
            <a:r>
              <a:rPr lang="zh-CN" altLang="en-US" dirty="0">
                <a:solidFill>
                  <a:srgbClr val="63B9CF"/>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a:t>
            </a:r>
            <a:r>
              <a:rPr lang="zh-CN" altLang="en-US" dirty="0" smtClean="0">
                <a:solidFill>
                  <a:srgbClr val="63B9CF"/>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与子偕老。</a:t>
            </a:r>
            <a:endParaRPr lang="zh-CN" altLang="en-US" dirty="0">
              <a:solidFill>
                <a:srgbClr val="63B9CF"/>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endParaRPr>
          </a:p>
        </p:txBody>
      </p:sp>
      <p:sp>
        <p:nvSpPr>
          <p:cNvPr id="9" name="文本框 8"/>
          <p:cNvSpPr txBox="1"/>
          <p:nvPr/>
        </p:nvSpPr>
        <p:spPr>
          <a:xfrm>
            <a:off x="10203968" y="5344734"/>
            <a:ext cx="459740" cy="777240"/>
          </a:xfrm>
          <a:prstGeom prst="rect">
            <a:avLst/>
          </a:prstGeom>
          <a:noFill/>
        </p:spPr>
        <p:txBody>
          <a:bodyPr vert="eaVert" wrap="none" rtlCol="0">
            <a:spAutoFit/>
          </a:bodyPr>
          <a:lstStyle/>
          <a:p>
            <a:r>
              <a:rPr lang="zh-CN" altLang="en-US" dirty="0" smtClean="0">
                <a:solidFill>
                  <a:srgbClr val="63B9CF"/>
                </a:solidFill>
                <a:effectLst>
                  <a:outerShdw blurRad="38100" dist="38100" dir="2700000" algn="tl">
                    <a:srgbClr val="000000">
                      <a:alpha val="43137"/>
                    </a:srgbClr>
                  </a:outerShdw>
                </a:effectLst>
                <a:latin typeface="汉仪小康美术体简" panose="02020600000000000000" pitchFamily="18" charset="-122"/>
                <a:ea typeface="汉仪小康美术体简" panose="02020600000000000000" pitchFamily="18" charset="-122"/>
              </a:rPr>
              <a:t>我爱你</a:t>
            </a:r>
            <a:endParaRPr lang="zh-CN" altLang="en-US" dirty="0">
              <a:solidFill>
                <a:srgbClr val="63B9CF"/>
              </a:solidFill>
              <a:effectLst>
                <a:outerShdw blurRad="38100" dist="38100" dir="2700000" algn="tl">
                  <a:srgbClr val="000000">
                    <a:alpha val="43137"/>
                  </a:srgbClr>
                </a:outerShdw>
              </a:effectLst>
              <a:latin typeface="汉仪小康美术体简" panose="02020600000000000000" pitchFamily="18" charset="-122"/>
              <a:ea typeface="汉仪小康美术体简" panose="02020600000000000000"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remove"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1495139" y="789349"/>
            <a:ext cx="7586366" cy="4976821"/>
          </a:xfrm>
          <a:prstGeom prst="rect">
            <a:avLst/>
          </a:prstGeom>
          <a:solidFill>
            <a:schemeClr val="bg1"/>
          </a:solidFill>
          <a:ln>
            <a:noFill/>
          </a:ln>
          <a:effectLst>
            <a:outerShdw blurRad="5334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3" name="Shane Filan - Beautiful In White (Dem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3159" y="229657"/>
            <a:ext cx="812800" cy="812800"/>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t="12823" b="20991"/>
          <a:stretch>
            <a:fillRect/>
          </a:stretch>
        </p:blipFill>
        <p:spPr>
          <a:xfrm>
            <a:off x="4384755" y="1571222"/>
            <a:ext cx="4042554" cy="3567448"/>
          </a:xfrm>
          <a:prstGeom prst="rect">
            <a:avLst/>
          </a:prstGeom>
          <a:effectLst>
            <a:outerShdw blurRad="63500" sx="102000" sy="102000" algn="ctr" rotWithShape="0">
              <a:prstClr val="black">
                <a:alpha val="40000"/>
              </a:prstClr>
            </a:outerShdw>
          </a:effectLst>
        </p:spPr>
      </p:pic>
      <p:grpSp>
        <p:nvGrpSpPr>
          <p:cNvPr id="6" name="组合 7"/>
          <p:cNvGrpSpPr/>
          <p:nvPr/>
        </p:nvGrpSpPr>
        <p:grpSpPr>
          <a:xfrm>
            <a:off x="2162811" y="1872104"/>
            <a:ext cx="1634157" cy="529893"/>
            <a:chOff x="5535172" y="1401532"/>
            <a:chExt cx="1634157" cy="529893"/>
          </a:xfrm>
        </p:grpSpPr>
        <p:sp>
          <p:nvSpPr>
            <p:cNvPr id="7" name="文本框 6"/>
            <p:cNvSpPr txBox="1"/>
            <p:nvPr/>
          </p:nvSpPr>
          <p:spPr>
            <a:xfrm>
              <a:off x="5662185" y="1401532"/>
              <a:ext cx="1326004" cy="307777"/>
            </a:xfrm>
            <a:prstGeom prst="rect">
              <a:avLst/>
            </a:prstGeom>
            <a:noFill/>
          </p:spPr>
          <p:txBody>
            <a:bodyPr wrap="none" rtlCol="0">
              <a:spAutoFit/>
            </a:bodyPr>
            <a:lstStyle/>
            <a:p>
              <a:r>
                <a:rPr lang="en-US" altLang="zh-CN" sz="1400" dirty="0">
                  <a:latin typeface="微软雅黑" panose="020B0503020204020204" pitchFamily="34" charset="-122"/>
                  <a:ea typeface="微软雅黑" panose="020B0503020204020204" pitchFamily="34" charset="-122"/>
                </a:rPr>
                <a:t>01   </a:t>
              </a:r>
              <a:r>
                <a:rPr lang="zh-CN" altLang="en-US" sz="1400" dirty="0">
                  <a:latin typeface="微软雅黑" panose="020B0503020204020204" pitchFamily="34" charset="-122"/>
                  <a:ea typeface="微软雅黑" panose="020B0503020204020204" pitchFamily="34" charset="-122"/>
                </a:rPr>
                <a:t> 添加标题</a:t>
              </a:r>
            </a:p>
          </p:txBody>
        </p:sp>
        <p:sp>
          <p:nvSpPr>
            <p:cNvPr id="8" name="矩形 7"/>
            <p:cNvSpPr/>
            <p:nvPr/>
          </p:nvSpPr>
          <p:spPr>
            <a:xfrm>
              <a:off x="5662185" y="1685204"/>
              <a:ext cx="1507144" cy="246221"/>
            </a:xfrm>
            <a:prstGeom prst="rect">
              <a:avLst/>
            </a:prstGeom>
          </p:spPr>
          <p:txBody>
            <a:bodyPr wrap="none">
              <a:spAutoFit/>
            </a:bodyPr>
            <a:lstStyle/>
            <a:p>
              <a:r>
                <a:rPr lang="zh-CN" altLang="en-US" sz="1000" dirty="0">
                  <a:solidFill>
                    <a:schemeClr val="tx1">
                      <a:lumMod val="50000"/>
                      <a:lumOff val="50000"/>
                    </a:schemeClr>
                  </a:solidFill>
                  <a:latin typeface="Arial" panose="020B0604020202020204" pitchFamily="34" charset="0"/>
                  <a:cs typeface="Arial" panose="020B0604020202020204" pitchFamily="34" charset="0"/>
                </a:rPr>
                <a:t>Please add title content</a:t>
              </a:r>
            </a:p>
          </p:txBody>
        </p:sp>
        <p:sp>
          <p:nvSpPr>
            <p:cNvPr id="9" name="Freeform 177"/>
            <p:cNvSpPr>
              <a:spLocks noEditPoints="1"/>
            </p:cNvSpPr>
            <p:nvPr/>
          </p:nvSpPr>
          <p:spPr bwMode="auto">
            <a:xfrm>
              <a:off x="5535172" y="1488854"/>
              <a:ext cx="161502" cy="139403"/>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7">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chemeClr val="tx2"/>
            </a:solidFill>
            <a:ln>
              <a:noFill/>
            </a:ln>
          </p:spPr>
          <p:txBody>
            <a:bodyPr vert="horz" wrap="square" lIns="91419" tIns="45709" rIns="91419" bIns="45709" numCol="1" anchor="t" anchorCtr="0" compatLnSpc="1"/>
            <a:lstStyle/>
            <a:p>
              <a:pPr defTabSz="913765"/>
              <a:endParaRPr lang="zh-CN" altLang="en-US" sz="1600" dirty="0">
                <a:solidFill>
                  <a:prstClr val="black"/>
                </a:solidFill>
              </a:endParaRPr>
            </a:p>
          </p:txBody>
        </p:sp>
      </p:grpSp>
      <p:grpSp>
        <p:nvGrpSpPr>
          <p:cNvPr id="10" name="组合 11"/>
          <p:cNvGrpSpPr/>
          <p:nvPr/>
        </p:nvGrpSpPr>
        <p:grpSpPr>
          <a:xfrm>
            <a:off x="2162811" y="2724025"/>
            <a:ext cx="1634157" cy="529893"/>
            <a:chOff x="5535172" y="1401532"/>
            <a:chExt cx="1634157" cy="529893"/>
          </a:xfrm>
        </p:grpSpPr>
        <p:sp>
          <p:nvSpPr>
            <p:cNvPr id="11" name="文本框 10"/>
            <p:cNvSpPr txBox="1"/>
            <p:nvPr/>
          </p:nvSpPr>
          <p:spPr>
            <a:xfrm>
              <a:off x="5662185" y="1401532"/>
              <a:ext cx="1326004" cy="307777"/>
            </a:xfrm>
            <a:prstGeom prst="rect">
              <a:avLst/>
            </a:prstGeom>
            <a:noFill/>
          </p:spPr>
          <p:txBody>
            <a:bodyPr wrap="none" rtlCol="0">
              <a:spAutoFit/>
            </a:bodyPr>
            <a:lstStyle/>
            <a:p>
              <a:r>
                <a:rPr lang="en-US" altLang="zh-CN" sz="1400" dirty="0">
                  <a:latin typeface="微软雅黑" panose="020B0503020204020204" pitchFamily="34" charset="-122"/>
                  <a:ea typeface="微软雅黑" panose="020B0503020204020204" pitchFamily="34" charset="-122"/>
                </a:rPr>
                <a:t>02   </a:t>
              </a:r>
              <a:r>
                <a:rPr lang="zh-CN" altLang="en-US" sz="1400" dirty="0">
                  <a:latin typeface="微软雅黑" panose="020B0503020204020204" pitchFamily="34" charset="-122"/>
                  <a:ea typeface="微软雅黑" panose="020B0503020204020204" pitchFamily="34" charset="-122"/>
                </a:rPr>
                <a:t> 添加标题</a:t>
              </a:r>
            </a:p>
          </p:txBody>
        </p:sp>
        <p:sp>
          <p:nvSpPr>
            <p:cNvPr id="12" name="矩形 11"/>
            <p:cNvSpPr/>
            <p:nvPr/>
          </p:nvSpPr>
          <p:spPr>
            <a:xfrm>
              <a:off x="5662185" y="1685204"/>
              <a:ext cx="1507144" cy="246221"/>
            </a:xfrm>
            <a:prstGeom prst="rect">
              <a:avLst/>
            </a:prstGeom>
          </p:spPr>
          <p:txBody>
            <a:bodyPr wrap="none">
              <a:spAutoFit/>
            </a:bodyPr>
            <a:lstStyle/>
            <a:p>
              <a:r>
                <a:rPr lang="zh-CN" altLang="en-US" sz="1000" dirty="0">
                  <a:solidFill>
                    <a:schemeClr val="tx1">
                      <a:lumMod val="50000"/>
                      <a:lumOff val="50000"/>
                    </a:schemeClr>
                  </a:solidFill>
                  <a:latin typeface="Arial" panose="020B0604020202020204" pitchFamily="34" charset="0"/>
                  <a:cs typeface="Arial" panose="020B0604020202020204" pitchFamily="34" charset="0"/>
                </a:rPr>
                <a:t>Please add title content</a:t>
              </a:r>
            </a:p>
          </p:txBody>
        </p:sp>
        <p:sp>
          <p:nvSpPr>
            <p:cNvPr id="13" name="Freeform 177"/>
            <p:cNvSpPr>
              <a:spLocks noEditPoints="1"/>
            </p:cNvSpPr>
            <p:nvPr/>
          </p:nvSpPr>
          <p:spPr bwMode="auto">
            <a:xfrm>
              <a:off x="5535172" y="1488854"/>
              <a:ext cx="161502" cy="139403"/>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7">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chemeClr val="tx2"/>
            </a:solidFill>
            <a:ln>
              <a:noFill/>
            </a:ln>
          </p:spPr>
          <p:txBody>
            <a:bodyPr vert="horz" wrap="square" lIns="91419" tIns="45709" rIns="91419" bIns="45709" numCol="1" anchor="t" anchorCtr="0" compatLnSpc="1"/>
            <a:lstStyle/>
            <a:p>
              <a:pPr defTabSz="913765"/>
              <a:endParaRPr lang="zh-CN" altLang="en-US" sz="1600" dirty="0">
                <a:solidFill>
                  <a:prstClr val="black"/>
                </a:solidFill>
              </a:endParaRPr>
            </a:p>
          </p:txBody>
        </p:sp>
      </p:grpSp>
      <p:grpSp>
        <p:nvGrpSpPr>
          <p:cNvPr id="14" name="组合 15"/>
          <p:cNvGrpSpPr/>
          <p:nvPr/>
        </p:nvGrpSpPr>
        <p:grpSpPr>
          <a:xfrm>
            <a:off x="2162811" y="3575946"/>
            <a:ext cx="1634157" cy="529893"/>
            <a:chOff x="5535172" y="1401532"/>
            <a:chExt cx="1634157" cy="529893"/>
          </a:xfrm>
        </p:grpSpPr>
        <p:sp>
          <p:nvSpPr>
            <p:cNvPr id="15" name="文本框 14"/>
            <p:cNvSpPr txBox="1"/>
            <p:nvPr/>
          </p:nvSpPr>
          <p:spPr>
            <a:xfrm>
              <a:off x="5662185" y="1401532"/>
              <a:ext cx="1326004" cy="307777"/>
            </a:xfrm>
            <a:prstGeom prst="rect">
              <a:avLst/>
            </a:prstGeom>
            <a:noFill/>
          </p:spPr>
          <p:txBody>
            <a:bodyPr wrap="none" rtlCol="0">
              <a:spAutoFit/>
            </a:bodyPr>
            <a:lstStyle/>
            <a:p>
              <a:r>
                <a:rPr lang="en-US" altLang="zh-CN" sz="1400" dirty="0">
                  <a:latin typeface="微软雅黑" panose="020B0503020204020204" pitchFamily="34" charset="-122"/>
                  <a:ea typeface="微软雅黑" panose="020B0503020204020204" pitchFamily="34" charset="-122"/>
                </a:rPr>
                <a:t>03   </a:t>
              </a:r>
              <a:r>
                <a:rPr lang="zh-CN" altLang="en-US" sz="1400" dirty="0">
                  <a:latin typeface="微软雅黑" panose="020B0503020204020204" pitchFamily="34" charset="-122"/>
                  <a:ea typeface="微软雅黑" panose="020B0503020204020204" pitchFamily="34" charset="-122"/>
                </a:rPr>
                <a:t> 添加标题</a:t>
              </a:r>
            </a:p>
          </p:txBody>
        </p:sp>
        <p:sp>
          <p:nvSpPr>
            <p:cNvPr id="16" name="矩形 15"/>
            <p:cNvSpPr/>
            <p:nvPr/>
          </p:nvSpPr>
          <p:spPr>
            <a:xfrm>
              <a:off x="5662185" y="1685204"/>
              <a:ext cx="1507144" cy="246221"/>
            </a:xfrm>
            <a:prstGeom prst="rect">
              <a:avLst/>
            </a:prstGeom>
          </p:spPr>
          <p:txBody>
            <a:bodyPr wrap="none">
              <a:spAutoFit/>
            </a:bodyPr>
            <a:lstStyle/>
            <a:p>
              <a:r>
                <a:rPr lang="zh-CN" altLang="en-US" sz="1000" dirty="0">
                  <a:solidFill>
                    <a:schemeClr val="tx1">
                      <a:lumMod val="50000"/>
                      <a:lumOff val="50000"/>
                    </a:schemeClr>
                  </a:solidFill>
                  <a:latin typeface="Arial" panose="020B0604020202020204" pitchFamily="34" charset="0"/>
                  <a:cs typeface="Arial" panose="020B0604020202020204" pitchFamily="34" charset="0"/>
                </a:rPr>
                <a:t>Please add title content</a:t>
              </a:r>
            </a:p>
          </p:txBody>
        </p:sp>
        <p:sp>
          <p:nvSpPr>
            <p:cNvPr id="17" name="Freeform 177"/>
            <p:cNvSpPr>
              <a:spLocks noEditPoints="1"/>
            </p:cNvSpPr>
            <p:nvPr/>
          </p:nvSpPr>
          <p:spPr bwMode="auto">
            <a:xfrm>
              <a:off x="5535172" y="1488854"/>
              <a:ext cx="161502" cy="139403"/>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7">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chemeClr val="tx2"/>
            </a:solidFill>
            <a:ln>
              <a:noFill/>
            </a:ln>
          </p:spPr>
          <p:txBody>
            <a:bodyPr vert="horz" wrap="square" lIns="91419" tIns="45709" rIns="91419" bIns="45709" numCol="1" anchor="t" anchorCtr="0" compatLnSpc="1"/>
            <a:lstStyle/>
            <a:p>
              <a:pPr defTabSz="913765"/>
              <a:endParaRPr lang="zh-CN" altLang="en-US" sz="1600" dirty="0">
                <a:solidFill>
                  <a:prstClr val="black"/>
                </a:solidFill>
              </a:endParaRPr>
            </a:p>
          </p:txBody>
        </p:sp>
      </p:grpSp>
      <p:grpSp>
        <p:nvGrpSpPr>
          <p:cNvPr id="18" name="组合 19"/>
          <p:cNvGrpSpPr/>
          <p:nvPr/>
        </p:nvGrpSpPr>
        <p:grpSpPr>
          <a:xfrm>
            <a:off x="2162811" y="4427867"/>
            <a:ext cx="1634157" cy="529893"/>
            <a:chOff x="5535172" y="1401532"/>
            <a:chExt cx="1634157" cy="529893"/>
          </a:xfrm>
        </p:grpSpPr>
        <p:sp>
          <p:nvSpPr>
            <p:cNvPr id="19" name="文本框 18"/>
            <p:cNvSpPr txBox="1"/>
            <p:nvPr/>
          </p:nvSpPr>
          <p:spPr>
            <a:xfrm>
              <a:off x="5662185" y="1401532"/>
              <a:ext cx="1220206" cy="307777"/>
            </a:xfrm>
            <a:prstGeom prst="rect">
              <a:avLst/>
            </a:prstGeom>
            <a:noFill/>
          </p:spPr>
          <p:txBody>
            <a:bodyPr wrap="none" rtlCol="0">
              <a:spAutoFit/>
            </a:bodyPr>
            <a:lstStyle/>
            <a:p>
              <a:r>
                <a:rPr lang="en-US" altLang="zh-CN" sz="1400" dirty="0">
                  <a:latin typeface="微软雅黑" panose="020B0503020204020204" pitchFamily="34" charset="-122"/>
                  <a:ea typeface="微软雅黑" panose="020B0503020204020204" pitchFamily="34" charset="-122"/>
                </a:rPr>
                <a:t>04 </a:t>
              </a:r>
              <a:r>
                <a:rPr lang="zh-CN" altLang="en-US" sz="1400" dirty="0">
                  <a:latin typeface="微软雅黑" panose="020B0503020204020204" pitchFamily="34" charset="-122"/>
                  <a:ea typeface="微软雅黑" panose="020B0503020204020204" pitchFamily="34" charset="-122"/>
                </a:rPr>
                <a:t> 添加标题</a:t>
              </a:r>
            </a:p>
          </p:txBody>
        </p:sp>
        <p:sp>
          <p:nvSpPr>
            <p:cNvPr id="20" name="矩形 19"/>
            <p:cNvSpPr/>
            <p:nvPr/>
          </p:nvSpPr>
          <p:spPr>
            <a:xfrm>
              <a:off x="5662185" y="1685204"/>
              <a:ext cx="1507144" cy="246221"/>
            </a:xfrm>
            <a:prstGeom prst="rect">
              <a:avLst/>
            </a:prstGeom>
          </p:spPr>
          <p:txBody>
            <a:bodyPr wrap="none">
              <a:spAutoFit/>
            </a:bodyPr>
            <a:lstStyle/>
            <a:p>
              <a:r>
                <a:rPr lang="zh-CN" altLang="en-US" sz="1000" dirty="0">
                  <a:solidFill>
                    <a:schemeClr val="tx1">
                      <a:lumMod val="50000"/>
                      <a:lumOff val="50000"/>
                    </a:schemeClr>
                  </a:solidFill>
                  <a:latin typeface="Arial" panose="020B0604020202020204" pitchFamily="34" charset="0"/>
                  <a:cs typeface="Arial" panose="020B0604020202020204" pitchFamily="34" charset="0"/>
                </a:rPr>
                <a:t>Please add title content</a:t>
              </a:r>
            </a:p>
          </p:txBody>
        </p:sp>
        <p:sp>
          <p:nvSpPr>
            <p:cNvPr id="21" name="Freeform 177"/>
            <p:cNvSpPr>
              <a:spLocks noEditPoints="1"/>
            </p:cNvSpPr>
            <p:nvPr/>
          </p:nvSpPr>
          <p:spPr bwMode="auto">
            <a:xfrm>
              <a:off x="5535172" y="1488854"/>
              <a:ext cx="161502" cy="139403"/>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7">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chemeClr val="tx2"/>
            </a:solidFill>
            <a:ln>
              <a:noFill/>
            </a:ln>
          </p:spPr>
          <p:txBody>
            <a:bodyPr vert="horz" wrap="square" lIns="91419" tIns="45709" rIns="91419" bIns="45709" numCol="1" anchor="t" anchorCtr="0" compatLnSpc="1"/>
            <a:lstStyle/>
            <a:p>
              <a:pPr defTabSz="913765"/>
              <a:endParaRPr lang="zh-CN" altLang="en-US" sz="1600" dirty="0">
                <a:solidFill>
                  <a:prstClr val="black"/>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14" presetClass="entr" presetSubtype="1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childTnLst>
                          </p:cTn>
                        </p:par>
                        <p:par>
                          <p:cTn id="19" fill="hold">
                            <p:stCondLst>
                              <p:cond delay="1500"/>
                            </p:stCondLst>
                            <p:childTnLst>
                              <p:par>
                                <p:cTn id="20" presetID="16" presetClass="entr" presetSubtype="21"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par>
                          <p:cTn id="23" fill="hold">
                            <p:stCondLst>
                              <p:cond delay="2000"/>
                            </p:stCondLst>
                            <p:childTnLst>
                              <p:par>
                                <p:cTn id="24" presetID="16" presetClass="entr" presetSubtype="21"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barn(inVertical)">
                                      <p:cBhvr>
                                        <p:cTn id="26" dur="50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0" repeatCount="indefinite" fill="remove" display="0">
                  <p:stCondLst>
                    <p:cond delay="indefinite"/>
                  </p:stCondLst>
                  <p:endCondLst>
                    <p:cond evt="onStopAudio" delay="0">
                      <p:tgtEl>
                        <p:sldTgt/>
                      </p:tgtEl>
                    </p:cond>
                  </p:endCondLst>
                </p:cTn>
                <p:tgtEl>
                  <p:spTgt spid="3"/>
                </p:tgtEl>
              </p:cMediaNode>
            </p:audio>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矩形 5"/>
          <p:cNvSpPr/>
          <p:nvPr/>
        </p:nvSpPr>
        <p:spPr>
          <a:xfrm>
            <a:off x="1495139" y="528035"/>
            <a:ext cx="7816286" cy="5238136"/>
          </a:xfrm>
          <a:prstGeom prst="rect">
            <a:avLst/>
          </a:prstGeom>
          <a:solidFill>
            <a:schemeClr val="bg1"/>
          </a:solidFill>
          <a:ln>
            <a:noFill/>
          </a:ln>
          <a:effectLst>
            <a:outerShdw blurRad="5334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6703" y="1729709"/>
            <a:ext cx="5614587" cy="3743058"/>
          </a:xfrm>
          <a:prstGeom prst="rect">
            <a:avLst/>
          </a:prstGeom>
          <a:effectLst>
            <a:outerShdw blurRad="63500" sx="102000" sy="102000" algn="ctr" rotWithShape="0">
              <a:prstClr val="black">
                <a:alpha val="40000"/>
              </a:prstClr>
            </a:outerShdw>
          </a:effectLst>
        </p:spPr>
      </p:pic>
      <p:sp>
        <p:nvSpPr>
          <p:cNvPr id="3" name="矩形 2"/>
          <p:cNvSpPr/>
          <p:nvPr/>
        </p:nvSpPr>
        <p:spPr>
          <a:xfrm>
            <a:off x="2069320" y="798218"/>
            <a:ext cx="2273983" cy="1862983"/>
          </a:xfrm>
          <a:prstGeom prst="rect">
            <a:avLst/>
          </a:prstGeom>
          <a:solidFill>
            <a:srgbClr val="63B9C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2576358" y="1031862"/>
            <a:ext cx="1723549" cy="646331"/>
          </a:xfrm>
          <a:prstGeom prst="rect">
            <a:avLst/>
          </a:prstGeom>
          <a:noFill/>
        </p:spPr>
        <p:txBody>
          <a:bodyPr wrap="none" rtlCol="0">
            <a:spAutoFit/>
          </a:bodyPr>
          <a:lstStyle/>
          <a:p>
            <a:r>
              <a:rPr lang="en-US" altLang="zh-CN" sz="3600" b="1" dirty="0">
                <a:solidFill>
                  <a:schemeClr val="bg1"/>
                </a:solidFill>
                <a:latin typeface="Arial" panose="020B0604020202020204" pitchFamily="34" charset="0"/>
                <a:cs typeface="Arial" panose="020B0604020202020204" pitchFamily="34" charset="0"/>
              </a:rPr>
              <a:t>Part 01</a:t>
            </a:r>
            <a:endParaRPr lang="zh-CN" altLang="en-US" sz="3600" b="1" dirty="0">
              <a:solidFill>
                <a:schemeClr val="bg1"/>
              </a:solidFill>
              <a:latin typeface="Arial" panose="020B0604020202020204" pitchFamily="34" charset="0"/>
              <a:cs typeface="Arial" panose="020B0604020202020204" pitchFamily="34" charset="0"/>
            </a:endParaRPr>
          </a:p>
        </p:txBody>
      </p:sp>
      <p:sp>
        <p:nvSpPr>
          <p:cNvPr id="5" name="矩形 4"/>
          <p:cNvSpPr/>
          <p:nvPr/>
        </p:nvSpPr>
        <p:spPr>
          <a:xfrm>
            <a:off x="2576358" y="1678193"/>
            <a:ext cx="1750864" cy="646331"/>
          </a:xfrm>
          <a:prstGeom prst="rect">
            <a:avLst/>
          </a:prstGeom>
        </p:spPr>
        <p:txBody>
          <a:bodyPr wrap="square">
            <a:spAutoFit/>
          </a:bodyPr>
          <a:lstStyle/>
          <a:p>
            <a:r>
              <a:rPr lang="zh-CN" altLang="en-US" sz="1200" dirty="0">
                <a:solidFill>
                  <a:schemeClr val="bg1"/>
                </a:solidFill>
                <a:latin typeface="Arial" panose="020B0604020202020204" pitchFamily="34" charset="0"/>
                <a:cs typeface="Arial" panose="020B0604020202020204" pitchFamily="34" charset="0"/>
              </a:rPr>
              <a:t>Don't you be afraid whether old ugly sick I love you</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heckerboard(across)">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矩形 7"/>
          <p:cNvSpPr/>
          <p:nvPr/>
        </p:nvSpPr>
        <p:spPr>
          <a:xfrm>
            <a:off x="1495139" y="528035"/>
            <a:ext cx="7983712" cy="5238136"/>
          </a:xfrm>
          <a:prstGeom prst="rect">
            <a:avLst/>
          </a:prstGeom>
          <a:solidFill>
            <a:schemeClr val="bg1"/>
          </a:solidFill>
          <a:ln>
            <a:noFill/>
          </a:ln>
          <a:effectLst>
            <a:outerShdw blurRad="5334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3" name="图片 2"/>
          <p:cNvPicPr>
            <a:picLocks noChangeAspect="1"/>
          </p:cNvPicPr>
          <p:nvPr/>
        </p:nvPicPr>
        <p:blipFill>
          <a:blip r:embed="rId3" cstate="print">
            <a:duotone>
              <a:prstClr val="black"/>
              <a:srgbClr val="63B9CF">
                <a:tint val="45000"/>
                <a:satMod val="400000"/>
              </a:srgbClr>
            </a:duotone>
            <a:extLst>
              <a:ext uri="{28A0092B-C50C-407E-A947-70E740481C1C}">
                <a14:useLocalDpi xmlns:a14="http://schemas.microsoft.com/office/drawing/2010/main" val="0"/>
              </a:ext>
            </a:extLst>
          </a:blip>
          <a:stretch>
            <a:fillRect/>
          </a:stretch>
        </p:blipFill>
        <p:spPr>
          <a:xfrm>
            <a:off x="1495139" y="1771268"/>
            <a:ext cx="4336072" cy="4336072"/>
          </a:xfrm>
          <a:prstGeom prst="rect">
            <a:avLst/>
          </a:prstGeom>
        </p:spPr>
      </p:pic>
      <p:sp>
        <p:nvSpPr>
          <p:cNvPr id="4" name="淘宝网Chenying0907出品 6"/>
          <p:cNvSpPr/>
          <p:nvPr/>
        </p:nvSpPr>
        <p:spPr>
          <a:xfrm>
            <a:off x="1699151" y="836087"/>
            <a:ext cx="6096000" cy="1276350"/>
          </a:xfrm>
          <a:prstGeom prst="rect">
            <a:avLst/>
          </a:prstGeom>
        </p:spPr>
        <p:txBody>
          <a:bodyPr>
            <a:spAutoFit/>
          </a:bodyPr>
          <a:lstStyle/>
          <a:p>
            <a:r>
              <a:rPr lang="zh-CN" altLang="en-US" sz="3200" b="1" dirty="0" smtClean="0">
                <a:solidFill>
                  <a:srgbClr val="63B9CF"/>
                </a:solidFill>
                <a:latin typeface="Batang" panose="02030600000101010101" pitchFamily="18" charset="-127"/>
                <a:ea typeface="Batang" panose="02030600000101010101" pitchFamily="18" charset="-127"/>
              </a:rPr>
              <a:t>Yes ,I do!</a:t>
            </a:r>
          </a:p>
          <a:p>
            <a:pPr>
              <a:lnSpc>
                <a:spcPct val="125000"/>
              </a:lnSpc>
            </a:pPr>
            <a:r>
              <a:rPr lang="zh-CN" altLang="en-US"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（You er the only one in my heart</a:t>
            </a:r>
            <a:r>
              <a:rPr lang="zh-CN" altLang="en-US" sz="1200"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a:t>
            </a:r>
            <a:endParaRPr lang="en-US" altLang="zh-CN"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endParaRPr>
          </a:p>
          <a:p>
            <a:pPr>
              <a:lnSpc>
                <a:spcPct val="125000"/>
              </a:lnSpc>
            </a:pPr>
            <a:r>
              <a:rPr lang="zh-CN" altLang="en-US"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期待爱情最美丽的那刻，你我在爱的名义下步入圣殿，接受全世界</a:t>
            </a:r>
          </a:p>
          <a:p>
            <a:pPr>
              <a:lnSpc>
                <a:spcPct val="125000"/>
              </a:lnSpc>
            </a:pPr>
            <a:r>
              <a:rPr lang="zh-CN" altLang="en-US"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最诚心的祝福,SAY YES！这是我们彼此的共鸣......</a:t>
            </a:r>
            <a:endParaRPr lang="zh-CN" altLang="en-US" sz="1200"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endParaRPr>
          </a:p>
        </p:txBody>
      </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08514" y="995782"/>
            <a:ext cx="5078441" cy="507844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矩形 36"/>
          <p:cNvSpPr/>
          <p:nvPr/>
        </p:nvSpPr>
        <p:spPr>
          <a:xfrm>
            <a:off x="5757853" y="3766486"/>
            <a:ext cx="3524968" cy="2036082"/>
          </a:xfrm>
          <a:prstGeom prst="rect">
            <a:avLst/>
          </a:prstGeom>
          <a:solidFill>
            <a:schemeClr val="bg1"/>
          </a:solidFill>
          <a:ln>
            <a:noFill/>
          </a:ln>
          <a:effectLst>
            <a:outerShdw blurRad="317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t="3443" b="43978"/>
          <a:stretch>
            <a:fillRect/>
          </a:stretch>
        </p:blipFill>
        <p:spPr>
          <a:xfrm>
            <a:off x="3753368" y="1052699"/>
            <a:ext cx="6273267" cy="2194561"/>
          </a:xfrm>
          <a:prstGeom prst="rect">
            <a:avLst/>
          </a:prstGeom>
          <a:solidFill>
            <a:srgbClr val="9275BC"/>
          </a:solidFill>
          <a:ln>
            <a:noFill/>
          </a:ln>
          <a:effectLst>
            <a:outerShdw blurRad="292100" dist="139700" dir="2700000" algn="tl" rotWithShape="0">
              <a:srgbClr val="333333">
                <a:alpha val="65000"/>
              </a:srgbClr>
            </a:outerShdw>
          </a:effectLst>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9509" y="3601650"/>
            <a:ext cx="2446878" cy="2446878"/>
          </a:xfrm>
          <a:prstGeom prst="rect">
            <a:avLst/>
          </a:prstGeom>
          <a:ln>
            <a:noFill/>
          </a:ln>
          <a:effectLst>
            <a:outerShdw blurRad="292100" dist="139700" dir="2700000" algn="tl" rotWithShape="0">
              <a:srgbClr val="333333">
                <a:alpha val="65000"/>
              </a:srgbClr>
            </a:outerShdw>
          </a:effectLst>
        </p:spPr>
      </p:pic>
      <p:grpSp>
        <p:nvGrpSpPr>
          <p:cNvPr id="4" name="组合 57"/>
          <p:cNvGrpSpPr/>
          <p:nvPr/>
        </p:nvGrpSpPr>
        <p:grpSpPr>
          <a:xfrm>
            <a:off x="2104690" y="1413011"/>
            <a:ext cx="1134537" cy="1127389"/>
            <a:chOff x="537147" y="617365"/>
            <a:chExt cx="1134537" cy="1127389"/>
          </a:xfrm>
          <a:solidFill>
            <a:schemeClr val="bg1"/>
          </a:solidFill>
          <a:effectLst>
            <a:outerShdw blurRad="317500" algn="ctr" rotWithShape="0">
              <a:prstClr val="black">
                <a:alpha val="40000"/>
              </a:prstClr>
            </a:outerShdw>
          </a:effectLst>
        </p:grpSpPr>
        <p:grpSp>
          <p:nvGrpSpPr>
            <p:cNvPr id="5" name="组合 38"/>
            <p:cNvGrpSpPr/>
            <p:nvPr/>
          </p:nvGrpSpPr>
          <p:grpSpPr>
            <a:xfrm>
              <a:off x="537147" y="617365"/>
              <a:ext cx="1122978" cy="1127389"/>
              <a:chOff x="535102" y="831556"/>
              <a:chExt cx="1417238" cy="1422804"/>
            </a:xfrm>
            <a:grpFill/>
          </p:grpSpPr>
          <p:grpSp>
            <p:nvGrpSpPr>
              <p:cNvPr id="10" name="组合 7"/>
              <p:cNvGrpSpPr/>
              <p:nvPr/>
            </p:nvGrpSpPr>
            <p:grpSpPr>
              <a:xfrm>
                <a:off x="535102" y="831556"/>
                <a:ext cx="660401" cy="660399"/>
                <a:chOff x="7785100" y="1530350"/>
                <a:chExt cx="660400" cy="660400"/>
              </a:xfrm>
              <a:grpFill/>
            </p:grpSpPr>
            <p:sp>
              <p:nvSpPr>
                <p:cNvPr id="29" name="矩形 28"/>
                <p:cNvSpPr/>
                <p:nvPr/>
              </p:nvSpPr>
              <p:spPr>
                <a:xfrm>
                  <a:off x="7785100" y="1530350"/>
                  <a:ext cx="660400" cy="660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B9CF"/>
                    </a:solidFill>
                  </a:endParaRPr>
                </a:p>
              </p:txBody>
            </p:sp>
            <p:cxnSp>
              <p:nvCxnSpPr>
                <p:cNvPr id="30" name="直接连接符 10"/>
                <p:cNvCxnSpPr>
                  <a:stCxn id="12" idx="1"/>
                  <a:endCxn id="12" idx="3"/>
                </p:cNvCxnSpPr>
                <p:nvPr/>
              </p:nvCxnSpPr>
              <p:spPr>
                <a:xfrm>
                  <a:off x="7785100" y="1860550"/>
                  <a:ext cx="660400" cy="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11"/>
                <p:cNvCxnSpPr>
                  <a:stCxn id="12" idx="0"/>
                  <a:endCxn id="12" idx="2"/>
                </p:cNvCxnSpPr>
                <p:nvPr/>
              </p:nvCxnSpPr>
              <p:spPr>
                <a:xfrm>
                  <a:off x="8115300" y="1530350"/>
                  <a:ext cx="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12"/>
                <p:cNvCxnSpPr/>
                <p:nvPr/>
              </p:nvCxnSpPr>
              <p:spPr>
                <a:xfrm>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13"/>
                <p:cNvCxnSpPr/>
                <p:nvPr/>
              </p:nvCxnSpPr>
              <p:spPr>
                <a:xfrm flipH="1">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11" name="组合 15"/>
              <p:cNvGrpSpPr/>
              <p:nvPr/>
            </p:nvGrpSpPr>
            <p:grpSpPr>
              <a:xfrm>
                <a:off x="1291941" y="831556"/>
                <a:ext cx="660399" cy="660399"/>
                <a:chOff x="7785100" y="1530350"/>
                <a:chExt cx="660400" cy="660400"/>
              </a:xfrm>
              <a:grpFill/>
            </p:grpSpPr>
            <p:sp>
              <p:nvSpPr>
                <p:cNvPr id="24" name="矩形 23"/>
                <p:cNvSpPr/>
                <p:nvPr/>
              </p:nvSpPr>
              <p:spPr>
                <a:xfrm>
                  <a:off x="7785100" y="1530350"/>
                  <a:ext cx="660400" cy="660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B9CF"/>
                    </a:solidFill>
                  </a:endParaRPr>
                </a:p>
              </p:txBody>
            </p:sp>
            <p:cxnSp>
              <p:nvCxnSpPr>
                <p:cNvPr id="25" name="直接连接符 18"/>
                <p:cNvCxnSpPr>
                  <a:stCxn id="20" idx="1"/>
                  <a:endCxn id="20" idx="3"/>
                </p:cNvCxnSpPr>
                <p:nvPr/>
              </p:nvCxnSpPr>
              <p:spPr>
                <a:xfrm>
                  <a:off x="7785100" y="1860550"/>
                  <a:ext cx="660400" cy="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19"/>
                <p:cNvCxnSpPr>
                  <a:stCxn id="20" idx="0"/>
                  <a:endCxn id="20" idx="2"/>
                </p:cNvCxnSpPr>
                <p:nvPr/>
              </p:nvCxnSpPr>
              <p:spPr>
                <a:xfrm>
                  <a:off x="8115300" y="1530350"/>
                  <a:ext cx="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0"/>
                <p:cNvCxnSpPr/>
                <p:nvPr/>
              </p:nvCxnSpPr>
              <p:spPr>
                <a:xfrm>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1"/>
                <p:cNvCxnSpPr/>
                <p:nvPr/>
              </p:nvCxnSpPr>
              <p:spPr>
                <a:xfrm flipH="1">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12" name="组合 23"/>
              <p:cNvGrpSpPr/>
              <p:nvPr/>
            </p:nvGrpSpPr>
            <p:grpSpPr>
              <a:xfrm>
                <a:off x="535102" y="1593961"/>
                <a:ext cx="660401" cy="660399"/>
                <a:chOff x="7785100" y="1530350"/>
                <a:chExt cx="660400" cy="660400"/>
              </a:xfrm>
              <a:grpFill/>
            </p:grpSpPr>
            <p:sp>
              <p:nvSpPr>
                <p:cNvPr id="19" name="矩形 18"/>
                <p:cNvSpPr/>
                <p:nvPr/>
              </p:nvSpPr>
              <p:spPr>
                <a:xfrm>
                  <a:off x="7785100" y="1530350"/>
                  <a:ext cx="660400" cy="660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B9CF"/>
                    </a:solidFill>
                  </a:endParaRPr>
                </a:p>
              </p:txBody>
            </p:sp>
            <p:cxnSp>
              <p:nvCxnSpPr>
                <p:cNvPr id="20" name="直接连接符 26"/>
                <p:cNvCxnSpPr>
                  <a:stCxn id="28" idx="1"/>
                  <a:endCxn id="28" idx="3"/>
                </p:cNvCxnSpPr>
                <p:nvPr/>
              </p:nvCxnSpPr>
              <p:spPr>
                <a:xfrm>
                  <a:off x="7785100" y="1860550"/>
                  <a:ext cx="660400" cy="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7"/>
                <p:cNvCxnSpPr>
                  <a:stCxn id="28" idx="0"/>
                  <a:endCxn id="28" idx="2"/>
                </p:cNvCxnSpPr>
                <p:nvPr/>
              </p:nvCxnSpPr>
              <p:spPr>
                <a:xfrm>
                  <a:off x="8115300" y="1530350"/>
                  <a:ext cx="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8"/>
                <p:cNvCxnSpPr/>
                <p:nvPr/>
              </p:nvCxnSpPr>
              <p:spPr>
                <a:xfrm>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9"/>
                <p:cNvCxnSpPr/>
                <p:nvPr/>
              </p:nvCxnSpPr>
              <p:spPr>
                <a:xfrm flipH="1">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13" name="组合 31"/>
              <p:cNvGrpSpPr/>
              <p:nvPr/>
            </p:nvGrpSpPr>
            <p:grpSpPr>
              <a:xfrm>
                <a:off x="1291939" y="1593961"/>
                <a:ext cx="660401" cy="660399"/>
                <a:chOff x="7785100" y="1530350"/>
                <a:chExt cx="660400" cy="660400"/>
              </a:xfrm>
              <a:grpFill/>
            </p:grpSpPr>
            <p:sp>
              <p:nvSpPr>
                <p:cNvPr id="14" name="矩形 13"/>
                <p:cNvSpPr/>
                <p:nvPr/>
              </p:nvSpPr>
              <p:spPr>
                <a:xfrm>
                  <a:off x="7785100" y="1530350"/>
                  <a:ext cx="660400" cy="660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B9CF"/>
                    </a:solidFill>
                  </a:endParaRPr>
                </a:p>
              </p:txBody>
            </p:sp>
            <p:cxnSp>
              <p:nvCxnSpPr>
                <p:cNvPr id="15" name="直接连接符 34"/>
                <p:cNvCxnSpPr/>
                <p:nvPr/>
              </p:nvCxnSpPr>
              <p:spPr>
                <a:xfrm>
                  <a:off x="7785100" y="1860550"/>
                  <a:ext cx="660400" cy="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35"/>
                <p:cNvCxnSpPr/>
                <p:nvPr/>
              </p:nvCxnSpPr>
              <p:spPr>
                <a:xfrm>
                  <a:off x="8115300" y="1530350"/>
                  <a:ext cx="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36"/>
                <p:cNvCxnSpPr/>
                <p:nvPr/>
              </p:nvCxnSpPr>
              <p:spPr>
                <a:xfrm>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37"/>
                <p:cNvCxnSpPr/>
                <p:nvPr/>
              </p:nvCxnSpPr>
              <p:spPr>
                <a:xfrm flipH="1">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sp>
          <p:nvSpPr>
            <p:cNvPr id="6" name="文本框 5"/>
            <p:cNvSpPr txBox="1"/>
            <p:nvPr/>
          </p:nvSpPr>
          <p:spPr>
            <a:xfrm>
              <a:off x="546104" y="659220"/>
              <a:ext cx="492443" cy="461665"/>
            </a:xfrm>
            <a:prstGeom prst="rect">
              <a:avLst/>
            </a:prstGeom>
            <a:grpFill/>
          </p:spPr>
          <p:txBody>
            <a:bodyPr wrap="none" rtlCol="0">
              <a:spAutoFit/>
            </a:bodyPr>
            <a:lstStyle/>
            <a:p>
              <a:r>
                <a:rPr lang="zh-CN" altLang="en-US" sz="2400" b="1" dirty="0">
                  <a:solidFill>
                    <a:srgbClr val="63B9CF"/>
                  </a:solidFill>
                  <a:latin typeface="微软雅黑" panose="020B0503020204020204" pitchFamily="34" charset="-122"/>
                  <a:ea typeface="微软雅黑" panose="020B0503020204020204" pitchFamily="34" charset="-122"/>
                </a:rPr>
                <a:t>美</a:t>
              </a:r>
            </a:p>
          </p:txBody>
        </p:sp>
        <p:sp>
          <p:nvSpPr>
            <p:cNvPr id="7" name="文本框 6"/>
            <p:cNvSpPr txBox="1"/>
            <p:nvPr/>
          </p:nvSpPr>
          <p:spPr>
            <a:xfrm>
              <a:off x="1167682" y="648172"/>
              <a:ext cx="492443" cy="461665"/>
            </a:xfrm>
            <a:prstGeom prst="rect">
              <a:avLst/>
            </a:prstGeom>
            <a:grpFill/>
          </p:spPr>
          <p:txBody>
            <a:bodyPr wrap="none" rtlCol="0">
              <a:spAutoFit/>
            </a:bodyPr>
            <a:lstStyle/>
            <a:p>
              <a:r>
                <a:rPr lang="zh-CN" altLang="en-US" sz="2400" b="1" dirty="0">
                  <a:solidFill>
                    <a:srgbClr val="63B9CF"/>
                  </a:solidFill>
                  <a:latin typeface="微软雅黑" panose="020B0503020204020204" pitchFamily="34" charset="-122"/>
                  <a:ea typeface="微软雅黑" panose="020B0503020204020204" pitchFamily="34" charset="-122"/>
                </a:rPr>
                <a:t>好</a:t>
              </a:r>
            </a:p>
          </p:txBody>
        </p:sp>
        <p:sp>
          <p:nvSpPr>
            <p:cNvPr id="8" name="文本框 7"/>
            <p:cNvSpPr txBox="1"/>
            <p:nvPr/>
          </p:nvSpPr>
          <p:spPr>
            <a:xfrm>
              <a:off x="1179241" y="1280592"/>
              <a:ext cx="492443" cy="461665"/>
            </a:xfrm>
            <a:prstGeom prst="rect">
              <a:avLst/>
            </a:prstGeom>
            <a:grpFill/>
          </p:spPr>
          <p:txBody>
            <a:bodyPr wrap="none" rtlCol="0">
              <a:spAutoFit/>
            </a:bodyPr>
            <a:lstStyle/>
            <a:p>
              <a:r>
                <a:rPr lang="zh-CN" altLang="en-US" sz="2400" b="1" dirty="0">
                  <a:solidFill>
                    <a:srgbClr val="63B9CF"/>
                  </a:solidFill>
                  <a:latin typeface="微软雅黑" panose="020B0503020204020204" pitchFamily="34" charset="-122"/>
                  <a:ea typeface="微软雅黑" panose="020B0503020204020204" pitchFamily="34" charset="-122"/>
                </a:rPr>
                <a:t>光</a:t>
              </a:r>
            </a:p>
          </p:txBody>
        </p:sp>
        <p:sp>
          <p:nvSpPr>
            <p:cNvPr id="9" name="文本框 8"/>
            <p:cNvSpPr txBox="1"/>
            <p:nvPr/>
          </p:nvSpPr>
          <p:spPr>
            <a:xfrm>
              <a:off x="546104" y="1270211"/>
              <a:ext cx="492443" cy="461665"/>
            </a:xfrm>
            <a:prstGeom prst="rect">
              <a:avLst/>
            </a:prstGeom>
            <a:grpFill/>
          </p:spPr>
          <p:txBody>
            <a:bodyPr wrap="none" rtlCol="0">
              <a:spAutoFit/>
            </a:bodyPr>
            <a:lstStyle/>
            <a:p>
              <a:r>
                <a:rPr lang="zh-CN" altLang="en-US" sz="2400" b="1" dirty="0">
                  <a:solidFill>
                    <a:srgbClr val="63B9CF"/>
                  </a:solidFill>
                  <a:latin typeface="微软雅黑" panose="020B0503020204020204" pitchFamily="34" charset="-122"/>
                  <a:ea typeface="微软雅黑" panose="020B0503020204020204" pitchFamily="34" charset="-122"/>
                </a:rPr>
                <a:t>时</a:t>
              </a:r>
            </a:p>
          </p:txBody>
        </p:sp>
      </p:grpSp>
      <p:sp>
        <p:nvSpPr>
          <p:cNvPr id="34" name="淘宝网Chenying0907出品 3"/>
          <p:cNvSpPr txBox="1"/>
          <p:nvPr/>
        </p:nvSpPr>
        <p:spPr>
          <a:xfrm>
            <a:off x="5977588" y="4584472"/>
            <a:ext cx="1723550" cy="400110"/>
          </a:xfrm>
          <a:prstGeom prst="rect">
            <a:avLst/>
          </a:prstGeom>
          <a:noFill/>
        </p:spPr>
        <p:txBody>
          <a:bodyPr wrap="none" rtlCol="0">
            <a:spAutoFit/>
          </a:bodyPr>
          <a:lstStyle/>
          <a:p>
            <a:r>
              <a:rPr lang="zh-CN" altLang="en-US" sz="2000" b="1" dirty="0" smtClean="0">
                <a:solidFill>
                  <a:srgbClr val="63B9CF"/>
                </a:solidFill>
                <a:latin typeface="造字工房悦黑（非商用）常规体" pitchFamily="2" charset="-122"/>
                <a:ea typeface="造字工房悦黑（非商用）常规体" pitchFamily="2" charset="-122"/>
              </a:rPr>
              <a:t>你好，幸福！</a:t>
            </a:r>
            <a:endParaRPr lang="zh-CN" altLang="en-US" sz="2000" b="1" dirty="0">
              <a:solidFill>
                <a:srgbClr val="63B9CF"/>
              </a:solidFill>
              <a:latin typeface="造字工房悦黑（非商用）常规体" pitchFamily="2" charset="-122"/>
              <a:ea typeface="造字工房悦黑（非商用）常规体" pitchFamily="2" charset="-122"/>
            </a:endParaRPr>
          </a:p>
        </p:txBody>
      </p:sp>
      <p:sp>
        <p:nvSpPr>
          <p:cNvPr id="35" name="淘宝网Chenying0907出品 4"/>
          <p:cNvSpPr txBox="1"/>
          <p:nvPr/>
        </p:nvSpPr>
        <p:spPr>
          <a:xfrm>
            <a:off x="5879281" y="4938862"/>
            <a:ext cx="1595309" cy="707886"/>
          </a:xfrm>
          <a:prstGeom prst="rect">
            <a:avLst/>
          </a:prstGeom>
          <a:noFill/>
        </p:spPr>
        <p:txBody>
          <a:bodyPr wrap="none" rtlCol="0">
            <a:spAutoFit/>
          </a:bodyPr>
          <a:lstStyle/>
          <a:p>
            <a:r>
              <a:rPr lang="en-US" altLang="zh-CN" sz="2000" dirty="0" smtClean="0">
                <a:solidFill>
                  <a:srgbClr val="63B9CF"/>
                </a:solidFill>
                <a:latin typeface="造字工房悦黑（非商用）常规体" pitchFamily="2" charset="-122"/>
                <a:ea typeface="造字工房悦黑（非商用）常规体" pitchFamily="2" charset="-122"/>
              </a:rPr>
              <a:t>HELLO</a:t>
            </a:r>
          </a:p>
          <a:p>
            <a:r>
              <a:rPr lang="en-US" altLang="zh-CN" sz="2000" dirty="0" smtClean="0">
                <a:solidFill>
                  <a:srgbClr val="63B9CF"/>
                </a:solidFill>
                <a:latin typeface="造字工房悦黑（非商用）常规体" pitchFamily="2" charset="-122"/>
                <a:ea typeface="造字工房悦黑（非商用）常规体" pitchFamily="2" charset="-122"/>
              </a:rPr>
              <a:t>HAPPINESS !</a:t>
            </a:r>
            <a:endParaRPr lang="zh-CN" altLang="en-US" sz="2000" dirty="0">
              <a:solidFill>
                <a:srgbClr val="63B9CF"/>
              </a:solidFill>
              <a:latin typeface="造字工房悦黑（非商用）常规体" pitchFamily="2" charset="-122"/>
              <a:ea typeface="造字工房悦黑（非商用）常规体" pitchFamily="2" charset="-122"/>
            </a:endParaRPr>
          </a:p>
        </p:txBody>
      </p:sp>
      <p:sp>
        <p:nvSpPr>
          <p:cNvPr id="36" name="淘宝网Chenying0907出品 5"/>
          <p:cNvSpPr/>
          <p:nvPr/>
        </p:nvSpPr>
        <p:spPr>
          <a:xfrm>
            <a:off x="5879281" y="3938141"/>
            <a:ext cx="3403540" cy="646331"/>
          </a:xfrm>
          <a:prstGeom prst="rect">
            <a:avLst/>
          </a:prstGeom>
        </p:spPr>
        <p:txBody>
          <a:bodyPr wrap="square">
            <a:spAutoFit/>
          </a:bodyPr>
          <a:lstStyle/>
          <a:p>
            <a:r>
              <a:rPr lang="en-US" altLang="zh-CN" sz="1200" dirty="0" smtClean="0">
                <a:solidFill>
                  <a:srgbClr val="63B9CF"/>
                </a:solidFill>
              </a:rPr>
              <a:t>May Jesus Christ always be at the center of the new lives you are now starting to build together, that you may know the ways of true love and kindness. </a:t>
            </a:r>
            <a:endParaRPr lang="zh-CN" altLang="en-US" sz="1200" dirty="0">
              <a:solidFill>
                <a:srgbClr val="63B9CF"/>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1000"/>
                                        <p:tgtEl>
                                          <p:spTgt spid="35"/>
                                        </p:tgtEl>
                                      </p:cBhvr>
                                    </p:animEffect>
                                    <p:anim calcmode="lin" valueType="num">
                                      <p:cBhvr>
                                        <p:cTn id="24" dur="1000" fill="hold"/>
                                        <p:tgtEl>
                                          <p:spTgt spid="35"/>
                                        </p:tgtEl>
                                        <p:attrNameLst>
                                          <p:attrName>ppt_x</p:attrName>
                                        </p:attrNameLst>
                                      </p:cBhvr>
                                      <p:tavLst>
                                        <p:tav tm="0">
                                          <p:val>
                                            <p:strVal val="#ppt_x"/>
                                          </p:val>
                                        </p:tav>
                                        <p:tav tm="100000">
                                          <p:val>
                                            <p:strVal val="#ppt_x"/>
                                          </p:val>
                                        </p:tav>
                                      </p:tavLst>
                                    </p:anim>
                                    <p:anim calcmode="lin" valueType="num">
                                      <p:cBhvr>
                                        <p:cTn id="25" dur="1000" fill="hold"/>
                                        <p:tgtEl>
                                          <p:spTgt spid="3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1000"/>
                                        <p:tgtEl>
                                          <p:spTgt spid="36"/>
                                        </p:tgtEl>
                                      </p:cBhvr>
                                    </p:animEffect>
                                    <p:anim calcmode="lin" valueType="num">
                                      <p:cBhvr>
                                        <p:cTn id="29" dur="1000" fill="hold"/>
                                        <p:tgtEl>
                                          <p:spTgt spid="36"/>
                                        </p:tgtEl>
                                        <p:attrNameLst>
                                          <p:attrName>ppt_x</p:attrName>
                                        </p:attrNameLst>
                                      </p:cBhvr>
                                      <p:tavLst>
                                        <p:tav tm="0">
                                          <p:val>
                                            <p:strVal val="#ppt_x"/>
                                          </p:val>
                                        </p:tav>
                                        <p:tav tm="100000">
                                          <p:val>
                                            <p:strVal val="#ppt_x"/>
                                          </p:val>
                                        </p:tav>
                                      </p:tavLst>
                                    </p:anim>
                                    <p:anim calcmode="lin" valueType="num">
                                      <p:cBhvr>
                                        <p:cTn id="30" dur="1000" fill="hold"/>
                                        <p:tgtEl>
                                          <p:spTgt spid="36"/>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4" grpId="0"/>
      <p:bldP spid="35" grpId="0"/>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矩形 14"/>
          <p:cNvSpPr/>
          <p:nvPr/>
        </p:nvSpPr>
        <p:spPr>
          <a:xfrm>
            <a:off x="3961740" y="4419815"/>
            <a:ext cx="3399294" cy="1251465"/>
          </a:xfrm>
          <a:prstGeom prst="rect">
            <a:avLst/>
          </a:prstGeom>
          <a:solidFill>
            <a:schemeClr val="bg1"/>
          </a:solidFill>
          <a:ln>
            <a:noFill/>
          </a:ln>
          <a:effectLst>
            <a:outerShdw blurRad="317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B9CF"/>
              </a:solidFill>
            </a:endParaRPr>
          </a:p>
        </p:txBody>
      </p:sp>
      <p:sp>
        <p:nvSpPr>
          <p:cNvPr id="14" name="矩形 13"/>
          <p:cNvSpPr/>
          <p:nvPr/>
        </p:nvSpPr>
        <p:spPr>
          <a:xfrm>
            <a:off x="3251944" y="875762"/>
            <a:ext cx="4587281" cy="1625666"/>
          </a:xfrm>
          <a:prstGeom prst="rect">
            <a:avLst/>
          </a:prstGeom>
          <a:solidFill>
            <a:schemeClr val="bg1"/>
          </a:solidFill>
          <a:ln>
            <a:noFill/>
          </a:ln>
          <a:effectLst>
            <a:outerShdw blurRad="317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B9CF"/>
              </a:solidFill>
            </a:endParaRPr>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1231" y="4419816"/>
            <a:ext cx="1910719" cy="1251465"/>
          </a:xfrm>
          <a:prstGeom prst="rect">
            <a:avLst/>
          </a:prstGeom>
          <a:effectLst>
            <a:outerShdw blurRad="317500" algn="ctr" rotWithShape="0">
              <a:prstClr val="black">
                <a:alpha val="40000"/>
              </a:prstClr>
            </a:outerShdw>
          </a:effectLst>
        </p:spPr>
      </p:pic>
      <p:pic>
        <p:nvPicPr>
          <p:cNvPr id="20" name="图片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9151" y="2835688"/>
            <a:ext cx="1835099" cy="1274387"/>
          </a:xfrm>
          <a:prstGeom prst="rect">
            <a:avLst/>
          </a:prstGeom>
          <a:effectLst>
            <a:outerShdw blurRad="317500" algn="ctr" rotWithShape="0">
              <a:prstClr val="black">
                <a:alpha val="40000"/>
              </a:prstClr>
            </a:outerShdw>
          </a:effectLst>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31421" y="2827246"/>
            <a:ext cx="1914394" cy="1276262"/>
          </a:xfrm>
          <a:prstGeom prst="rect">
            <a:avLst/>
          </a:prstGeom>
          <a:effectLst>
            <a:outerShdw blurRad="317500" algn="ctr" rotWithShape="0">
              <a:prstClr val="black">
                <a:alpha val="40000"/>
              </a:prstClr>
            </a:outerShdw>
          </a:effectLst>
        </p:spPr>
      </p:pic>
      <p:pic>
        <p:nvPicPr>
          <p:cNvPr id="22" name="图片 21"/>
          <p:cNvPicPr>
            <a:picLocks noChangeAspect="1"/>
          </p:cNvPicPr>
          <p:nvPr/>
        </p:nvPicPr>
        <p:blipFill rotWithShape="1">
          <a:blip r:embed="rId6" cstate="print">
            <a:extLst>
              <a:ext uri="{28A0092B-C50C-407E-A947-70E740481C1C}">
                <a14:useLocalDpi xmlns:a14="http://schemas.microsoft.com/office/drawing/2010/main" val="0"/>
              </a:ext>
            </a:extLst>
          </a:blip>
          <a:srcRect l="5104" t="23039" b="30833"/>
          <a:stretch>
            <a:fillRect/>
          </a:stretch>
        </p:blipFill>
        <p:spPr>
          <a:xfrm>
            <a:off x="3601330" y="2833116"/>
            <a:ext cx="1957306" cy="1276472"/>
          </a:xfrm>
          <a:prstGeom prst="rect">
            <a:avLst/>
          </a:prstGeom>
          <a:effectLst>
            <a:outerShdw blurRad="317500" algn="ctr" rotWithShape="0">
              <a:prstClr val="black">
                <a:alpha val="40000"/>
              </a:prstClr>
            </a:outerShdw>
          </a:effectLst>
        </p:spPr>
      </p:pic>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41231" y="2835689"/>
            <a:ext cx="1909675" cy="1274386"/>
          </a:xfrm>
          <a:prstGeom prst="rect">
            <a:avLst/>
          </a:prstGeom>
          <a:effectLst>
            <a:outerShdw blurRad="317500" algn="ctr" rotWithShape="0">
              <a:prstClr val="black">
                <a:alpha val="40000"/>
              </a:prstClr>
            </a:outerShdw>
          </a:effectLst>
        </p:spPr>
      </p:pic>
      <p:pic>
        <p:nvPicPr>
          <p:cNvPr id="24" name="图片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70823" y="4378322"/>
            <a:ext cx="2001682" cy="1334455"/>
          </a:xfrm>
          <a:prstGeom prst="rect">
            <a:avLst/>
          </a:prstGeom>
          <a:effectLst>
            <a:outerShdw blurRad="317500" algn="ctr" rotWithShape="0">
              <a:prstClr val="black">
                <a:alpha val="40000"/>
              </a:prstClr>
            </a:outerShdw>
          </a:effectLst>
        </p:spPr>
      </p:pic>
      <p:sp>
        <p:nvSpPr>
          <p:cNvPr id="33" name="淘宝网Chenying0907出品 41"/>
          <p:cNvSpPr/>
          <p:nvPr/>
        </p:nvSpPr>
        <p:spPr>
          <a:xfrm>
            <a:off x="4258101" y="4653133"/>
            <a:ext cx="3102933" cy="784830"/>
          </a:xfrm>
          <a:prstGeom prst="rect">
            <a:avLst/>
          </a:prstGeom>
        </p:spPr>
        <p:txBody>
          <a:bodyPr wrap="square">
            <a:spAutoFit/>
          </a:bodyPr>
          <a:lstStyle/>
          <a:p>
            <a:pPr>
              <a:lnSpc>
                <a:spcPct val="125000"/>
              </a:lnSpc>
            </a:pPr>
            <a:r>
              <a:rPr lang="zh-CN" altLang="en-US" sz="1200"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无论你在何时，无论你在</a:t>
            </a:r>
            <a:r>
              <a:rPr lang="zh-CN" altLang="en-US"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何处</a:t>
            </a:r>
            <a:endParaRPr lang="en-US" altLang="zh-CN"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endParaRPr>
          </a:p>
          <a:p>
            <a:pPr>
              <a:lnSpc>
                <a:spcPct val="125000"/>
              </a:lnSpc>
            </a:pPr>
            <a:r>
              <a:rPr lang="zh-CN" altLang="en-US"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无论</a:t>
            </a:r>
            <a:r>
              <a:rPr lang="zh-CN" altLang="en-US" sz="1200"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你做什么；请记住：我永远支持你</a:t>
            </a:r>
            <a:r>
              <a:rPr lang="zh-CN" altLang="en-US"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a:t>
            </a:r>
            <a:endParaRPr lang="en-US" altLang="zh-CN"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endParaRPr>
          </a:p>
          <a:p>
            <a:pPr>
              <a:lnSpc>
                <a:spcPct val="125000"/>
              </a:lnSpc>
            </a:pPr>
            <a:r>
              <a:rPr lang="zh-CN" altLang="en-US" sz="12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无时无刻</a:t>
            </a:r>
            <a:r>
              <a:rPr lang="zh-CN" altLang="en-US" sz="1200"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不着你，因为你是我最爱的人！</a:t>
            </a:r>
          </a:p>
        </p:txBody>
      </p:sp>
      <p:sp>
        <p:nvSpPr>
          <p:cNvPr id="34" name="淘宝网Chenying0907出品 8"/>
          <p:cNvSpPr/>
          <p:nvPr/>
        </p:nvSpPr>
        <p:spPr>
          <a:xfrm>
            <a:off x="3290065" y="1005293"/>
            <a:ext cx="4511040" cy="900246"/>
          </a:xfrm>
          <a:prstGeom prst="rect">
            <a:avLst/>
          </a:prstGeom>
        </p:spPr>
        <p:txBody>
          <a:bodyPr wrap="square">
            <a:spAutoFit/>
          </a:bodyPr>
          <a:lstStyle/>
          <a:p>
            <a:pPr algn="ctr">
              <a:lnSpc>
                <a:spcPct val="125000"/>
              </a:lnSpc>
            </a:pPr>
            <a:r>
              <a:rPr lang="zh-CN" altLang="en-US" sz="1400"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亲爱的，我已病入膏肓，因为不知道怎么</a:t>
            </a:r>
            <a:r>
              <a:rPr lang="zh-CN" altLang="en-US" sz="14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了</a:t>
            </a:r>
            <a:endParaRPr lang="en-US" altLang="zh-CN" sz="14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endParaRPr>
          </a:p>
          <a:p>
            <a:pPr algn="ctr">
              <a:lnSpc>
                <a:spcPct val="125000"/>
              </a:lnSpc>
            </a:pPr>
            <a:r>
              <a:rPr lang="zh-CN" altLang="en-US" sz="14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我</a:t>
            </a:r>
            <a:r>
              <a:rPr lang="zh-CN" altLang="en-US" sz="1400"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的眼睛里只能看到你的身影，耳朵里只能听得到你的声音，脑海里只有你的记忆</a:t>
            </a:r>
            <a:r>
              <a:rPr lang="zh-CN" altLang="en-US" sz="14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，心中</a:t>
            </a:r>
            <a:r>
              <a:rPr lang="zh-CN" altLang="en-US" sz="1400"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塞满了你的</a:t>
            </a:r>
            <a:r>
              <a:rPr lang="zh-CN" altLang="en-US" sz="1400"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名字</a:t>
            </a:r>
            <a:endParaRPr lang="zh-CN" altLang="en-US" sz="1400"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endParaRPr>
          </a:p>
        </p:txBody>
      </p:sp>
      <p:sp>
        <p:nvSpPr>
          <p:cNvPr id="35" name="淘宝网Chenying0907出品 10"/>
          <p:cNvSpPr/>
          <p:nvPr/>
        </p:nvSpPr>
        <p:spPr>
          <a:xfrm>
            <a:off x="3290065" y="1795793"/>
            <a:ext cx="4005040" cy="584775"/>
          </a:xfrm>
          <a:prstGeom prst="rect">
            <a:avLst/>
          </a:prstGeom>
        </p:spPr>
        <p:txBody>
          <a:bodyPr wrap="square">
            <a:spAutoFit/>
          </a:bodyPr>
          <a:lstStyle/>
          <a:p>
            <a:pPr algn="ctr"/>
            <a:r>
              <a:rPr lang="en-US" altLang="zh-CN" dirty="0">
                <a:solidFill>
                  <a:srgbClr val="63B9CF"/>
                </a:solidFill>
              </a:rPr>
              <a:t> </a:t>
            </a:r>
            <a:r>
              <a:rPr lang="en-US" altLang="zh-CN" sz="1400" dirty="0">
                <a:solidFill>
                  <a:srgbClr val="63B9CF"/>
                </a:solidFill>
              </a:rPr>
              <a:t>You two are a perfect match. Here's wishing you both a lifetime of happiness. </a:t>
            </a:r>
            <a:endParaRPr lang="zh-CN" altLang="en-US" sz="1400" dirty="0">
              <a:solidFill>
                <a:srgbClr val="63B9CF"/>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heckerboard(across)">
                                      <p:cBhvr>
                                        <p:cTn id="7" dur="500"/>
                                        <p:tgtEl>
                                          <p:spTgt spid="23"/>
                                        </p:tgtEl>
                                      </p:cBhvr>
                                    </p:animEffect>
                                  </p:childTnLst>
                                </p:cTn>
                              </p:par>
                              <p:par>
                                <p:cTn id="8" presetID="5" presetClass="entr" presetSubtype="1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checkerboard(across)">
                                      <p:cBhvr>
                                        <p:cTn id="10" dur="500"/>
                                        <p:tgtEl>
                                          <p:spTgt spid="22"/>
                                        </p:tgtEl>
                                      </p:cBhvr>
                                    </p:animEffect>
                                  </p:childTnLst>
                                </p:cTn>
                              </p:par>
                              <p:par>
                                <p:cTn id="11" presetID="5" presetClass="entr" presetSubtype="1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checkerboard(across)">
                                      <p:cBhvr>
                                        <p:cTn id="13" dur="500"/>
                                        <p:tgtEl>
                                          <p:spTgt spid="21"/>
                                        </p:tgtEl>
                                      </p:cBhvr>
                                    </p:animEffect>
                                  </p:childTnLst>
                                </p:cTn>
                              </p:par>
                              <p:par>
                                <p:cTn id="14" presetID="5" presetClass="entr" presetSubtype="10"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checkerboard(across)">
                                      <p:cBhvr>
                                        <p:cTn id="16" dur="500"/>
                                        <p:tgtEl>
                                          <p:spTgt spid="20"/>
                                        </p:tgtEl>
                                      </p:cBhvr>
                                    </p:animEffect>
                                  </p:childTnLst>
                                </p:cTn>
                              </p:par>
                              <p:par>
                                <p:cTn id="17" presetID="5" presetClass="entr" presetSubtype="1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checkerboard(across)">
                                      <p:cBhvr>
                                        <p:cTn id="19" dur="500"/>
                                        <p:tgtEl>
                                          <p:spTgt spid="24"/>
                                        </p:tgtEl>
                                      </p:cBhvr>
                                    </p:animEffect>
                                  </p:childTnLst>
                                </p:cTn>
                              </p:par>
                              <p:par>
                                <p:cTn id="20" presetID="5" presetClass="entr" presetSubtype="1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checkerboard(across)">
                                      <p:cBhvr>
                                        <p:cTn id="22" dur="500"/>
                                        <p:tgtEl>
                                          <p:spTgt spid="19"/>
                                        </p:tgtEl>
                                      </p:cBhvr>
                                    </p:animEffect>
                                  </p:childTnLst>
                                </p:cTn>
                              </p:par>
                            </p:childTnLst>
                          </p:cTn>
                        </p:par>
                        <p:par>
                          <p:cTn id="23" fill="hold">
                            <p:stCondLst>
                              <p:cond delay="500"/>
                            </p:stCondLst>
                            <p:childTnLst>
                              <p:par>
                                <p:cTn id="24" presetID="42" presetClass="entr" presetSubtype="0" fill="hold" grpId="0" nodeType="afterEffect">
                                  <p:stCondLst>
                                    <p:cond delay="0"/>
                                  </p:stCondLst>
                                  <p:iterate type="lt">
                                    <p:tmPct val="10000"/>
                                  </p:iterate>
                                  <p:childTnLst>
                                    <p:set>
                                      <p:cBhvr>
                                        <p:cTn id="25" dur="1" fill="hold">
                                          <p:stCondLst>
                                            <p:cond delay="0"/>
                                          </p:stCondLst>
                                        </p:cTn>
                                        <p:tgtEl>
                                          <p:spTgt spid="33"/>
                                        </p:tgtEl>
                                        <p:attrNameLst>
                                          <p:attrName>style.visibility</p:attrName>
                                        </p:attrNameLst>
                                      </p:cBhvr>
                                      <p:to>
                                        <p:strVal val="visible"/>
                                      </p:to>
                                    </p:set>
                                    <p:animEffect transition="in" filter="fade">
                                      <p:cBhvr>
                                        <p:cTn id="26" dur="1000"/>
                                        <p:tgtEl>
                                          <p:spTgt spid="33"/>
                                        </p:tgtEl>
                                      </p:cBhvr>
                                    </p:animEffect>
                                    <p:anim calcmode="lin" valueType="num">
                                      <p:cBhvr>
                                        <p:cTn id="27" dur="1000" fill="hold"/>
                                        <p:tgtEl>
                                          <p:spTgt spid="33"/>
                                        </p:tgtEl>
                                        <p:attrNameLst>
                                          <p:attrName>ppt_x</p:attrName>
                                        </p:attrNameLst>
                                      </p:cBhvr>
                                      <p:tavLst>
                                        <p:tav tm="0">
                                          <p:val>
                                            <p:strVal val="#ppt_x"/>
                                          </p:val>
                                        </p:tav>
                                        <p:tav tm="100000">
                                          <p:val>
                                            <p:strVal val="#ppt_x"/>
                                          </p:val>
                                        </p:tav>
                                      </p:tavLst>
                                    </p:anim>
                                    <p:anim calcmode="lin" valueType="num">
                                      <p:cBhvr>
                                        <p:cTn id="28" dur="1000" fill="hold"/>
                                        <p:tgtEl>
                                          <p:spTgt spid="33"/>
                                        </p:tgtEl>
                                        <p:attrNameLst>
                                          <p:attrName>ppt_y</p:attrName>
                                        </p:attrNameLst>
                                      </p:cBhvr>
                                      <p:tavLst>
                                        <p:tav tm="0">
                                          <p:val>
                                            <p:strVal val="#ppt_y+.1"/>
                                          </p:val>
                                        </p:tav>
                                        <p:tav tm="100000">
                                          <p:val>
                                            <p:strVal val="#ppt_y"/>
                                          </p:val>
                                        </p:tav>
                                      </p:tavLst>
                                    </p:anim>
                                  </p:childTnLst>
                                </p:cTn>
                              </p:par>
                            </p:childTnLst>
                          </p:cTn>
                        </p:par>
                        <p:par>
                          <p:cTn id="29" fill="hold">
                            <p:stCondLst>
                              <p:cond delay="6300"/>
                            </p:stCondLst>
                            <p:childTnLst>
                              <p:par>
                                <p:cTn id="30" presetID="42" presetClass="entr" presetSubtype="0" fill="hold" grpId="0" nodeType="afterEffect">
                                  <p:stCondLst>
                                    <p:cond delay="1000"/>
                                  </p:stCondLst>
                                  <p:iterate type="lt">
                                    <p:tmPct val="5000"/>
                                  </p:iterate>
                                  <p:childTnLst>
                                    <p:set>
                                      <p:cBhvr>
                                        <p:cTn id="31" dur="1" fill="hold">
                                          <p:stCondLst>
                                            <p:cond delay="0"/>
                                          </p:stCondLst>
                                        </p:cTn>
                                        <p:tgtEl>
                                          <p:spTgt spid="34"/>
                                        </p:tgtEl>
                                        <p:attrNameLst>
                                          <p:attrName>style.visibility</p:attrName>
                                        </p:attrNameLst>
                                      </p:cBhvr>
                                      <p:to>
                                        <p:strVal val="visible"/>
                                      </p:to>
                                    </p:set>
                                    <p:animEffect transition="in" filter="fade">
                                      <p:cBhvr>
                                        <p:cTn id="32" dur="2000"/>
                                        <p:tgtEl>
                                          <p:spTgt spid="34"/>
                                        </p:tgtEl>
                                      </p:cBhvr>
                                    </p:animEffect>
                                    <p:anim calcmode="lin" valueType="num">
                                      <p:cBhvr>
                                        <p:cTn id="33" dur="2000" fill="hold"/>
                                        <p:tgtEl>
                                          <p:spTgt spid="34"/>
                                        </p:tgtEl>
                                        <p:attrNameLst>
                                          <p:attrName>ppt_x</p:attrName>
                                        </p:attrNameLst>
                                      </p:cBhvr>
                                      <p:tavLst>
                                        <p:tav tm="0">
                                          <p:val>
                                            <p:strVal val="#ppt_x"/>
                                          </p:val>
                                        </p:tav>
                                        <p:tav tm="100000">
                                          <p:val>
                                            <p:strVal val="#ppt_x"/>
                                          </p:val>
                                        </p:tav>
                                      </p:tavLst>
                                    </p:anim>
                                    <p:anim calcmode="lin" valueType="num">
                                      <p:cBhvr>
                                        <p:cTn id="34" dur="2000" fill="hold"/>
                                        <p:tgtEl>
                                          <p:spTgt spid="3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00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2000"/>
                                        <p:tgtEl>
                                          <p:spTgt spid="35"/>
                                        </p:tgtEl>
                                      </p:cBhvr>
                                    </p:animEffect>
                                    <p:anim calcmode="lin" valueType="num">
                                      <p:cBhvr>
                                        <p:cTn id="38" dur="2000" fill="hold"/>
                                        <p:tgtEl>
                                          <p:spTgt spid="35"/>
                                        </p:tgtEl>
                                        <p:attrNameLst>
                                          <p:attrName>ppt_x</p:attrName>
                                        </p:attrNameLst>
                                      </p:cBhvr>
                                      <p:tavLst>
                                        <p:tav tm="0">
                                          <p:val>
                                            <p:strVal val="#ppt_x"/>
                                          </p:val>
                                        </p:tav>
                                        <p:tav tm="100000">
                                          <p:val>
                                            <p:strVal val="#ppt_x"/>
                                          </p:val>
                                        </p:tav>
                                      </p:tavLst>
                                    </p:anim>
                                    <p:anim calcmode="lin" valueType="num">
                                      <p:cBhvr>
                                        <p:cTn id="39" dur="2000" fill="hold"/>
                                        <p:tgtEl>
                                          <p:spTgt spid="35"/>
                                        </p:tgtEl>
                                        <p:attrNameLst>
                                          <p:attrName>ppt_y</p:attrName>
                                        </p:attrNameLst>
                                      </p:cBhvr>
                                      <p:tavLst>
                                        <p:tav tm="0">
                                          <p:val>
                                            <p:strVal val="#ppt_y+.1"/>
                                          </p:val>
                                        </p:tav>
                                        <p:tav tm="100000">
                                          <p:val>
                                            <p:strVal val="#ppt_y"/>
                                          </p:val>
                                        </p:tav>
                                      </p:tavLst>
                                    </p:anim>
                                  </p:childTnLst>
                                </p:cTn>
                              </p:par>
                              <p:par>
                                <p:cTn id="40" presetID="10" presetClass="entr" presetSubtype="0" fill="hold" grpId="0"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33" grpId="0"/>
      <p:bldP spid="34"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矩形 16"/>
          <p:cNvSpPr/>
          <p:nvPr/>
        </p:nvSpPr>
        <p:spPr>
          <a:xfrm>
            <a:off x="3740945" y="4483822"/>
            <a:ext cx="3786778" cy="1552423"/>
          </a:xfrm>
          <a:prstGeom prst="rect">
            <a:avLst/>
          </a:prstGeom>
          <a:solidFill>
            <a:schemeClr val="bg1"/>
          </a:solidFill>
          <a:ln>
            <a:noFill/>
          </a:ln>
          <a:effectLst>
            <a:outerShdw blurRad="317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 name="矩形 1"/>
          <p:cNvSpPr/>
          <p:nvPr/>
        </p:nvSpPr>
        <p:spPr>
          <a:xfrm>
            <a:off x="1650671" y="823780"/>
            <a:ext cx="5665862" cy="3572141"/>
          </a:xfrm>
          <a:prstGeom prst="rect">
            <a:avLst/>
          </a:prstGeom>
          <a:solidFill>
            <a:schemeClr val="bg1"/>
          </a:solidFill>
          <a:ln>
            <a:noFill/>
          </a:ln>
          <a:effectLst>
            <a:outerShdw blurRad="317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7673" y="1106496"/>
            <a:ext cx="4510060" cy="3006707"/>
          </a:xfrm>
          <a:prstGeom prst="rect">
            <a:avLst/>
          </a:prstGeom>
          <a:effectLst>
            <a:outerShdw blurRad="63500" sx="102000" sy="102000" algn="ctr" rotWithShape="0">
              <a:prstClr val="black">
                <a:alpha val="40000"/>
              </a:prstClr>
            </a:outerShdw>
          </a:effectLst>
        </p:spPr>
      </p:pic>
      <p:grpSp>
        <p:nvGrpSpPr>
          <p:cNvPr id="4" name="淘宝网Chenying0907出品 6"/>
          <p:cNvGrpSpPr/>
          <p:nvPr/>
        </p:nvGrpSpPr>
        <p:grpSpPr>
          <a:xfrm>
            <a:off x="7843225" y="1177934"/>
            <a:ext cx="2231104" cy="6435974"/>
            <a:chOff x="9506720" y="875660"/>
            <a:chExt cx="2231104" cy="6435974"/>
          </a:xfrm>
        </p:grpSpPr>
        <p:grpSp>
          <p:nvGrpSpPr>
            <p:cNvPr id="5" name="淘宝网Chenying0907出品 7"/>
            <p:cNvGrpSpPr/>
            <p:nvPr/>
          </p:nvGrpSpPr>
          <p:grpSpPr>
            <a:xfrm>
              <a:off x="9506720" y="875660"/>
              <a:ext cx="2231104" cy="6435974"/>
              <a:chOff x="9960896" y="719547"/>
              <a:chExt cx="2231104" cy="6435974"/>
            </a:xfrm>
          </p:grpSpPr>
          <p:sp>
            <p:nvSpPr>
              <p:cNvPr id="7" name="淘宝网Chenying0907出品 9"/>
              <p:cNvSpPr txBox="1"/>
              <p:nvPr/>
            </p:nvSpPr>
            <p:spPr>
              <a:xfrm>
                <a:off x="10699284" y="719547"/>
                <a:ext cx="1492716" cy="4943891"/>
              </a:xfrm>
              <a:prstGeom prst="rect">
                <a:avLst/>
              </a:prstGeom>
              <a:noFill/>
            </p:spPr>
            <p:txBody>
              <a:bodyPr vert="eaVert" wrap="square" rtlCol="0">
                <a:spAutoFit/>
              </a:bodyPr>
              <a:lstStyle/>
              <a:p>
                <a:pPr>
                  <a:lnSpc>
                    <a:spcPct val="250000"/>
                  </a:lnSpc>
                </a:pPr>
                <a:r>
                  <a:rPr lang="zh-CN" altLang="en-US" sz="4000" dirty="0">
                    <a:solidFill>
                      <a:schemeClr val="bg1"/>
                    </a:solidFill>
                    <a:latin typeface="方正姚体" panose="02010601030101010101" pitchFamily="2" charset="-122"/>
                    <a:ea typeface="方正姚体" panose="02010601030101010101" pitchFamily="2" charset="-122"/>
                  </a:rPr>
                  <a:t>背</a:t>
                </a:r>
                <a:r>
                  <a:rPr lang="zh-CN" altLang="en-US" sz="4000" dirty="0" smtClean="0">
                    <a:solidFill>
                      <a:schemeClr val="bg1"/>
                    </a:solidFill>
                    <a:latin typeface="方正姚体" panose="02010601030101010101" pitchFamily="2" charset="-122"/>
                    <a:ea typeface="方正姚体" panose="02010601030101010101" pitchFamily="2" charset="-122"/>
                  </a:rPr>
                  <a:t>上我的行囊</a:t>
                </a:r>
                <a:endParaRPr lang="zh-CN" altLang="en-US" sz="4000" dirty="0">
                  <a:solidFill>
                    <a:schemeClr val="bg1"/>
                  </a:solidFill>
                  <a:latin typeface="方正姚体" panose="02010601030101010101" pitchFamily="2" charset="-122"/>
                  <a:ea typeface="方正姚体" panose="02010601030101010101" pitchFamily="2" charset="-122"/>
                </a:endParaRPr>
              </a:p>
            </p:txBody>
          </p:sp>
          <p:sp>
            <p:nvSpPr>
              <p:cNvPr id="8" name="淘宝网Chenying0907出品 10"/>
              <p:cNvSpPr txBox="1"/>
              <p:nvPr/>
            </p:nvSpPr>
            <p:spPr>
              <a:xfrm>
                <a:off x="9960896" y="2211630"/>
                <a:ext cx="1492716" cy="4943891"/>
              </a:xfrm>
              <a:prstGeom prst="rect">
                <a:avLst/>
              </a:prstGeom>
              <a:noFill/>
            </p:spPr>
            <p:txBody>
              <a:bodyPr vert="eaVert" wrap="square" rtlCol="0">
                <a:spAutoFit/>
              </a:bodyPr>
              <a:lstStyle/>
              <a:p>
                <a:pPr>
                  <a:lnSpc>
                    <a:spcPct val="250000"/>
                  </a:lnSpc>
                </a:pPr>
                <a:r>
                  <a:rPr lang="zh-CN" altLang="en-US" sz="4000" dirty="0" smtClean="0">
                    <a:solidFill>
                      <a:schemeClr val="bg1"/>
                    </a:solidFill>
                    <a:latin typeface="方正姚体" panose="02010601030101010101" pitchFamily="2" charset="-122"/>
                    <a:ea typeface="方正姚体" panose="02010601030101010101" pitchFamily="2" charset="-122"/>
                  </a:rPr>
                  <a:t>我要把你寻找</a:t>
                </a:r>
                <a:endParaRPr lang="zh-CN" altLang="en-US" sz="4000" dirty="0">
                  <a:solidFill>
                    <a:schemeClr val="bg1"/>
                  </a:solidFill>
                  <a:latin typeface="方正姚体" panose="02010601030101010101" pitchFamily="2" charset="-122"/>
                  <a:ea typeface="方正姚体" panose="02010601030101010101" pitchFamily="2" charset="-122"/>
                </a:endParaRPr>
              </a:p>
            </p:txBody>
          </p:sp>
          <p:cxnSp>
            <p:nvCxnSpPr>
              <p:cNvPr id="9" name="淘宝网Chenying0907出品 11"/>
              <p:cNvCxnSpPr/>
              <p:nvPr/>
            </p:nvCxnSpPr>
            <p:spPr>
              <a:xfrm>
                <a:off x="10808290" y="1167349"/>
                <a:ext cx="0" cy="3351507"/>
              </a:xfrm>
              <a:prstGeom prst="line">
                <a:avLst/>
              </a:prstGeom>
              <a:ln w="31750" cmpd="sng">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淘宝网Chenying0907出品 12"/>
              <p:cNvCxnSpPr/>
              <p:nvPr/>
            </p:nvCxnSpPr>
            <p:spPr>
              <a:xfrm>
                <a:off x="10707254" y="1693325"/>
                <a:ext cx="0" cy="3640675"/>
              </a:xfrm>
              <a:prstGeom prst="line">
                <a:avLst/>
              </a:prstGeom>
              <a:ln w="22225" cmpd="sng">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6" name="淘宝网chenying0907出品 8"/>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5115" b="53616" l="6173" r="62257">
                          <a14:foregroundMark x1="25573" y1="17284" x2="25573" y2="17284"/>
                          <a14:foregroundMark x1="32275" y1="14991" x2="44974" y2="34215"/>
                          <a14:foregroundMark x1="35626" y1="14109" x2="51852" y2="32981"/>
                          <a14:foregroundMark x1="46914" y1="22046" x2="49206" y2="16931"/>
                          <a14:foregroundMark x1="32628" y1="21164" x2="32628" y2="10229"/>
                          <a14:foregroundMark x1="26631" y1="24515" x2="18166" y2="13580"/>
                          <a14:foregroundMark x1="35979" y1="34921" x2="35097" y2="25397"/>
                          <a14:foregroundMark x1="45326" y1="43210" x2="26984" y2="27690"/>
                          <a14:foregroundMark x1="44092" y1="45503" x2="46208" y2="33510"/>
                          <a14:foregroundMark x1="29806" y1="48854" x2="30688" y2="34215"/>
                          <a14:foregroundMark x1="34921" y1="48325" x2="35626" y2="36684"/>
                          <a14:foregroundMark x1="32099" y1="43386" x2="17284" y2="24868"/>
                          <a14:foregroundMark x1="20459" y1="42857" x2="20459" y2="22046"/>
                          <a14:foregroundMark x1="15344" y1="33510" x2="15168" y2="24339"/>
                          <a14:backgroundMark x1="44092" y1="52028" x2="36684" y2="52028"/>
                          <a14:backgroundMark x1="45150" y1="50441" x2="39153" y2="50088"/>
                          <a14:backgroundMark x1="39506" y1="48501" x2="42328" y2="49206"/>
                        </a14:backgroundRemoval>
                      </a14:imgEffect>
                    </a14:imgLayer>
                  </a14:imgProps>
                </a:ext>
                <a:ext uri="{28A0092B-C50C-407E-A947-70E740481C1C}">
                  <a14:useLocalDpi xmlns:a14="http://schemas.microsoft.com/office/drawing/2010/main" val="0"/>
                </a:ext>
              </a:extLst>
            </a:blip>
            <a:srcRect r="37225" b="45803"/>
            <a:stretch>
              <a:fillRect/>
            </a:stretch>
          </p:blipFill>
          <p:spPr>
            <a:xfrm flipV="1">
              <a:off x="10349826" y="4093647"/>
              <a:ext cx="609567" cy="526275"/>
            </a:xfrm>
            <a:prstGeom prst="rect">
              <a:avLst/>
            </a:prstGeom>
            <a:ln>
              <a:noFill/>
            </a:ln>
          </p:spPr>
        </p:pic>
      </p:grpSp>
      <p:grpSp>
        <p:nvGrpSpPr>
          <p:cNvPr id="11" name="淘宝网Chenying0907出品 2"/>
          <p:cNvGrpSpPr/>
          <p:nvPr/>
        </p:nvGrpSpPr>
        <p:grpSpPr>
          <a:xfrm>
            <a:off x="3973480" y="4557242"/>
            <a:ext cx="3421141" cy="1447531"/>
            <a:chOff x="1155368" y="478364"/>
            <a:chExt cx="3421141" cy="1447531"/>
          </a:xfrm>
        </p:grpSpPr>
        <p:sp>
          <p:nvSpPr>
            <p:cNvPr id="12" name="淘宝网Chenying0907出品 9"/>
            <p:cNvSpPr txBox="1"/>
            <p:nvPr/>
          </p:nvSpPr>
          <p:spPr>
            <a:xfrm>
              <a:off x="1155368" y="1171395"/>
              <a:ext cx="1723550" cy="400110"/>
            </a:xfrm>
            <a:prstGeom prst="rect">
              <a:avLst/>
            </a:prstGeom>
            <a:noFill/>
          </p:spPr>
          <p:txBody>
            <a:bodyPr wrap="none" rtlCol="0">
              <a:spAutoFit/>
            </a:bodyPr>
            <a:lstStyle/>
            <a:p>
              <a:r>
                <a:rPr lang="zh-CN" altLang="en-US" sz="2000" b="1" dirty="0" smtClean="0">
                  <a:solidFill>
                    <a:srgbClr val="63B9CF"/>
                  </a:solidFill>
                  <a:latin typeface="造字工房悦黑（非商用）常规体" pitchFamily="2" charset="-122"/>
                  <a:ea typeface="造字工房悦黑（非商用）常规体" pitchFamily="2" charset="-122"/>
                </a:rPr>
                <a:t>你好，幸福！</a:t>
              </a:r>
              <a:endParaRPr lang="zh-CN" altLang="en-US" sz="2000" b="1" dirty="0">
                <a:solidFill>
                  <a:srgbClr val="63B9CF"/>
                </a:solidFill>
                <a:latin typeface="造字工房悦黑（非商用）常规体" pitchFamily="2" charset="-122"/>
                <a:ea typeface="造字工房悦黑（非商用）常规体" pitchFamily="2" charset="-122"/>
              </a:endParaRPr>
            </a:p>
          </p:txBody>
        </p:sp>
        <p:sp>
          <p:nvSpPr>
            <p:cNvPr id="13" name="淘宝网Chenying0907出品 10"/>
            <p:cNvSpPr txBox="1"/>
            <p:nvPr/>
          </p:nvSpPr>
          <p:spPr>
            <a:xfrm>
              <a:off x="1185848" y="1525785"/>
              <a:ext cx="2656729" cy="400110"/>
            </a:xfrm>
            <a:prstGeom prst="rect">
              <a:avLst/>
            </a:prstGeom>
            <a:noFill/>
          </p:spPr>
          <p:txBody>
            <a:bodyPr wrap="square" rtlCol="0">
              <a:spAutoFit/>
            </a:bodyPr>
            <a:lstStyle/>
            <a:p>
              <a:r>
                <a:rPr lang="en-US" altLang="zh-CN" sz="2000" dirty="0" smtClean="0">
                  <a:solidFill>
                    <a:srgbClr val="63B9CF"/>
                  </a:solidFill>
                  <a:latin typeface="造字工房悦黑（非商用）常规体" pitchFamily="2" charset="-122"/>
                  <a:ea typeface="造字工房悦黑（非商用）常规体" pitchFamily="2" charset="-122"/>
                </a:rPr>
                <a:t>HELLOHAPPINESS !</a:t>
              </a:r>
              <a:endParaRPr lang="zh-CN" altLang="en-US" sz="2000" dirty="0">
                <a:solidFill>
                  <a:srgbClr val="63B9CF"/>
                </a:solidFill>
                <a:latin typeface="造字工房悦黑（非商用）常规体" pitchFamily="2" charset="-122"/>
                <a:ea typeface="造字工房悦黑（非商用）常规体" pitchFamily="2" charset="-122"/>
              </a:endParaRPr>
            </a:p>
          </p:txBody>
        </p:sp>
        <p:sp>
          <p:nvSpPr>
            <p:cNvPr id="14" name="淘宝网Chenying0907出品 11"/>
            <p:cNvSpPr/>
            <p:nvPr/>
          </p:nvSpPr>
          <p:spPr>
            <a:xfrm>
              <a:off x="1172969" y="478364"/>
              <a:ext cx="3403540" cy="646331"/>
            </a:xfrm>
            <a:prstGeom prst="rect">
              <a:avLst/>
            </a:prstGeom>
          </p:spPr>
          <p:txBody>
            <a:bodyPr wrap="square">
              <a:spAutoFit/>
            </a:bodyPr>
            <a:lstStyle/>
            <a:p>
              <a:r>
                <a:rPr lang="en-US" altLang="zh-CN" sz="1200" dirty="0" smtClean="0">
                  <a:solidFill>
                    <a:srgbClr val="63B9CF"/>
                  </a:solidFill>
                </a:rPr>
                <a:t>May Jesus Christ always be at the center of the new lives you are now starting to build together, that you may know the ways of true love and kindness. </a:t>
              </a:r>
              <a:endParaRPr lang="zh-CN" altLang="en-US" sz="1200" dirty="0">
                <a:solidFill>
                  <a:srgbClr val="63B9CF"/>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par>
                                <p:cTn id="12" presetID="42" presetClass="entr" presetSubtype="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anim calcmode="lin" valueType="num">
                                      <p:cBhvr>
                                        <p:cTn id="15" dur="2000" fill="hold"/>
                                        <p:tgtEl>
                                          <p:spTgt spid="4"/>
                                        </p:tgtEl>
                                        <p:attrNameLst>
                                          <p:attrName>ppt_x</p:attrName>
                                        </p:attrNameLst>
                                      </p:cBhvr>
                                      <p:tavLst>
                                        <p:tav tm="0">
                                          <p:val>
                                            <p:strVal val="#ppt_x"/>
                                          </p:val>
                                        </p:tav>
                                        <p:tav tm="100000">
                                          <p:val>
                                            <p:strVal val="#ppt_x"/>
                                          </p:val>
                                        </p:tav>
                                      </p:tavLst>
                                    </p:anim>
                                    <p:anim calcmode="lin" valueType="num">
                                      <p:cBhvr>
                                        <p:cTn id="16" dur="2000" fill="hold"/>
                                        <p:tgtEl>
                                          <p:spTgt spid="4"/>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randombar(horizontal)">
                                      <p:cBhvr>
                                        <p:cTn id="2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矩形 5"/>
          <p:cNvSpPr/>
          <p:nvPr/>
        </p:nvSpPr>
        <p:spPr>
          <a:xfrm>
            <a:off x="1404987" y="515156"/>
            <a:ext cx="7816286" cy="5238136"/>
          </a:xfrm>
          <a:prstGeom prst="rect">
            <a:avLst/>
          </a:prstGeom>
          <a:solidFill>
            <a:schemeClr val="bg1"/>
          </a:solidFill>
          <a:ln>
            <a:noFill/>
          </a:ln>
          <a:effectLst>
            <a:outerShdw blurRad="5334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9115" y="1436093"/>
            <a:ext cx="6012761" cy="4000972"/>
          </a:xfrm>
          <a:prstGeom prst="rect">
            <a:avLst/>
          </a:prstGeom>
        </p:spPr>
      </p:pic>
      <p:sp>
        <p:nvSpPr>
          <p:cNvPr id="2" name="矩形 1"/>
          <p:cNvSpPr/>
          <p:nvPr/>
        </p:nvSpPr>
        <p:spPr>
          <a:xfrm>
            <a:off x="1992049" y="823976"/>
            <a:ext cx="2273983" cy="1862983"/>
          </a:xfrm>
          <a:prstGeom prst="rect">
            <a:avLst/>
          </a:prstGeom>
          <a:solidFill>
            <a:srgbClr val="63B9C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文本框 2"/>
          <p:cNvSpPr txBox="1"/>
          <p:nvPr/>
        </p:nvSpPr>
        <p:spPr>
          <a:xfrm>
            <a:off x="2267265" y="1109136"/>
            <a:ext cx="1723549" cy="646331"/>
          </a:xfrm>
          <a:prstGeom prst="rect">
            <a:avLst/>
          </a:prstGeom>
          <a:noFill/>
        </p:spPr>
        <p:txBody>
          <a:bodyPr wrap="none" rtlCol="0">
            <a:spAutoFit/>
          </a:bodyPr>
          <a:lstStyle/>
          <a:p>
            <a:r>
              <a:rPr lang="en-US" altLang="zh-CN" sz="3600" b="1" dirty="0">
                <a:solidFill>
                  <a:schemeClr val="bg1"/>
                </a:solidFill>
                <a:latin typeface="Arial" panose="020B0604020202020204" pitchFamily="34" charset="0"/>
                <a:cs typeface="Arial" panose="020B0604020202020204" pitchFamily="34" charset="0"/>
              </a:rPr>
              <a:t>Part </a:t>
            </a:r>
            <a:r>
              <a:rPr lang="en-US" altLang="zh-CN" sz="3600" b="1" dirty="0" smtClean="0">
                <a:solidFill>
                  <a:schemeClr val="bg1"/>
                </a:solidFill>
                <a:latin typeface="Arial" panose="020B0604020202020204" pitchFamily="34" charset="0"/>
                <a:cs typeface="Arial" panose="020B0604020202020204" pitchFamily="34" charset="0"/>
              </a:rPr>
              <a:t>02</a:t>
            </a:r>
            <a:endParaRPr lang="zh-CN" altLang="en-US" sz="3600" b="1" dirty="0">
              <a:solidFill>
                <a:schemeClr val="bg1"/>
              </a:solidFill>
              <a:latin typeface="Arial" panose="020B0604020202020204" pitchFamily="34" charset="0"/>
              <a:cs typeface="Arial" panose="020B0604020202020204" pitchFamily="34" charset="0"/>
            </a:endParaRPr>
          </a:p>
        </p:txBody>
      </p:sp>
      <p:sp>
        <p:nvSpPr>
          <p:cNvPr id="4" name="矩形 3"/>
          <p:cNvSpPr/>
          <p:nvPr/>
        </p:nvSpPr>
        <p:spPr>
          <a:xfrm>
            <a:off x="2267265" y="1755467"/>
            <a:ext cx="1750864" cy="646331"/>
          </a:xfrm>
          <a:prstGeom prst="rect">
            <a:avLst/>
          </a:prstGeom>
        </p:spPr>
        <p:txBody>
          <a:bodyPr wrap="square">
            <a:spAutoFit/>
          </a:bodyPr>
          <a:lstStyle/>
          <a:p>
            <a:r>
              <a:rPr lang="zh-CN" altLang="en-US" sz="1200" dirty="0">
                <a:solidFill>
                  <a:schemeClr val="bg1"/>
                </a:solidFill>
                <a:latin typeface="Arial" panose="020B0604020202020204" pitchFamily="34" charset="0"/>
                <a:cs typeface="Arial" panose="020B0604020202020204" pitchFamily="34" charset="0"/>
              </a:rPr>
              <a:t>Don't you be afraid whether old ugly sick I love you</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heckerboard(across)">
                                      <p:cBhvr>
                                        <p:cTn id="15" dur="500"/>
                                        <p:tgtEl>
                                          <p:spTgt spid="4"/>
                                        </p:tgtEl>
                                      </p:cBhvr>
                                    </p:animEffect>
                                  </p:childTnLst>
                                </p:cTn>
                              </p:par>
                            </p:childTnLst>
                          </p:cTn>
                        </p:par>
                        <p:par>
                          <p:cTn id="16" fill="hold">
                            <p:stCondLst>
                              <p:cond delay="500"/>
                            </p:stCondLst>
                            <p:childTnLst>
                              <p:par>
                                <p:cTn id="17" presetID="14" presetClass="entr" presetSubtype="1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矩形 9"/>
          <p:cNvSpPr/>
          <p:nvPr/>
        </p:nvSpPr>
        <p:spPr>
          <a:xfrm>
            <a:off x="7176240" y="1247208"/>
            <a:ext cx="3403540" cy="2074293"/>
          </a:xfrm>
          <a:prstGeom prst="rect">
            <a:avLst/>
          </a:prstGeom>
          <a:solidFill>
            <a:schemeClr val="bg1"/>
          </a:solidFill>
          <a:ln>
            <a:noFill/>
          </a:ln>
          <a:effectLst>
            <a:outerShdw blurRad="317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5677" y="1015185"/>
            <a:ext cx="4948025" cy="3299343"/>
          </a:xfrm>
          <a:prstGeom prst="rect">
            <a:avLst/>
          </a:prstGeom>
          <a:effectLst>
            <a:outerShdw blurRad="317500" algn="ctr" rotWithShape="0">
              <a:prstClr val="black">
                <a:alpha val="40000"/>
              </a:prstClr>
            </a:outerShdw>
          </a:effectLst>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25562" y="3553523"/>
            <a:ext cx="3910287" cy="2607380"/>
          </a:xfrm>
          <a:prstGeom prst="rect">
            <a:avLst/>
          </a:prstGeom>
          <a:effectLst>
            <a:outerShdw blurRad="317500" algn="ctr" rotWithShape="0">
              <a:prstClr val="black">
                <a:alpha val="40000"/>
              </a:prstClr>
            </a:outerShdw>
          </a:effectLst>
        </p:spPr>
      </p:pic>
      <p:grpSp>
        <p:nvGrpSpPr>
          <p:cNvPr id="5" name="淘宝网Chenying0907出品 2"/>
          <p:cNvGrpSpPr/>
          <p:nvPr/>
        </p:nvGrpSpPr>
        <p:grpSpPr>
          <a:xfrm>
            <a:off x="7145760" y="1369528"/>
            <a:ext cx="3434020" cy="1793944"/>
            <a:chOff x="331121" y="439727"/>
            <a:chExt cx="3434020" cy="1793944"/>
          </a:xfrm>
        </p:grpSpPr>
        <p:sp>
          <p:nvSpPr>
            <p:cNvPr id="6" name="淘宝网Chenying0907出品 9"/>
            <p:cNvSpPr txBox="1"/>
            <p:nvPr/>
          </p:nvSpPr>
          <p:spPr>
            <a:xfrm>
              <a:off x="331121" y="1171395"/>
              <a:ext cx="1723550" cy="400110"/>
            </a:xfrm>
            <a:prstGeom prst="rect">
              <a:avLst/>
            </a:prstGeom>
            <a:noFill/>
          </p:spPr>
          <p:txBody>
            <a:bodyPr wrap="none" rtlCol="0">
              <a:spAutoFit/>
            </a:bodyPr>
            <a:lstStyle/>
            <a:p>
              <a:r>
                <a:rPr lang="zh-CN" altLang="en-US" sz="2000" b="1" dirty="0" smtClean="0">
                  <a:solidFill>
                    <a:srgbClr val="63B9CF"/>
                  </a:solidFill>
                  <a:latin typeface="造字工房悦黑（非商用）常规体" pitchFamily="2" charset="-122"/>
                  <a:ea typeface="造字工房悦黑（非商用）常规体" pitchFamily="2" charset="-122"/>
                </a:rPr>
                <a:t>你好，幸福！</a:t>
              </a:r>
              <a:endParaRPr lang="zh-CN" altLang="en-US" sz="2000" b="1" dirty="0">
                <a:solidFill>
                  <a:srgbClr val="63B9CF"/>
                </a:solidFill>
                <a:latin typeface="造字工房悦黑（非商用）常规体" pitchFamily="2" charset="-122"/>
                <a:ea typeface="造字工房悦黑（非商用）常规体" pitchFamily="2" charset="-122"/>
              </a:endParaRPr>
            </a:p>
          </p:txBody>
        </p:sp>
        <p:sp>
          <p:nvSpPr>
            <p:cNvPr id="7" name="淘宝网Chenying0907出品 10"/>
            <p:cNvSpPr txBox="1"/>
            <p:nvPr/>
          </p:nvSpPr>
          <p:spPr>
            <a:xfrm>
              <a:off x="361601" y="1525785"/>
              <a:ext cx="1595309" cy="707886"/>
            </a:xfrm>
            <a:prstGeom prst="rect">
              <a:avLst/>
            </a:prstGeom>
            <a:noFill/>
          </p:spPr>
          <p:txBody>
            <a:bodyPr wrap="none" rtlCol="0">
              <a:spAutoFit/>
            </a:bodyPr>
            <a:lstStyle/>
            <a:p>
              <a:r>
                <a:rPr lang="en-US" altLang="zh-CN" sz="2000" dirty="0" smtClean="0">
                  <a:solidFill>
                    <a:srgbClr val="63B9CF"/>
                  </a:solidFill>
                  <a:latin typeface="造字工房悦黑（非商用）常规体" pitchFamily="2" charset="-122"/>
                  <a:ea typeface="造字工房悦黑（非商用）常规体" pitchFamily="2" charset="-122"/>
                </a:rPr>
                <a:t>HELLO</a:t>
              </a:r>
            </a:p>
            <a:p>
              <a:r>
                <a:rPr lang="en-US" altLang="zh-CN" sz="2000" dirty="0" smtClean="0">
                  <a:solidFill>
                    <a:srgbClr val="63B9CF"/>
                  </a:solidFill>
                  <a:latin typeface="造字工房悦黑（非商用）常规体" pitchFamily="2" charset="-122"/>
                  <a:ea typeface="造字工房悦黑（非商用）常规体" pitchFamily="2" charset="-122"/>
                </a:rPr>
                <a:t>HAPPINESS !</a:t>
              </a:r>
              <a:endParaRPr lang="zh-CN" altLang="en-US" sz="2000" dirty="0">
                <a:solidFill>
                  <a:srgbClr val="63B9CF"/>
                </a:solidFill>
                <a:latin typeface="造字工房悦黑（非商用）常规体" pitchFamily="2" charset="-122"/>
                <a:ea typeface="造字工房悦黑（非商用）常规体" pitchFamily="2" charset="-122"/>
              </a:endParaRPr>
            </a:p>
          </p:txBody>
        </p:sp>
        <p:sp>
          <p:nvSpPr>
            <p:cNvPr id="8" name="淘宝网Chenying0907出品 11"/>
            <p:cNvSpPr/>
            <p:nvPr/>
          </p:nvSpPr>
          <p:spPr>
            <a:xfrm>
              <a:off x="361601" y="439727"/>
              <a:ext cx="3403540" cy="646331"/>
            </a:xfrm>
            <a:prstGeom prst="rect">
              <a:avLst/>
            </a:prstGeom>
          </p:spPr>
          <p:txBody>
            <a:bodyPr wrap="square">
              <a:spAutoFit/>
            </a:bodyPr>
            <a:lstStyle/>
            <a:p>
              <a:r>
                <a:rPr lang="en-US" altLang="zh-CN" sz="1200" dirty="0" smtClean="0">
                  <a:solidFill>
                    <a:srgbClr val="63B9CF"/>
                  </a:solidFill>
                </a:rPr>
                <a:t>May Jesus Christ always be at the center of the new lives you are now starting to build together, that you may know the ways of true love and kindness. </a:t>
              </a:r>
              <a:endParaRPr lang="zh-CN" altLang="en-US" sz="1200" dirty="0">
                <a:solidFill>
                  <a:srgbClr val="63B9CF"/>
                </a:solidFill>
              </a:endParaRPr>
            </a:p>
          </p:txBody>
        </p:sp>
      </p:grpSp>
      <p:pic>
        <p:nvPicPr>
          <p:cNvPr id="9" name="图片 8"/>
          <p:cNvPicPr>
            <a:picLocks noChangeAspect="1"/>
          </p:cNvPicPr>
          <p:nvPr/>
        </p:nvPicPr>
        <p:blipFill>
          <a:blip r:embed="rId5" cstate="print">
            <a:lum bright="70000" contrast="-70000"/>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141983" y="3616266"/>
            <a:ext cx="3500958" cy="350095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diamond(in)">
                                      <p:cBhvr>
                                        <p:cTn id="14" dur="2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linds(horizontal)">
                                      <p:cBhvr>
                                        <p:cTn id="19" dur="2000"/>
                                        <p:tgtEl>
                                          <p:spTgt spid="2"/>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矩形 13"/>
          <p:cNvSpPr/>
          <p:nvPr/>
        </p:nvSpPr>
        <p:spPr>
          <a:xfrm>
            <a:off x="5443380" y="819691"/>
            <a:ext cx="5619017" cy="5378506"/>
          </a:xfrm>
          <a:prstGeom prst="rect">
            <a:avLst/>
          </a:prstGeom>
          <a:solidFill>
            <a:schemeClr val="bg1"/>
          </a:solidFill>
          <a:ln>
            <a:noFill/>
          </a:ln>
          <a:effectLst>
            <a:outerShdw blurRad="317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pic>
        <p:nvPicPr>
          <p:cNvPr id="2" name="图片占位符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0170" y="1054034"/>
            <a:ext cx="3535607" cy="4909820"/>
          </a:xfrm>
          <a:prstGeom prst="rect">
            <a:avLst/>
          </a:prstGeom>
          <a:effectLst>
            <a:outerShdw blurRad="317500" algn="ctr" rotWithShape="0">
              <a:prstClr val="black">
                <a:alpha val="40000"/>
              </a:prstClr>
            </a:outerShdw>
          </a:effectLst>
        </p:spPr>
      </p:pic>
      <p:cxnSp>
        <p:nvCxnSpPr>
          <p:cNvPr id="3" name="直接连接符 8"/>
          <p:cNvCxnSpPr/>
          <p:nvPr/>
        </p:nvCxnSpPr>
        <p:spPr>
          <a:xfrm>
            <a:off x="5793802" y="1029269"/>
            <a:ext cx="461010" cy="12700"/>
          </a:xfrm>
          <a:prstGeom prst="line">
            <a:avLst/>
          </a:prstGeom>
          <a:ln w="12700" cmpd="sng">
            <a:solidFill>
              <a:srgbClr val="63B9CF"/>
            </a:solidFill>
            <a:prstDash val="solid"/>
          </a:ln>
        </p:spPr>
        <p:style>
          <a:lnRef idx="1">
            <a:schemeClr val="accent1"/>
          </a:lnRef>
          <a:fillRef idx="0">
            <a:schemeClr val="accent1"/>
          </a:fillRef>
          <a:effectRef idx="0">
            <a:schemeClr val="accent1"/>
          </a:effectRef>
          <a:fontRef idx="minor">
            <a:schemeClr val="tx1"/>
          </a:fontRef>
        </p:style>
      </p:cxnSp>
      <p:cxnSp>
        <p:nvCxnSpPr>
          <p:cNvPr id="4" name="直接连接符 9"/>
          <p:cNvCxnSpPr/>
          <p:nvPr/>
        </p:nvCxnSpPr>
        <p:spPr>
          <a:xfrm rot="16200000">
            <a:off x="5569647" y="1253424"/>
            <a:ext cx="461010" cy="12700"/>
          </a:xfrm>
          <a:prstGeom prst="line">
            <a:avLst/>
          </a:prstGeom>
          <a:ln w="12700" cmpd="sng">
            <a:solidFill>
              <a:srgbClr val="63B9CF"/>
            </a:solidFill>
            <a:prstDash val="solid"/>
          </a:ln>
        </p:spPr>
        <p:style>
          <a:lnRef idx="1">
            <a:schemeClr val="accent1"/>
          </a:lnRef>
          <a:fillRef idx="0">
            <a:schemeClr val="accent1"/>
          </a:fillRef>
          <a:effectRef idx="0">
            <a:schemeClr val="accent1"/>
          </a:effectRef>
          <a:fontRef idx="minor">
            <a:schemeClr val="tx1"/>
          </a:fontRef>
        </p:style>
      </p:cxnSp>
      <p:cxnSp>
        <p:nvCxnSpPr>
          <p:cNvPr id="5" name="直接连接符 10"/>
          <p:cNvCxnSpPr/>
          <p:nvPr/>
        </p:nvCxnSpPr>
        <p:spPr>
          <a:xfrm>
            <a:off x="10348657" y="1041969"/>
            <a:ext cx="461010" cy="12700"/>
          </a:xfrm>
          <a:prstGeom prst="line">
            <a:avLst/>
          </a:prstGeom>
          <a:ln w="12700" cmpd="sng">
            <a:solidFill>
              <a:srgbClr val="63B9CF"/>
            </a:solidFill>
            <a:prstDash val="solid"/>
          </a:ln>
        </p:spPr>
        <p:style>
          <a:lnRef idx="1">
            <a:schemeClr val="accent1"/>
          </a:lnRef>
          <a:fillRef idx="0">
            <a:schemeClr val="accent1"/>
          </a:fillRef>
          <a:effectRef idx="0">
            <a:schemeClr val="accent1"/>
          </a:effectRef>
          <a:fontRef idx="minor">
            <a:schemeClr val="tx1"/>
          </a:fontRef>
        </p:style>
      </p:cxnSp>
      <p:cxnSp>
        <p:nvCxnSpPr>
          <p:cNvPr id="6" name="直接连接符 11"/>
          <p:cNvCxnSpPr/>
          <p:nvPr/>
        </p:nvCxnSpPr>
        <p:spPr>
          <a:xfrm rot="16200000">
            <a:off x="10585512" y="1266124"/>
            <a:ext cx="461010" cy="12700"/>
          </a:xfrm>
          <a:prstGeom prst="line">
            <a:avLst/>
          </a:prstGeom>
          <a:ln w="12700" cmpd="sng">
            <a:solidFill>
              <a:srgbClr val="63B9CF"/>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14"/>
          <p:cNvCxnSpPr/>
          <p:nvPr/>
        </p:nvCxnSpPr>
        <p:spPr>
          <a:xfrm>
            <a:off x="5806502" y="5989254"/>
            <a:ext cx="461010" cy="12700"/>
          </a:xfrm>
          <a:prstGeom prst="line">
            <a:avLst/>
          </a:prstGeom>
          <a:ln w="12700" cmpd="sng">
            <a:solidFill>
              <a:srgbClr val="63B9CF"/>
            </a:solidFill>
            <a:prstDash val="solid"/>
          </a:ln>
        </p:spPr>
        <p:style>
          <a:lnRef idx="1">
            <a:schemeClr val="accent1"/>
          </a:lnRef>
          <a:fillRef idx="0">
            <a:schemeClr val="accent1"/>
          </a:fillRef>
          <a:effectRef idx="0">
            <a:schemeClr val="accent1"/>
          </a:effectRef>
          <a:fontRef idx="minor">
            <a:schemeClr val="tx1"/>
          </a:fontRef>
        </p:style>
      </p:cxnSp>
      <p:cxnSp>
        <p:nvCxnSpPr>
          <p:cNvPr id="8" name="直接连接符 15"/>
          <p:cNvCxnSpPr/>
          <p:nvPr/>
        </p:nvCxnSpPr>
        <p:spPr>
          <a:xfrm rot="16200000">
            <a:off x="5582347" y="5752399"/>
            <a:ext cx="461010" cy="12700"/>
          </a:xfrm>
          <a:prstGeom prst="line">
            <a:avLst/>
          </a:prstGeom>
          <a:ln w="12700" cmpd="sng">
            <a:solidFill>
              <a:srgbClr val="63B9CF"/>
            </a:solidFill>
            <a:prstDash val="solid"/>
          </a:ln>
        </p:spPr>
        <p:style>
          <a:lnRef idx="1">
            <a:schemeClr val="accent1"/>
          </a:lnRef>
          <a:fillRef idx="0">
            <a:schemeClr val="accent1"/>
          </a:fillRef>
          <a:effectRef idx="0">
            <a:schemeClr val="accent1"/>
          </a:effectRef>
          <a:fontRef idx="minor">
            <a:schemeClr val="tx1"/>
          </a:fontRef>
        </p:style>
      </p:cxnSp>
      <p:cxnSp>
        <p:nvCxnSpPr>
          <p:cNvPr id="9" name="直接连接符 16"/>
          <p:cNvCxnSpPr/>
          <p:nvPr/>
        </p:nvCxnSpPr>
        <p:spPr>
          <a:xfrm>
            <a:off x="10348657" y="5976554"/>
            <a:ext cx="461010" cy="12700"/>
          </a:xfrm>
          <a:prstGeom prst="line">
            <a:avLst/>
          </a:prstGeom>
          <a:ln w="12700" cmpd="sng">
            <a:solidFill>
              <a:srgbClr val="63B9CF"/>
            </a:solidFill>
            <a:prstDash val="solid"/>
          </a:ln>
        </p:spPr>
        <p:style>
          <a:lnRef idx="1">
            <a:schemeClr val="accent1"/>
          </a:lnRef>
          <a:fillRef idx="0">
            <a:schemeClr val="accent1"/>
          </a:fillRef>
          <a:effectRef idx="0">
            <a:schemeClr val="accent1"/>
          </a:effectRef>
          <a:fontRef idx="minor">
            <a:schemeClr val="tx1"/>
          </a:fontRef>
        </p:style>
      </p:cxnSp>
      <p:cxnSp>
        <p:nvCxnSpPr>
          <p:cNvPr id="10" name="直接连接符 17"/>
          <p:cNvCxnSpPr/>
          <p:nvPr/>
        </p:nvCxnSpPr>
        <p:spPr>
          <a:xfrm rot="16200000">
            <a:off x="10572812" y="5726999"/>
            <a:ext cx="461010" cy="12700"/>
          </a:xfrm>
          <a:prstGeom prst="line">
            <a:avLst/>
          </a:prstGeom>
          <a:ln w="12700" cmpd="sng">
            <a:solidFill>
              <a:srgbClr val="63B9CF"/>
            </a:solidFill>
            <a:prstDash val="solid"/>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6254812" y="1398204"/>
            <a:ext cx="4711065" cy="645160"/>
          </a:xfrm>
          <a:prstGeom prst="rect">
            <a:avLst/>
          </a:prstGeom>
          <a:noFill/>
        </p:spPr>
        <p:txBody>
          <a:bodyPr wrap="square" rtlCol="0">
            <a:spAutoFit/>
          </a:bodyPr>
          <a:lstStyle/>
          <a:p>
            <a:r>
              <a:rPr lang="zh-CN" altLang="en-US" sz="3600" b="1" dirty="0">
                <a:solidFill>
                  <a:srgbClr val="63B9CF"/>
                </a:solidFill>
                <a:latin typeface="微软雅黑" panose="020B0503020204020204" pitchFamily="34" charset="-122"/>
                <a:ea typeface="微软雅黑" panose="020B0503020204020204" pitchFamily="34" charset="-122"/>
              </a:rPr>
              <a:t>两颗心， 一种爱</a:t>
            </a:r>
          </a:p>
        </p:txBody>
      </p:sp>
      <p:sp>
        <p:nvSpPr>
          <p:cNvPr id="12" name="文本框 11"/>
          <p:cNvSpPr txBox="1"/>
          <p:nvPr/>
        </p:nvSpPr>
        <p:spPr>
          <a:xfrm>
            <a:off x="6161467" y="2823779"/>
            <a:ext cx="4273550" cy="2246769"/>
          </a:xfrm>
          <a:prstGeom prst="rect">
            <a:avLst/>
          </a:prstGeom>
          <a:noFill/>
          <a:effectLst>
            <a:softEdge rad="127000"/>
          </a:effectLst>
        </p:spPr>
        <p:txBody>
          <a:bodyPr wrap="square" rtlCol="0">
            <a:spAutoFit/>
          </a:bodyPr>
          <a:lstStyle/>
          <a:p>
            <a:pPr algn="l">
              <a:buNone/>
            </a:pPr>
            <a:r>
              <a:rPr lang="zh-CN" altLang="en-US" sz="2000">
                <a:solidFill>
                  <a:srgbClr val="63B9CF"/>
                </a:solidFill>
              </a:rPr>
              <a:t>If you were a teardrop;</a:t>
            </a:r>
          </a:p>
          <a:p>
            <a:pPr algn="l">
              <a:buNone/>
            </a:pPr>
            <a:r>
              <a:rPr lang="zh-CN" altLang="en-US" sz="2000">
                <a:solidFill>
                  <a:srgbClr val="63B9CF"/>
                </a:solidFill>
              </a:rPr>
              <a:t>In my eye,For fear of losing you,I would never cry.</a:t>
            </a:r>
          </a:p>
          <a:p>
            <a:pPr algn="l">
              <a:buNone/>
            </a:pPr>
            <a:r>
              <a:rPr lang="zh-CN" altLang="en-US" sz="2000">
                <a:solidFill>
                  <a:srgbClr val="63B9CF"/>
                </a:solidFill>
              </a:rPr>
              <a:t>And if the golden sun,Should cease to shine its light,Just one smile from you,Would make my whole world bright. Hannah Jo Keen.</a:t>
            </a:r>
          </a:p>
        </p:txBody>
      </p:sp>
      <p:sp>
        <p:nvSpPr>
          <p:cNvPr id="13" name="文本框 12"/>
          <p:cNvSpPr txBox="1"/>
          <p:nvPr/>
        </p:nvSpPr>
        <p:spPr>
          <a:xfrm>
            <a:off x="5534087" y="2043364"/>
            <a:ext cx="5528310" cy="398780"/>
          </a:xfrm>
          <a:prstGeom prst="rect">
            <a:avLst/>
          </a:prstGeom>
          <a:noFill/>
        </p:spPr>
        <p:txBody>
          <a:bodyPr wrap="square" rtlCol="0">
            <a:spAutoFit/>
          </a:bodyPr>
          <a:lstStyle/>
          <a:p>
            <a:r>
              <a:rPr lang="zh-CN" altLang="en-US" sz="2000" dirty="0">
                <a:solidFill>
                  <a:srgbClr val="63B9CF"/>
                </a:solidFill>
                <a:latin typeface="微软雅黑" panose="020B0503020204020204" pitchFamily="34" charset="-122"/>
                <a:ea typeface="微软雅黑" panose="020B0503020204020204" pitchFamily="34" charset="-122"/>
              </a:rPr>
              <a:t>BELONGS ONLY TO YOU MY ROMANCE</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down)">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mph" presetSubtype="0" fill="hold" grpId="0" nodeType="clickEffect">
                                  <p:stCondLst>
                                    <p:cond delay="0"/>
                                  </p:stCondLst>
                                  <p:childTnLst>
                                    <p:animScale>
                                      <p:cBhvr>
                                        <p:cTn id="11" dur="2000" fill="hold"/>
                                        <p:tgtEl>
                                          <p:spTgt spid="11"/>
                                        </p:tgtEl>
                                      </p:cBhvr>
                                      <p:by x="150000" y="150000"/>
                                    </p:animScale>
                                  </p:childTnLst>
                                </p:cTn>
                              </p:par>
                              <p:par>
                                <p:cTn id="12" presetID="6" presetClass="emph" presetSubtype="0" fill="hold" grpId="0" nodeType="withEffect">
                                  <p:stCondLst>
                                    <p:cond delay="0"/>
                                  </p:stCondLst>
                                  <p:childTnLst>
                                    <p:animScale>
                                      <p:cBhvr>
                                        <p:cTn id="13" dur="2000" fill="hold"/>
                                        <p:tgtEl>
                                          <p:spTgt spid="13"/>
                                        </p:tgtEl>
                                      </p:cBhvr>
                                      <p:by x="150000" y="150000"/>
                                    </p:animScale>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2000" fill="hold"/>
                                        <p:tgtEl>
                                          <p:spTgt spid="2"/>
                                        </p:tgtEl>
                                        <p:attrNameLst>
                                          <p:attrName>ppt_x</p:attrName>
                                        </p:attrNameLst>
                                      </p:cBhvr>
                                      <p:tavLst>
                                        <p:tav tm="0">
                                          <p:val>
                                            <p:strVal val="0-#ppt_w/2"/>
                                          </p:val>
                                        </p:tav>
                                        <p:tav tm="100000">
                                          <p:val>
                                            <p:strVal val="#ppt_x"/>
                                          </p:val>
                                        </p:tav>
                                      </p:tavLst>
                                    </p:anim>
                                    <p:anim calcmode="lin" valueType="num">
                                      <p:cBhvr additive="base">
                                        <p:cTn id="19" dur="2000" fill="hold"/>
                                        <p:tgtEl>
                                          <p:spTgt spid="2"/>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randombar(horizontal)">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P spid="12" grpId="0" bldLvl="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矩形 5"/>
          <p:cNvSpPr/>
          <p:nvPr/>
        </p:nvSpPr>
        <p:spPr>
          <a:xfrm>
            <a:off x="2369244" y="3756074"/>
            <a:ext cx="7461375" cy="2053884"/>
          </a:xfrm>
          <a:prstGeom prst="rect">
            <a:avLst/>
          </a:prstGeom>
          <a:solidFill>
            <a:schemeClr val="bg1"/>
          </a:solidFill>
          <a:ln>
            <a:noFill/>
          </a:ln>
          <a:effectLst>
            <a:outerShdw blurRad="317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pic>
        <p:nvPicPr>
          <p:cNvPr id="2" name="淘宝网chenying0907出品 6"/>
          <p:cNvPicPr>
            <a:picLocks noChangeAspect="1"/>
          </p:cNvPicPr>
          <p:nvPr/>
        </p:nvPicPr>
        <p:blipFill rotWithShape="1">
          <a:blip r:embed="rId3" cstate="print">
            <a:extLst>
              <a:ext uri="{28A0092B-C50C-407E-A947-70E740481C1C}">
                <a14:useLocalDpi xmlns:a14="http://schemas.microsoft.com/office/drawing/2010/main" val="0"/>
              </a:ext>
            </a:extLst>
          </a:blip>
          <a:srcRect t="10067" b="37350"/>
          <a:stretch>
            <a:fillRect/>
          </a:stretch>
        </p:blipFill>
        <p:spPr>
          <a:xfrm>
            <a:off x="2369244" y="789768"/>
            <a:ext cx="7461375" cy="2611009"/>
          </a:xfrm>
          <a:prstGeom prst="rect">
            <a:avLst/>
          </a:prstGeom>
          <a:effectLst>
            <a:outerShdw blurRad="50800" dist="38100" dir="5400000" algn="t" rotWithShape="0">
              <a:prstClr val="black">
                <a:alpha val="40000"/>
              </a:prstClr>
            </a:outerShdw>
          </a:effectLst>
        </p:spPr>
      </p:pic>
      <p:sp>
        <p:nvSpPr>
          <p:cNvPr id="3" name="淘宝网Chenying0907出品 20"/>
          <p:cNvSpPr txBox="1"/>
          <p:nvPr/>
        </p:nvSpPr>
        <p:spPr>
          <a:xfrm>
            <a:off x="5423542" y="3938987"/>
            <a:ext cx="1723550" cy="400110"/>
          </a:xfrm>
          <a:prstGeom prst="rect">
            <a:avLst/>
          </a:prstGeom>
          <a:noFill/>
        </p:spPr>
        <p:txBody>
          <a:bodyPr wrap="none" rtlCol="0">
            <a:spAutoFit/>
          </a:bodyPr>
          <a:lstStyle/>
          <a:p>
            <a:pPr algn="ctr"/>
            <a:r>
              <a:rPr lang="zh-CN" altLang="en-US" sz="2000" b="1" dirty="0" smtClean="0">
                <a:solidFill>
                  <a:srgbClr val="63B9CF"/>
                </a:solidFill>
                <a:latin typeface="造字工房悦黑（非商用）常规体" pitchFamily="2" charset="-122"/>
                <a:ea typeface="造字工房悦黑（非商用）常规体" pitchFamily="2" charset="-122"/>
              </a:rPr>
              <a:t>你好，幸福！</a:t>
            </a:r>
            <a:endParaRPr lang="zh-CN" altLang="en-US" sz="2000" b="1" dirty="0">
              <a:solidFill>
                <a:srgbClr val="63B9CF"/>
              </a:solidFill>
              <a:latin typeface="造字工房悦黑（非商用）常规体" pitchFamily="2" charset="-122"/>
              <a:ea typeface="造字工房悦黑（非商用）常规体" pitchFamily="2" charset="-122"/>
            </a:endParaRPr>
          </a:p>
        </p:txBody>
      </p:sp>
      <p:sp>
        <p:nvSpPr>
          <p:cNvPr id="4" name="淘宝网Chenying0907出品 21"/>
          <p:cNvSpPr txBox="1"/>
          <p:nvPr/>
        </p:nvSpPr>
        <p:spPr>
          <a:xfrm>
            <a:off x="5504427" y="4314992"/>
            <a:ext cx="1595309" cy="707886"/>
          </a:xfrm>
          <a:prstGeom prst="rect">
            <a:avLst/>
          </a:prstGeom>
          <a:noFill/>
        </p:spPr>
        <p:txBody>
          <a:bodyPr wrap="none" rtlCol="0">
            <a:spAutoFit/>
          </a:bodyPr>
          <a:lstStyle/>
          <a:p>
            <a:pPr algn="ctr"/>
            <a:r>
              <a:rPr lang="en-US" altLang="zh-CN" sz="2000" dirty="0" smtClean="0">
                <a:solidFill>
                  <a:srgbClr val="63B9CF"/>
                </a:solidFill>
                <a:latin typeface="造字工房悦黑（非商用）常规体" pitchFamily="2" charset="-122"/>
                <a:ea typeface="造字工房悦黑（非商用）常规体" pitchFamily="2" charset="-122"/>
              </a:rPr>
              <a:t>HELLO</a:t>
            </a:r>
          </a:p>
          <a:p>
            <a:pPr algn="ctr"/>
            <a:r>
              <a:rPr lang="en-US" altLang="zh-CN" sz="2000" dirty="0" smtClean="0">
                <a:solidFill>
                  <a:srgbClr val="63B9CF"/>
                </a:solidFill>
                <a:latin typeface="造字工房悦黑（非商用）常规体" pitchFamily="2" charset="-122"/>
                <a:ea typeface="造字工房悦黑（非商用）常规体" pitchFamily="2" charset="-122"/>
              </a:rPr>
              <a:t>HAPPINESS !</a:t>
            </a:r>
            <a:endParaRPr lang="zh-CN" altLang="en-US" sz="2000" dirty="0">
              <a:solidFill>
                <a:srgbClr val="63B9CF"/>
              </a:solidFill>
              <a:latin typeface="造字工房悦黑（非商用）常规体" pitchFamily="2" charset="-122"/>
              <a:ea typeface="造字工房悦黑（非商用）常规体" pitchFamily="2" charset="-122"/>
            </a:endParaRPr>
          </a:p>
        </p:txBody>
      </p:sp>
      <p:sp>
        <p:nvSpPr>
          <p:cNvPr id="5" name="淘宝网Chenying0907出品 23"/>
          <p:cNvSpPr/>
          <p:nvPr/>
        </p:nvSpPr>
        <p:spPr>
          <a:xfrm>
            <a:off x="2923374" y="4909078"/>
            <a:ext cx="6484806" cy="646331"/>
          </a:xfrm>
          <a:prstGeom prst="rect">
            <a:avLst/>
          </a:prstGeom>
        </p:spPr>
        <p:txBody>
          <a:bodyPr wrap="square">
            <a:spAutoFit/>
          </a:bodyPr>
          <a:lstStyle/>
          <a:p>
            <a:pPr algn="ctr"/>
            <a:r>
              <a:rPr lang="en-US" altLang="zh-CN" sz="1200" dirty="0" smtClean="0">
                <a:solidFill>
                  <a:srgbClr val="63B9CF"/>
                </a:solidFill>
              </a:rPr>
              <a:t>May Jesus Christ, our Lord and Savior ,always be at the center of the new lives you are now starting to build together, that you may know the ways of true love and kindness. May the Lord bless you both all the days of your lives and fill you with his joy. Amen.</a:t>
            </a:r>
            <a:endParaRPr lang="zh-CN" altLang="en-US" sz="1200" dirty="0">
              <a:solidFill>
                <a:srgbClr val="63B9CF"/>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1500"/>
                                        <p:tgtEl>
                                          <p:spTgt spid="2"/>
                                        </p:tgtEl>
                                      </p:cBhvr>
                                    </p:animEffect>
                                  </p:childTnLst>
                                </p:cTn>
                              </p:par>
                            </p:childTnLst>
                          </p:cTn>
                        </p:par>
                        <p:par>
                          <p:cTn id="8" fill="hold">
                            <p:stCondLst>
                              <p:cond delay="1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5034471" y="1597952"/>
            <a:ext cx="5665862" cy="3572141"/>
          </a:xfrm>
          <a:prstGeom prst="rect">
            <a:avLst/>
          </a:prstGeom>
          <a:solidFill>
            <a:schemeClr val="bg1"/>
          </a:solidFill>
          <a:ln>
            <a:noFill/>
          </a:ln>
          <a:effectLst>
            <a:outerShdw blurRad="317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4631" y="1041930"/>
            <a:ext cx="5348894" cy="3565460"/>
          </a:xfrm>
          <a:prstGeom prst="rect">
            <a:avLst/>
          </a:prstGeom>
          <a:ln>
            <a:noFill/>
          </a:ln>
          <a:effectLst>
            <a:outerShdw blurRad="292100" dist="139700" dir="2700000" algn="tl" rotWithShape="0">
              <a:srgbClr val="333333">
                <a:alpha val="65000"/>
              </a:srgbClr>
            </a:outerShdw>
          </a:effectLst>
        </p:spPr>
      </p:pic>
      <p:grpSp>
        <p:nvGrpSpPr>
          <p:cNvPr id="5" name="淘宝网Chenying0907出品 13"/>
          <p:cNvGrpSpPr/>
          <p:nvPr/>
        </p:nvGrpSpPr>
        <p:grpSpPr>
          <a:xfrm>
            <a:off x="6610467" y="1501936"/>
            <a:ext cx="4471096" cy="2022688"/>
            <a:chOff x="6629400" y="1882770"/>
            <a:chExt cx="4471096" cy="2022688"/>
          </a:xfrm>
        </p:grpSpPr>
        <p:sp>
          <p:nvSpPr>
            <p:cNvPr id="6" name="淘宝网Chenying0907出品 1"/>
            <p:cNvSpPr txBox="1"/>
            <p:nvPr/>
          </p:nvSpPr>
          <p:spPr>
            <a:xfrm>
              <a:off x="6629400" y="2043410"/>
              <a:ext cx="4471096" cy="1862048"/>
            </a:xfrm>
            <a:prstGeom prst="rect">
              <a:avLst/>
            </a:prstGeom>
            <a:noFill/>
          </p:spPr>
          <p:txBody>
            <a:bodyPr wrap="none" rtlCol="0">
              <a:spAutoFit/>
            </a:bodyPr>
            <a:lstStyle/>
            <a:p>
              <a:r>
                <a:rPr lang="en-US" altLang="zh-CN" sz="11500" dirty="0" smtClean="0">
                  <a:solidFill>
                    <a:srgbClr val="63B9CF"/>
                  </a:solidFill>
                  <a:latin typeface="造字工房悦黑体验版特细体" pitchFamily="50" charset="-122"/>
                  <a:ea typeface="造字工房悦黑体验版特细体" pitchFamily="50" charset="-122"/>
                </a:rPr>
                <a:t>2017</a:t>
              </a:r>
              <a:endParaRPr lang="zh-CN" altLang="en-US" sz="11500" dirty="0">
                <a:solidFill>
                  <a:srgbClr val="63B9CF"/>
                </a:solidFill>
                <a:latin typeface="造字工房悦黑体验版特细体" pitchFamily="50" charset="-122"/>
                <a:ea typeface="造字工房悦黑体验版特细体" pitchFamily="50" charset="-122"/>
              </a:endParaRPr>
            </a:p>
          </p:txBody>
        </p:sp>
        <p:sp>
          <p:nvSpPr>
            <p:cNvPr id="7" name="淘宝网Chenying0907出品 3"/>
            <p:cNvSpPr/>
            <p:nvPr/>
          </p:nvSpPr>
          <p:spPr>
            <a:xfrm>
              <a:off x="7854146" y="2052443"/>
              <a:ext cx="2865120" cy="381149"/>
            </a:xfrm>
            <a:prstGeom prst="rect">
              <a:avLst/>
            </a:prstGeom>
            <a:solidFill>
              <a:srgbClr val="63B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B9CF"/>
                </a:solidFill>
              </a:endParaRPr>
            </a:p>
          </p:txBody>
        </p:sp>
        <p:sp>
          <p:nvSpPr>
            <p:cNvPr id="8" name="淘宝网Chenying0907出品 5"/>
            <p:cNvSpPr txBox="1"/>
            <p:nvPr/>
          </p:nvSpPr>
          <p:spPr>
            <a:xfrm>
              <a:off x="8030649" y="1882770"/>
              <a:ext cx="1959191" cy="584775"/>
            </a:xfrm>
            <a:prstGeom prst="rect">
              <a:avLst/>
            </a:prstGeom>
            <a:noFill/>
          </p:spPr>
          <p:txBody>
            <a:bodyPr wrap="none" rtlCol="0">
              <a:spAutoFit/>
            </a:bodyPr>
            <a:lstStyle/>
            <a:p>
              <a:r>
                <a:rPr lang="en-US" altLang="zh-CN" sz="3200" dirty="0" smtClean="0">
                  <a:solidFill>
                    <a:schemeClr val="bg1"/>
                  </a:solidFill>
                  <a:latin typeface="Microsoft Yi Baiti" panose="03000500000000000000" pitchFamily="66" charset="0"/>
                  <a:ea typeface="Microsoft Yi Baiti" panose="03000500000000000000" pitchFamily="66" charset="0"/>
                  <a:cs typeface="HAKUYOXingShu3500" panose="02000600000000000000" pitchFamily="2" charset="-122"/>
                </a:rPr>
                <a:t>My Lover</a:t>
              </a:r>
              <a:r>
                <a:rPr lang="zh-CN" altLang="en-US" sz="3200" dirty="0" smtClean="0">
                  <a:solidFill>
                    <a:schemeClr val="bg1"/>
                  </a:solidFill>
                  <a:latin typeface="Microsoft Yi Baiti" panose="03000500000000000000" pitchFamily="66" charset="0"/>
                  <a:ea typeface="HAKUYOXingShu3500" panose="02000600000000000000" pitchFamily="2" charset="-122"/>
                  <a:cs typeface="HAKUYOXingShu3500" panose="02000600000000000000" pitchFamily="2" charset="-122"/>
                </a:rPr>
                <a:t>！</a:t>
              </a:r>
              <a:endParaRPr lang="zh-CN" altLang="en-US" sz="3200" dirty="0">
                <a:solidFill>
                  <a:schemeClr val="bg1"/>
                </a:solidFill>
                <a:latin typeface="Microsoft Yi Baiti" panose="03000500000000000000" pitchFamily="66" charset="0"/>
                <a:ea typeface="HAKUYOXingShu3500" panose="02000600000000000000" pitchFamily="2" charset="-122"/>
                <a:cs typeface="HAKUYOXingShu3500" panose="02000600000000000000" pitchFamily="2" charset="-122"/>
              </a:endParaRPr>
            </a:p>
          </p:txBody>
        </p:sp>
      </p:grpSp>
      <p:grpSp>
        <p:nvGrpSpPr>
          <p:cNvPr id="9" name="淘宝网Chenying0907出品 10"/>
          <p:cNvGrpSpPr/>
          <p:nvPr/>
        </p:nvGrpSpPr>
        <p:grpSpPr>
          <a:xfrm>
            <a:off x="6780665" y="3215450"/>
            <a:ext cx="3434020" cy="1793944"/>
            <a:chOff x="6248400" y="3665994"/>
            <a:chExt cx="3434020" cy="1793944"/>
          </a:xfrm>
        </p:grpSpPr>
        <p:sp>
          <p:nvSpPr>
            <p:cNvPr id="10" name="淘宝网Chenying0907出品 7"/>
            <p:cNvSpPr txBox="1"/>
            <p:nvPr/>
          </p:nvSpPr>
          <p:spPr>
            <a:xfrm>
              <a:off x="6248400" y="4397662"/>
              <a:ext cx="1723550" cy="400110"/>
            </a:xfrm>
            <a:prstGeom prst="rect">
              <a:avLst/>
            </a:prstGeom>
            <a:noFill/>
          </p:spPr>
          <p:txBody>
            <a:bodyPr wrap="none" rtlCol="0">
              <a:spAutoFit/>
            </a:bodyPr>
            <a:lstStyle/>
            <a:p>
              <a:r>
                <a:rPr lang="zh-CN" altLang="en-US" sz="2000" b="1" dirty="0" smtClean="0">
                  <a:solidFill>
                    <a:srgbClr val="63B9CF"/>
                  </a:solidFill>
                  <a:latin typeface="造字工房悦黑（非商用）常规体" pitchFamily="2" charset="-122"/>
                  <a:ea typeface="造字工房悦黑（非商用）常规体" pitchFamily="2" charset="-122"/>
                </a:rPr>
                <a:t>你好，幸福！</a:t>
              </a:r>
              <a:endParaRPr lang="zh-CN" altLang="en-US" sz="2000" b="1" dirty="0">
                <a:solidFill>
                  <a:srgbClr val="63B9CF"/>
                </a:solidFill>
                <a:latin typeface="造字工房悦黑（非商用）常规体" pitchFamily="2" charset="-122"/>
                <a:ea typeface="造字工房悦黑（非商用）常规体" pitchFamily="2" charset="-122"/>
              </a:endParaRPr>
            </a:p>
          </p:txBody>
        </p:sp>
        <p:sp>
          <p:nvSpPr>
            <p:cNvPr id="11" name="淘宝网Chenying0907出品 8"/>
            <p:cNvSpPr txBox="1"/>
            <p:nvPr/>
          </p:nvSpPr>
          <p:spPr>
            <a:xfrm>
              <a:off x="6278880" y="4752052"/>
              <a:ext cx="1595309" cy="707886"/>
            </a:xfrm>
            <a:prstGeom prst="rect">
              <a:avLst/>
            </a:prstGeom>
            <a:noFill/>
          </p:spPr>
          <p:txBody>
            <a:bodyPr wrap="none" rtlCol="0">
              <a:spAutoFit/>
            </a:bodyPr>
            <a:lstStyle/>
            <a:p>
              <a:r>
                <a:rPr lang="en-US" altLang="zh-CN" sz="2000" dirty="0" smtClean="0">
                  <a:solidFill>
                    <a:srgbClr val="63B9CF"/>
                  </a:solidFill>
                  <a:latin typeface="造字工房悦黑（非商用）常规体" pitchFamily="2" charset="-122"/>
                  <a:ea typeface="造字工房悦黑（非商用）常规体" pitchFamily="2" charset="-122"/>
                </a:rPr>
                <a:t>HELLO</a:t>
              </a:r>
            </a:p>
            <a:p>
              <a:r>
                <a:rPr lang="en-US" altLang="zh-CN" sz="2000" dirty="0" smtClean="0">
                  <a:solidFill>
                    <a:srgbClr val="63B9CF"/>
                  </a:solidFill>
                  <a:latin typeface="造字工房悦黑（非商用）常规体" pitchFamily="2" charset="-122"/>
                  <a:ea typeface="造字工房悦黑（非商用）常规体" pitchFamily="2" charset="-122"/>
                </a:rPr>
                <a:t>HAPPINESS !</a:t>
              </a:r>
              <a:endParaRPr lang="zh-CN" altLang="en-US" sz="2000" dirty="0">
                <a:solidFill>
                  <a:srgbClr val="63B9CF"/>
                </a:solidFill>
                <a:latin typeface="造字工房悦黑（非商用）常规体" pitchFamily="2" charset="-122"/>
                <a:ea typeface="造字工房悦黑（非商用）常规体" pitchFamily="2" charset="-122"/>
              </a:endParaRPr>
            </a:p>
          </p:txBody>
        </p:sp>
        <p:sp>
          <p:nvSpPr>
            <p:cNvPr id="12" name="淘宝网Chenying0907出品 9"/>
            <p:cNvSpPr/>
            <p:nvPr/>
          </p:nvSpPr>
          <p:spPr>
            <a:xfrm>
              <a:off x="6278880" y="3665994"/>
              <a:ext cx="3403540" cy="646331"/>
            </a:xfrm>
            <a:prstGeom prst="rect">
              <a:avLst/>
            </a:prstGeom>
          </p:spPr>
          <p:txBody>
            <a:bodyPr wrap="square">
              <a:spAutoFit/>
            </a:bodyPr>
            <a:lstStyle/>
            <a:p>
              <a:r>
                <a:rPr lang="en-US" altLang="zh-CN" sz="1200" dirty="0" smtClean="0">
                  <a:solidFill>
                    <a:srgbClr val="63B9CF"/>
                  </a:solidFill>
                </a:rPr>
                <a:t>May Jesus Christ always be at the center of the new lives you are now starting to build together, that you may know the ways of true love and kindness. </a:t>
              </a:r>
              <a:endParaRPr lang="zh-CN" altLang="en-US" sz="1200" dirty="0">
                <a:solidFill>
                  <a:srgbClr val="63B9CF"/>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矩形 5"/>
          <p:cNvSpPr/>
          <p:nvPr/>
        </p:nvSpPr>
        <p:spPr>
          <a:xfrm>
            <a:off x="1495139" y="528035"/>
            <a:ext cx="7816286" cy="5238136"/>
          </a:xfrm>
          <a:prstGeom prst="rect">
            <a:avLst/>
          </a:prstGeom>
          <a:solidFill>
            <a:schemeClr val="bg1"/>
          </a:solidFill>
          <a:ln>
            <a:noFill/>
          </a:ln>
          <a:effectLst>
            <a:outerShdw blurRad="5334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b="4599"/>
          <a:stretch>
            <a:fillRect/>
          </a:stretch>
        </p:blipFill>
        <p:spPr>
          <a:xfrm>
            <a:off x="2977085" y="1578112"/>
            <a:ext cx="5780550" cy="3818136"/>
          </a:xfrm>
          <a:prstGeom prst="rect">
            <a:avLst/>
          </a:prstGeom>
          <a:ln>
            <a:noFill/>
          </a:ln>
          <a:effectLst>
            <a:outerShdw blurRad="292100" dist="139700" dir="2700000" algn="tl" rotWithShape="0">
              <a:srgbClr val="333333">
                <a:alpha val="65000"/>
              </a:srgbClr>
            </a:outerShdw>
          </a:effectLst>
        </p:spPr>
      </p:pic>
      <p:sp>
        <p:nvSpPr>
          <p:cNvPr id="2" name="矩形 1"/>
          <p:cNvSpPr/>
          <p:nvPr/>
        </p:nvSpPr>
        <p:spPr>
          <a:xfrm>
            <a:off x="2107959" y="759581"/>
            <a:ext cx="2273983" cy="1862983"/>
          </a:xfrm>
          <a:prstGeom prst="rect">
            <a:avLst/>
          </a:prstGeom>
          <a:solidFill>
            <a:srgbClr val="63B9C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文本框 2"/>
          <p:cNvSpPr txBox="1"/>
          <p:nvPr/>
        </p:nvSpPr>
        <p:spPr>
          <a:xfrm>
            <a:off x="2486206" y="1057620"/>
            <a:ext cx="1723549" cy="646331"/>
          </a:xfrm>
          <a:prstGeom prst="rect">
            <a:avLst/>
          </a:prstGeom>
          <a:noFill/>
        </p:spPr>
        <p:txBody>
          <a:bodyPr wrap="none" rtlCol="0">
            <a:spAutoFit/>
          </a:bodyPr>
          <a:lstStyle/>
          <a:p>
            <a:r>
              <a:rPr lang="en-US" altLang="zh-CN" sz="3600" b="1" dirty="0">
                <a:solidFill>
                  <a:schemeClr val="bg1"/>
                </a:solidFill>
                <a:latin typeface="Arial" panose="020B0604020202020204" pitchFamily="34" charset="0"/>
                <a:cs typeface="Arial" panose="020B0604020202020204" pitchFamily="34" charset="0"/>
              </a:rPr>
              <a:t>Part </a:t>
            </a:r>
            <a:r>
              <a:rPr lang="en-US" altLang="zh-CN" sz="3600" b="1" dirty="0" smtClean="0">
                <a:solidFill>
                  <a:schemeClr val="bg1"/>
                </a:solidFill>
                <a:latin typeface="Arial" panose="020B0604020202020204" pitchFamily="34" charset="0"/>
                <a:cs typeface="Arial" panose="020B0604020202020204" pitchFamily="34" charset="0"/>
              </a:rPr>
              <a:t>03</a:t>
            </a:r>
            <a:endParaRPr lang="zh-CN" altLang="en-US" sz="3600" b="1" dirty="0">
              <a:solidFill>
                <a:schemeClr val="bg1"/>
              </a:solidFill>
              <a:latin typeface="Arial" panose="020B0604020202020204" pitchFamily="34" charset="0"/>
              <a:cs typeface="Arial" panose="020B0604020202020204" pitchFamily="34" charset="0"/>
            </a:endParaRPr>
          </a:p>
        </p:txBody>
      </p:sp>
      <p:sp>
        <p:nvSpPr>
          <p:cNvPr id="4" name="矩形 3"/>
          <p:cNvSpPr/>
          <p:nvPr/>
        </p:nvSpPr>
        <p:spPr>
          <a:xfrm>
            <a:off x="2486206" y="1703951"/>
            <a:ext cx="1750864" cy="646331"/>
          </a:xfrm>
          <a:prstGeom prst="rect">
            <a:avLst/>
          </a:prstGeom>
        </p:spPr>
        <p:txBody>
          <a:bodyPr wrap="square">
            <a:spAutoFit/>
          </a:bodyPr>
          <a:lstStyle/>
          <a:p>
            <a:r>
              <a:rPr lang="zh-CN" altLang="en-US" sz="1200" dirty="0">
                <a:solidFill>
                  <a:schemeClr val="bg1"/>
                </a:solidFill>
                <a:latin typeface="Arial" panose="020B0604020202020204" pitchFamily="34" charset="0"/>
                <a:cs typeface="Arial" panose="020B0604020202020204" pitchFamily="34" charset="0"/>
              </a:rPr>
              <a:t>Don't you be afraid whether old ugly sick I love you</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heckerboard(across)">
                                      <p:cBhvr>
                                        <p:cTn id="15" dur="500"/>
                                        <p:tgtEl>
                                          <p:spTgt spid="4"/>
                                        </p:tgtEl>
                                      </p:cBhvr>
                                    </p:animEffect>
                                  </p:childTnLst>
                                </p:cTn>
                              </p:par>
                            </p:childTnLst>
                          </p:cTn>
                        </p:par>
                        <p:par>
                          <p:cTn id="16" fill="hold">
                            <p:stCondLst>
                              <p:cond delay="500"/>
                            </p:stCondLst>
                            <p:childTnLst>
                              <p:par>
                                <p:cTn id="17" presetID="14" presetClass="entr" presetSubtype="1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矩形 10"/>
          <p:cNvSpPr/>
          <p:nvPr/>
        </p:nvSpPr>
        <p:spPr>
          <a:xfrm>
            <a:off x="2642235" y="4123658"/>
            <a:ext cx="6308582" cy="2119639"/>
          </a:xfrm>
          <a:prstGeom prst="rect">
            <a:avLst/>
          </a:prstGeom>
          <a:solidFill>
            <a:schemeClr val="bg1"/>
          </a:solidFill>
          <a:ln>
            <a:noFill/>
          </a:ln>
          <a:effectLst>
            <a:outerShdw blurRad="317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 name="淘宝网chenying0907出品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2261" y="673806"/>
            <a:ext cx="2268020" cy="3398336"/>
          </a:xfrm>
          <a:prstGeom prst="rect">
            <a:avLst/>
          </a:prstGeom>
          <a:effectLst>
            <a:outerShdw blurRad="317500" algn="ctr" rotWithShape="0">
              <a:prstClr val="black">
                <a:alpha val="40000"/>
              </a:prstClr>
            </a:outerShdw>
          </a:effectLst>
        </p:spPr>
      </p:pic>
      <p:pic>
        <p:nvPicPr>
          <p:cNvPr id="3" name="淘宝网chenying0907出品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84386" y="671566"/>
            <a:ext cx="2252562" cy="3391264"/>
          </a:xfrm>
          <a:prstGeom prst="rect">
            <a:avLst/>
          </a:prstGeom>
          <a:effectLst>
            <a:outerShdw blurRad="317500" algn="ctr" rotWithShape="0">
              <a:prstClr val="black">
                <a:alpha val="40000"/>
              </a:prstClr>
            </a:outerShdw>
          </a:effectLst>
        </p:spPr>
      </p:pic>
      <p:sp>
        <p:nvSpPr>
          <p:cNvPr id="4" name="淘宝网Chenying0907出品 1"/>
          <p:cNvSpPr txBox="1"/>
          <p:nvPr/>
        </p:nvSpPr>
        <p:spPr>
          <a:xfrm>
            <a:off x="1101725" y="4853940"/>
            <a:ext cx="1540510" cy="1445260"/>
          </a:xfrm>
          <a:prstGeom prst="rect">
            <a:avLst/>
          </a:prstGeom>
          <a:noFill/>
        </p:spPr>
        <p:txBody>
          <a:bodyPr wrap="square" rtlCol="0">
            <a:spAutoFit/>
          </a:bodyPr>
          <a:lstStyle/>
          <a:p>
            <a:r>
              <a:rPr lang="zh-CN" altLang="en-US" sz="8800" dirty="0" smtClean="0">
                <a:solidFill>
                  <a:schemeClr val="bg1"/>
                </a:solidFill>
                <a:latin typeface="方正姚体" panose="02010601030101010101" pitchFamily="2" charset="-122"/>
                <a:ea typeface="方正姚体" panose="02010601030101010101" pitchFamily="2" charset="-122"/>
                <a:cs typeface="方正兰亭细黑_GBK_M" panose="02010600010101010101" pitchFamily="2" charset="2"/>
              </a:rPr>
              <a:t>“</a:t>
            </a:r>
            <a:endParaRPr lang="zh-CN" altLang="en-US" sz="8800" dirty="0">
              <a:solidFill>
                <a:schemeClr val="bg1"/>
              </a:solidFill>
              <a:latin typeface="方正姚体" panose="02010601030101010101" pitchFamily="2" charset="-122"/>
              <a:ea typeface="方正姚体" panose="02010601030101010101" pitchFamily="2" charset="-122"/>
              <a:cs typeface="方正兰亭细黑_GBK_M" panose="02010600010101010101" pitchFamily="2" charset="2"/>
            </a:endParaRPr>
          </a:p>
        </p:txBody>
      </p:sp>
      <p:sp>
        <p:nvSpPr>
          <p:cNvPr id="5" name="淘宝网Chenying0907出品 9"/>
          <p:cNvSpPr txBox="1"/>
          <p:nvPr/>
        </p:nvSpPr>
        <p:spPr>
          <a:xfrm>
            <a:off x="10003273" y="5686458"/>
            <a:ext cx="1313180" cy="1446550"/>
          </a:xfrm>
          <a:prstGeom prst="rect">
            <a:avLst/>
          </a:prstGeom>
          <a:noFill/>
        </p:spPr>
        <p:txBody>
          <a:bodyPr wrap="none" rtlCol="0">
            <a:spAutoFit/>
          </a:bodyPr>
          <a:lstStyle/>
          <a:p>
            <a:r>
              <a:rPr lang="zh-CN" altLang="en-US" sz="8800" dirty="0" smtClean="0">
                <a:solidFill>
                  <a:schemeClr val="bg1"/>
                </a:solidFill>
                <a:latin typeface="方正姚体" panose="02010601030101010101" pitchFamily="2" charset="-122"/>
                <a:ea typeface="方正姚体" panose="02010601030101010101" pitchFamily="2" charset="-122"/>
                <a:cs typeface="方正兰亭细黑_GBK_M" panose="02010600010101010101" pitchFamily="2" charset="2"/>
              </a:rPr>
              <a:t>”</a:t>
            </a:r>
            <a:endParaRPr lang="zh-CN" altLang="en-US" sz="8800" dirty="0">
              <a:solidFill>
                <a:schemeClr val="bg1"/>
              </a:solidFill>
              <a:latin typeface="方正姚体" panose="02010601030101010101" pitchFamily="2" charset="-122"/>
              <a:ea typeface="方正姚体" panose="02010601030101010101" pitchFamily="2" charset="-122"/>
              <a:cs typeface="方正兰亭细黑_GBK_M" panose="02010600010101010101" pitchFamily="2" charset="2"/>
            </a:endParaRPr>
          </a:p>
        </p:txBody>
      </p:sp>
      <p:sp>
        <p:nvSpPr>
          <p:cNvPr id="6" name="淘宝网Chenying0907出品 2"/>
          <p:cNvSpPr txBox="1"/>
          <p:nvPr/>
        </p:nvSpPr>
        <p:spPr>
          <a:xfrm>
            <a:off x="2790169" y="4168150"/>
            <a:ext cx="1465782" cy="400110"/>
          </a:xfrm>
          <a:prstGeom prst="rect">
            <a:avLst/>
          </a:prstGeom>
          <a:noFill/>
        </p:spPr>
        <p:txBody>
          <a:bodyPr wrap="square" rtlCol="0">
            <a:spAutoFit/>
          </a:bodyPr>
          <a:lstStyle/>
          <a:p>
            <a:pPr algn="dist"/>
            <a:r>
              <a:rPr lang="zh-CN" altLang="en-US" sz="2000" dirty="0" smtClean="0">
                <a:solidFill>
                  <a:srgbClr val="63B9CF"/>
                </a:solidFill>
                <a:latin typeface="造字工房雅圆（非商用）常规体" pitchFamily="2" charset="-122"/>
                <a:ea typeface="造字工房雅圆（非商用）常规体" pitchFamily="2" charset="-122"/>
              </a:rPr>
              <a:t>调皮的你</a:t>
            </a:r>
            <a:endParaRPr lang="zh-CN" altLang="en-US" sz="2000" dirty="0">
              <a:solidFill>
                <a:srgbClr val="63B9CF"/>
              </a:solidFill>
              <a:latin typeface="造字工房雅圆（非商用）常规体" pitchFamily="2" charset="-122"/>
              <a:ea typeface="造字工房雅圆（非商用）常规体" pitchFamily="2" charset="-122"/>
            </a:endParaRPr>
          </a:p>
        </p:txBody>
      </p:sp>
      <p:sp>
        <p:nvSpPr>
          <p:cNvPr id="7" name="淘宝网Chenying0907出品 10"/>
          <p:cNvSpPr/>
          <p:nvPr/>
        </p:nvSpPr>
        <p:spPr>
          <a:xfrm>
            <a:off x="2937523" y="4452395"/>
            <a:ext cx="1145826" cy="307777"/>
          </a:xfrm>
          <a:prstGeom prst="rect">
            <a:avLst/>
          </a:prstGeom>
        </p:spPr>
        <p:txBody>
          <a:bodyPr wrap="none">
            <a:spAutoFit/>
          </a:bodyPr>
          <a:lstStyle/>
          <a:p>
            <a:r>
              <a:rPr lang="en-US" altLang="zh-CN" sz="1400" dirty="0">
                <a:solidFill>
                  <a:srgbClr val="63B9CF"/>
                </a:solidFill>
              </a:rPr>
              <a:t>You Naughty </a:t>
            </a:r>
            <a:endParaRPr lang="en-US" altLang="zh-CN" sz="1400" dirty="0">
              <a:solidFill>
                <a:srgbClr val="63B9CF"/>
              </a:solidFill>
              <a:effectLst/>
            </a:endParaRPr>
          </a:p>
        </p:txBody>
      </p:sp>
      <p:sp>
        <p:nvSpPr>
          <p:cNvPr id="8" name="淘宝网Chenying0907出品 12"/>
          <p:cNvSpPr/>
          <p:nvPr/>
        </p:nvSpPr>
        <p:spPr>
          <a:xfrm>
            <a:off x="4108437" y="4368205"/>
            <a:ext cx="4428633" cy="1823576"/>
          </a:xfrm>
          <a:prstGeom prst="rect">
            <a:avLst/>
          </a:prstGeom>
        </p:spPr>
        <p:txBody>
          <a:bodyPr wrap="square">
            <a:spAutoFit/>
          </a:bodyPr>
          <a:lstStyle/>
          <a:p>
            <a:pPr>
              <a:lnSpc>
                <a:spcPct val="125000"/>
              </a:lnSpc>
            </a:pPr>
            <a:r>
              <a:rPr lang="zh-CN" altLang="en-US" dirty="0" smtClean="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    当</a:t>
            </a:r>
            <a:r>
              <a:rPr lang="zh-CN" altLang="en-US" dirty="0">
                <a:solidFill>
                  <a:srgbClr val="63B9CF"/>
                </a:solidFill>
                <a:latin typeface="张海山锐线体简" panose="02000000000000000000" pitchFamily="2" charset="-122"/>
                <a:ea typeface="张海山锐线体简" panose="02000000000000000000" pitchFamily="2" charset="-122"/>
                <a:cs typeface="方正兰亭细黑_GBK_M" panose="02010600010101010101" pitchFamily="2" charset="2"/>
              </a:rPr>
              <a:t>你开心的时候，我也会不知不觉笑出来；当你难过的时候，我的心比你更痛苦。我很喜欢你笑的样子，真希望自己能够永远珍藏你的笑容。请你嫁给我吧，我一定会让你永远幸福快乐！</a:t>
            </a:r>
          </a:p>
        </p:txBody>
      </p:sp>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02857" y="671566"/>
            <a:ext cx="2271931" cy="3391263"/>
          </a:xfrm>
          <a:prstGeom prst="rect">
            <a:avLst/>
          </a:prstGeom>
          <a:effectLst>
            <a:outerShdw blurRad="317500" algn="c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ppt_x"/>
                                          </p:val>
                                        </p:tav>
                                        <p:tav tm="100000">
                                          <p:val>
                                            <p:strVal val="#ppt_x"/>
                                          </p:val>
                                        </p:tav>
                                      </p:tavLst>
                                    </p:anim>
                                    <p:anim calcmode="lin" valueType="num">
                                      <p:cBhvr additive="base">
                                        <p:cTn id="13" dur="20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40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iterate type="lt">
                                    <p:tmPct val="10000"/>
                                  </p:iterate>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par>
                                <p:cTn id="40" presetID="1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p:bldP spid="5" grpId="0"/>
      <p:bldP spid="6"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淘宝网chenying0907出品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3330" y="1419459"/>
            <a:ext cx="5850775" cy="3893184"/>
          </a:xfrm>
          <a:prstGeom prst="rect">
            <a:avLst/>
          </a:prstGeom>
          <a:effectLst>
            <a:outerShdw blurRad="317500" algn="ctr" rotWithShape="0">
              <a:prstClr val="black">
                <a:alpha val="40000"/>
              </a:prstClr>
            </a:outerShdw>
          </a:effectLst>
        </p:spPr>
      </p:pic>
      <p:sp>
        <p:nvSpPr>
          <p:cNvPr id="3" name="淘宝网Chenying0907出品 1"/>
          <p:cNvSpPr/>
          <p:nvPr/>
        </p:nvSpPr>
        <p:spPr>
          <a:xfrm>
            <a:off x="7216042" y="1633980"/>
            <a:ext cx="3139440" cy="1801146"/>
          </a:xfrm>
          <a:prstGeom prst="rect">
            <a:avLst/>
          </a:prstGeom>
          <a:noFill/>
          <a:ln>
            <a:solidFill>
              <a:srgbClr val="632453"/>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4" name="淘宝网Chenying0907出品 4"/>
          <p:cNvSpPr/>
          <p:nvPr/>
        </p:nvSpPr>
        <p:spPr>
          <a:xfrm>
            <a:off x="5741126" y="4280892"/>
            <a:ext cx="3246120" cy="1762188"/>
          </a:xfrm>
          <a:prstGeom prst="rect">
            <a:avLst/>
          </a:prstGeom>
          <a:solidFill>
            <a:schemeClr val="bg1">
              <a:alpha val="62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淘宝网Chenying0907出品 7"/>
          <p:cNvSpPr txBox="1"/>
          <p:nvPr/>
        </p:nvSpPr>
        <p:spPr>
          <a:xfrm>
            <a:off x="5774905" y="4390506"/>
            <a:ext cx="1759200" cy="461665"/>
          </a:xfrm>
          <a:prstGeom prst="rect">
            <a:avLst/>
          </a:prstGeom>
          <a:noFill/>
        </p:spPr>
        <p:txBody>
          <a:bodyPr wrap="none" rtlCol="0">
            <a:spAutoFit/>
          </a:bodyPr>
          <a:lstStyle/>
          <a:p>
            <a:r>
              <a:rPr lang="en-US" altLang="zh-CN" sz="2400" dirty="0" smtClean="0">
                <a:solidFill>
                  <a:srgbClr val="63B9CF"/>
                </a:solidFill>
              </a:rPr>
              <a:t>I LOVE YOU !</a:t>
            </a:r>
            <a:endParaRPr lang="zh-CN" altLang="en-US" sz="2400" dirty="0">
              <a:solidFill>
                <a:srgbClr val="63B9CF"/>
              </a:solidFill>
            </a:endParaRPr>
          </a:p>
        </p:txBody>
      </p:sp>
      <p:sp>
        <p:nvSpPr>
          <p:cNvPr id="6" name="淘宝网Chenying0907出品 8"/>
          <p:cNvSpPr txBox="1"/>
          <p:nvPr/>
        </p:nvSpPr>
        <p:spPr>
          <a:xfrm>
            <a:off x="5774905" y="4795676"/>
            <a:ext cx="3212341" cy="1077218"/>
          </a:xfrm>
          <a:prstGeom prst="rect">
            <a:avLst/>
          </a:prstGeom>
          <a:noFill/>
        </p:spPr>
        <p:txBody>
          <a:bodyPr wrap="square" rtlCol="0">
            <a:spAutoFit/>
          </a:bodyPr>
          <a:lstStyle/>
          <a:p>
            <a:r>
              <a:rPr lang="en-US" altLang="zh-CN" sz="1600" dirty="0">
                <a:solidFill>
                  <a:srgbClr val="63B9CF"/>
                </a:solidFill>
                <a:latin typeface="+mj-lt"/>
              </a:rPr>
              <a:t>May the joy you share on your wedding day .Be the kind you'll share all along life's way</a:t>
            </a:r>
            <a:r>
              <a:rPr lang="en-US" altLang="zh-CN" sz="1600" dirty="0" smtClean="0">
                <a:solidFill>
                  <a:srgbClr val="63B9CF"/>
                </a:solidFill>
                <a:latin typeface="+mj-lt"/>
              </a:rPr>
              <a:t>.</a:t>
            </a:r>
            <a:r>
              <a:rPr lang="en-US" altLang="zh-CN" sz="1600" dirty="0">
                <a:solidFill>
                  <a:srgbClr val="63B9CF"/>
                </a:solidFill>
                <a:latin typeface="+mj-lt"/>
              </a:rPr>
              <a:t> May the joy you share on your </a:t>
            </a:r>
            <a:r>
              <a:rPr lang="en-US" altLang="zh-CN" sz="1600" dirty="0" smtClean="0">
                <a:solidFill>
                  <a:srgbClr val="63B9CF"/>
                </a:solidFill>
                <a:latin typeface="+mj-lt"/>
              </a:rPr>
              <a:t>wedding</a:t>
            </a:r>
            <a:endParaRPr lang="zh-CN" altLang="en-US" sz="1600" dirty="0">
              <a:solidFill>
                <a:srgbClr val="63B9CF"/>
              </a:solidFill>
              <a:latin typeface="+mj-lt"/>
            </a:endParaRPr>
          </a:p>
        </p:txBody>
      </p:sp>
      <p:sp>
        <p:nvSpPr>
          <p:cNvPr id="7" name="淘宝网Chenying0907出品 11"/>
          <p:cNvSpPr/>
          <p:nvPr/>
        </p:nvSpPr>
        <p:spPr>
          <a:xfrm>
            <a:off x="7473579" y="1990572"/>
            <a:ext cx="2819400" cy="1015663"/>
          </a:xfrm>
          <a:prstGeom prst="rect">
            <a:avLst/>
          </a:prstGeom>
          <a:effectLst>
            <a:outerShdw blurRad="63500" sx="102000" sy="102000" algn="ctr" rotWithShape="0">
              <a:prstClr val="black">
                <a:alpha val="40000"/>
              </a:prstClr>
            </a:outerShdw>
          </a:effectLst>
        </p:spPr>
        <p:txBody>
          <a:bodyPr wrap="square">
            <a:spAutoFit/>
          </a:bodyPr>
          <a:lstStyle/>
          <a:p>
            <a:pPr algn="ctr"/>
            <a:r>
              <a:rPr lang="en-US" altLang="zh-CN" sz="2000" dirty="0">
                <a:solidFill>
                  <a:srgbClr val="632453"/>
                </a:solidFill>
                <a:latin typeface="+mj-lt"/>
              </a:rPr>
              <a:t>God bless you and yours, and surround you ever with his blessing.</a:t>
            </a:r>
            <a:endParaRPr lang="zh-CN" altLang="en-US" sz="2000" dirty="0">
              <a:solidFill>
                <a:srgbClr val="632453"/>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out)">
                                      <p:cBhvr>
                                        <p:cTn id="7" dur="2000"/>
                                        <p:tgtEl>
                                          <p:spTgt spid="2"/>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3000"/>
                            </p:stCondLst>
                            <p:childTnLst>
                              <p:par>
                                <p:cTn id="20" presetID="10"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2845498" y="1246908"/>
            <a:ext cx="6830192" cy="3120621"/>
          </a:xfrm>
          <a:prstGeom prst="rect">
            <a:avLst/>
          </a:prstGeom>
          <a:blipFill rotWithShape="1">
            <a:blip r:embed="rId3"/>
            <a:stretch>
              <a:fillRect/>
            </a:stretch>
          </a:blipFill>
          <a:ln>
            <a:noFill/>
          </a:ln>
          <a:effectLst>
            <a:outerShdw blurRad="63500" dist="63500" dir="36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p:cNvSpPr/>
          <p:nvPr/>
        </p:nvSpPr>
        <p:spPr>
          <a:xfrm>
            <a:off x="3409051" y="4774062"/>
            <a:ext cx="5143395" cy="923330"/>
          </a:xfrm>
          <a:prstGeom prst="rect">
            <a:avLst/>
          </a:prstGeom>
          <a:noFill/>
          <a:ln>
            <a:noFill/>
          </a:ln>
        </p:spPr>
        <p:txBody>
          <a:bodyPr wrap="none" rtlCol="0" anchor="t">
            <a:spAutoFit/>
          </a:bodyPr>
          <a:lstStyle/>
          <a:p>
            <a:pPr algn="ctr"/>
            <a:r>
              <a:rPr lang="en-US" altLang="zh-CN" sz="5400" b="1" dirty="0">
                <a:solidFill>
                  <a:schemeClr val="bg1"/>
                </a:solidFill>
                <a:effectLst>
                  <a:reflection blurRad="6350" stA="53000" endA="300" endPos="35500" dir="5400000" sy="-90000" algn="bl" rotWithShape="0"/>
                </a:effectLst>
              </a:rPr>
              <a:t>OUR LOVE STORY</a:t>
            </a:r>
          </a:p>
        </p:txBody>
      </p:sp>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15066" b="16502"/>
          <a:stretch>
            <a:fillRect/>
          </a:stretch>
        </p:blipFill>
        <p:spPr>
          <a:xfrm>
            <a:off x="2845498" y="1249251"/>
            <a:ext cx="6830192" cy="311668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3"/>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3" presetClass="entr" presetSubtype="5"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vertical)">
                                      <p:cBhvr>
                                        <p:cTn id="1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矩形 5"/>
          <p:cNvSpPr/>
          <p:nvPr/>
        </p:nvSpPr>
        <p:spPr>
          <a:xfrm>
            <a:off x="1404987" y="515156"/>
            <a:ext cx="7816286" cy="5238136"/>
          </a:xfrm>
          <a:prstGeom prst="rect">
            <a:avLst/>
          </a:prstGeom>
          <a:solidFill>
            <a:schemeClr val="bg1"/>
          </a:solidFill>
          <a:ln>
            <a:noFill/>
          </a:ln>
          <a:effectLst>
            <a:outerShdw blurRad="5334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78695" y="1429706"/>
            <a:ext cx="6208536" cy="4139852"/>
          </a:xfrm>
          <a:prstGeom prst="rect">
            <a:avLst/>
          </a:prstGeom>
        </p:spPr>
      </p:pic>
      <p:sp>
        <p:nvSpPr>
          <p:cNvPr id="2" name="矩形 1"/>
          <p:cNvSpPr/>
          <p:nvPr/>
        </p:nvSpPr>
        <p:spPr>
          <a:xfrm>
            <a:off x="1979170" y="708066"/>
            <a:ext cx="2273983" cy="1862983"/>
          </a:xfrm>
          <a:prstGeom prst="rect">
            <a:avLst/>
          </a:prstGeom>
          <a:solidFill>
            <a:srgbClr val="63B9C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文本框 2"/>
          <p:cNvSpPr txBox="1"/>
          <p:nvPr/>
        </p:nvSpPr>
        <p:spPr>
          <a:xfrm>
            <a:off x="2254386" y="993226"/>
            <a:ext cx="1723549" cy="646331"/>
          </a:xfrm>
          <a:prstGeom prst="rect">
            <a:avLst/>
          </a:prstGeom>
          <a:noFill/>
        </p:spPr>
        <p:txBody>
          <a:bodyPr wrap="none" rtlCol="0">
            <a:spAutoFit/>
          </a:bodyPr>
          <a:lstStyle/>
          <a:p>
            <a:r>
              <a:rPr lang="en-US" altLang="zh-CN" sz="3600" b="1" dirty="0">
                <a:solidFill>
                  <a:schemeClr val="bg1"/>
                </a:solidFill>
                <a:latin typeface="Arial" panose="020B0604020202020204" pitchFamily="34" charset="0"/>
                <a:cs typeface="Arial" panose="020B0604020202020204" pitchFamily="34" charset="0"/>
              </a:rPr>
              <a:t>Part </a:t>
            </a:r>
            <a:r>
              <a:rPr lang="en-US" altLang="zh-CN" sz="3600" b="1" dirty="0" smtClean="0">
                <a:solidFill>
                  <a:schemeClr val="bg1"/>
                </a:solidFill>
                <a:latin typeface="Arial" panose="020B0604020202020204" pitchFamily="34" charset="0"/>
                <a:cs typeface="Arial" panose="020B0604020202020204" pitchFamily="34" charset="0"/>
              </a:rPr>
              <a:t>04</a:t>
            </a:r>
            <a:endParaRPr lang="zh-CN" altLang="en-US" sz="3600" b="1" dirty="0">
              <a:solidFill>
                <a:schemeClr val="bg1"/>
              </a:solidFill>
              <a:latin typeface="Arial" panose="020B0604020202020204" pitchFamily="34" charset="0"/>
              <a:cs typeface="Arial" panose="020B0604020202020204" pitchFamily="34" charset="0"/>
            </a:endParaRPr>
          </a:p>
        </p:txBody>
      </p:sp>
      <p:sp>
        <p:nvSpPr>
          <p:cNvPr id="4" name="矩形 3"/>
          <p:cNvSpPr/>
          <p:nvPr/>
        </p:nvSpPr>
        <p:spPr>
          <a:xfrm>
            <a:off x="2254386" y="1639557"/>
            <a:ext cx="1750864" cy="646331"/>
          </a:xfrm>
          <a:prstGeom prst="rect">
            <a:avLst/>
          </a:prstGeom>
        </p:spPr>
        <p:txBody>
          <a:bodyPr wrap="square">
            <a:spAutoFit/>
          </a:bodyPr>
          <a:lstStyle/>
          <a:p>
            <a:r>
              <a:rPr lang="zh-CN" altLang="en-US" sz="1200" dirty="0">
                <a:solidFill>
                  <a:schemeClr val="bg1"/>
                </a:solidFill>
                <a:latin typeface="Arial" panose="020B0604020202020204" pitchFamily="34" charset="0"/>
                <a:cs typeface="Arial" panose="020B0604020202020204" pitchFamily="34" charset="0"/>
              </a:rPr>
              <a:t>Don't you be afraid whether old ugly sick I love you</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heckerboard(across)">
                                      <p:cBhvr>
                                        <p:cTn id="15" dur="500"/>
                                        <p:tgtEl>
                                          <p:spTgt spid="4"/>
                                        </p:tgtEl>
                                      </p:cBhvr>
                                    </p:animEffect>
                                  </p:childTnLst>
                                </p:cTn>
                              </p:par>
                            </p:childTnLst>
                          </p:cTn>
                        </p:par>
                        <p:par>
                          <p:cTn id="16" fill="hold">
                            <p:stCondLst>
                              <p:cond delay="500"/>
                            </p:stCondLst>
                            <p:childTnLst>
                              <p:par>
                                <p:cTn id="17" presetID="14" presetClass="entr" presetSubtype="1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矩形 8"/>
          <p:cNvSpPr/>
          <p:nvPr/>
        </p:nvSpPr>
        <p:spPr>
          <a:xfrm>
            <a:off x="2820473" y="862674"/>
            <a:ext cx="2537138" cy="5263144"/>
          </a:xfrm>
          <a:prstGeom prst="rect">
            <a:avLst/>
          </a:prstGeom>
          <a:solidFill>
            <a:schemeClr val="bg1"/>
          </a:solidFill>
          <a:ln>
            <a:noFill/>
          </a:ln>
          <a:effectLst>
            <a:outerShdw blurRad="5334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2" name="淘宝网chenying0907出品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5493" y="862674"/>
            <a:ext cx="3813144" cy="5263144"/>
          </a:xfrm>
          <a:prstGeom prst="rect">
            <a:avLst/>
          </a:prstGeom>
          <a:effectLst>
            <a:outerShdw blurRad="63500" sx="102000" sy="102000" algn="ctr" rotWithShape="0">
              <a:prstClr val="black">
                <a:alpha val="40000"/>
              </a:prstClr>
            </a:outerShdw>
          </a:effectLst>
        </p:spPr>
      </p:pic>
      <p:grpSp>
        <p:nvGrpSpPr>
          <p:cNvPr id="3" name="组合 2"/>
          <p:cNvGrpSpPr/>
          <p:nvPr/>
        </p:nvGrpSpPr>
        <p:grpSpPr>
          <a:xfrm>
            <a:off x="2568410" y="2000885"/>
            <a:ext cx="3067050" cy="3124835"/>
            <a:chOff x="3465" y="3151"/>
            <a:chExt cx="4830" cy="4921"/>
          </a:xfrm>
        </p:grpSpPr>
        <p:grpSp>
          <p:nvGrpSpPr>
            <p:cNvPr id="4" name="淘宝网Chenying0907出品 3"/>
            <p:cNvGrpSpPr/>
            <p:nvPr/>
          </p:nvGrpSpPr>
          <p:grpSpPr>
            <a:xfrm>
              <a:off x="3465" y="3151"/>
              <a:ext cx="4830" cy="4921"/>
              <a:chOff x="988689" y="2712720"/>
              <a:chExt cx="3067060" cy="3124233"/>
            </a:xfrm>
          </p:grpSpPr>
          <p:sp>
            <p:nvSpPr>
              <p:cNvPr id="6" name="淘宝网Chenying0907出品 5"/>
              <p:cNvSpPr txBox="1"/>
              <p:nvPr/>
            </p:nvSpPr>
            <p:spPr>
              <a:xfrm>
                <a:off x="2072640" y="2712720"/>
                <a:ext cx="897890" cy="521970"/>
              </a:xfrm>
              <a:prstGeom prst="rect">
                <a:avLst/>
              </a:prstGeom>
              <a:noFill/>
            </p:spPr>
            <p:txBody>
              <a:bodyPr wrap="none" rtlCol="0">
                <a:spAutoFit/>
              </a:bodyPr>
              <a:lstStyle/>
              <a:p>
                <a:r>
                  <a:rPr lang="zh-CN" altLang="en-US" sz="2800" b="1" dirty="0" smtClean="0">
                    <a:solidFill>
                      <a:srgbClr val="63B9CF"/>
                    </a:solidFill>
                    <a:latin typeface="造字工房悦黑（非商用）常规体" pitchFamily="2" charset="-122"/>
                    <a:ea typeface="造字工房悦黑（非商用）常规体" pitchFamily="2" charset="-122"/>
                  </a:rPr>
                  <a:t>相识</a:t>
                </a:r>
              </a:p>
            </p:txBody>
          </p:sp>
          <p:sp>
            <p:nvSpPr>
              <p:cNvPr id="7" name="淘宝网Chenying0907出品 6"/>
              <p:cNvSpPr/>
              <p:nvPr/>
            </p:nvSpPr>
            <p:spPr>
              <a:xfrm>
                <a:off x="1804200" y="3104614"/>
                <a:ext cx="1543685" cy="398780"/>
              </a:xfrm>
              <a:prstGeom prst="rect">
                <a:avLst/>
              </a:prstGeom>
              <a:noFill/>
            </p:spPr>
            <p:txBody>
              <a:bodyPr wrap="none">
                <a:spAutoFit/>
              </a:bodyPr>
              <a:lstStyle/>
              <a:p>
                <a:r>
                  <a:rPr lang="en-US" altLang="zh-CN" sz="2000" dirty="0" smtClean="0">
                    <a:solidFill>
                      <a:srgbClr val="63B9CF"/>
                    </a:solidFill>
                    <a:latin typeface="+mj-lt"/>
                  </a:rPr>
                  <a:t>acquaintance</a:t>
                </a:r>
              </a:p>
            </p:txBody>
          </p:sp>
          <p:sp>
            <p:nvSpPr>
              <p:cNvPr id="8" name="淘宝网Chenying0907出品 8"/>
              <p:cNvSpPr txBox="1"/>
              <p:nvPr/>
            </p:nvSpPr>
            <p:spPr>
              <a:xfrm>
                <a:off x="988689" y="4205978"/>
                <a:ext cx="3067060" cy="1630975"/>
              </a:xfrm>
              <a:prstGeom prst="rect">
                <a:avLst/>
              </a:prstGeom>
              <a:noFill/>
            </p:spPr>
            <p:txBody>
              <a:bodyPr wrap="square" rtlCol="0">
                <a:spAutoFit/>
              </a:bodyPr>
              <a:lstStyle/>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某日</a:t>
                </a:r>
                <a:endParaRPr lang="en-US" altLang="zh-CN"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充满阳光的教室</a:t>
                </a:r>
                <a:endParaRPr lang="en-US" altLang="zh-CN"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初次相遇</a:t>
                </a: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刺眼的阳光温暖了我们</a:t>
                </a:r>
                <a:endParaRPr lang="en-US" altLang="zh-CN"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此生注定我们在一起</a:t>
                </a:r>
              </a:p>
            </p:txBody>
          </p:sp>
        </p:grpSp>
        <p:pic>
          <p:nvPicPr>
            <p:cNvPr id="5" name="淘宝网chenying0907出品 7"/>
            <p:cNvPicPr>
              <a:picLocks noChangeAspect="1"/>
            </p:cNvPicPr>
            <p:nvPr/>
          </p:nvPicPr>
          <p:blipFill>
            <a:blip r:embed="rId4">
              <a:duotone>
                <a:schemeClr val="accent5">
                  <a:shade val="45000"/>
                  <a:satMod val="135000"/>
                </a:schemeClr>
                <a:prstClr val="white"/>
              </a:duotone>
              <a:lum contrast="20000"/>
            </a:blip>
            <a:stretch>
              <a:fillRect/>
            </a:stretch>
          </p:blipFill>
          <p:spPr>
            <a:xfrm>
              <a:off x="5550" y="4723"/>
              <a:ext cx="697" cy="490"/>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0-#ppt_w/2"/>
                                          </p:val>
                                        </p:tav>
                                        <p:tav tm="100000">
                                          <p:val>
                                            <p:strVal val="#ppt_x"/>
                                          </p:val>
                                        </p:tav>
                                      </p:tavLst>
                                    </p:anim>
                                    <p:anim calcmode="lin" valueType="num">
                                      <p:cBhvr additive="base">
                                        <p:cTn id="13" dur="2000" fill="hold"/>
                                        <p:tgtEl>
                                          <p:spTgt spid="3"/>
                                        </p:tgtEl>
                                        <p:attrNameLst>
                                          <p:attrName>ppt_y</p:attrName>
                                        </p:attrNameLst>
                                      </p:cBhvr>
                                      <p:tavLst>
                                        <p:tav tm="0">
                                          <p:val>
                                            <p:strVal val="#ppt_y"/>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矩形 8"/>
          <p:cNvSpPr/>
          <p:nvPr/>
        </p:nvSpPr>
        <p:spPr>
          <a:xfrm>
            <a:off x="7295676" y="831517"/>
            <a:ext cx="2537138" cy="5263144"/>
          </a:xfrm>
          <a:prstGeom prst="rect">
            <a:avLst/>
          </a:prstGeom>
          <a:solidFill>
            <a:schemeClr val="bg1"/>
          </a:solidFill>
          <a:ln>
            <a:noFill/>
          </a:ln>
          <a:effectLst>
            <a:outerShdw blurRad="5334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2" name="淘宝网chenying0907出品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7851" y="831517"/>
            <a:ext cx="3969278" cy="5325448"/>
          </a:xfrm>
          <a:prstGeom prst="rect">
            <a:avLst/>
          </a:prstGeom>
          <a:effectLst>
            <a:outerShdw blurRad="63500" sx="102000" sy="102000" algn="ctr" rotWithShape="0">
              <a:prstClr val="black">
                <a:alpha val="40000"/>
              </a:prstClr>
            </a:outerShdw>
          </a:effectLst>
        </p:spPr>
      </p:pic>
      <p:grpSp>
        <p:nvGrpSpPr>
          <p:cNvPr id="3" name="组合 4"/>
          <p:cNvGrpSpPr/>
          <p:nvPr/>
        </p:nvGrpSpPr>
        <p:grpSpPr>
          <a:xfrm>
            <a:off x="7031355" y="2000885"/>
            <a:ext cx="3067050" cy="3239770"/>
            <a:chOff x="11073" y="3151"/>
            <a:chExt cx="4830" cy="5102"/>
          </a:xfrm>
        </p:grpSpPr>
        <p:grpSp>
          <p:nvGrpSpPr>
            <p:cNvPr id="4" name="淘宝网Chenying0907出品 26"/>
            <p:cNvGrpSpPr/>
            <p:nvPr/>
          </p:nvGrpSpPr>
          <p:grpSpPr>
            <a:xfrm>
              <a:off x="11073" y="3151"/>
              <a:ext cx="4830" cy="5102"/>
              <a:chOff x="4570089" y="2498646"/>
              <a:chExt cx="3067060" cy="3240002"/>
            </a:xfrm>
          </p:grpSpPr>
          <p:sp>
            <p:nvSpPr>
              <p:cNvPr id="6" name="淘宝网Chenying0907出品 29"/>
              <p:cNvSpPr txBox="1"/>
              <p:nvPr/>
            </p:nvSpPr>
            <p:spPr>
              <a:xfrm>
                <a:off x="5654040" y="2498646"/>
                <a:ext cx="897890" cy="521970"/>
              </a:xfrm>
              <a:prstGeom prst="rect">
                <a:avLst/>
              </a:prstGeom>
              <a:noFill/>
            </p:spPr>
            <p:txBody>
              <a:bodyPr wrap="none" rtlCol="0">
                <a:spAutoFit/>
              </a:bodyPr>
              <a:lstStyle/>
              <a:p>
                <a:r>
                  <a:rPr lang="zh-CN" altLang="en-US" sz="2800" b="1" dirty="0" smtClean="0">
                    <a:solidFill>
                      <a:srgbClr val="63B9CF"/>
                    </a:solidFill>
                    <a:latin typeface="造字工房悦黑（非商用）常规体" pitchFamily="2" charset="-122"/>
                    <a:ea typeface="造字工房悦黑（非商用）常规体" pitchFamily="2" charset="-122"/>
                  </a:rPr>
                  <a:t>相恋</a:t>
                </a:r>
                <a:endParaRPr lang="zh-CN" altLang="en-US" sz="2800" b="1" dirty="0">
                  <a:solidFill>
                    <a:srgbClr val="63B9CF"/>
                  </a:solidFill>
                  <a:latin typeface="造字工房悦黑（非商用）常规体" pitchFamily="2" charset="-122"/>
                  <a:ea typeface="造字工房悦黑（非商用）常规体" pitchFamily="2" charset="-122"/>
                </a:endParaRPr>
              </a:p>
            </p:txBody>
          </p:sp>
          <p:sp>
            <p:nvSpPr>
              <p:cNvPr id="7" name="淘宝网Chenying0907出品 30"/>
              <p:cNvSpPr/>
              <p:nvPr/>
            </p:nvSpPr>
            <p:spPr>
              <a:xfrm>
                <a:off x="5513187" y="2852149"/>
                <a:ext cx="1248410" cy="398780"/>
              </a:xfrm>
              <a:prstGeom prst="rect">
                <a:avLst/>
              </a:prstGeom>
            </p:spPr>
            <p:txBody>
              <a:bodyPr wrap="none">
                <a:spAutoFit/>
              </a:bodyPr>
              <a:lstStyle/>
              <a:p>
                <a:r>
                  <a:rPr lang="en-US" altLang="zh-CN" sz="2000" dirty="0" smtClean="0">
                    <a:solidFill>
                      <a:srgbClr val="63B9CF"/>
                    </a:solidFill>
                    <a:latin typeface="+mj-lt"/>
                  </a:rPr>
                  <a:t>Fall in love</a:t>
                </a:r>
              </a:p>
            </p:txBody>
          </p:sp>
          <p:sp>
            <p:nvSpPr>
              <p:cNvPr id="8" name="淘宝网Chenying0907出品 31"/>
              <p:cNvSpPr txBox="1"/>
              <p:nvPr/>
            </p:nvSpPr>
            <p:spPr>
              <a:xfrm>
                <a:off x="4570089" y="3991861"/>
                <a:ext cx="3067060" cy="1746787"/>
              </a:xfrm>
              <a:prstGeom prst="rect">
                <a:avLst/>
              </a:prstGeom>
              <a:noFill/>
            </p:spPr>
            <p:txBody>
              <a:bodyPr wrap="square" rtlCol="0">
                <a:spAutoFit/>
              </a:bodyPr>
              <a:lstStyle/>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某日</a:t>
                </a:r>
                <a:endParaRPr lang="en-US" altLang="zh-CN"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dirty="0" smtClean="0">
                    <a:solidFill>
                      <a:srgbClr val="63B9CF"/>
                    </a:solidFill>
                    <a:latin typeface="微软雅黑" panose="020B0503020204020204" pitchFamily="34" charset="-122"/>
                    <a:ea typeface="微软雅黑" panose="020B0503020204020204" pitchFamily="34" charset="-122"/>
                  </a:rPr>
                  <a:t>第一次想你</a:t>
                </a:r>
              </a:p>
              <a:p>
                <a:pPr algn="ctr">
                  <a:lnSpc>
                    <a:spcPct val="125000"/>
                  </a:lnSpc>
                </a:pPr>
                <a:r>
                  <a:rPr lang="zh-CN" altLang="en-US" dirty="0" smtClean="0">
                    <a:solidFill>
                      <a:srgbClr val="63B9CF"/>
                    </a:solidFill>
                    <a:latin typeface="微软雅黑" panose="020B0503020204020204" pitchFamily="34" charset="-122"/>
                    <a:ea typeface="微软雅黑" panose="020B0503020204020204" pitchFamily="34" charset="-122"/>
                  </a:rPr>
                  <a:t>想着你甜甜的笑容</a:t>
                </a:r>
                <a:endParaRPr lang="en-US" altLang="zh-CN"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dirty="0" smtClean="0">
                    <a:solidFill>
                      <a:srgbClr val="63B9CF"/>
                    </a:solidFill>
                    <a:latin typeface="微软雅黑" panose="020B0503020204020204" pitchFamily="34" charset="-122"/>
                    <a:ea typeface="微软雅黑" panose="020B0503020204020204" pitchFamily="34" charset="-122"/>
                  </a:rPr>
                  <a:t>想着了你</a:t>
                </a:r>
                <a:endParaRPr lang="en-US" altLang="zh-CN"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嗯 ，只能想着你</a:t>
                </a:r>
              </a:p>
            </p:txBody>
          </p:sp>
        </p:grpSp>
        <p:pic>
          <p:nvPicPr>
            <p:cNvPr id="5" name="淘宝网chenying0907出品 7"/>
            <p:cNvPicPr>
              <a:picLocks noChangeAspect="1"/>
            </p:cNvPicPr>
            <p:nvPr/>
          </p:nvPicPr>
          <p:blipFill>
            <a:blip r:embed="rId4">
              <a:duotone>
                <a:schemeClr val="accent5">
                  <a:shade val="45000"/>
                  <a:satMod val="135000"/>
                </a:schemeClr>
                <a:prstClr val="white"/>
              </a:duotone>
            </a:blip>
            <a:stretch>
              <a:fillRect/>
            </a:stretch>
          </p:blipFill>
          <p:spPr>
            <a:xfrm>
              <a:off x="13170" y="4723"/>
              <a:ext cx="697" cy="49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ppt_x"/>
                                          </p:val>
                                        </p:tav>
                                        <p:tav tm="100000">
                                          <p:val>
                                            <p:strVal val="#ppt_x"/>
                                          </p:val>
                                        </p:tav>
                                      </p:tavLst>
                                    </p:anim>
                                    <p:anim calcmode="lin" valueType="num">
                                      <p:cBhvr additive="base">
                                        <p:cTn id="13" dur="2000" fill="hold"/>
                                        <p:tgtEl>
                                          <p:spTgt spid="3"/>
                                        </p:tgtEl>
                                        <p:attrNameLst>
                                          <p:attrName>ppt_y</p:attrName>
                                        </p:attrNameLst>
                                      </p:cBhvr>
                                      <p:tavLst>
                                        <p:tav tm="0">
                                          <p:val>
                                            <p:strVal val="1+#ppt_h/2"/>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矩形 8"/>
          <p:cNvSpPr/>
          <p:nvPr/>
        </p:nvSpPr>
        <p:spPr>
          <a:xfrm>
            <a:off x="2540514" y="1059513"/>
            <a:ext cx="2537138" cy="4869243"/>
          </a:xfrm>
          <a:prstGeom prst="rect">
            <a:avLst/>
          </a:prstGeom>
          <a:solidFill>
            <a:schemeClr val="bg1"/>
          </a:solidFill>
          <a:ln>
            <a:noFill/>
          </a:ln>
          <a:effectLst>
            <a:outerShdw blurRad="533400" sx="102000" sy="102000" algn="c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2" name="淘宝网chenying0907出品 32"/>
          <p:cNvPicPr>
            <a:picLocks noChangeAspect="1"/>
          </p:cNvPicPr>
          <p:nvPr/>
        </p:nvPicPr>
        <p:blipFill rotWithShape="1">
          <a:blip r:embed="rId3">
            <a:extLst>
              <a:ext uri="{28A0092B-C50C-407E-A947-70E740481C1C}">
                <a14:useLocalDpi xmlns:a14="http://schemas.microsoft.com/office/drawing/2010/main" val="0"/>
              </a:ext>
            </a:extLst>
          </a:blip>
          <a:srcRect l="10776" r="12785"/>
          <a:stretch>
            <a:fillRect/>
          </a:stretch>
        </p:blipFill>
        <p:spPr>
          <a:xfrm>
            <a:off x="5653825" y="1059514"/>
            <a:ext cx="3721995" cy="4869243"/>
          </a:xfrm>
          <a:prstGeom prst="rect">
            <a:avLst/>
          </a:prstGeom>
          <a:effectLst>
            <a:outerShdw blurRad="63500" sx="102000" sy="102000" algn="ctr" rotWithShape="0">
              <a:prstClr val="black">
                <a:alpha val="40000"/>
              </a:prstClr>
            </a:outerShdw>
          </a:effectLst>
        </p:spPr>
      </p:pic>
      <p:grpSp>
        <p:nvGrpSpPr>
          <p:cNvPr id="3" name="组合 3"/>
          <p:cNvGrpSpPr/>
          <p:nvPr/>
        </p:nvGrpSpPr>
        <p:grpSpPr>
          <a:xfrm>
            <a:off x="2287074" y="1666436"/>
            <a:ext cx="3067050" cy="3740150"/>
            <a:chOff x="3480" y="2746"/>
            <a:chExt cx="4830" cy="5890"/>
          </a:xfrm>
        </p:grpSpPr>
        <p:grpSp>
          <p:nvGrpSpPr>
            <p:cNvPr id="4" name="淘宝网Chenying0907出品 15"/>
            <p:cNvGrpSpPr/>
            <p:nvPr/>
          </p:nvGrpSpPr>
          <p:grpSpPr>
            <a:xfrm>
              <a:off x="3480" y="2746"/>
              <a:ext cx="4830" cy="5890"/>
              <a:chOff x="7898111" y="2226547"/>
              <a:chExt cx="3067060" cy="3740068"/>
            </a:xfrm>
          </p:grpSpPr>
          <p:sp>
            <p:nvSpPr>
              <p:cNvPr id="6" name="淘宝网Chenying0907出品 17"/>
              <p:cNvSpPr txBox="1"/>
              <p:nvPr/>
            </p:nvSpPr>
            <p:spPr>
              <a:xfrm>
                <a:off x="8982062" y="2226547"/>
                <a:ext cx="897893" cy="522019"/>
              </a:xfrm>
              <a:prstGeom prst="rect">
                <a:avLst/>
              </a:prstGeom>
              <a:noFill/>
            </p:spPr>
            <p:txBody>
              <a:bodyPr wrap="none" rtlCol="0">
                <a:spAutoFit/>
              </a:bodyPr>
              <a:lstStyle/>
              <a:p>
                <a:r>
                  <a:rPr lang="zh-CN" altLang="en-US" sz="2800" b="1" dirty="0" smtClean="0">
                    <a:solidFill>
                      <a:srgbClr val="63B9CF"/>
                    </a:solidFill>
                    <a:latin typeface="造字工房悦黑（非商用）常规体" pitchFamily="2" charset="-122"/>
                    <a:ea typeface="造字工房悦黑（非商用）常规体" pitchFamily="2" charset="-122"/>
                  </a:rPr>
                  <a:t>相守</a:t>
                </a:r>
                <a:endParaRPr lang="zh-CN" altLang="en-US" sz="2800" b="1" dirty="0">
                  <a:solidFill>
                    <a:srgbClr val="63B9CF"/>
                  </a:solidFill>
                  <a:latin typeface="造字工房悦黑（非商用）常规体" pitchFamily="2" charset="-122"/>
                  <a:ea typeface="造字工房悦黑（非商用）常规体" pitchFamily="2" charset="-122"/>
                </a:endParaRPr>
              </a:p>
            </p:txBody>
          </p:sp>
          <p:sp>
            <p:nvSpPr>
              <p:cNvPr id="7" name="淘宝网Chenying0907出品 18"/>
              <p:cNvSpPr/>
              <p:nvPr/>
            </p:nvSpPr>
            <p:spPr>
              <a:xfrm>
                <a:off x="8970030" y="2566433"/>
                <a:ext cx="1054738" cy="398817"/>
              </a:xfrm>
              <a:prstGeom prst="rect">
                <a:avLst/>
              </a:prstGeom>
            </p:spPr>
            <p:txBody>
              <a:bodyPr wrap="none">
                <a:spAutoFit/>
              </a:bodyPr>
              <a:lstStyle/>
              <a:p>
                <a:r>
                  <a:rPr lang="en-US" altLang="zh-CN" sz="2000" dirty="0" smtClean="0">
                    <a:solidFill>
                      <a:srgbClr val="63B9CF"/>
                    </a:solidFill>
                    <a:latin typeface="+mj-lt"/>
                  </a:rPr>
                  <a:t>wedding</a:t>
                </a:r>
              </a:p>
            </p:txBody>
          </p:sp>
          <p:sp>
            <p:nvSpPr>
              <p:cNvPr id="8" name="淘宝网Chenying0907出品 19"/>
              <p:cNvSpPr txBox="1"/>
              <p:nvPr/>
            </p:nvSpPr>
            <p:spPr>
              <a:xfrm>
                <a:off x="7898111" y="3719769"/>
                <a:ext cx="3067060" cy="2246846"/>
              </a:xfrm>
              <a:prstGeom prst="rect">
                <a:avLst/>
              </a:prstGeom>
              <a:noFill/>
            </p:spPr>
            <p:txBody>
              <a:bodyPr wrap="square" rtlCol="0">
                <a:spAutoFit/>
              </a:bodyPr>
              <a:lstStyle/>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望有一天</a:t>
                </a:r>
                <a:endParaRPr lang="en-US" altLang="zh-CN"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我能站在教堂的一端</a:t>
                </a:r>
                <a:endParaRPr lang="en-US" altLang="zh-CN"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等着你来到我身边</a:t>
                </a:r>
                <a:endParaRPr lang="en-US" altLang="zh-CN"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在别人的见证下</a:t>
                </a:r>
                <a:endParaRPr lang="en-US" altLang="zh-CN"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许下一生的承诺</a:t>
                </a:r>
                <a:endParaRPr lang="en-US" altLang="zh-CN"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我爱你</a:t>
                </a:r>
                <a:endParaRPr lang="en-US" altLang="zh-CN" sz="1600" dirty="0" smtClean="0">
                  <a:solidFill>
                    <a:srgbClr val="63B9CF"/>
                  </a:solidFill>
                  <a:latin typeface="微软雅黑" panose="020B0503020204020204" pitchFamily="34" charset="-122"/>
                  <a:ea typeface="微软雅黑" panose="020B0503020204020204" pitchFamily="34" charset="-122"/>
                </a:endParaRPr>
              </a:p>
              <a:p>
                <a:pPr algn="ctr">
                  <a:lnSpc>
                    <a:spcPct val="125000"/>
                  </a:lnSpc>
                </a:pPr>
                <a:r>
                  <a:rPr lang="zh-CN" altLang="en-US" sz="1600" dirty="0" smtClean="0">
                    <a:solidFill>
                      <a:srgbClr val="63B9CF"/>
                    </a:solidFill>
                    <a:latin typeface="微软雅黑" panose="020B0503020204020204" pitchFamily="34" charset="-122"/>
                    <a:ea typeface="微软雅黑" panose="020B0503020204020204" pitchFamily="34" charset="-122"/>
                  </a:rPr>
                  <a:t>太阳</a:t>
                </a:r>
              </a:p>
            </p:txBody>
          </p:sp>
        </p:grpSp>
        <p:pic>
          <p:nvPicPr>
            <p:cNvPr id="5" name="淘宝网chenying0907出品 7"/>
            <p:cNvPicPr>
              <a:picLocks noChangeAspect="1"/>
            </p:cNvPicPr>
            <p:nvPr/>
          </p:nvPicPr>
          <p:blipFill>
            <a:blip r:embed="rId4">
              <a:duotone>
                <a:schemeClr val="accent5">
                  <a:shade val="45000"/>
                  <a:satMod val="135000"/>
                </a:schemeClr>
                <a:prstClr val="white"/>
              </a:duotone>
            </a:blip>
            <a:stretch>
              <a:fillRect/>
            </a:stretch>
          </p:blipFill>
          <p:spPr>
            <a:xfrm>
              <a:off x="5490" y="4318"/>
              <a:ext cx="697" cy="49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0-#ppt_w/2"/>
                                          </p:val>
                                        </p:tav>
                                        <p:tav tm="100000">
                                          <p:val>
                                            <p:strVal val="#ppt_x"/>
                                          </p:val>
                                        </p:tav>
                                      </p:tavLst>
                                    </p:anim>
                                    <p:anim calcmode="lin" valueType="num">
                                      <p:cBhvr additive="base">
                                        <p:cTn id="13" dur="2000" fill="hold"/>
                                        <p:tgtEl>
                                          <p:spTgt spid="3"/>
                                        </p:tgtEl>
                                        <p:attrNameLst>
                                          <p:attrName>ppt_y</p:attrName>
                                        </p:attrNameLst>
                                      </p:cBhvr>
                                      <p:tavLst>
                                        <p:tav tm="0">
                                          <p:val>
                                            <p:strVal val="#ppt_y"/>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1725768" y="458063"/>
            <a:ext cx="9199451" cy="603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9426" y="2031885"/>
            <a:ext cx="4625698" cy="4625698"/>
          </a:xfrm>
          <a:prstGeom prst="rect">
            <a:avLst/>
          </a:prstGeom>
        </p:spPr>
      </p:pic>
      <p:sp>
        <p:nvSpPr>
          <p:cNvPr id="13" name="文本框 12"/>
          <p:cNvSpPr txBox="1"/>
          <p:nvPr/>
        </p:nvSpPr>
        <p:spPr>
          <a:xfrm>
            <a:off x="2464723" y="1202771"/>
            <a:ext cx="6278880" cy="3784600"/>
          </a:xfrm>
          <a:prstGeom prst="rect">
            <a:avLst/>
          </a:prstGeom>
          <a:noFill/>
          <a:effectLst>
            <a:outerShdw blurRad="63500" sx="102000" sy="102000" algn="ctr" rotWithShape="0">
              <a:prstClr val="black">
                <a:alpha val="40000"/>
              </a:prstClr>
            </a:outerShdw>
          </a:effectLst>
        </p:spPr>
        <p:txBody>
          <a:bodyPr wrap="none" rtlCol="0">
            <a:spAutoFit/>
          </a:bodyPr>
          <a:lstStyle/>
          <a:p>
            <a:r>
              <a:rPr lang="zh-CN" altLang="en-US" sz="12000" dirty="0" smtClean="0">
                <a:solidFill>
                  <a:srgbClr val="63B9CF"/>
                </a:solidFill>
                <a:effectLst/>
                <a:latin typeface="文鼎奈谷米POP体_B" panose="040B0800000000000000" charset="-122"/>
                <a:ea typeface="文鼎奈谷米POP体_B" panose="040B0800000000000000" charset="-122"/>
              </a:rPr>
              <a:t>这一刻，</a:t>
            </a:r>
            <a:endParaRPr lang="en-US" altLang="zh-CN" sz="12000" dirty="0" smtClean="0">
              <a:solidFill>
                <a:srgbClr val="63B9CF"/>
              </a:solidFill>
              <a:effectLst/>
              <a:latin typeface="文鼎奈谷米POP体_B" panose="040B0800000000000000" charset="-122"/>
              <a:ea typeface="文鼎奈谷米POP体_B" panose="040B0800000000000000" charset="-122"/>
            </a:endParaRPr>
          </a:p>
          <a:p>
            <a:r>
              <a:rPr lang="en-US" altLang="zh-CN" sz="12000" dirty="0">
                <a:solidFill>
                  <a:srgbClr val="63B9CF"/>
                </a:solidFill>
                <a:effectLst/>
                <a:latin typeface="文鼎奈谷米POP体_B" panose="040B0800000000000000" charset="-122"/>
                <a:ea typeface="文鼎奈谷米POP体_B" panose="040B0800000000000000" charset="-122"/>
              </a:rPr>
              <a:t> </a:t>
            </a:r>
            <a:r>
              <a:rPr lang="en-US" altLang="zh-CN" sz="12000" dirty="0" smtClean="0">
                <a:solidFill>
                  <a:srgbClr val="63B9CF"/>
                </a:solidFill>
                <a:effectLst/>
                <a:latin typeface="文鼎奈谷米POP体_B" panose="040B0800000000000000" charset="-122"/>
                <a:ea typeface="文鼎奈谷米POP体_B" panose="040B0800000000000000" charset="-122"/>
              </a:rPr>
              <a:t>  </a:t>
            </a:r>
            <a:r>
              <a:rPr lang="zh-CN" altLang="en-US" sz="12000" dirty="0" smtClean="0">
                <a:solidFill>
                  <a:srgbClr val="63B9CF"/>
                </a:solidFill>
                <a:effectLst/>
                <a:latin typeface="文鼎奈谷米POP体_B" panose="040B0800000000000000" charset="-122"/>
                <a:ea typeface="文鼎奈谷米POP体_B" panose="040B0800000000000000" charset="-122"/>
              </a:rPr>
              <a:t>爱吧</a:t>
            </a:r>
            <a:endParaRPr lang="zh-CN" altLang="en-US" sz="12000" dirty="0">
              <a:solidFill>
                <a:srgbClr val="63B9CF"/>
              </a:solidFill>
              <a:effectLst/>
              <a:latin typeface="文鼎奈谷米POP体_B" panose="040B0800000000000000" charset="-122"/>
              <a:ea typeface="文鼎奈谷米POP体_B" panose="040B0800000000000000" charset="-122"/>
            </a:endParaRPr>
          </a:p>
        </p:txBody>
      </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601043">
            <a:off x="2498262" y="3478714"/>
            <a:ext cx="2148340" cy="21483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TotalTime>
  <Words>779</Words>
  <Application>Microsoft Office PowerPoint</Application>
  <PresentationFormat>宽屏</PresentationFormat>
  <Paragraphs>116</Paragraphs>
  <Slides>21</Slides>
  <Notes>21</Notes>
  <HiddenSlides>0</HiddenSlides>
  <MMClips>2</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21</vt:i4>
      </vt:variant>
    </vt:vector>
  </HeadingPairs>
  <TitlesOfParts>
    <vt:vector size="40" baseType="lpstr">
      <vt:lpstr>Batang</vt:lpstr>
      <vt:lpstr>HAKUYOXingShu3500</vt:lpstr>
      <vt:lpstr>等线</vt:lpstr>
      <vt:lpstr>方正兰亭细黑_GBK_M</vt:lpstr>
      <vt:lpstr>方正清刻本悦宋简体</vt:lpstr>
      <vt:lpstr>方正姚体</vt:lpstr>
      <vt:lpstr>汉仪小康美术体简</vt:lpstr>
      <vt:lpstr>宋体</vt:lpstr>
      <vt:lpstr>微软雅黑</vt:lpstr>
      <vt:lpstr>文鼎奈谷米POP体_B</vt:lpstr>
      <vt:lpstr>造字工房雅圆（非商用）常规体</vt:lpstr>
      <vt:lpstr>造字工房悦黑（非商用）常规体</vt:lpstr>
      <vt:lpstr>造字工房悦黑体验版特细体</vt:lpstr>
      <vt:lpstr>张海山锐线体简</vt:lpstr>
      <vt:lpstr>Arial</vt:lpstr>
      <vt:lpstr>Calibri</vt:lpstr>
      <vt:lpstr>Calibri Light</vt:lpstr>
      <vt:lpstr>Microsoft Yi Baiti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faith123</cp:lastModifiedBy>
  <cp:revision>68</cp:revision>
  <dcterms:created xsi:type="dcterms:W3CDTF">2017-08-18T03:02:00Z</dcterms:created>
  <dcterms:modified xsi:type="dcterms:W3CDTF">2018-04-10T01:17:30Z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