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2" d="100"/>
          <a:sy n="92" d="100"/>
        </p:scale>
        <p:origin x="402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1750566912"/>
        <c:axId val="-1750571264"/>
      </c:scatterChart>
      <c:valAx>
        <c:axId val="-1750566912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-1750571264"/>
        <c:crosses val="autoZero"/>
        <c:crossBetween val="midCat"/>
      </c:valAx>
      <c:valAx>
        <c:axId val="-1750571264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-1750566912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-1750540800"/>
        <c:axId val="-1750553856"/>
      </c:lineChart>
      <c:catAx>
        <c:axId val="-175054080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750553856"/>
        <c:crosses val="autoZero"/>
        <c:auto val="1"/>
        <c:lblAlgn val="ctr"/>
        <c:lblOffset val="100"/>
        <c:noMultiLvlLbl val="0"/>
      </c:catAx>
      <c:valAx>
        <c:axId val="-17505538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17505408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1750546240"/>
        <c:axId val="-1750558208"/>
      </c:areaChart>
      <c:dateAx>
        <c:axId val="-1750546240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1750558208"/>
        <c:crosses val="autoZero"/>
        <c:auto val="1"/>
        <c:lblOffset val="100"/>
        <c:baseTimeUnit val="days"/>
      </c:dateAx>
      <c:valAx>
        <c:axId val="-17505582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-175054624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2020/4/27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9.xml"/><Relationship Id="rId9" Type="http://schemas.openxmlformats.org/officeDocument/2006/relationships/image" Target="../media/image8.jp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32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肿瘤化疗护理查房</a:t>
            </a:r>
            <a:r>
              <a:rPr lang="en-US" altLang="zh-CN" sz="3200" dirty="0" err="1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r>
              <a:rPr lang="zh-CN" altLang="en-US" sz="32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模板</a:t>
            </a:r>
            <a:endParaRPr lang="zh-CN" altLang="en-US" sz="3200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21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28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3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smtClean="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25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 smtClean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  <a:endParaRPr lang="zh-CN" altLang="en-US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离的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适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是一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9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 smtClean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 smtClean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 smtClean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 smtClean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简约创意粒子点线设计PPT模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Office 主题​​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136</TotalTime>
  <Words>2088</Words>
  <Application>Microsoft Office PowerPoint</Application>
  <PresentationFormat>宽屏</PresentationFormat>
  <Paragraphs>219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0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SimSun</vt:lpstr>
      <vt:lpstr>微软雅黑</vt:lpstr>
      <vt:lpstr>微软雅黑</vt:lpstr>
      <vt:lpstr>Agency FB</vt:lpstr>
      <vt:lpstr>Arial</vt:lpstr>
      <vt:lpstr>Open Sans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简约创意粒子点线设计PPT模板</dc:title>
  <dc:creator>优品PPT</dc:creator>
  <cp:keywords>http:/www.ypppt.com</cp:keywords>
  <cp:lastModifiedBy>faith123</cp:lastModifiedBy>
  <cp:revision>90</cp:revision>
  <dcterms:created xsi:type="dcterms:W3CDTF">2017-12-12T07:27:06Z</dcterms:created>
  <dcterms:modified xsi:type="dcterms:W3CDTF">2020-04-27T03:04:47Z</dcterms:modified>
</cp:coreProperties>
</file>