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259" r:id="rId3"/>
    <p:sldId id="257" r:id="rId5"/>
    <p:sldId id="258" r:id="rId6"/>
    <p:sldId id="327" r:id="rId7"/>
    <p:sldId id="299" r:id="rId8"/>
    <p:sldId id="321" r:id="rId9"/>
    <p:sldId id="309" r:id="rId10"/>
    <p:sldId id="260" r:id="rId11"/>
    <p:sldId id="326" r:id="rId12"/>
    <p:sldId id="302" r:id="rId13"/>
    <p:sldId id="328" r:id="rId14"/>
    <p:sldId id="329" r:id="rId15"/>
    <p:sldId id="261" r:id="rId16"/>
    <p:sldId id="284" r:id="rId17"/>
    <p:sldId id="316" r:id="rId18"/>
    <p:sldId id="315" r:id="rId19"/>
    <p:sldId id="324" r:id="rId20"/>
    <p:sldId id="313" r:id="rId21"/>
    <p:sldId id="262" r:id="rId22"/>
    <p:sldId id="312" r:id="rId23"/>
    <p:sldId id="317" r:id="rId24"/>
    <p:sldId id="318" r:id="rId25"/>
    <p:sldId id="330" r:id="rId26"/>
    <p:sldId id="325"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09" autoAdjust="0"/>
    <p:restoredTop sz="94660"/>
  </p:normalViewPr>
  <p:slideViewPr>
    <p:cSldViewPr snapToGrid="0">
      <p:cViewPr varScale="1">
        <p:scale>
          <a:sx n="151" d="100"/>
          <a:sy n="151" d="100"/>
        </p:scale>
        <p:origin x="120" y="252"/>
      </p:cViewPr>
      <p:guideLst/>
    </p:cSldViewPr>
  </p:slideViewPr>
  <p:notesTextViewPr>
    <p:cViewPr>
      <p:scale>
        <a:sx n="1" d="1"/>
        <a:sy n="1" d="1"/>
      </p:scale>
      <p:origin x="0" y="0"/>
    </p:cViewPr>
  </p:notesTextViewPr>
  <p:sorterViewPr>
    <p:cViewPr>
      <p:scale>
        <a:sx n="30" d="100"/>
        <a:sy n="30"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6"/>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1"/>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Series 3</c:v>
                </c:pt>
              </c:strCache>
            </c:strRef>
          </c:tx>
          <c:spPr>
            <a:solidFill>
              <a:schemeClr val="bg1">
                <a:lumMod val="65000"/>
              </a:schemeClr>
            </a:solidFill>
            <a:ln>
              <a:noFill/>
            </a:ln>
            <a:effectLst/>
          </c:spPr>
          <c:invertIfNegative val="0"/>
          <c:dLbls>
            <c:delete val="1"/>
          </c:dLbls>
          <c:cat>
            <c:strRef>
              <c:f>Sheet1!$A$2:$A$5</c:f>
              <c:strCache>
                <c:ptCount val="4"/>
                <c:pt idx="0">
                  <c:v>New Brand</c:v>
                </c:pt>
                <c:pt idx="1">
                  <c:v>Marketing</c:v>
                </c:pt>
                <c:pt idx="2">
                  <c:v>Social</c:v>
                </c:pt>
                <c:pt idx="3">
                  <c:v>Management</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455081184"/>
        <c:axId val="455081576"/>
      </c:barChart>
      <c:catAx>
        <c:axId val="455081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455081576"/>
        <c:crosses val="autoZero"/>
        <c:auto val="1"/>
        <c:lblAlgn val="ctr"/>
        <c:lblOffset val="100"/>
        <c:noMultiLvlLbl val="0"/>
      </c:catAx>
      <c:valAx>
        <c:axId val="455081576"/>
        <c:scaling>
          <c:orientation val="minMax"/>
        </c:scaling>
        <c:delete val="0"/>
        <c:axPos val="b"/>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45508118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1DDED-DEA9-4EF2-9CF6-5E9331F1F43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E378C-B1BD-42A4-A90D-B21CF5F9DEE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srcRect l="4656" r="32879" b="40231"/>
          <a:stretch>
            <a:fillRect/>
          </a:stretch>
        </p:blipFill>
        <p:spPr>
          <a:xfrm>
            <a:off x="0" y="1861"/>
            <a:ext cx="9144000" cy="5143227"/>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b="0" i="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srcRect l="4656" r="32879" b="40231"/>
          <a:stretch>
            <a:fillRect/>
          </a:stretch>
        </p:blipFill>
        <p:spPr>
          <a:xfrm>
            <a:off x="0" y="1861"/>
            <a:ext cx="9144000" cy="5143227"/>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工作完成情况</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srcRect l="4656" r="32879" b="40231"/>
          <a:stretch>
            <a:fillRect/>
          </a:stretch>
        </p:blipFill>
        <p:spPr>
          <a:xfrm>
            <a:off x="0" y="1861"/>
            <a:ext cx="9144000" cy="5143227"/>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成功项目展示</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srcRect l="4656" r="32879" b="40231"/>
          <a:stretch>
            <a:fillRect/>
          </a:stretch>
        </p:blipFill>
        <p:spPr>
          <a:xfrm>
            <a:off x="0" y="1861"/>
            <a:ext cx="9144000" cy="5143227"/>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anose="020B0503020204020204" pitchFamily="34" charset="-122"/>
                <a:ea typeface="微软雅黑" panose="020B0503020204020204" pitchFamily="34" charset="-122"/>
              </a:rPr>
              <a:t>明年工作计划</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0"/>
    </mc:Choice>
    <mc:Fallback>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5"/>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586119" y="4788104"/>
            <a:ext cx="410853" cy="273929"/>
          </a:xfrm>
          <a:prstGeom prst="rect">
            <a:avLst/>
          </a:prstGeom>
        </p:spPr>
        <p:txBody>
          <a:bodyPr/>
          <a:lstStyle/>
          <a:p>
            <a:fld id="{ECB62A96-75BD-4D1B-A9DE-49026C62D5F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34E80F0-3CDC-42DD-A485-BD15885E7CA9}"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B27D72F-20FA-4F5A-A33B-8DCC5142EF7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notesSlide" Target="../notesSlides/notesSlide2.xml"/><Relationship Id="rId13" Type="http://schemas.openxmlformats.org/officeDocument/2006/relationships/slideLayout" Target="../slideLayouts/slideLayout16.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image" Target="../media/image4.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9.xml"/><Relationship Id="rId4" Type="http://schemas.openxmlformats.org/officeDocument/2006/relationships/tags" Target="../tags/tag12.xml"/><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0.xml"/><Relationship Id="rId2" Type="http://schemas.openxmlformats.org/officeDocument/2006/relationships/image" Target="../media/image11.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1.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1143" y="0"/>
            <a:ext cx="9142857" cy="5142857"/>
          </a:xfrm>
          <a:prstGeom prst="rect">
            <a:avLst/>
          </a:prstGeom>
        </p:spPr>
      </p:pic>
      <p:sp>
        <p:nvSpPr>
          <p:cNvPr id="5" name="Rectangle 18"/>
          <p:cNvSpPr>
            <a:spLocks noChangeArrowheads="1"/>
          </p:cNvSpPr>
          <p:nvPr/>
        </p:nvSpPr>
        <p:spPr bwMode="auto">
          <a:xfrm>
            <a:off x="2475998" y="2287348"/>
            <a:ext cx="439864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养生文化</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模板</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Rectangle 20"/>
          <p:cNvSpPr>
            <a:spLocks noChangeArrowheads="1"/>
          </p:cNvSpPr>
          <p:nvPr/>
        </p:nvSpPr>
        <p:spPr bwMode="auto">
          <a:xfrm>
            <a:off x="2191073" y="3071709"/>
            <a:ext cx="48621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8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8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8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Rectangle 20"/>
          <p:cNvSpPr>
            <a:spLocks noChangeArrowheads="1"/>
          </p:cNvSpPr>
          <p:nvPr/>
        </p:nvSpPr>
        <p:spPr bwMode="auto">
          <a:xfrm>
            <a:off x="3458582" y="3459346"/>
            <a:ext cx="2335905" cy="161290"/>
          </a:xfrm>
          <a:prstGeom prst="rect">
            <a:avLst/>
          </a:prstGeom>
          <a:solidFill>
            <a:schemeClr val="accent1"/>
          </a:solidFill>
          <a:ln>
            <a:noFill/>
          </a:ln>
        </p:spPr>
        <p:txBody>
          <a:bodyPr wrap="square" lIns="0" tIns="0" rIns="0" bIns="0">
            <a:spAutoFit/>
          </a:bodyPr>
          <a:lstStyle/>
          <a:p>
            <a:pPr fontAlgn="base">
              <a:spcBef>
                <a:spcPct val="0"/>
              </a:spcBef>
              <a:spcAft>
                <a:spcPct val="0"/>
              </a:spcAft>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人</a:t>
            </a:r>
            <a:r>
              <a:rPr lang="en-US" altLang="zh-CN"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时间</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:2019x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月</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日</a:t>
            </a:r>
            <a:endPar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Rectangle 18"/>
          <p:cNvSpPr>
            <a:spLocks noChangeArrowheads="1"/>
          </p:cNvSpPr>
          <p:nvPr/>
        </p:nvSpPr>
        <p:spPr bwMode="auto">
          <a:xfrm>
            <a:off x="3956479" y="1190838"/>
            <a:ext cx="134011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rPr>
              <a:t>2019</a:t>
            </a:r>
            <a:endPar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endParaRPr>
          </a:p>
        </p:txBody>
      </p:sp>
      <p:pic>
        <p:nvPicPr>
          <p:cNvPr id="2" name="bambo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5016" y="1676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0"/>
                                </p:stCondLst>
                                <p:childTnLst>
                                  <p:par>
                                    <p:cTn id="13" presetID="56" presetClass="entr" presetSubtype="0" fill="hold" grpId="0" nodeType="afterEffect">
                                      <p:stCondLst>
                                        <p:cond delay="0"/>
                                      </p:stCondLst>
                                      <p:iterate type="lt">
                                        <p:tmPct val="6667"/>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375" autoRev="1" fill="hold">
                                              <p:stCondLst>
                                                <p:cond delay="0"/>
                                              </p:stCondLst>
                                            </p:cTn>
                                            <p:tgtEl>
                                              <p:spTgt spid="8"/>
                                            </p:tgtEl>
                                            <p:attrNameLst>
                                              <p:attrName>ppt_w</p:attrName>
                                            </p:attrNameLst>
                                          </p:cBhvr>
                                        </p:anim>
                                        <p:anim by="(#ppt_w*0.50)" calcmode="lin" valueType="num">
                                          <p:cBhvr>
                                            <p:cTn id="16" dur="375" decel="50000" autoRev="1" fill="hold">
                                              <p:stCondLst>
                                                <p:cond delay="0"/>
                                              </p:stCondLst>
                                            </p:cTn>
                                            <p:tgtEl>
                                              <p:spTgt spid="8"/>
                                            </p:tgtEl>
                                            <p:attrNameLst>
                                              <p:attrName>ppt_x</p:attrName>
                                            </p:attrNameLst>
                                          </p:cBhvr>
                                        </p:anim>
                                        <p:anim from="(-#ppt_h/2)" to="(#ppt_y)" calcmode="lin" valueType="num">
                                          <p:cBhvr>
                                            <p:cTn id="17" dur="750" fill="hold">
                                              <p:stCondLst>
                                                <p:cond delay="0"/>
                                              </p:stCondLst>
                                            </p:cTn>
                                            <p:tgtEl>
                                              <p:spTgt spid="8"/>
                                            </p:tgtEl>
                                            <p:attrNameLst>
                                              <p:attrName>ppt_y</p:attrName>
                                            </p:attrNameLst>
                                          </p:cBhvr>
                                        </p:anim>
                                        <p:animRot by="21600000">
                                          <p:cBhvr>
                                            <p:cTn id="18" dur="750" fill="hold">
                                              <p:stCondLst>
                                                <p:cond delay="0"/>
                                              </p:stCondLst>
                                            </p:cTn>
                                            <p:tgtEl>
                                              <p:spTgt spid="8"/>
                                            </p:tgtEl>
                                            <p:attrNameLst>
                                              <p:attrName>r</p:attrName>
                                            </p:attrNameLst>
                                          </p:cBhvr>
                                        </p:animRot>
                                      </p:childTnLst>
                                    </p:cTn>
                                  </p:par>
                                </p:childTnLst>
                              </p:cTn>
                            </p:par>
                            <p:par>
                              <p:cTn id="19" fill="hold">
                                <p:stCondLst>
                                  <p:cond delay="9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8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anim calcmode="lin" valueType="num">
                                          <p:cBhvr>
                                            <p:cTn id="29" dur="750" fill="hold"/>
                                            <p:tgtEl>
                                              <p:spTgt spid="6"/>
                                            </p:tgtEl>
                                            <p:attrNameLst>
                                              <p:attrName>ppt_x</p:attrName>
                                            </p:attrNameLst>
                                          </p:cBhvr>
                                          <p:tavLst>
                                            <p:tav tm="0">
                                              <p:val>
                                                <p:strVal val="#ppt_x"/>
                                              </p:val>
                                            </p:tav>
                                            <p:tav tm="100000">
                                              <p:val>
                                                <p:strVal val="#ppt_x"/>
                                              </p:val>
                                            </p:tav>
                                          </p:tavLst>
                                        </p:anim>
                                        <p:anim calcmode="lin" valueType="num">
                                          <p:cBhvr>
                                            <p:cTn id="30" dur="75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800"/>
                                </p:stCondLst>
                                <p:childTnLst>
                                  <p:par>
                                    <p:cTn id="32" presetID="2" presetClass="entr" presetSubtype="4" fill="hold" grpId="0" nodeType="afterEffect" p14:presetBounceEnd="60000">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14:bounceEnd="6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bldLvl="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0"/>
                                </p:stCondLst>
                                <p:childTnLst>
                                  <p:par>
                                    <p:cTn id="13" presetID="56" presetClass="entr" presetSubtype="0" fill="hold" grpId="0" nodeType="afterEffect">
                                      <p:stCondLst>
                                        <p:cond delay="0"/>
                                      </p:stCondLst>
                                      <p:iterate type="lt">
                                        <p:tmPct val="6667"/>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375" autoRev="1" fill="hold">
                                              <p:stCondLst>
                                                <p:cond delay="0"/>
                                              </p:stCondLst>
                                            </p:cTn>
                                            <p:tgtEl>
                                              <p:spTgt spid="8"/>
                                            </p:tgtEl>
                                            <p:attrNameLst>
                                              <p:attrName>ppt_w</p:attrName>
                                            </p:attrNameLst>
                                          </p:cBhvr>
                                        </p:anim>
                                        <p:anim by="(#ppt_w*0.50)" calcmode="lin" valueType="num">
                                          <p:cBhvr>
                                            <p:cTn id="16" dur="375" decel="50000" autoRev="1" fill="hold">
                                              <p:stCondLst>
                                                <p:cond delay="0"/>
                                              </p:stCondLst>
                                            </p:cTn>
                                            <p:tgtEl>
                                              <p:spTgt spid="8"/>
                                            </p:tgtEl>
                                            <p:attrNameLst>
                                              <p:attrName>ppt_x</p:attrName>
                                            </p:attrNameLst>
                                          </p:cBhvr>
                                        </p:anim>
                                        <p:anim from="(-#ppt_h/2)" to="(#ppt_y)" calcmode="lin" valueType="num">
                                          <p:cBhvr>
                                            <p:cTn id="17" dur="750" fill="hold">
                                              <p:stCondLst>
                                                <p:cond delay="0"/>
                                              </p:stCondLst>
                                            </p:cTn>
                                            <p:tgtEl>
                                              <p:spTgt spid="8"/>
                                            </p:tgtEl>
                                            <p:attrNameLst>
                                              <p:attrName>ppt_y</p:attrName>
                                            </p:attrNameLst>
                                          </p:cBhvr>
                                        </p:anim>
                                        <p:animRot by="21600000">
                                          <p:cBhvr>
                                            <p:cTn id="18" dur="750" fill="hold">
                                              <p:stCondLst>
                                                <p:cond delay="0"/>
                                              </p:stCondLst>
                                            </p:cTn>
                                            <p:tgtEl>
                                              <p:spTgt spid="8"/>
                                            </p:tgtEl>
                                            <p:attrNameLst>
                                              <p:attrName>r</p:attrName>
                                            </p:attrNameLst>
                                          </p:cBhvr>
                                        </p:animRot>
                                      </p:childTnLst>
                                    </p:cTn>
                                  </p:par>
                                </p:childTnLst>
                              </p:cTn>
                            </p:par>
                            <p:par>
                              <p:cTn id="19" fill="hold">
                                <p:stCondLst>
                                  <p:cond delay="9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8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anim calcmode="lin" valueType="num">
                                          <p:cBhvr>
                                            <p:cTn id="29" dur="750" fill="hold"/>
                                            <p:tgtEl>
                                              <p:spTgt spid="6"/>
                                            </p:tgtEl>
                                            <p:attrNameLst>
                                              <p:attrName>ppt_x</p:attrName>
                                            </p:attrNameLst>
                                          </p:cBhvr>
                                          <p:tavLst>
                                            <p:tav tm="0">
                                              <p:val>
                                                <p:strVal val="#ppt_x"/>
                                              </p:val>
                                            </p:tav>
                                            <p:tav tm="100000">
                                              <p:val>
                                                <p:strVal val="#ppt_x"/>
                                              </p:val>
                                            </p:tav>
                                          </p:tavLst>
                                        </p:anim>
                                        <p:anim calcmode="lin" valueType="num">
                                          <p:cBhvr>
                                            <p:cTn id="30" dur="75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800"/>
                                </p:stCondLst>
                                <p:childTnLst>
                                  <p:par>
                                    <p:cTn id="32" presetID="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bldLvl="0" animBg="1"/>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srcRect l="4656" r="32879" b="40231"/>
          <a:stretch>
            <a:fillRect/>
          </a:stretch>
        </p:blipFill>
        <p:spPr>
          <a:xfrm>
            <a:off x="0" y="1861"/>
            <a:ext cx="9144000" cy="5143227"/>
          </a:xfrm>
          <a:prstGeom prst="rect">
            <a:avLst/>
          </a:prstGeom>
        </p:spPr>
      </p:pic>
      <p:sp>
        <p:nvSpPr>
          <p:cNvPr id="42" name="MH_Other_1"/>
          <p:cNvSpPr/>
          <p:nvPr>
            <p:custDataLst>
              <p:tags r:id="rId2"/>
            </p:custDataLst>
          </p:nvPr>
        </p:nvSpPr>
        <p:spPr>
          <a:xfrm>
            <a:off x="3989872" y="1310107"/>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p:nvPr>
            <p:custDataLst>
              <p:tags r:id="rId3"/>
            </p:custDataLst>
          </p:nvPr>
        </p:nvSpPr>
        <p:spPr>
          <a:xfrm>
            <a:off x="3989872" y="2022023"/>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p:nvPr>
            <p:custDataLst>
              <p:tags r:id="rId4"/>
            </p:custDataLst>
          </p:nvPr>
        </p:nvSpPr>
        <p:spPr>
          <a:xfrm>
            <a:off x="3989872" y="2733938"/>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3</a:t>
            </a:r>
            <a:endPar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p:nvPr>
            <p:custDataLst>
              <p:tags r:id="rId5"/>
            </p:custDataLst>
          </p:nvPr>
        </p:nvSpPr>
        <p:spPr>
          <a:xfrm>
            <a:off x="3989872" y="3445853"/>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endPar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1"/>
          <p:cNvSpPr txBox="1"/>
          <p:nvPr>
            <p:custDataLst>
              <p:tags r:id="rId6"/>
            </p:custDataLst>
          </p:nvPr>
        </p:nvSpPr>
        <p:spPr>
          <a:xfrm>
            <a:off x="829766" y="2039421"/>
            <a:ext cx="2043551" cy="615553"/>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txBox="1"/>
          <p:nvPr>
            <p:custDataLst>
              <p:tags r:id="rId7"/>
            </p:custDataLst>
          </p:nvPr>
        </p:nvSpPr>
        <p:spPr>
          <a:xfrm>
            <a:off x="888211" y="2631298"/>
            <a:ext cx="2022909" cy="306366"/>
          </a:xfrm>
          <a:prstGeom prst="rect">
            <a:avLst/>
          </a:prstGeom>
          <a:noFill/>
        </p:spPr>
        <p:txBody>
          <a:bodyPr wrap="square" lIns="0" tIns="0" rIns="0" bIns="0">
            <a:spAutoFit/>
          </a:bodyPr>
          <a:lstStyle/>
          <a:p>
            <a:pPr algn="ctr">
              <a:defRPr/>
            </a:pPr>
            <a:r>
              <a:rPr lang="en-US" altLang="zh-CN" sz="199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9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8"/>
            </p:custDataLst>
          </p:nvPr>
        </p:nvSpPr>
        <p:spPr>
          <a:xfrm>
            <a:off x="4766250" y="1319376"/>
            <a:ext cx="1924210" cy="503343"/>
          </a:xfrm>
          <a:prstGeom prst="rect">
            <a:avLst/>
          </a:prstGeom>
        </p:spPr>
        <p:txBody>
          <a:bodyPr wrap="square" lIns="0" tIns="0" rIns="0" bIns="0" anchor="ctr">
            <a:spAutoFit/>
          </a:bodyPr>
          <a:lstStyle/>
          <a:p>
            <a:r>
              <a:rPr lang="zh-CN" altLang="en-US"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9"/>
            </p:custDataLst>
          </p:nvPr>
        </p:nvSpPr>
        <p:spPr>
          <a:xfrm>
            <a:off x="4766250" y="2039421"/>
            <a:ext cx="1924210" cy="503343"/>
          </a:xfrm>
          <a:prstGeom prst="rect">
            <a:avLst/>
          </a:prstGeom>
        </p:spPr>
        <p:txBody>
          <a:bodyPr wrap="square" lIns="0" tIns="0" rIns="0" bIns="0" anchor="ctr">
            <a:spAutoFit/>
          </a:bodyPr>
          <a:lstStyle/>
          <a:p>
            <a:pPr lvl="0"/>
            <a:r>
              <a:rPr lang="zh-CN" altLang="en-US"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10"/>
            </p:custDataLst>
          </p:nvPr>
        </p:nvSpPr>
        <p:spPr>
          <a:xfrm>
            <a:off x="4766250" y="2759465"/>
            <a:ext cx="1924210" cy="503343"/>
          </a:xfrm>
          <a:prstGeom prst="rect">
            <a:avLst/>
          </a:prstGeom>
        </p:spPr>
        <p:txBody>
          <a:bodyPr wrap="square" lIns="0" tIns="0" rIns="0" bIns="0" anchor="ctr">
            <a:spAutoFit/>
          </a:bodyPr>
          <a:lstStyle/>
          <a:p>
            <a:pPr lvl="0"/>
            <a:r>
              <a:rPr lang="zh-CN" altLang="en-US"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11"/>
            </p:custDataLst>
          </p:nvPr>
        </p:nvSpPr>
        <p:spPr>
          <a:xfrm>
            <a:off x="4766250" y="3479509"/>
            <a:ext cx="1924210" cy="503343"/>
          </a:xfrm>
          <a:prstGeom prst="rect">
            <a:avLst/>
          </a:prstGeom>
        </p:spPr>
        <p:txBody>
          <a:bodyPr wrap="square" lIns="0" tIns="0" rIns="0" bIns="0" anchor="ctr">
            <a:spAutoFit/>
          </a:bodyPr>
          <a:lstStyle/>
          <a:p>
            <a:pPr lvl="0"/>
            <a:r>
              <a:rPr lang="zh-CN" altLang="en-US"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2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2"/>
    </p:custData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by="(-#ppt_w*2)" calcmode="lin" valueType="num">
                                      <p:cBhvr rctx="PPT">
                                        <p:cTn id="13" dur="500" autoRev="1" fill="hold">
                                          <p:stCondLst>
                                            <p:cond delay="0"/>
                                          </p:stCondLst>
                                        </p:cTn>
                                        <p:tgtEl>
                                          <p:spTgt spid="17"/>
                                        </p:tgtEl>
                                        <p:attrNameLst>
                                          <p:attrName>ppt_w</p:attrName>
                                        </p:attrNameLst>
                                      </p:cBhvr>
                                    </p:anim>
                                    <p:anim by="(#ppt_w*0.50)" calcmode="lin" valueType="num">
                                      <p:cBhvr>
                                        <p:cTn id="14" dur="500" decel="50000" autoRev="1" fill="hold">
                                          <p:stCondLst>
                                            <p:cond delay="0"/>
                                          </p:stCondLst>
                                        </p:cTn>
                                        <p:tgtEl>
                                          <p:spTgt spid="17"/>
                                        </p:tgtEl>
                                        <p:attrNameLst>
                                          <p:attrName>ppt_x</p:attrName>
                                        </p:attrNameLst>
                                      </p:cBhvr>
                                    </p:anim>
                                    <p:anim from="(-#ppt_h/2)" to="(#ppt_y)" calcmode="lin" valueType="num">
                                      <p:cBhvr>
                                        <p:cTn id="15" dur="1000" fill="hold">
                                          <p:stCondLst>
                                            <p:cond delay="0"/>
                                          </p:stCondLst>
                                        </p:cTn>
                                        <p:tgtEl>
                                          <p:spTgt spid="17"/>
                                        </p:tgtEl>
                                        <p:attrNameLst>
                                          <p:attrName>ppt_y</p:attrName>
                                        </p:attrNameLst>
                                      </p:cBhvr>
                                    </p:anim>
                                    <p:animRot by="21600000">
                                      <p:cBhvr>
                                        <p:cTn id="16" dur="1000" fill="hold">
                                          <p:stCondLst>
                                            <p:cond delay="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11" grpId="0"/>
      <p:bldP spid="17"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a:off x="2070" y="1861"/>
            <a:ext cx="9142857" cy="5142857"/>
          </a:xfrm>
          <a:prstGeom prst="rect">
            <a:avLst/>
          </a:prstGeom>
        </p:spPr>
      </p:pic>
      <p:sp>
        <p:nvSpPr>
          <p:cNvPr id="10" name="矩形 9"/>
          <p:cNvSpPr/>
          <p:nvPr/>
        </p:nvSpPr>
        <p:spPr>
          <a:xfrm>
            <a:off x="3477929" y="3007559"/>
            <a:ext cx="2264344" cy="437684"/>
          </a:xfrm>
          <a:prstGeom prst="rect">
            <a:avLst/>
          </a:prstGeom>
        </p:spPr>
        <p:txBody>
          <a:bodyPr wrap="square" lIns="0" tIns="0" rIns="0" bIns="0">
            <a:spAutoFit/>
          </a:bodyPr>
          <a:lstStyle/>
          <a:p>
            <a:r>
              <a:rPr lang="zh-CN" altLang="en-US" sz="284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284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1" fmla="*/ 0 w 9575800"/>
              <a:gd name="connsiteY0-2" fmla="*/ 144875 h 763062"/>
              <a:gd name="connsiteX1-3" fmla="*/ 1642534 w 9575800"/>
              <a:gd name="connsiteY1-4" fmla="*/ 762942 h 763062"/>
              <a:gd name="connsiteX2-5" fmla="*/ 3242734 w 9575800"/>
              <a:gd name="connsiteY2-6" fmla="*/ 942 h 763062"/>
              <a:gd name="connsiteX3-7" fmla="*/ 5003800 w 9575800"/>
              <a:gd name="connsiteY3-8" fmla="*/ 593608 h 763062"/>
              <a:gd name="connsiteX4-9" fmla="*/ 6629400 w 9575800"/>
              <a:gd name="connsiteY4-10" fmla="*/ 34808 h 763062"/>
              <a:gd name="connsiteX5-11" fmla="*/ 8111067 w 9575800"/>
              <a:gd name="connsiteY5-12" fmla="*/ 627475 h 763062"/>
              <a:gd name="connsiteX6-13" fmla="*/ 9575800 w 9575800"/>
              <a:gd name="connsiteY6-14" fmla="*/ 34808 h 763062"/>
              <a:gd name="connsiteX7-15" fmla="*/ 9575800 w 9575800"/>
              <a:gd name="connsiteY7-16" fmla="*/ 34808 h 763062"/>
              <a:gd name="connsiteX0-17" fmla="*/ 0 w 9575800"/>
              <a:gd name="connsiteY0-18" fmla="*/ 144008 h 762195"/>
              <a:gd name="connsiteX1-19" fmla="*/ 1642534 w 9575800"/>
              <a:gd name="connsiteY1-20" fmla="*/ 762075 h 762195"/>
              <a:gd name="connsiteX2-21" fmla="*/ 3242734 w 9575800"/>
              <a:gd name="connsiteY2-22" fmla="*/ 75 h 762195"/>
              <a:gd name="connsiteX3-23" fmla="*/ 4995333 w 9575800"/>
              <a:gd name="connsiteY3-24" fmla="*/ 711275 h 762195"/>
              <a:gd name="connsiteX4-25" fmla="*/ 6629400 w 9575800"/>
              <a:gd name="connsiteY4-26" fmla="*/ 33941 h 762195"/>
              <a:gd name="connsiteX5-27" fmla="*/ 8111067 w 9575800"/>
              <a:gd name="connsiteY5-28" fmla="*/ 626608 h 762195"/>
              <a:gd name="connsiteX6-29" fmla="*/ 9575800 w 9575800"/>
              <a:gd name="connsiteY6-30" fmla="*/ 33941 h 762195"/>
              <a:gd name="connsiteX7-31" fmla="*/ 9575800 w 9575800"/>
              <a:gd name="connsiteY7-32" fmla="*/ 33941 h 762195"/>
              <a:gd name="connsiteX0-33" fmla="*/ 0 w 9575800"/>
              <a:gd name="connsiteY0-34" fmla="*/ 144008 h 762195"/>
              <a:gd name="connsiteX1-35" fmla="*/ 1642534 w 9575800"/>
              <a:gd name="connsiteY1-36" fmla="*/ 762075 h 762195"/>
              <a:gd name="connsiteX2-37" fmla="*/ 3242734 w 9575800"/>
              <a:gd name="connsiteY2-38" fmla="*/ 75 h 762195"/>
              <a:gd name="connsiteX3-39" fmla="*/ 4995333 w 9575800"/>
              <a:gd name="connsiteY3-40" fmla="*/ 711275 h 762195"/>
              <a:gd name="connsiteX4-41" fmla="*/ 6629400 w 9575800"/>
              <a:gd name="connsiteY4-42" fmla="*/ 33941 h 762195"/>
              <a:gd name="connsiteX5-43" fmla="*/ 8144934 w 9575800"/>
              <a:gd name="connsiteY5-44" fmla="*/ 736674 h 762195"/>
              <a:gd name="connsiteX6-45" fmla="*/ 9575800 w 9575800"/>
              <a:gd name="connsiteY6-46" fmla="*/ 33941 h 762195"/>
              <a:gd name="connsiteX7-47" fmla="*/ 9575800 w 9575800"/>
              <a:gd name="connsiteY7-48" fmla="*/ 33941 h 762195"/>
              <a:gd name="connsiteX0-49" fmla="*/ 0 w 9575800"/>
              <a:gd name="connsiteY0-50" fmla="*/ 144008 h 762195"/>
              <a:gd name="connsiteX1-51" fmla="*/ 1642534 w 9575800"/>
              <a:gd name="connsiteY1-52" fmla="*/ 762075 h 762195"/>
              <a:gd name="connsiteX2-53" fmla="*/ 3242734 w 9575800"/>
              <a:gd name="connsiteY2-54" fmla="*/ 75 h 762195"/>
              <a:gd name="connsiteX3-55" fmla="*/ 4995333 w 9575800"/>
              <a:gd name="connsiteY3-56" fmla="*/ 711275 h 762195"/>
              <a:gd name="connsiteX4-57" fmla="*/ 6629400 w 9575800"/>
              <a:gd name="connsiteY4-58" fmla="*/ 33941 h 762195"/>
              <a:gd name="connsiteX5-59" fmla="*/ 8144934 w 9575800"/>
              <a:gd name="connsiteY5-60" fmla="*/ 736674 h 762195"/>
              <a:gd name="connsiteX6-61" fmla="*/ 9575800 w 9575800"/>
              <a:gd name="connsiteY6-62" fmla="*/ 33941 h 762195"/>
              <a:gd name="connsiteX7-63" fmla="*/ 9575800 w 9575800"/>
              <a:gd name="connsiteY7-64" fmla="*/ 33941 h 762195"/>
              <a:gd name="connsiteX0-65" fmla="*/ 0 w 9575800"/>
              <a:gd name="connsiteY0-66" fmla="*/ 144008 h 762195"/>
              <a:gd name="connsiteX1-67" fmla="*/ 1642534 w 9575800"/>
              <a:gd name="connsiteY1-68" fmla="*/ 762075 h 762195"/>
              <a:gd name="connsiteX2-69" fmla="*/ 3242734 w 9575800"/>
              <a:gd name="connsiteY2-70" fmla="*/ 75 h 762195"/>
              <a:gd name="connsiteX3-71" fmla="*/ 4995333 w 9575800"/>
              <a:gd name="connsiteY3-72" fmla="*/ 711275 h 762195"/>
              <a:gd name="connsiteX4-73" fmla="*/ 6629400 w 9575800"/>
              <a:gd name="connsiteY4-74" fmla="*/ 33941 h 762195"/>
              <a:gd name="connsiteX5-75" fmla="*/ 8246534 w 9575800"/>
              <a:gd name="connsiteY5-76" fmla="*/ 728207 h 762195"/>
              <a:gd name="connsiteX6-77" fmla="*/ 9575800 w 9575800"/>
              <a:gd name="connsiteY6-78" fmla="*/ 33941 h 762195"/>
              <a:gd name="connsiteX7-79" fmla="*/ 9575800 w 9575800"/>
              <a:gd name="connsiteY7-80" fmla="*/ 33941 h 762195"/>
              <a:gd name="connsiteX0-81" fmla="*/ 0 w 9575800"/>
              <a:gd name="connsiteY0-82" fmla="*/ 144008 h 762195"/>
              <a:gd name="connsiteX1-83" fmla="*/ 1642534 w 9575800"/>
              <a:gd name="connsiteY1-84" fmla="*/ 762075 h 762195"/>
              <a:gd name="connsiteX2-85" fmla="*/ 3242734 w 9575800"/>
              <a:gd name="connsiteY2-86" fmla="*/ 75 h 762195"/>
              <a:gd name="connsiteX3-87" fmla="*/ 4995333 w 9575800"/>
              <a:gd name="connsiteY3-88" fmla="*/ 711275 h 762195"/>
              <a:gd name="connsiteX4-89" fmla="*/ 6629400 w 9575800"/>
              <a:gd name="connsiteY4-90" fmla="*/ 33941 h 762195"/>
              <a:gd name="connsiteX5-91" fmla="*/ 8246534 w 9575800"/>
              <a:gd name="connsiteY5-92" fmla="*/ 728207 h 762195"/>
              <a:gd name="connsiteX6-93" fmla="*/ 9575800 w 9575800"/>
              <a:gd name="connsiteY6-94" fmla="*/ 33941 h 762195"/>
              <a:gd name="connsiteX7-95" fmla="*/ 9575800 w 9575800"/>
              <a:gd name="connsiteY7-96" fmla="*/ 33941 h 762195"/>
              <a:gd name="connsiteX0-97" fmla="*/ 0 w 9575800"/>
              <a:gd name="connsiteY0-98" fmla="*/ 144008 h 762195"/>
              <a:gd name="connsiteX1-99" fmla="*/ 1642534 w 9575800"/>
              <a:gd name="connsiteY1-100" fmla="*/ 762075 h 762195"/>
              <a:gd name="connsiteX2-101" fmla="*/ 3242734 w 9575800"/>
              <a:gd name="connsiteY2-102" fmla="*/ 75 h 762195"/>
              <a:gd name="connsiteX3-103" fmla="*/ 4995333 w 9575800"/>
              <a:gd name="connsiteY3-104" fmla="*/ 711275 h 762195"/>
              <a:gd name="connsiteX4-105" fmla="*/ 6553200 w 9575800"/>
              <a:gd name="connsiteY4-106" fmla="*/ 33941 h 762195"/>
              <a:gd name="connsiteX5-107" fmla="*/ 8246534 w 9575800"/>
              <a:gd name="connsiteY5-108" fmla="*/ 728207 h 762195"/>
              <a:gd name="connsiteX6-109" fmla="*/ 9575800 w 9575800"/>
              <a:gd name="connsiteY6-110" fmla="*/ 33941 h 762195"/>
              <a:gd name="connsiteX7-111" fmla="*/ 9575800 w 9575800"/>
              <a:gd name="connsiteY7-112" fmla="*/ 33941 h 762195"/>
              <a:gd name="connsiteX0-113" fmla="*/ 0 w 9575800"/>
              <a:gd name="connsiteY0-114" fmla="*/ 144008 h 763340"/>
              <a:gd name="connsiteX1-115" fmla="*/ 1642534 w 9575800"/>
              <a:gd name="connsiteY1-116" fmla="*/ 762075 h 763340"/>
              <a:gd name="connsiteX2-117" fmla="*/ 3285067 w 9575800"/>
              <a:gd name="connsiteY2-118" fmla="*/ 75 h 763340"/>
              <a:gd name="connsiteX3-119" fmla="*/ 4995333 w 9575800"/>
              <a:gd name="connsiteY3-120" fmla="*/ 711275 h 763340"/>
              <a:gd name="connsiteX4-121" fmla="*/ 6553200 w 9575800"/>
              <a:gd name="connsiteY4-122" fmla="*/ 33941 h 763340"/>
              <a:gd name="connsiteX5-123" fmla="*/ 8246534 w 9575800"/>
              <a:gd name="connsiteY5-124" fmla="*/ 728207 h 763340"/>
              <a:gd name="connsiteX6-125" fmla="*/ 9575800 w 9575800"/>
              <a:gd name="connsiteY6-126" fmla="*/ 33941 h 763340"/>
              <a:gd name="connsiteX7-127" fmla="*/ 9575800 w 9575800"/>
              <a:gd name="connsiteY7-128" fmla="*/ 33941 h 763340"/>
              <a:gd name="connsiteX0-129" fmla="*/ 0 w 9575800"/>
              <a:gd name="connsiteY0-130" fmla="*/ 144008 h 763340"/>
              <a:gd name="connsiteX1-131" fmla="*/ 1642534 w 9575800"/>
              <a:gd name="connsiteY1-132" fmla="*/ 762075 h 763340"/>
              <a:gd name="connsiteX2-133" fmla="*/ 3285067 w 9575800"/>
              <a:gd name="connsiteY2-134" fmla="*/ 75 h 763340"/>
              <a:gd name="connsiteX3-135" fmla="*/ 4910667 w 9575800"/>
              <a:gd name="connsiteY3-136" fmla="*/ 711275 h 763340"/>
              <a:gd name="connsiteX4-137" fmla="*/ 6553200 w 9575800"/>
              <a:gd name="connsiteY4-138" fmla="*/ 33941 h 763340"/>
              <a:gd name="connsiteX5-139" fmla="*/ 8246534 w 9575800"/>
              <a:gd name="connsiteY5-140" fmla="*/ 728207 h 763340"/>
              <a:gd name="connsiteX6-141" fmla="*/ 9575800 w 9575800"/>
              <a:gd name="connsiteY6-142" fmla="*/ 33941 h 763340"/>
              <a:gd name="connsiteX7-143" fmla="*/ 9575800 w 9575800"/>
              <a:gd name="connsiteY7-144" fmla="*/ 33941 h 763340"/>
              <a:gd name="connsiteX0-145" fmla="*/ 0 w 9575800"/>
              <a:gd name="connsiteY0-146" fmla="*/ 144007 h 763339"/>
              <a:gd name="connsiteX1-147" fmla="*/ 1642534 w 9575800"/>
              <a:gd name="connsiteY1-148" fmla="*/ 762074 h 763339"/>
              <a:gd name="connsiteX2-149" fmla="*/ 3285067 w 9575800"/>
              <a:gd name="connsiteY2-150" fmla="*/ 74 h 763339"/>
              <a:gd name="connsiteX3-151" fmla="*/ 4910667 w 9575800"/>
              <a:gd name="connsiteY3-152" fmla="*/ 711274 h 763339"/>
              <a:gd name="connsiteX4-153" fmla="*/ 6553200 w 9575800"/>
              <a:gd name="connsiteY4-154" fmla="*/ 33940 h 763339"/>
              <a:gd name="connsiteX5-155" fmla="*/ 8246534 w 9575800"/>
              <a:gd name="connsiteY5-156" fmla="*/ 728206 h 763339"/>
              <a:gd name="connsiteX6-157" fmla="*/ 9575800 w 9575800"/>
              <a:gd name="connsiteY6-158" fmla="*/ 33940 h 763339"/>
              <a:gd name="connsiteX7-159" fmla="*/ 9575800 w 9575800"/>
              <a:gd name="connsiteY7-160" fmla="*/ 33940 h 763339"/>
              <a:gd name="connsiteX0-161" fmla="*/ 0 w 10570076"/>
              <a:gd name="connsiteY0-162" fmla="*/ 288727 h 908059"/>
              <a:gd name="connsiteX1-163" fmla="*/ 1642534 w 10570076"/>
              <a:gd name="connsiteY1-164" fmla="*/ 906794 h 908059"/>
              <a:gd name="connsiteX2-165" fmla="*/ 3285067 w 10570076"/>
              <a:gd name="connsiteY2-166" fmla="*/ 144794 h 908059"/>
              <a:gd name="connsiteX3-167" fmla="*/ 4910667 w 10570076"/>
              <a:gd name="connsiteY3-168" fmla="*/ 855994 h 908059"/>
              <a:gd name="connsiteX4-169" fmla="*/ 6553200 w 10570076"/>
              <a:gd name="connsiteY4-170" fmla="*/ 178660 h 908059"/>
              <a:gd name="connsiteX5-171" fmla="*/ 8246534 w 10570076"/>
              <a:gd name="connsiteY5-172" fmla="*/ 872926 h 908059"/>
              <a:gd name="connsiteX6-173" fmla="*/ 9575800 w 10570076"/>
              <a:gd name="connsiteY6-174" fmla="*/ 178660 h 908059"/>
              <a:gd name="connsiteX7-175" fmla="*/ 10570076 w 10570076"/>
              <a:gd name="connsiteY7-176" fmla="*/ 0 h 908059"/>
              <a:gd name="connsiteX0-177" fmla="*/ 0 w 10570076"/>
              <a:gd name="connsiteY0-178" fmla="*/ 288727 h 908059"/>
              <a:gd name="connsiteX1-179" fmla="*/ 1642534 w 10570076"/>
              <a:gd name="connsiteY1-180" fmla="*/ 906794 h 908059"/>
              <a:gd name="connsiteX2-181" fmla="*/ 3285067 w 10570076"/>
              <a:gd name="connsiteY2-182" fmla="*/ 144794 h 908059"/>
              <a:gd name="connsiteX3-183" fmla="*/ 4910667 w 10570076"/>
              <a:gd name="connsiteY3-184" fmla="*/ 855994 h 908059"/>
              <a:gd name="connsiteX4-185" fmla="*/ 6553200 w 10570076"/>
              <a:gd name="connsiteY4-186" fmla="*/ 178660 h 908059"/>
              <a:gd name="connsiteX5-187" fmla="*/ 8246534 w 10570076"/>
              <a:gd name="connsiteY5-188" fmla="*/ 872926 h 908059"/>
              <a:gd name="connsiteX6-189" fmla="*/ 9575800 w 10570076"/>
              <a:gd name="connsiteY6-190" fmla="*/ 178660 h 908059"/>
              <a:gd name="connsiteX7-191" fmla="*/ 10570076 w 10570076"/>
              <a:gd name="connsiteY7-192" fmla="*/ 0 h 908059"/>
              <a:gd name="connsiteX0-193" fmla="*/ 0 w 11498939"/>
              <a:gd name="connsiteY0-194" fmla="*/ 144007 h 786206"/>
              <a:gd name="connsiteX1-195" fmla="*/ 1642534 w 11498939"/>
              <a:gd name="connsiteY1-196" fmla="*/ 762074 h 786206"/>
              <a:gd name="connsiteX2-197" fmla="*/ 3285067 w 11498939"/>
              <a:gd name="connsiteY2-198" fmla="*/ 74 h 786206"/>
              <a:gd name="connsiteX3-199" fmla="*/ 4910667 w 11498939"/>
              <a:gd name="connsiteY3-200" fmla="*/ 711274 h 786206"/>
              <a:gd name="connsiteX4-201" fmla="*/ 6553200 w 11498939"/>
              <a:gd name="connsiteY4-202" fmla="*/ 33940 h 786206"/>
              <a:gd name="connsiteX5-203" fmla="*/ 8246534 w 11498939"/>
              <a:gd name="connsiteY5-204" fmla="*/ 728206 h 786206"/>
              <a:gd name="connsiteX6-205" fmla="*/ 9575800 w 11498939"/>
              <a:gd name="connsiteY6-206" fmla="*/ 33940 h 786206"/>
              <a:gd name="connsiteX7-207" fmla="*/ 11498939 w 11498939"/>
              <a:gd name="connsiteY7-208" fmla="*/ 786197 h 786206"/>
              <a:gd name="connsiteX0-209" fmla="*/ 0 w 11498939"/>
              <a:gd name="connsiteY0-210" fmla="*/ 144007 h 786197"/>
              <a:gd name="connsiteX1-211" fmla="*/ 1642534 w 11498939"/>
              <a:gd name="connsiteY1-212" fmla="*/ 762074 h 786197"/>
              <a:gd name="connsiteX2-213" fmla="*/ 3285067 w 11498939"/>
              <a:gd name="connsiteY2-214" fmla="*/ 74 h 786197"/>
              <a:gd name="connsiteX3-215" fmla="*/ 4910667 w 11498939"/>
              <a:gd name="connsiteY3-216" fmla="*/ 711274 h 786197"/>
              <a:gd name="connsiteX4-217" fmla="*/ 6553200 w 11498939"/>
              <a:gd name="connsiteY4-218" fmla="*/ 33940 h 786197"/>
              <a:gd name="connsiteX5-219" fmla="*/ 8246534 w 11498939"/>
              <a:gd name="connsiteY5-220" fmla="*/ 728206 h 786197"/>
              <a:gd name="connsiteX6-221" fmla="*/ 9575800 w 11498939"/>
              <a:gd name="connsiteY6-222" fmla="*/ 33940 h 786197"/>
              <a:gd name="connsiteX7-223" fmla="*/ 11498939 w 11498939"/>
              <a:gd name="connsiteY7-224" fmla="*/ 786197 h 786197"/>
              <a:gd name="connsiteX0-225" fmla="*/ 0 w 11498939"/>
              <a:gd name="connsiteY0-226" fmla="*/ 144007 h 786197"/>
              <a:gd name="connsiteX1-227" fmla="*/ 1642534 w 11498939"/>
              <a:gd name="connsiteY1-228" fmla="*/ 762074 h 786197"/>
              <a:gd name="connsiteX2-229" fmla="*/ 3285067 w 11498939"/>
              <a:gd name="connsiteY2-230" fmla="*/ 74 h 786197"/>
              <a:gd name="connsiteX3-231" fmla="*/ 4910667 w 11498939"/>
              <a:gd name="connsiteY3-232" fmla="*/ 711274 h 786197"/>
              <a:gd name="connsiteX4-233" fmla="*/ 6553200 w 11498939"/>
              <a:gd name="connsiteY4-234" fmla="*/ 33940 h 786197"/>
              <a:gd name="connsiteX5-235" fmla="*/ 8246534 w 11498939"/>
              <a:gd name="connsiteY5-236" fmla="*/ 728206 h 786197"/>
              <a:gd name="connsiteX6-237" fmla="*/ 9575800 w 11498939"/>
              <a:gd name="connsiteY6-238" fmla="*/ 33940 h 786197"/>
              <a:gd name="connsiteX7-239" fmla="*/ 11498939 w 11498939"/>
              <a:gd name="connsiteY7-240" fmla="*/ 786197 h 786197"/>
              <a:gd name="connsiteX0-241" fmla="*/ 0 w 11498939"/>
              <a:gd name="connsiteY0-242" fmla="*/ 144007 h 786197"/>
              <a:gd name="connsiteX1-243" fmla="*/ 1642534 w 11498939"/>
              <a:gd name="connsiteY1-244" fmla="*/ 762074 h 786197"/>
              <a:gd name="connsiteX2-245" fmla="*/ 3285067 w 11498939"/>
              <a:gd name="connsiteY2-246" fmla="*/ 74 h 786197"/>
              <a:gd name="connsiteX3-247" fmla="*/ 4910667 w 11498939"/>
              <a:gd name="connsiteY3-248" fmla="*/ 711274 h 786197"/>
              <a:gd name="connsiteX4-249" fmla="*/ 6553200 w 11498939"/>
              <a:gd name="connsiteY4-250" fmla="*/ 33940 h 786197"/>
              <a:gd name="connsiteX5-251" fmla="*/ 8246534 w 11498939"/>
              <a:gd name="connsiteY5-252" fmla="*/ 728206 h 786197"/>
              <a:gd name="connsiteX6-253" fmla="*/ 9758956 w 11498939"/>
              <a:gd name="connsiteY6-254" fmla="*/ 33940 h 786197"/>
              <a:gd name="connsiteX7-255" fmla="*/ 11498939 w 11498939"/>
              <a:gd name="connsiteY7-256" fmla="*/ 786197 h 786197"/>
              <a:gd name="connsiteX0-257" fmla="*/ 0 w 11498939"/>
              <a:gd name="connsiteY0-258" fmla="*/ 144007 h 786197"/>
              <a:gd name="connsiteX1-259" fmla="*/ 1642534 w 11498939"/>
              <a:gd name="connsiteY1-260" fmla="*/ 762074 h 786197"/>
              <a:gd name="connsiteX2-261" fmla="*/ 3285067 w 11498939"/>
              <a:gd name="connsiteY2-262" fmla="*/ 74 h 786197"/>
              <a:gd name="connsiteX3-263" fmla="*/ 4910667 w 11498939"/>
              <a:gd name="connsiteY3-264" fmla="*/ 711274 h 786197"/>
              <a:gd name="connsiteX4-265" fmla="*/ 6553200 w 11498939"/>
              <a:gd name="connsiteY4-266" fmla="*/ 33940 h 786197"/>
              <a:gd name="connsiteX5-267" fmla="*/ 8246534 w 11498939"/>
              <a:gd name="connsiteY5-268" fmla="*/ 728206 h 786197"/>
              <a:gd name="connsiteX6-269" fmla="*/ 9758956 w 11498939"/>
              <a:gd name="connsiteY6-270" fmla="*/ 33940 h 786197"/>
              <a:gd name="connsiteX7-271" fmla="*/ 11498939 w 11498939"/>
              <a:gd name="connsiteY7-272" fmla="*/ 786197 h 786197"/>
              <a:gd name="connsiteX0-273" fmla="*/ 0 w 11498939"/>
              <a:gd name="connsiteY0-274" fmla="*/ 144007 h 786197"/>
              <a:gd name="connsiteX1-275" fmla="*/ 1642534 w 11498939"/>
              <a:gd name="connsiteY1-276" fmla="*/ 762074 h 786197"/>
              <a:gd name="connsiteX2-277" fmla="*/ 3285067 w 11498939"/>
              <a:gd name="connsiteY2-278" fmla="*/ 74 h 786197"/>
              <a:gd name="connsiteX3-279" fmla="*/ 4910667 w 11498939"/>
              <a:gd name="connsiteY3-280" fmla="*/ 711274 h 786197"/>
              <a:gd name="connsiteX4-281" fmla="*/ 6553200 w 11498939"/>
              <a:gd name="connsiteY4-282" fmla="*/ 33940 h 786197"/>
              <a:gd name="connsiteX5-283" fmla="*/ 8246534 w 11498939"/>
              <a:gd name="connsiteY5-284" fmla="*/ 728206 h 786197"/>
              <a:gd name="connsiteX6-285" fmla="*/ 9758956 w 11498939"/>
              <a:gd name="connsiteY6-286" fmla="*/ 33940 h 786197"/>
              <a:gd name="connsiteX7-287" fmla="*/ 11498939 w 11498939"/>
              <a:gd name="connsiteY7-288" fmla="*/ 786197 h 786197"/>
              <a:gd name="connsiteX0-289" fmla="*/ 0 w 11498939"/>
              <a:gd name="connsiteY0-290" fmla="*/ 144007 h 786197"/>
              <a:gd name="connsiteX1-291" fmla="*/ 1642534 w 11498939"/>
              <a:gd name="connsiteY1-292" fmla="*/ 762074 h 786197"/>
              <a:gd name="connsiteX2-293" fmla="*/ 3285067 w 11498939"/>
              <a:gd name="connsiteY2-294" fmla="*/ 74 h 786197"/>
              <a:gd name="connsiteX3-295" fmla="*/ 4910667 w 11498939"/>
              <a:gd name="connsiteY3-296" fmla="*/ 711274 h 786197"/>
              <a:gd name="connsiteX4-297" fmla="*/ 6553200 w 11498939"/>
              <a:gd name="connsiteY4-298" fmla="*/ 33940 h 786197"/>
              <a:gd name="connsiteX5-299" fmla="*/ 8246534 w 11498939"/>
              <a:gd name="connsiteY5-300" fmla="*/ 728206 h 786197"/>
              <a:gd name="connsiteX6-301" fmla="*/ 9850534 w 11498939"/>
              <a:gd name="connsiteY6-302" fmla="*/ 33940 h 786197"/>
              <a:gd name="connsiteX7-303" fmla="*/ 11498939 w 11498939"/>
              <a:gd name="connsiteY7-304" fmla="*/ 786197 h 786197"/>
              <a:gd name="connsiteX0-305" fmla="*/ 0 w 11498939"/>
              <a:gd name="connsiteY0-306" fmla="*/ 144007 h 786197"/>
              <a:gd name="connsiteX1-307" fmla="*/ 1642534 w 11498939"/>
              <a:gd name="connsiteY1-308" fmla="*/ 762074 h 786197"/>
              <a:gd name="connsiteX2-309" fmla="*/ 3285067 w 11498939"/>
              <a:gd name="connsiteY2-310" fmla="*/ 74 h 786197"/>
              <a:gd name="connsiteX3-311" fmla="*/ 4910667 w 11498939"/>
              <a:gd name="connsiteY3-312" fmla="*/ 711274 h 786197"/>
              <a:gd name="connsiteX4-313" fmla="*/ 6553200 w 11498939"/>
              <a:gd name="connsiteY4-314" fmla="*/ 33940 h 786197"/>
              <a:gd name="connsiteX5-315" fmla="*/ 8246534 w 11498939"/>
              <a:gd name="connsiteY5-316" fmla="*/ 728206 h 786197"/>
              <a:gd name="connsiteX6-317" fmla="*/ 9850534 w 11498939"/>
              <a:gd name="connsiteY6-318" fmla="*/ 33940 h 786197"/>
              <a:gd name="connsiteX7-319" fmla="*/ 11498939 w 11498939"/>
              <a:gd name="connsiteY7-320" fmla="*/ 786197 h 786197"/>
              <a:gd name="connsiteX0-321" fmla="*/ 0 w 11498939"/>
              <a:gd name="connsiteY0-322" fmla="*/ 144007 h 786197"/>
              <a:gd name="connsiteX1-323" fmla="*/ 1642534 w 11498939"/>
              <a:gd name="connsiteY1-324" fmla="*/ 762074 h 786197"/>
              <a:gd name="connsiteX2-325" fmla="*/ 3285067 w 11498939"/>
              <a:gd name="connsiteY2-326" fmla="*/ 74 h 786197"/>
              <a:gd name="connsiteX3-327" fmla="*/ 4910667 w 11498939"/>
              <a:gd name="connsiteY3-328" fmla="*/ 711274 h 786197"/>
              <a:gd name="connsiteX4-329" fmla="*/ 6553200 w 11498939"/>
              <a:gd name="connsiteY4-330" fmla="*/ 33940 h 786197"/>
              <a:gd name="connsiteX5-331" fmla="*/ 8246534 w 11498939"/>
              <a:gd name="connsiteY5-332" fmla="*/ 728206 h 786197"/>
              <a:gd name="connsiteX6-333" fmla="*/ 9850534 w 11498939"/>
              <a:gd name="connsiteY6-334" fmla="*/ 33940 h 786197"/>
              <a:gd name="connsiteX7-335" fmla="*/ 11498939 w 11498939"/>
              <a:gd name="connsiteY7-336" fmla="*/ 786197 h 786197"/>
              <a:gd name="connsiteX0-337" fmla="*/ 0 w 11498939"/>
              <a:gd name="connsiteY0-338" fmla="*/ 143948 h 786138"/>
              <a:gd name="connsiteX1-339" fmla="*/ 1549219 w 11498939"/>
              <a:gd name="connsiteY1-340" fmla="*/ 733805 h 786138"/>
              <a:gd name="connsiteX2-341" fmla="*/ 3285067 w 11498939"/>
              <a:gd name="connsiteY2-342" fmla="*/ 15 h 786138"/>
              <a:gd name="connsiteX3-343" fmla="*/ 4910667 w 11498939"/>
              <a:gd name="connsiteY3-344" fmla="*/ 711215 h 786138"/>
              <a:gd name="connsiteX4-345" fmla="*/ 6553200 w 11498939"/>
              <a:gd name="connsiteY4-346" fmla="*/ 33881 h 786138"/>
              <a:gd name="connsiteX5-347" fmla="*/ 8246534 w 11498939"/>
              <a:gd name="connsiteY5-348" fmla="*/ 728147 h 786138"/>
              <a:gd name="connsiteX6-349" fmla="*/ 9850534 w 11498939"/>
              <a:gd name="connsiteY6-350" fmla="*/ 33881 h 786138"/>
              <a:gd name="connsiteX7-351" fmla="*/ 11498939 w 11498939"/>
              <a:gd name="connsiteY7-352" fmla="*/ 786138 h 786138"/>
              <a:gd name="connsiteX0-353" fmla="*/ 0 w 11498939"/>
              <a:gd name="connsiteY0-354" fmla="*/ 143948 h 786138"/>
              <a:gd name="connsiteX1-355" fmla="*/ 1549219 w 11498939"/>
              <a:gd name="connsiteY1-356" fmla="*/ 733805 h 786138"/>
              <a:gd name="connsiteX2-357" fmla="*/ 3285067 w 11498939"/>
              <a:gd name="connsiteY2-358" fmla="*/ 15 h 786138"/>
              <a:gd name="connsiteX3-359" fmla="*/ 4910667 w 11498939"/>
              <a:gd name="connsiteY3-360" fmla="*/ 711215 h 786138"/>
              <a:gd name="connsiteX4-361" fmla="*/ 6553200 w 11498939"/>
              <a:gd name="connsiteY4-362" fmla="*/ 33881 h 786138"/>
              <a:gd name="connsiteX5-363" fmla="*/ 8246534 w 11498939"/>
              <a:gd name="connsiteY5-364" fmla="*/ 728147 h 786138"/>
              <a:gd name="connsiteX6-365" fmla="*/ 9850534 w 11498939"/>
              <a:gd name="connsiteY6-366" fmla="*/ 33881 h 786138"/>
              <a:gd name="connsiteX7-367" fmla="*/ 11498939 w 11498939"/>
              <a:gd name="connsiteY7-368" fmla="*/ 786138 h 786138"/>
              <a:gd name="connsiteX0-369" fmla="*/ 0 w 11498939"/>
              <a:gd name="connsiteY0-370" fmla="*/ 143948 h 786138"/>
              <a:gd name="connsiteX1-371" fmla="*/ 1549219 w 11498939"/>
              <a:gd name="connsiteY1-372" fmla="*/ 733805 h 786138"/>
              <a:gd name="connsiteX2-373" fmla="*/ 3285067 w 11498939"/>
              <a:gd name="connsiteY2-374" fmla="*/ 15 h 786138"/>
              <a:gd name="connsiteX3-375" fmla="*/ 4910667 w 11498939"/>
              <a:gd name="connsiteY3-376" fmla="*/ 711215 h 786138"/>
              <a:gd name="connsiteX4-377" fmla="*/ 6553200 w 11498939"/>
              <a:gd name="connsiteY4-378" fmla="*/ 33881 h 786138"/>
              <a:gd name="connsiteX5-379" fmla="*/ 8246534 w 11498939"/>
              <a:gd name="connsiteY5-380" fmla="*/ 728147 h 786138"/>
              <a:gd name="connsiteX6-381" fmla="*/ 10006059 w 11498939"/>
              <a:gd name="connsiteY6-382" fmla="*/ 24478 h 786138"/>
              <a:gd name="connsiteX7-383" fmla="*/ 11498939 w 11498939"/>
              <a:gd name="connsiteY7-384" fmla="*/ 786138 h 786138"/>
              <a:gd name="connsiteX0-385" fmla="*/ 0 w 11498939"/>
              <a:gd name="connsiteY0-386" fmla="*/ 143948 h 786138"/>
              <a:gd name="connsiteX1-387" fmla="*/ 1549219 w 11498939"/>
              <a:gd name="connsiteY1-388" fmla="*/ 733805 h 786138"/>
              <a:gd name="connsiteX2-389" fmla="*/ 3285067 w 11498939"/>
              <a:gd name="connsiteY2-390" fmla="*/ 15 h 786138"/>
              <a:gd name="connsiteX3-391" fmla="*/ 4910667 w 11498939"/>
              <a:gd name="connsiteY3-392" fmla="*/ 711215 h 786138"/>
              <a:gd name="connsiteX4-393" fmla="*/ 6553200 w 11498939"/>
              <a:gd name="connsiteY4-394" fmla="*/ 33881 h 786138"/>
              <a:gd name="connsiteX5-395" fmla="*/ 8246534 w 11498939"/>
              <a:gd name="connsiteY5-396" fmla="*/ 728147 h 786138"/>
              <a:gd name="connsiteX6-397" fmla="*/ 10006059 w 11498939"/>
              <a:gd name="connsiteY6-398" fmla="*/ 24478 h 786138"/>
              <a:gd name="connsiteX7-399" fmla="*/ 11498939 w 11498939"/>
              <a:gd name="connsiteY7-400" fmla="*/ 786138 h 786138"/>
              <a:gd name="connsiteX0-401" fmla="*/ 0 w 11498939"/>
              <a:gd name="connsiteY0-402" fmla="*/ 143948 h 786138"/>
              <a:gd name="connsiteX1-403" fmla="*/ 1549219 w 11498939"/>
              <a:gd name="connsiteY1-404" fmla="*/ 733805 h 786138"/>
              <a:gd name="connsiteX2-405" fmla="*/ 3285067 w 11498939"/>
              <a:gd name="connsiteY2-406" fmla="*/ 15 h 786138"/>
              <a:gd name="connsiteX3-407" fmla="*/ 4910667 w 11498939"/>
              <a:gd name="connsiteY3-408" fmla="*/ 711215 h 786138"/>
              <a:gd name="connsiteX4-409" fmla="*/ 6553200 w 11498939"/>
              <a:gd name="connsiteY4-410" fmla="*/ 33881 h 786138"/>
              <a:gd name="connsiteX5-411" fmla="*/ 8246534 w 11498939"/>
              <a:gd name="connsiteY5-412" fmla="*/ 728147 h 786138"/>
              <a:gd name="connsiteX6-413" fmla="*/ 10161583 w 11498939"/>
              <a:gd name="connsiteY6-414" fmla="*/ 24478 h 786138"/>
              <a:gd name="connsiteX7-415" fmla="*/ 11498939 w 11498939"/>
              <a:gd name="connsiteY7-416" fmla="*/ 786138 h 786138"/>
              <a:gd name="connsiteX0-417" fmla="*/ 0 w 11498939"/>
              <a:gd name="connsiteY0-418" fmla="*/ 143948 h 786138"/>
              <a:gd name="connsiteX1-419" fmla="*/ 1549219 w 11498939"/>
              <a:gd name="connsiteY1-420" fmla="*/ 733805 h 786138"/>
              <a:gd name="connsiteX2-421" fmla="*/ 3285067 w 11498939"/>
              <a:gd name="connsiteY2-422" fmla="*/ 15 h 786138"/>
              <a:gd name="connsiteX3-423" fmla="*/ 4910667 w 11498939"/>
              <a:gd name="connsiteY3-424" fmla="*/ 711215 h 786138"/>
              <a:gd name="connsiteX4-425" fmla="*/ 6553200 w 11498939"/>
              <a:gd name="connsiteY4-426" fmla="*/ 33881 h 786138"/>
              <a:gd name="connsiteX5-427" fmla="*/ 8246534 w 11498939"/>
              <a:gd name="connsiteY5-428" fmla="*/ 728147 h 786138"/>
              <a:gd name="connsiteX6-429" fmla="*/ 10161583 w 11498939"/>
              <a:gd name="connsiteY6-430" fmla="*/ 24478 h 786138"/>
              <a:gd name="connsiteX7-431" fmla="*/ 11498939 w 11498939"/>
              <a:gd name="connsiteY7-432" fmla="*/ 786138 h 786138"/>
              <a:gd name="connsiteX0-433" fmla="*/ 0 w 11498939"/>
              <a:gd name="connsiteY0-434" fmla="*/ 143948 h 786138"/>
              <a:gd name="connsiteX1-435" fmla="*/ 1549219 w 11498939"/>
              <a:gd name="connsiteY1-436" fmla="*/ 733805 h 786138"/>
              <a:gd name="connsiteX2-437" fmla="*/ 3285067 w 11498939"/>
              <a:gd name="connsiteY2-438" fmla="*/ 15 h 786138"/>
              <a:gd name="connsiteX3-439" fmla="*/ 4910667 w 11498939"/>
              <a:gd name="connsiteY3-440" fmla="*/ 711215 h 786138"/>
              <a:gd name="connsiteX4-441" fmla="*/ 6553200 w 11498939"/>
              <a:gd name="connsiteY4-442" fmla="*/ 33881 h 786138"/>
              <a:gd name="connsiteX5-443" fmla="*/ 8339850 w 11498939"/>
              <a:gd name="connsiteY5-444" fmla="*/ 737550 h 786138"/>
              <a:gd name="connsiteX6-445" fmla="*/ 10161583 w 11498939"/>
              <a:gd name="connsiteY6-446" fmla="*/ 24478 h 786138"/>
              <a:gd name="connsiteX7-447" fmla="*/ 11498939 w 11498939"/>
              <a:gd name="connsiteY7-448" fmla="*/ 786138 h 786138"/>
              <a:gd name="connsiteX0-449" fmla="*/ 0 w 11498939"/>
              <a:gd name="connsiteY0-450" fmla="*/ 143948 h 786138"/>
              <a:gd name="connsiteX1-451" fmla="*/ 1549219 w 11498939"/>
              <a:gd name="connsiteY1-452" fmla="*/ 733805 h 786138"/>
              <a:gd name="connsiteX2-453" fmla="*/ 3285067 w 11498939"/>
              <a:gd name="connsiteY2-454" fmla="*/ 15 h 786138"/>
              <a:gd name="connsiteX3-455" fmla="*/ 4910667 w 11498939"/>
              <a:gd name="connsiteY3-456" fmla="*/ 711215 h 786138"/>
              <a:gd name="connsiteX4-457" fmla="*/ 6553200 w 11498939"/>
              <a:gd name="connsiteY4-458" fmla="*/ 33881 h 786138"/>
              <a:gd name="connsiteX5-459" fmla="*/ 8339850 w 11498939"/>
              <a:gd name="connsiteY5-460" fmla="*/ 737550 h 786138"/>
              <a:gd name="connsiteX6-461" fmla="*/ 10161583 w 11498939"/>
              <a:gd name="connsiteY6-462" fmla="*/ 24478 h 786138"/>
              <a:gd name="connsiteX7-463" fmla="*/ 11498939 w 11498939"/>
              <a:gd name="connsiteY7-464" fmla="*/ 786138 h 786138"/>
              <a:gd name="connsiteX0-465" fmla="*/ 0 w 11498939"/>
              <a:gd name="connsiteY0-466" fmla="*/ 143948 h 786138"/>
              <a:gd name="connsiteX1-467" fmla="*/ 1549219 w 11498939"/>
              <a:gd name="connsiteY1-468" fmla="*/ 733805 h 786138"/>
              <a:gd name="connsiteX2-469" fmla="*/ 3285067 w 11498939"/>
              <a:gd name="connsiteY2-470" fmla="*/ 15 h 786138"/>
              <a:gd name="connsiteX3-471" fmla="*/ 4910667 w 11498939"/>
              <a:gd name="connsiteY3-472" fmla="*/ 711215 h 786138"/>
              <a:gd name="connsiteX4-473" fmla="*/ 6553200 w 11498939"/>
              <a:gd name="connsiteY4-474" fmla="*/ 33881 h 786138"/>
              <a:gd name="connsiteX5-475" fmla="*/ 8308746 w 11498939"/>
              <a:gd name="connsiteY5-476" fmla="*/ 709340 h 786138"/>
              <a:gd name="connsiteX6-477" fmla="*/ 10161583 w 11498939"/>
              <a:gd name="connsiteY6-478" fmla="*/ 24478 h 786138"/>
              <a:gd name="connsiteX7-479" fmla="*/ 11498939 w 11498939"/>
              <a:gd name="connsiteY7-480" fmla="*/ 786138 h 786138"/>
              <a:gd name="connsiteX0-481" fmla="*/ 0 w 11498939"/>
              <a:gd name="connsiteY0-482" fmla="*/ 143948 h 786138"/>
              <a:gd name="connsiteX1-483" fmla="*/ 1549219 w 11498939"/>
              <a:gd name="connsiteY1-484" fmla="*/ 733805 h 786138"/>
              <a:gd name="connsiteX2-485" fmla="*/ 3285067 w 11498939"/>
              <a:gd name="connsiteY2-486" fmla="*/ 15 h 786138"/>
              <a:gd name="connsiteX3-487" fmla="*/ 4910667 w 11498939"/>
              <a:gd name="connsiteY3-488" fmla="*/ 711215 h 786138"/>
              <a:gd name="connsiteX4-489" fmla="*/ 6553200 w 11498939"/>
              <a:gd name="connsiteY4-490" fmla="*/ 33881 h 786138"/>
              <a:gd name="connsiteX5-491" fmla="*/ 8308746 w 11498939"/>
              <a:gd name="connsiteY5-492" fmla="*/ 709340 h 786138"/>
              <a:gd name="connsiteX6-493" fmla="*/ 10161583 w 11498939"/>
              <a:gd name="connsiteY6-494" fmla="*/ 24478 h 786138"/>
              <a:gd name="connsiteX7-495" fmla="*/ 11498939 w 11498939"/>
              <a:gd name="connsiteY7-496" fmla="*/ 786138 h 786138"/>
              <a:gd name="connsiteX0-497" fmla="*/ 0 w 11498939"/>
              <a:gd name="connsiteY0-498" fmla="*/ 143948 h 786138"/>
              <a:gd name="connsiteX1-499" fmla="*/ 1549219 w 11498939"/>
              <a:gd name="connsiteY1-500" fmla="*/ 733805 h 786138"/>
              <a:gd name="connsiteX2-501" fmla="*/ 3285067 w 11498939"/>
              <a:gd name="connsiteY2-502" fmla="*/ 15 h 786138"/>
              <a:gd name="connsiteX3-503" fmla="*/ 4910667 w 11498939"/>
              <a:gd name="connsiteY3-504" fmla="*/ 711215 h 786138"/>
              <a:gd name="connsiteX4-505" fmla="*/ 6553200 w 11498939"/>
              <a:gd name="connsiteY4-506" fmla="*/ 33881 h 786138"/>
              <a:gd name="connsiteX5-507" fmla="*/ 8308746 w 11498939"/>
              <a:gd name="connsiteY5-508" fmla="*/ 709340 h 786138"/>
              <a:gd name="connsiteX6-509" fmla="*/ 10161583 w 11498939"/>
              <a:gd name="connsiteY6-510" fmla="*/ 24478 h 786138"/>
              <a:gd name="connsiteX7-511" fmla="*/ 11498939 w 11498939"/>
              <a:gd name="connsiteY7-512" fmla="*/ 786138 h 786138"/>
              <a:gd name="connsiteX0-513" fmla="*/ 0 w 11498939"/>
              <a:gd name="connsiteY0-514" fmla="*/ 143948 h 786138"/>
              <a:gd name="connsiteX1-515" fmla="*/ 1549219 w 11498939"/>
              <a:gd name="connsiteY1-516" fmla="*/ 733805 h 786138"/>
              <a:gd name="connsiteX2-517" fmla="*/ 3285067 w 11498939"/>
              <a:gd name="connsiteY2-518" fmla="*/ 15 h 786138"/>
              <a:gd name="connsiteX3-519" fmla="*/ 4910667 w 11498939"/>
              <a:gd name="connsiteY3-520" fmla="*/ 711215 h 786138"/>
              <a:gd name="connsiteX4-521" fmla="*/ 6553200 w 11498939"/>
              <a:gd name="connsiteY4-522" fmla="*/ 33881 h 786138"/>
              <a:gd name="connsiteX5-523" fmla="*/ 8308746 w 11498939"/>
              <a:gd name="connsiteY5-524" fmla="*/ 709340 h 786138"/>
              <a:gd name="connsiteX6-525" fmla="*/ 10161583 w 11498939"/>
              <a:gd name="connsiteY6-526" fmla="*/ 24478 h 786138"/>
              <a:gd name="connsiteX7-527" fmla="*/ 11498939 w 11498939"/>
              <a:gd name="connsiteY7-528" fmla="*/ 786138 h 786138"/>
              <a:gd name="connsiteX0-529" fmla="*/ 0 w 11498939"/>
              <a:gd name="connsiteY0-530" fmla="*/ 143948 h 786138"/>
              <a:gd name="connsiteX1-531" fmla="*/ 1549219 w 11498939"/>
              <a:gd name="connsiteY1-532" fmla="*/ 733805 h 786138"/>
              <a:gd name="connsiteX2-533" fmla="*/ 3285067 w 11498939"/>
              <a:gd name="connsiteY2-534" fmla="*/ 15 h 786138"/>
              <a:gd name="connsiteX3-535" fmla="*/ 4910667 w 11498939"/>
              <a:gd name="connsiteY3-536" fmla="*/ 711215 h 786138"/>
              <a:gd name="connsiteX4-537" fmla="*/ 6553200 w 11498939"/>
              <a:gd name="connsiteY4-538" fmla="*/ 33881 h 786138"/>
              <a:gd name="connsiteX5-539" fmla="*/ 8308746 w 11498939"/>
              <a:gd name="connsiteY5-540" fmla="*/ 709340 h 786138"/>
              <a:gd name="connsiteX6-541" fmla="*/ 10161583 w 11498939"/>
              <a:gd name="connsiteY6-542" fmla="*/ 24478 h 786138"/>
              <a:gd name="connsiteX7-543" fmla="*/ 11498939 w 11498939"/>
              <a:gd name="connsiteY7-544" fmla="*/ 786138 h 786138"/>
              <a:gd name="connsiteX0-545" fmla="*/ 0 w 11498939"/>
              <a:gd name="connsiteY0-546" fmla="*/ 143948 h 786138"/>
              <a:gd name="connsiteX1-547" fmla="*/ 423197 w 11498939"/>
              <a:gd name="connsiteY1-548" fmla="*/ 733805 h 786138"/>
              <a:gd name="connsiteX2-549" fmla="*/ 3285067 w 11498939"/>
              <a:gd name="connsiteY2-550" fmla="*/ 15 h 786138"/>
              <a:gd name="connsiteX3-551" fmla="*/ 4910667 w 11498939"/>
              <a:gd name="connsiteY3-552" fmla="*/ 711215 h 786138"/>
              <a:gd name="connsiteX4-553" fmla="*/ 6553200 w 11498939"/>
              <a:gd name="connsiteY4-554" fmla="*/ 33881 h 786138"/>
              <a:gd name="connsiteX5-555" fmla="*/ 8308746 w 11498939"/>
              <a:gd name="connsiteY5-556" fmla="*/ 709340 h 786138"/>
              <a:gd name="connsiteX6-557" fmla="*/ 10161583 w 11498939"/>
              <a:gd name="connsiteY6-558" fmla="*/ 24478 h 786138"/>
              <a:gd name="connsiteX7-559" fmla="*/ 11498939 w 11498939"/>
              <a:gd name="connsiteY7-560" fmla="*/ 786138 h 786138"/>
              <a:gd name="connsiteX0-561" fmla="*/ 0 w 11498939"/>
              <a:gd name="connsiteY0-562" fmla="*/ 143948 h 838005"/>
              <a:gd name="connsiteX1-563" fmla="*/ 423197 w 11498939"/>
              <a:gd name="connsiteY1-564" fmla="*/ 733805 h 838005"/>
              <a:gd name="connsiteX2-565" fmla="*/ 3285067 w 11498939"/>
              <a:gd name="connsiteY2-566" fmla="*/ 15 h 838005"/>
              <a:gd name="connsiteX3-567" fmla="*/ 4910667 w 11498939"/>
              <a:gd name="connsiteY3-568" fmla="*/ 711215 h 838005"/>
              <a:gd name="connsiteX4-569" fmla="*/ 6553200 w 11498939"/>
              <a:gd name="connsiteY4-570" fmla="*/ 33881 h 838005"/>
              <a:gd name="connsiteX5-571" fmla="*/ 8308746 w 11498939"/>
              <a:gd name="connsiteY5-572" fmla="*/ 709340 h 838005"/>
              <a:gd name="connsiteX6-573" fmla="*/ 10161583 w 11498939"/>
              <a:gd name="connsiteY6-574" fmla="*/ 24478 h 838005"/>
              <a:gd name="connsiteX7-575" fmla="*/ 11498939 w 11498939"/>
              <a:gd name="connsiteY7-576" fmla="*/ 786138 h 838005"/>
              <a:gd name="connsiteX0-577" fmla="*/ 0 w 12235184"/>
              <a:gd name="connsiteY0-578" fmla="*/ 125142 h 786138"/>
              <a:gd name="connsiteX1-579" fmla="*/ 1159442 w 12235184"/>
              <a:gd name="connsiteY1-580" fmla="*/ 733805 h 786138"/>
              <a:gd name="connsiteX2-581" fmla="*/ 4021312 w 12235184"/>
              <a:gd name="connsiteY2-582" fmla="*/ 15 h 786138"/>
              <a:gd name="connsiteX3-583" fmla="*/ 5646912 w 12235184"/>
              <a:gd name="connsiteY3-584" fmla="*/ 711215 h 786138"/>
              <a:gd name="connsiteX4-585" fmla="*/ 7289445 w 12235184"/>
              <a:gd name="connsiteY4-586" fmla="*/ 33881 h 786138"/>
              <a:gd name="connsiteX5-587" fmla="*/ 9044991 w 12235184"/>
              <a:gd name="connsiteY5-588" fmla="*/ 709340 h 786138"/>
              <a:gd name="connsiteX6-589" fmla="*/ 10897828 w 12235184"/>
              <a:gd name="connsiteY6-590" fmla="*/ 24478 h 786138"/>
              <a:gd name="connsiteX7-591" fmla="*/ 12235184 w 12235184"/>
              <a:gd name="connsiteY7-592" fmla="*/ 786138 h 786138"/>
              <a:gd name="connsiteX0-593" fmla="*/ 0 w 12235184"/>
              <a:gd name="connsiteY0-594" fmla="*/ 125142 h 786138"/>
              <a:gd name="connsiteX1-595" fmla="*/ 1159442 w 12235184"/>
              <a:gd name="connsiteY1-596" fmla="*/ 733805 h 786138"/>
              <a:gd name="connsiteX2-597" fmla="*/ 4021312 w 12235184"/>
              <a:gd name="connsiteY2-598" fmla="*/ 15 h 786138"/>
              <a:gd name="connsiteX3-599" fmla="*/ 5646912 w 12235184"/>
              <a:gd name="connsiteY3-600" fmla="*/ 711215 h 786138"/>
              <a:gd name="connsiteX4-601" fmla="*/ 7289445 w 12235184"/>
              <a:gd name="connsiteY4-602" fmla="*/ 33881 h 786138"/>
              <a:gd name="connsiteX5-603" fmla="*/ 9044991 w 12235184"/>
              <a:gd name="connsiteY5-604" fmla="*/ 709340 h 786138"/>
              <a:gd name="connsiteX6-605" fmla="*/ 10897828 w 12235184"/>
              <a:gd name="connsiteY6-606" fmla="*/ 24478 h 786138"/>
              <a:gd name="connsiteX7-607" fmla="*/ 12235184 w 12235184"/>
              <a:gd name="connsiteY7-608" fmla="*/ 786138 h 786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5" cap="all" dirty="0">
                  <a:solidFill>
                    <a:schemeClr val="bg1"/>
                  </a:solidFill>
                  <a:latin typeface="Arial" panose="020B0604020202020204" pitchFamily="34" charset="0"/>
                  <a:cs typeface="Arial" panose="020B0604020202020204" pitchFamily="34" charset="0"/>
                  <a:sym typeface="Arial" panose="020B0604020202020204" pitchFamily="34" charset="0"/>
                </a:rPr>
                <a:t>01</a:t>
              </a:r>
              <a:endParaRPr lang="zh-CN" altLang="en-US" sz="6825"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554018" y="3514588"/>
            <a:ext cx="1777513" cy="813609"/>
            <a:chOff x="8707919" y="4585130"/>
            <a:chExt cx="2370017" cy="1084811"/>
          </a:xfrm>
        </p:grpSpPr>
        <p:sp>
          <p:nvSpPr>
            <p:cNvPr id="15" name="矩形 14"/>
            <p:cNvSpPr/>
            <p:nvPr/>
          </p:nvSpPr>
          <p:spPr>
            <a:xfrm>
              <a:off x="9077319" y="4585130"/>
              <a:ext cx="1631217" cy="400109"/>
            </a:xfrm>
            <a:prstGeom prst="rect">
              <a:avLst/>
            </a:prstGeom>
          </p:spPr>
          <p:txBody>
            <a:bodyPr wrap="none">
              <a:spAutoFit/>
            </a:bodyPr>
            <a:lstStyle/>
            <a:p>
              <a:pPr algn="ct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8707919" y="4916401"/>
              <a:ext cx="2370017" cy="753540"/>
            </a:xfrm>
            <a:prstGeom prst="rect">
              <a:avLst/>
            </a:prstGeom>
          </p:spPr>
          <p:txBody>
            <a:bodyPr wrap="square">
              <a:spAutoFit/>
            </a:bodyPr>
            <a:lstStyle/>
            <a:p>
              <a:pPr algn="ct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2654796" y="3514588"/>
            <a:ext cx="1777513" cy="813609"/>
            <a:chOff x="8707919" y="4585130"/>
            <a:chExt cx="2370017" cy="1084811"/>
          </a:xfrm>
        </p:grpSpPr>
        <p:sp>
          <p:nvSpPr>
            <p:cNvPr id="27" name="矩形 26"/>
            <p:cNvSpPr/>
            <p:nvPr/>
          </p:nvSpPr>
          <p:spPr>
            <a:xfrm>
              <a:off x="9077319" y="4585130"/>
              <a:ext cx="1631217" cy="400109"/>
            </a:xfrm>
            <a:prstGeom prst="rect">
              <a:avLst/>
            </a:prstGeom>
          </p:spPr>
          <p:txBody>
            <a:bodyPr wrap="none">
              <a:spAutoFit/>
            </a:bodyPr>
            <a:lstStyle/>
            <a:p>
              <a:pPr algn="ct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8707919" y="4916401"/>
              <a:ext cx="2370017" cy="753540"/>
            </a:xfrm>
            <a:prstGeom prst="rect">
              <a:avLst/>
            </a:prstGeom>
          </p:spPr>
          <p:txBody>
            <a:bodyPr wrap="square">
              <a:spAutoFit/>
            </a:bodyPr>
            <a:lstStyle/>
            <a:p>
              <a:pPr algn="ct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p:cNvGrpSpPr/>
          <p:nvPr/>
        </p:nvGrpSpPr>
        <p:grpSpPr>
          <a:xfrm>
            <a:off x="4776758" y="3514588"/>
            <a:ext cx="1777513" cy="813609"/>
            <a:chOff x="8707919" y="4585130"/>
            <a:chExt cx="2370017" cy="1084811"/>
          </a:xfrm>
        </p:grpSpPr>
        <p:sp>
          <p:nvSpPr>
            <p:cNvPr id="30" name="矩形 29"/>
            <p:cNvSpPr/>
            <p:nvPr/>
          </p:nvSpPr>
          <p:spPr>
            <a:xfrm>
              <a:off x="9077319" y="4585130"/>
              <a:ext cx="1631217" cy="400109"/>
            </a:xfrm>
            <a:prstGeom prst="rect">
              <a:avLst/>
            </a:prstGeom>
          </p:spPr>
          <p:txBody>
            <a:bodyPr wrap="none">
              <a:spAutoFit/>
            </a:bodyPr>
            <a:lstStyle/>
            <a:p>
              <a:pPr algn="ct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a:off x="8707919" y="4916401"/>
              <a:ext cx="2370017" cy="753540"/>
            </a:xfrm>
            <a:prstGeom prst="rect">
              <a:avLst/>
            </a:prstGeom>
          </p:spPr>
          <p:txBody>
            <a:bodyPr wrap="square">
              <a:spAutoFit/>
            </a:bodyPr>
            <a:lstStyle/>
            <a:p>
              <a:pPr algn="ct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组合 31"/>
          <p:cNvGrpSpPr/>
          <p:nvPr/>
        </p:nvGrpSpPr>
        <p:grpSpPr>
          <a:xfrm>
            <a:off x="6812471" y="3514588"/>
            <a:ext cx="1777513" cy="813609"/>
            <a:chOff x="8707919" y="4585130"/>
            <a:chExt cx="2370017" cy="1084811"/>
          </a:xfrm>
        </p:grpSpPr>
        <p:sp>
          <p:nvSpPr>
            <p:cNvPr id="33" name="矩形 32"/>
            <p:cNvSpPr/>
            <p:nvPr/>
          </p:nvSpPr>
          <p:spPr>
            <a:xfrm>
              <a:off x="9077319" y="4585130"/>
              <a:ext cx="1631217" cy="400109"/>
            </a:xfrm>
            <a:prstGeom prst="rect">
              <a:avLst/>
            </a:prstGeom>
          </p:spPr>
          <p:txBody>
            <a:bodyPr wrap="none">
              <a:spAutoFit/>
            </a:bodyPr>
            <a:lstStyle/>
            <a:p>
              <a:pPr algn="ct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a:off x="8707919" y="4916401"/>
              <a:ext cx="2370017" cy="753540"/>
            </a:xfrm>
            <a:prstGeom prst="rect">
              <a:avLst/>
            </a:prstGeom>
          </p:spPr>
          <p:txBody>
            <a:bodyPr wrap="square">
              <a:spAutoFit/>
            </a:bodyPr>
            <a:lstStyle/>
            <a:p>
              <a:pPr algn="ct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750530" y="1815307"/>
            <a:ext cx="1384488" cy="1412082"/>
            <a:chOff x="1000707" y="2419350"/>
            <a:chExt cx="1845984" cy="1882776"/>
          </a:xfrm>
        </p:grpSpPr>
        <p:sp>
          <p:nvSpPr>
            <p:cNvPr id="10" name="Freeform 5"/>
            <p:cNvSpPr>
              <a:spLocks noEditPoints="1"/>
            </p:cNvSpPr>
            <p:nvPr/>
          </p:nvSpPr>
          <p:spPr bwMode="auto">
            <a:xfrm>
              <a:off x="1000707"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39"/>
            <p:cNvSpPr/>
            <p:nvPr/>
          </p:nvSpPr>
          <p:spPr>
            <a:xfrm>
              <a:off x="1862354" y="3285758"/>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2851308" y="1815307"/>
            <a:ext cx="1384488" cy="1412082"/>
            <a:chOff x="4087511" y="2419350"/>
            <a:chExt cx="1845984" cy="1882776"/>
          </a:xfrm>
        </p:grpSpPr>
        <p:sp>
          <p:nvSpPr>
            <p:cNvPr id="11" name="Freeform 5"/>
            <p:cNvSpPr>
              <a:spLocks noEditPoints="1"/>
            </p:cNvSpPr>
            <p:nvPr/>
          </p:nvSpPr>
          <p:spPr bwMode="auto">
            <a:xfrm>
              <a:off x="40875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任意多边形 40"/>
            <p:cNvSpPr/>
            <p:nvPr/>
          </p:nvSpPr>
          <p:spPr>
            <a:xfrm>
              <a:off x="4956924" y="3280371"/>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4973270" y="1815307"/>
            <a:ext cx="1384488" cy="1412082"/>
            <a:chOff x="6716411" y="2419350"/>
            <a:chExt cx="1845984" cy="1882776"/>
          </a:xfrm>
        </p:grpSpPr>
        <p:sp>
          <p:nvSpPr>
            <p:cNvPr id="12" name="Freeform 5"/>
            <p:cNvSpPr>
              <a:spLocks noEditPoints="1"/>
            </p:cNvSpPr>
            <p:nvPr/>
          </p:nvSpPr>
          <p:spPr bwMode="auto">
            <a:xfrm>
              <a:off x="67164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任意多边形 41"/>
            <p:cNvSpPr/>
            <p:nvPr/>
          </p:nvSpPr>
          <p:spPr>
            <a:xfrm>
              <a:off x="7565881" y="325940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a:off x="7008983" y="1815307"/>
            <a:ext cx="1384488" cy="1412082"/>
            <a:chOff x="9345311" y="2419350"/>
            <a:chExt cx="1845984" cy="1882776"/>
          </a:xfrm>
        </p:grpSpPr>
        <p:sp>
          <p:nvSpPr>
            <p:cNvPr id="13" name="Freeform 5"/>
            <p:cNvSpPr>
              <a:spLocks noEditPoints="1"/>
            </p:cNvSpPr>
            <p:nvPr/>
          </p:nvSpPr>
          <p:spPr bwMode="auto">
            <a:xfrm>
              <a:off x="93453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任意多边形 42"/>
            <p:cNvSpPr/>
            <p:nvPr/>
          </p:nvSpPr>
          <p:spPr>
            <a:xfrm>
              <a:off x="10193888" y="3259421"/>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50"/>
                                        <p:tgtEl>
                                          <p:spTgt spid="26"/>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50"/>
                                        <p:tgtEl>
                                          <p:spTgt spid="29"/>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902582" y="1"/>
            <a:ext cx="3785488" cy="293972"/>
          </a:xfrm>
          <a:prstGeom prst="rect">
            <a:avLst/>
          </a:prstGeom>
          <a:solidFill>
            <a:srgbClr val="968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0" name="矩形 9"/>
          <p:cNvSpPr/>
          <p:nvPr/>
        </p:nvSpPr>
        <p:spPr>
          <a:xfrm>
            <a:off x="4902582" y="0"/>
            <a:ext cx="3785488" cy="51450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solidFill>
                <a:schemeClr val="tx1">
                  <a:lumMod val="75000"/>
                  <a:lumOff val="25000"/>
                </a:schemeClr>
              </a:solidFill>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24499" y="853216"/>
            <a:ext cx="2958532" cy="1754902"/>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790" y="2857500"/>
            <a:ext cx="2857950" cy="1803400"/>
          </a:xfrm>
          <a:prstGeom prst="rect">
            <a:avLst/>
          </a:prstGeom>
        </p:spPr>
      </p:pic>
      <p:sp>
        <p:nvSpPr>
          <p:cNvPr id="15" name="TextBox 14"/>
          <p:cNvSpPr txBox="1"/>
          <p:nvPr/>
        </p:nvSpPr>
        <p:spPr bwMode="auto">
          <a:xfrm>
            <a:off x="5218172" y="1486949"/>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16" name="矩形 15"/>
          <p:cNvSpPr/>
          <p:nvPr/>
        </p:nvSpPr>
        <p:spPr bwMode="auto">
          <a:xfrm>
            <a:off x="5232866" y="112115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636828" y="1533980"/>
            <a:ext cx="516518" cy="516518"/>
            <a:chOff x="4644009" y="1703896"/>
            <a:chExt cx="573732" cy="573732"/>
          </a:xfrm>
        </p:grpSpPr>
        <p:sp>
          <p:nvSpPr>
            <p:cNvPr id="3" name="椭圆 2"/>
            <p:cNvSpPr/>
            <p:nvPr/>
          </p:nvSpPr>
          <p:spPr>
            <a:xfrm>
              <a:off x="4644009" y="1703896"/>
              <a:ext cx="573732" cy="573732"/>
            </a:xfrm>
            <a:prstGeom prst="ellipse">
              <a:avLst/>
            </a:prstGeom>
            <a:solidFill>
              <a:schemeClr val="accent1"/>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6" name="右箭头 5"/>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grpSp>
      <p:grpSp>
        <p:nvGrpSpPr>
          <p:cNvPr id="26" name="组合 25"/>
          <p:cNvGrpSpPr/>
          <p:nvPr/>
        </p:nvGrpSpPr>
        <p:grpSpPr>
          <a:xfrm>
            <a:off x="4636828" y="3645180"/>
            <a:ext cx="516518" cy="516518"/>
            <a:chOff x="4644009" y="1703896"/>
            <a:chExt cx="573732" cy="573732"/>
          </a:xfrm>
        </p:grpSpPr>
        <p:sp>
          <p:nvSpPr>
            <p:cNvPr id="27" name="椭圆 26"/>
            <p:cNvSpPr/>
            <p:nvPr/>
          </p:nvSpPr>
          <p:spPr>
            <a:xfrm>
              <a:off x="4644009" y="1703896"/>
              <a:ext cx="573732" cy="573732"/>
            </a:xfrm>
            <a:prstGeom prst="ellipse">
              <a:avLst/>
            </a:prstGeom>
            <a:solidFill>
              <a:schemeClr val="accent2"/>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8" name="右箭头 27"/>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grpSp>
      <p:sp>
        <p:nvSpPr>
          <p:cNvPr id="29" name="TextBox 28"/>
          <p:cNvSpPr txBox="1"/>
          <p:nvPr/>
        </p:nvSpPr>
        <p:spPr bwMode="auto">
          <a:xfrm>
            <a:off x="5220272" y="3678471"/>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30" name="矩形 29"/>
          <p:cNvSpPr/>
          <p:nvPr/>
        </p:nvSpPr>
        <p:spPr bwMode="auto">
          <a:xfrm>
            <a:off x="5234966" y="331267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0-#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0-#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710579" y="3452597"/>
            <a:ext cx="1349959" cy="346230"/>
          </a:xfrm>
          <a:prstGeom prst="rect">
            <a:avLst/>
          </a:prstGeom>
          <a:solidFill>
            <a:schemeClr val="accent1"/>
          </a:solidFill>
        </p:spPr>
        <p:txBody>
          <a:bodyPr wrap="square" lIns="68562" tIns="34281" rIns="68562" bIns="34281" rtlCol="0">
            <a:spAutoFit/>
          </a:bodyPr>
          <a:lstStyle/>
          <a:p>
            <a:pPr algn="ctr"/>
            <a:r>
              <a:rPr lang="zh-CN" altLang="en-US" dirty="0">
                <a:solidFill>
                  <a:schemeClr val="bg2"/>
                </a:solidFill>
                <a:latin typeface="+mj-ea"/>
                <a:ea typeface="+mj-ea"/>
              </a:rPr>
              <a:t>四个意义</a:t>
            </a:r>
            <a:endParaRPr lang="zh-CN" altLang="en-US" dirty="0">
              <a:solidFill>
                <a:schemeClr val="bg2"/>
              </a:solidFill>
              <a:latin typeface="+mj-ea"/>
              <a:ea typeface="+mj-ea"/>
            </a:endParaRPr>
          </a:p>
        </p:txBody>
      </p:sp>
      <p:sp>
        <p:nvSpPr>
          <p:cNvPr id="53" name="TextBox 52"/>
          <p:cNvSpPr txBox="1"/>
          <p:nvPr/>
        </p:nvSpPr>
        <p:spPr>
          <a:xfrm>
            <a:off x="5186766" y="955220"/>
            <a:ext cx="2196244" cy="284675"/>
          </a:xfrm>
          <a:prstGeom prst="rect">
            <a:avLst/>
          </a:prstGeom>
          <a:noFill/>
        </p:spPr>
        <p:txBody>
          <a:bodyPr wrap="square" lIns="68562" tIns="34281" rIns="68562" bIns="34281">
            <a:spAutoFit/>
          </a:bodyPr>
          <a:lstStyle/>
          <a:p>
            <a:pPr>
              <a:buFont typeface="Arial" panose="020B0604020202020204"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5199102" y="1803366"/>
            <a:ext cx="1967883" cy="284675"/>
          </a:xfrm>
          <a:prstGeom prst="rect">
            <a:avLst/>
          </a:prstGeom>
          <a:noFill/>
        </p:spPr>
        <p:txBody>
          <a:bodyPr wrap="square" lIns="68562" tIns="34281" rIns="68562" bIns="34281">
            <a:spAutoFit/>
          </a:bodyPr>
          <a:lstStyle/>
          <a:p>
            <a:pPr>
              <a:buFont typeface="Arial" panose="020B0604020202020204"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5187201" y="2685226"/>
            <a:ext cx="2270816" cy="284675"/>
          </a:xfrm>
          <a:prstGeom prst="rect">
            <a:avLst/>
          </a:prstGeom>
          <a:noFill/>
        </p:spPr>
        <p:txBody>
          <a:bodyPr wrap="square" lIns="68562" tIns="34281" rIns="68562" bIns="34281">
            <a:spAutoFit/>
          </a:bodyPr>
          <a:lstStyle/>
          <a:p>
            <a:pPr>
              <a:buFont typeface="Arial" panose="020B0604020202020204"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Oval 7"/>
          <p:cNvSpPr>
            <a:spLocks noChangeArrowheads="1"/>
          </p:cNvSpPr>
          <p:nvPr/>
        </p:nvSpPr>
        <p:spPr bwMode="auto">
          <a:xfrm>
            <a:off x="4752020" y="952364"/>
            <a:ext cx="382041" cy="383500"/>
          </a:xfrm>
          <a:prstGeom prst="ellipse">
            <a:avLst/>
          </a:prstGeom>
          <a:solidFill>
            <a:schemeClr val="accent1"/>
          </a:solidFill>
          <a:ln>
            <a:noFill/>
          </a:ln>
        </p:spPr>
        <p:txBody>
          <a:bodyPr lIns="68562" tIns="34281" rIns="68562" bIns="34281"/>
          <a:lstStyle/>
          <a:p>
            <a:pPr algn="ctr">
              <a:buFont typeface="Arial" panose="020B0604020202020204" pitchFamily="34" charset="0"/>
              <a:buNone/>
            </a:pPr>
            <a:r>
              <a:rPr lang="en-US" altLang="zh-CN" sz="1600" b="1" dirty="0">
                <a:solidFill>
                  <a:schemeClr val="bg2"/>
                </a:solidFill>
              </a:rPr>
              <a:t>1</a:t>
            </a:r>
            <a:endParaRPr lang="zh-CN" altLang="en-US" sz="1600" b="1" dirty="0">
              <a:solidFill>
                <a:schemeClr val="bg2"/>
              </a:solidFill>
            </a:endParaRPr>
          </a:p>
        </p:txBody>
      </p:sp>
      <p:sp>
        <p:nvSpPr>
          <p:cNvPr id="60" name="Oval 13"/>
          <p:cNvSpPr>
            <a:spLocks noChangeArrowheads="1"/>
          </p:cNvSpPr>
          <p:nvPr/>
        </p:nvSpPr>
        <p:spPr bwMode="auto">
          <a:xfrm>
            <a:off x="4752020" y="1739356"/>
            <a:ext cx="382041" cy="382309"/>
          </a:xfrm>
          <a:prstGeom prst="ellipse">
            <a:avLst/>
          </a:prstGeom>
          <a:solidFill>
            <a:schemeClr val="accent1"/>
          </a:solidFill>
          <a:ln>
            <a:noFill/>
          </a:ln>
        </p:spPr>
        <p:txBody>
          <a:bodyPr lIns="68562" tIns="34281" rIns="68562" bIns="34281"/>
          <a:lstStyle/>
          <a:p>
            <a:pPr algn="ctr">
              <a:buFont typeface="Arial" panose="020B0604020202020204" pitchFamily="34" charset="0"/>
              <a:buNone/>
            </a:pPr>
            <a:r>
              <a:rPr lang="en-US" altLang="zh-CN" sz="1600" b="1" dirty="0">
                <a:solidFill>
                  <a:schemeClr val="bg2"/>
                </a:solidFill>
              </a:rPr>
              <a:t>2</a:t>
            </a:r>
            <a:endParaRPr lang="zh-CN" altLang="en-US" sz="1600" b="1" dirty="0">
              <a:solidFill>
                <a:schemeClr val="bg2"/>
              </a:solidFill>
            </a:endParaRPr>
          </a:p>
        </p:txBody>
      </p:sp>
      <p:sp>
        <p:nvSpPr>
          <p:cNvPr id="61" name="Oval 14"/>
          <p:cNvSpPr>
            <a:spLocks noChangeArrowheads="1"/>
          </p:cNvSpPr>
          <p:nvPr/>
        </p:nvSpPr>
        <p:spPr bwMode="auto">
          <a:xfrm>
            <a:off x="4752020" y="2611404"/>
            <a:ext cx="382041" cy="383500"/>
          </a:xfrm>
          <a:prstGeom prst="ellipse">
            <a:avLst/>
          </a:prstGeom>
          <a:solidFill>
            <a:schemeClr val="accent1"/>
          </a:solidFill>
          <a:ln>
            <a:noFill/>
          </a:ln>
        </p:spPr>
        <p:txBody>
          <a:bodyPr lIns="68562" tIns="34281" rIns="68562" bIns="34281"/>
          <a:lstStyle/>
          <a:p>
            <a:pPr algn="ctr">
              <a:buFont typeface="Arial" panose="020B0604020202020204" pitchFamily="34" charset="0"/>
              <a:buNone/>
            </a:pPr>
            <a:r>
              <a:rPr lang="en-US" altLang="zh-CN" sz="1600" b="1" dirty="0">
                <a:solidFill>
                  <a:schemeClr val="bg2"/>
                </a:solidFill>
              </a:rPr>
              <a:t>3</a:t>
            </a:r>
            <a:endParaRPr lang="zh-CN" altLang="en-US" sz="1600" b="1" dirty="0">
              <a:solidFill>
                <a:schemeClr val="bg2"/>
              </a:solidFill>
            </a:endParaRPr>
          </a:p>
        </p:txBody>
      </p:sp>
      <p:sp>
        <p:nvSpPr>
          <p:cNvPr id="62" name="TextBox 61"/>
          <p:cNvSpPr txBox="1"/>
          <p:nvPr/>
        </p:nvSpPr>
        <p:spPr>
          <a:xfrm>
            <a:off x="5187678" y="3693109"/>
            <a:ext cx="1691276" cy="284675"/>
          </a:xfrm>
          <a:prstGeom prst="rect">
            <a:avLst/>
          </a:prstGeom>
          <a:noFill/>
        </p:spPr>
        <p:txBody>
          <a:bodyPr wrap="square" lIns="68562" tIns="34281" rIns="68562" bIns="34281">
            <a:spAutoFit/>
          </a:bodyPr>
          <a:lstStyle/>
          <a:p>
            <a:pPr>
              <a:buFont typeface="Arial" panose="020B0604020202020204"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Oval 14"/>
          <p:cNvSpPr>
            <a:spLocks noChangeArrowheads="1"/>
          </p:cNvSpPr>
          <p:nvPr/>
        </p:nvSpPr>
        <p:spPr bwMode="auto">
          <a:xfrm>
            <a:off x="4752020" y="3619516"/>
            <a:ext cx="382041" cy="383500"/>
          </a:xfrm>
          <a:prstGeom prst="ellipse">
            <a:avLst/>
          </a:prstGeom>
          <a:solidFill>
            <a:schemeClr val="accent1"/>
          </a:solidFill>
          <a:ln>
            <a:noFill/>
          </a:ln>
        </p:spPr>
        <p:txBody>
          <a:bodyPr lIns="68562" tIns="34281" rIns="68562" bIns="34281"/>
          <a:lstStyle/>
          <a:p>
            <a:pPr algn="ctr">
              <a:buFont typeface="Arial" panose="020B0604020202020204" pitchFamily="34" charset="0"/>
              <a:buNone/>
            </a:pPr>
            <a:r>
              <a:rPr lang="en-US" altLang="zh-CN" sz="1600" b="1" dirty="0">
                <a:solidFill>
                  <a:schemeClr val="bg2"/>
                </a:solidFill>
              </a:rPr>
              <a:t>4</a:t>
            </a:r>
            <a:endParaRPr lang="zh-CN" altLang="en-US" sz="1600" b="1" dirty="0">
              <a:solidFill>
                <a:schemeClr val="bg2"/>
              </a:solidFill>
            </a:endParaRPr>
          </a:p>
        </p:txBody>
      </p:sp>
      <p:sp>
        <p:nvSpPr>
          <p:cNvPr id="22" name="TextBox 21"/>
          <p:cNvSpPr txBox="1"/>
          <p:nvPr/>
        </p:nvSpPr>
        <p:spPr>
          <a:xfrm>
            <a:off x="5186765" y="1328779"/>
            <a:ext cx="2284525"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endParaRPr lang="zh-CN" altLang="en-US" sz="1050" dirty="0">
              <a:solidFill>
                <a:schemeClr val="tx1">
                  <a:lumMod val="50000"/>
                  <a:lumOff val="50000"/>
                </a:schemeClr>
              </a:solidFill>
              <a:latin typeface="+mn-ea"/>
            </a:endParaRPr>
          </a:p>
        </p:txBody>
      </p:sp>
      <p:sp>
        <p:nvSpPr>
          <p:cNvPr id="23" name="TextBox 22"/>
          <p:cNvSpPr txBox="1"/>
          <p:nvPr/>
        </p:nvSpPr>
        <p:spPr>
          <a:xfrm>
            <a:off x="5199102" y="2121665"/>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endParaRPr lang="zh-CN" altLang="en-US" sz="1050" dirty="0">
              <a:solidFill>
                <a:schemeClr val="tx1">
                  <a:lumMod val="50000"/>
                  <a:lumOff val="50000"/>
                </a:schemeClr>
              </a:solidFill>
              <a:latin typeface="+mn-ea"/>
            </a:endParaRPr>
          </a:p>
        </p:txBody>
      </p:sp>
      <p:sp>
        <p:nvSpPr>
          <p:cNvPr id="24" name="TextBox 23"/>
          <p:cNvSpPr txBox="1"/>
          <p:nvPr/>
        </p:nvSpPr>
        <p:spPr>
          <a:xfrm>
            <a:off x="5199102" y="3031260"/>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endParaRPr lang="zh-CN" altLang="en-US" sz="1050" dirty="0">
              <a:solidFill>
                <a:schemeClr val="tx1">
                  <a:lumMod val="50000"/>
                  <a:lumOff val="50000"/>
                </a:schemeClr>
              </a:solidFill>
              <a:latin typeface="+mn-ea"/>
            </a:endParaRPr>
          </a:p>
        </p:txBody>
      </p:sp>
      <p:sp>
        <p:nvSpPr>
          <p:cNvPr id="25" name="TextBox 24"/>
          <p:cNvSpPr txBox="1"/>
          <p:nvPr/>
        </p:nvSpPr>
        <p:spPr>
          <a:xfrm>
            <a:off x="5199102" y="4003016"/>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endParaRPr lang="zh-CN" altLang="en-US" sz="1050" dirty="0">
              <a:solidFill>
                <a:schemeClr val="tx1">
                  <a:lumMod val="50000"/>
                  <a:lumOff val="50000"/>
                </a:schemeClr>
              </a:solidFill>
              <a:latin typeface="+mn-ea"/>
            </a:endParaRPr>
          </a:p>
        </p:txBody>
      </p:sp>
      <p:pic>
        <p:nvPicPr>
          <p:cNvPr id="26" name="Group 166"/>
          <p:cNvPicPr>
            <a:picLocks noChangeArrowheads="1"/>
          </p:cNvPicPr>
          <p:nvPr/>
        </p:nvPicPr>
        <p:blipFill>
          <a:blip r:embed="rId1" cstate="print"/>
          <a:srcRect/>
          <a:stretch>
            <a:fillRect/>
          </a:stretch>
        </p:blipFill>
        <p:spPr bwMode="auto">
          <a:xfrm>
            <a:off x="1151620" y="1121437"/>
            <a:ext cx="2464224" cy="2487160"/>
          </a:xfrm>
          <a:prstGeom prst="rect">
            <a:avLst/>
          </a:prstGeom>
          <a:noFill/>
          <a:ln w="9525">
            <a:noFill/>
            <a:miter lim="800000"/>
            <a:headEnd/>
            <a:tailEnd/>
          </a:ln>
        </p:spPr>
      </p:pic>
      <p:pic>
        <p:nvPicPr>
          <p:cNvPr id="27" name="图片 35"/>
          <p:cNvPicPr>
            <a:picLocks noChangeAspect="1" noChangeArrowheads="1"/>
          </p:cNvPicPr>
          <p:nvPr/>
        </p:nvPicPr>
        <p:blipFill>
          <a:blip r:embed="rId2" cstate="print"/>
          <a:srcRect/>
          <a:stretch>
            <a:fillRect/>
          </a:stretch>
        </p:blipFill>
        <p:spPr bwMode="auto">
          <a:xfrm>
            <a:off x="2361449" y="1470113"/>
            <a:ext cx="1507932" cy="1262452"/>
          </a:xfrm>
          <a:prstGeom prst="rect">
            <a:avLst/>
          </a:prstGeom>
          <a:noFill/>
          <a:ln w="9525">
            <a:noFill/>
            <a:miter lim="800000"/>
            <a:headEnd/>
            <a:tailEnd/>
          </a:ln>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400"/>
                                  </p:stCondLst>
                                  <p:childTnLst>
                                    <p:set>
                                      <p:cBhvr>
                                        <p:cTn id="6" dur="1" fill="hold">
                                          <p:stCondLst>
                                            <p:cond delay="0"/>
                                          </p:stCondLst>
                                        </p:cTn>
                                        <p:tgtEl>
                                          <p:spTgt spid="52"/>
                                        </p:tgtEl>
                                        <p:attrNameLst>
                                          <p:attrName>style.visibility</p:attrName>
                                        </p:attrNameLst>
                                      </p:cBhvr>
                                      <p:to>
                                        <p:strVal val="visible"/>
                                      </p:to>
                                    </p:set>
                                    <p:anim calcmode="lin" valueType="num">
                                      <p:cBhvr>
                                        <p:cTn id="7" dur="400" fill="hold"/>
                                        <p:tgtEl>
                                          <p:spTgt spid="52"/>
                                        </p:tgtEl>
                                        <p:attrNameLst>
                                          <p:attrName>ppt_w</p:attrName>
                                        </p:attrNameLst>
                                      </p:cBhvr>
                                      <p:tavLst>
                                        <p:tav tm="0">
                                          <p:val>
                                            <p:fltVal val="0"/>
                                          </p:val>
                                        </p:tav>
                                        <p:tav tm="100000">
                                          <p:val>
                                            <p:strVal val="#ppt_w"/>
                                          </p:val>
                                        </p:tav>
                                      </p:tavLst>
                                    </p:anim>
                                    <p:anim calcmode="lin" valueType="num">
                                      <p:cBhvr>
                                        <p:cTn id="8" dur="400" fill="hold"/>
                                        <p:tgtEl>
                                          <p:spTgt spid="52"/>
                                        </p:tgtEl>
                                        <p:attrNameLst>
                                          <p:attrName>ppt_h</p:attrName>
                                        </p:attrNameLst>
                                      </p:cBhvr>
                                      <p:tavLst>
                                        <p:tav tm="0">
                                          <p:val>
                                            <p:fltVal val="0"/>
                                          </p:val>
                                        </p:tav>
                                        <p:tav tm="100000">
                                          <p:val>
                                            <p:strVal val="#ppt_h"/>
                                          </p:val>
                                        </p:tav>
                                      </p:tavLst>
                                    </p:anim>
                                    <p:anim calcmode="lin" valueType="num">
                                      <p:cBhvr>
                                        <p:cTn id="9" dur="400" fill="hold"/>
                                        <p:tgtEl>
                                          <p:spTgt spid="52"/>
                                        </p:tgtEl>
                                        <p:attrNameLst>
                                          <p:attrName>style.rotation</p:attrName>
                                        </p:attrNameLst>
                                      </p:cBhvr>
                                      <p:tavLst>
                                        <p:tav tm="0">
                                          <p:val>
                                            <p:fltVal val="90"/>
                                          </p:val>
                                        </p:tav>
                                        <p:tav tm="100000">
                                          <p:val>
                                            <p:fltVal val="0"/>
                                          </p:val>
                                        </p:tav>
                                      </p:tavLst>
                                    </p:anim>
                                    <p:animEffect transition="in" filter="fade">
                                      <p:cBhvr>
                                        <p:cTn id="10" dur="400"/>
                                        <p:tgtEl>
                                          <p:spTgt spid="52"/>
                                        </p:tgtEl>
                                      </p:cBhvr>
                                    </p:animEffect>
                                  </p:childTnLst>
                                </p:cTn>
                              </p:par>
                              <p:par>
                                <p:cTn id="11" presetID="8" presetClass="emph" presetSubtype="0" fill="hold" grpId="1" nodeType="withEffect">
                                  <p:stCondLst>
                                    <p:cond delay="400"/>
                                  </p:stCondLst>
                                  <p:childTnLst>
                                    <p:animRot by="21600000">
                                      <p:cBhvr>
                                        <p:cTn id="12" dur="400" fill="hold"/>
                                        <p:tgtEl>
                                          <p:spTgt spid="52"/>
                                        </p:tgtEl>
                                        <p:attrNameLst>
                                          <p:attrName>r</p:attrName>
                                        </p:attrNameLst>
                                      </p:cBhvr>
                                    </p:animRot>
                                  </p:childTnLst>
                                </p:cTn>
                              </p:par>
                            </p:childTnLst>
                          </p:cTn>
                        </p:par>
                        <p:par>
                          <p:cTn id="13" fill="hold">
                            <p:stCondLst>
                              <p:cond delay="900"/>
                            </p:stCondLst>
                            <p:childTnLst>
                              <p:par>
                                <p:cTn id="14" presetID="53" presetClass="entr" presetSubtype="16" fill="hold" grpId="0" nodeType="afterEffect">
                                  <p:stCondLst>
                                    <p:cond delay="40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Effect transition="in" filter="fade">
                                      <p:cBhvr>
                                        <p:cTn id="18" dur="500"/>
                                        <p:tgtEl>
                                          <p:spTgt spid="5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grpId="0" nodeType="withEffect">
                                  <p:stCondLst>
                                    <p:cond delay="60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par>
                                <p:cTn id="29" presetID="53" presetClass="entr" presetSubtype="16" fill="hold" grpId="0" nodeType="withEffect">
                                  <p:stCondLst>
                                    <p:cond delay="70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1800"/>
                            </p:stCondLst>
                            <p:childTnLst>
                              <p:par>
                                <p:cTn id="35" presetID="31"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 calcmode="lin" valueType="num">
                                      <p:cBhvr>
                                        <p:cTn id="39" dur="500" fill="hold"/>
                                        <p:tgtEl>
                                          <p:spTgt spid="53"/>
                                        </p:tgtEl>
                                        <p:attrNameLst>
                                          <p:attrName>style.rotation</p:attrName>
                                        </p:attrNameLst>
                                      </p:cBhvr>
                                      <p:tavLst>
                                        <p:tav tm="0">
                                          <p:val>
                                            <p:fltVal val="90"/>
                                          </p:val>
                                        </p:tav>
                                        <p:tav tm="100000">
                                          <p:val>
                                            <p:fltVal val="0"/>
                                          </p:val>
                                        </p:tav>
                                      </p:tavLst>
                                    </p:anim>
                                    <p:animEffect transition="in" filter="fade">
                                      <p:cBhvr>
                                        <p:cTn id="40" dur="500"/>
                                        <p:tgtEl>
                                          <p:spTgt spid="53"/>
                                        </p:tgtEl>
                                      </p:cBhvr>
                                    </p:animEffect>
                                  </p:childTnLst>
                                </p:cTn>
                              </p:par>
                            </p:childTnLst>
                          </p:cTn>
                        </p:par>
                        <p:par>
                          <p:cTn id="41" fill="hold">
                            <p:stCondLst>
                              <p:cond delay="2300"/>
                            </p:stCondLst>
                            <p:childTnLst>
                              <p:par>
                                <p:cTn id="42" presetID="31"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 calcmode="lin" valueType="num">
                                      <p:cBhvr>
                                        <p:cTn id="46" dur="500" fill="hold"/>
                                        <p:tgtEl>
                                          <p:spTgt spid="55"/>
                                        </p:tgtEl>
                                        <p:attrNameLst>
                                          <p:attrName>style.rotation</p:attrName>
                                        </p:attrNameLst>
                                      </p:cBhvr>
                                      <p:tavLst>
                                        <p:tav tm="0">
                                          <p:val>
                                            <p:fltVal val="90"/>
                                          </p:val>
                                        </p:tav>
                                        <p:tav tm="100000">
                                          <p:val>
                                            <p:fltVal val="0"/>
                                          </p:val>
                                        </p:tav>
                                      </p:tavLst>
                                    </p:anim>
                                    <p:animEffect transition="in" filter="fade">
                                      <p:cBhvr>
                                        <p:cTn id="47" dur="500"/>
                                        <p:tgtEl>
                                          <p:spTgt spid="55"/>
                                        </p:tgtEl>
                                      </p:cBhvr>
                                    </p:animEffect>
                                  </p:childTnLst>
                                </p:cTn>
                              </p:par>
                            </p:childTnLst>
                          </p:cTn>
                        </p:par>
                        <p:par>
                          <p:cTn id="48" fill="hold">
                            <p:stCondLst>
                              <p:cond delay="2800"/>
                            </p:stCondLst>
                            <p:childTnLst>
                              <p:par>
                                <p:cTn id="49" presetID="31"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 calcmode="lin" valueType="num">
                                      <p:cBhvr>
                                        <p:cTn id="53" dur="500" fill="hold"/>
                                        <p:tgtEl>
                                          <p:spTgt spid="57"/>
                                        </p:tgtEl>
                                        <p:attrNameLst>
                                          <p:attrName>style.rotation</p:attrName>
                                        </p:attrNameLst>
                                      </p:cBhvr>
                                      <p:tavLst>
                                        <p:tav tm="0">
                                          <p:val>
                                            <p:fltVal val="90"/>
                                          </p:val>
                                        </p:tav>
                                        <p:tav tm="100000">
                                          <p:val>
                                            <p:fltVal val="0"/>
                                          </p:val>
                                        </p:tav>
                                      </p:tavLst>
                                    </p:anim>
                                    <p:animEffect transition="in" filter="fade">
                                      <p:cBhvr>
                                        <p:cTn id="54" dur="500"/>
                                        <p:tgtEl>
                                          <p:spTgt spid="57"/>
                                        </p:tgtEl>
                                      </p:cBhvr>
                                    </p:animEffect>
                                  </p:childTnLst>
                                </p:cTn>
                              </p:par>
                            </p:childTnLst>
                          </p:cTn>
                        </p:par>
                        <p:par>
                          <p:cTn id="55" fill="hold">
                            <p:stCondLst>
                              <p:cond delay="3300"/>
                            </p:stCondLst>
                            <p:childTnLst>
                              <p:par>
                                <p:cTn id="56" presetID="31" presetClass="entr" presetSubtype="0" fill="hold" grpId="0" nodeType="after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p:cTn id="58" dur="500" fill="hold"/>
                                        <p:tgtEl>
                                          <p:spTgt spid="62"/>
                                        </p:tgtEl>
                                        <p:attrNameLst>
                                          <p:attrName>ppt_w</p:attrName>
                                        </p:attrNameLst>
                                      </p:cBhvr>
                                      <p:tavLst>
                                        <p:tav tm="0">
                                          <p:val>
                                            <p:fltVal val="0"/>
                                          </p:val>
                                        </p:tav>
                                        <p:tav tm="100000">
                                          <p:val>
                                            <p:strVal val="#ppt_w"/>
                                          </p:val>
                                        </p:tav>
                                      </p:tavLst>
                                    </p:anim>
                                    <p:anim calcmode="lin" valueType="num">
                                      <p:cBhvr>
                                        <p:cTn id="59" dur="500" fill="hold"/>
                                        <p:tgtEl>
                                          <p:spTgt spid="62"/>
                                        </p:tgtEl>
                                        <p:attrNameLst>
                                          <p:attrName>ppt_h</p:attrName>
                                        </p:attrNameLst>
                                      </p:cBhvr>
                                      <p:tavLst>
                                        <p:tav tm="0">
                                          <p:val>
                                            <p:fltVal val="0"/>
                                          </p:val>
                                        </p:tav>
                                        <p:tav tm="100000">
                                          <p:val>
                                            <p:strVal val="#ppt_h"/>
                                          </p:val>
                                        </p:tav>
                                      </p:tavLst>
                                    </p:anim>
                                    <p:anim calcmode="lin" valueType="num">
                                      <p:cBhvr>
                                        <p:cTn id="60" dur="500" fill="hold"/>
                                        <p:tgtEl>
                                          <p:spTgt spid="62"/>
                                        </p:tgtEl>
                                        <p:attrNameLst>
                                          <p:attrName>style.rotation</p:attrName>
                                        </p:attrNameLst>
                                      </p:cBhvr>
                                      <p:tavLst>
                                        <p:tav tm="0">
                                          <p:val>
                                            <p:fltVal val="90"/>
                                          </p:val>
                                        </p:tav>
                                        <p:tav tm="100000">
                                          <p:val>
                                            <p:fltVal val="0"/>
                                          </p:val>
                                        </p:tav>
                                      </p:tavLst>
                                    </p:anim>
                                    <p:animEffect transition="in" filter="fade">
                                      <p:cBhvr>
                                        <p:cTn id="61" dur="500"/>
                                        <p:tgtEl>
                                          <p:spTgt spid="62"/>
                                        </p:tgtEl>
                                      </p:cBhvr>
                                    </p:animEffect>
                                  </p:childTnLst>
                                </p:cTn>
                              </p:par>
                            </p:childTnLst>
                          </p:cTn>
                        </p:par>
                        <p:par>
                          <p:cTn id="62" fill="hold">
                            <p:stCondLst>
                              <p:cond delay="3800"/>
                            </p:stCondLst>
                            <p:childTnLst>
                              <p:par>
                                <p:cTn id="63" presetID="31" presetClass="entr" presetSubtype="0" fill="hold"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p:cTn id="65" dur="1000" fill="hold"/>
                                        <p:tgtEl>
                                          <p:spTgt spid="26"/>
                                        </p:tgtEl>
                                        <p:attrNameLst>
                                          <p:attrName>ppt_w</p:attrName>
                                        </p:attrNameLst>
                                      </p:cBhvr>
                                      <p:tavLst>
                                        <p:tav tm="0">
                                          <p:val>
                                            <p:fltVal val="0"/>
                                          </p:val>
                                        </p:tav>
                                        <p:tav tm="100000">
                                          <p:val>
                                            <p:strVal val="#ppt_w"/>
                                          </p:val>
                                        </p:tav>
                                      </p:tavLst>
                                    </p:anim>
                                    <p:anim calcmode="lin" valueType="num">
                                      <p:cBhvr>
                                        <p:cTn id="66" dur="1000" fill="hold"/>
                                        <p:tgtEl>
                                          <p:spTgt spid="26"/>
                                        </p:tgtEl>
                                        <p:attrNameLst>
                                          <p:attrName>ppt_h</p:attrName>
                                        </p:attrNameLst>
                                      </p:cBhvr>
                                      <p:tavLst>
                                        <p:tav tm="0">
                                          <p:val>
                                            <p:fltVal val="0"/>
                                          </p:val>
                                        </p:tav>
                                        <p:tav tm="100000">
                                          <p:val>
                                            <p:strVal val="#ppt_h"/>
                                          </p:val>
                                        </p:tav>
                                      </p:tavLst>
                                    </p:anim>
                                    <p:anim calcmode="lin" valueType="num">
                                      <p:cBhvr>
                                        <p:cTn id="67" dur="1000" fill="hold"/>
                                        <p:tgtEl>
                                          <p:spTgt spid="26"/>
                                        </p:tgtEl>
                                        <p:attrNameLst>
                                          <p:attrName>style.rotation</p:attrName>
                                        </p:attrNameLst>
                                      </p:cBhvr>
                                      <p:tavLst>
                                        <p:tav tm="0">
                                          <p:val>
                                            <p:fltVal val="90"/>
                                          </p:val>
                                        </p:tav>
                                        <p:tav tm="100000">
                                          <p:val>
                                            <p:fltVal val="0"/>
                                          </p:val>
                                        </p:tav>
                                      </p:tavLst>
                                    </p:anim>
                                    <p:animEffect transition="in" filter="fade">
                                      <p:cBhvr>
                                        <p:cTn id="6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2" grpId="1" bldLvl="0" animBg="1"/>
      <p:bldP spid="53" grpId="0"/>
      <p:bldP spid="55" grpId="0"/>
      <p:bldP spid="57" grpId="0"/>
      <p:bldP spid="59" grpId="0" animBg="1"/>
      <p:bldP spid="60" grpId="0" animBg="1"/>
      <p:bldP spid="61" grpId="0" animBg="1"/>
      <p:bldP spid="62" grpId="0"/>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3874"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7" name="矩形 6"/>
          <p:cNvSpPr/>
          <p:nvPr/>
        </p:nvSpPr>
        <p:spPr>
          <a:xfrm>
            <a:off x="1725266"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8" name="矩形 7"/>
          <p:cNvSpPr/>
          <p:nvPr/>
        </p:nvSpPr>
        <p:spPr>
          <a:xfrm>
            <a:off x="3521651"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9" name="矩形 8"/>
          <p:cNvSpPr/>
          <p:nvPr/>
        </p:nvSpPr>
        <p:spPr>
          <a:xfrm>
            <a:off x="4088486"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0" name="矩形 9"/>
          <p:cNvSpPr/>
          <p:nvPr/>
        </p:nvSpPr>
        <p:spPr>
          <a:xfrm>
            <a:off x="6399247"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6399247"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cxnSp>
        <p:nvCxnSpPr>
          <p:cNvPr id="12" name="直接连接符 11"/>
          <p:cNvCxnSpPr/>
          <p:nvPr/>
        </p:nvCxnSpPr>
        <p:spPr>
          <a:xfrm>
            <a:off x="3220617" y="1820162"/>
            <a:ext cx="0" cy="236685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945814" y="1820162"/>
            <a:ext cx="0" cy="236685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33873"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433873"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521650"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521650"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399247"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399247"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296392" y="4858864"/>
            <a:ext cx="261620" cy="252730"/>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left)">
                                      <p:cBhvr>
                                        <p:cTn id="12" dur="500"/>
                                        <p:tgtEl>
                                          <p:spTgt spid="7"/>
                                        </p:tgtEl>
                                      </p:cBhvr>
                                    </p:animEffect>
                                  </p:childTnLst>
                                </p:cTn>
                              </p:par>
                            </p:childTnLst>
                          </p:cTn>
                        </p:par>
                        <p:par>
                          <p:cTn id="13" fill="hold">
                            <p:stCondLst>
                              <p:cond delay="1500"/>
                            </p:stCondLst>
                            <p:childTnLst>
                              <p:par>
                                <p:cTn id="14" presetID="22" presetClass="entr" presetSubtype="2"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1000"/>
                                        <p:tgtEl>
                                          <p:spTgt spid="14"/>
                                        </p:tgtEl>
                                      </p:cBhvr>
                                    </p:animEffect>
                                  </p:childTnLst>
                                </p:cTn>
                              </p:par>
                            </p:childTnLst>
                          </p:cTn>
                        </p:par>
                        <p:par>
                          <p:cTn id="17" fill="hold">
                            <p:stCondLst>
                              <p:cond delay="2500"/>
                            </p:stCondLst>
                            <p:childTnLst>
                              <p:par>
                                <p:cTn id="18" presetID="22" presetClass="entr" presetSubtype="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1000"/>
                                        <p:tgtEl>
                                          <p:spTgt spid="15"/>
                                        </p:tgtEl>
                                      </p:cBhvr>
                                    </p:animEffect>
                                  </p:childTnLst>
                                </p:cTn>
                              </p:par>
                            </p:childTnLst>
                          </p:cTn>
                        </p:par>
                        <p:par>
                          <p:cTn id="21" fill="hold">
                            <p:stCondLst>
                              <p:cond delay="3500"/>
                            </p:stCondLst>
                            <p:childTnLst>
                              <p:par>
                                <p:cTn id="22" presetID="2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750"/>
                                        <p:tgtEl>
                                          <p:spTgt spid="8"/>
                                        </p:tgtEl>
                                      </p:cBhvr>
                                    </p:animEffect>
                                  </p:childTnLst>
                                </p:cTn>
                              </p:par>
                            </p:childTnLst>
                          </p:cTn>
                        </p:par>
                        <p:par>
                          <p:cTn id="29" fill="hold">
                            <p:stCondLst>
                              <p:cond delay="5000"/>
                            </p:stCondLst>
                            <p:childTnLst>
                              <p:par>
                                <p:cTn id="30" presetID="1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ppt_x</p:attrName>
                                        </p:attrNameLst>
                                      </p:cBhvr>
                                      <p:tavLst>
                                        <p:tav tm="0">
                                          <p:val>
                                            <p:strVal val="#ppt_x+#ppt_w*1.125000"/>
                                          </p:val>
                                        </p:tav>
                                        <p:tav tm="100000">
                                          <p:val>
                                            <p:strVal val="#ppt_x"/>
                                          </p:val>
                                        </p:tav>
                                      </p:tavLst>
                                    </p:anim>
                                    <p:animEffect transition="in" filter="wipe(left)">
                                      <p:cBhvr>
                                        <p:cTn id="33" dur="500"/>
                                        <p:tgtEl>
                                          <p:spTgt spid="9"/>
                                        </p:tgtEl>
                                      </p:cBhvr>
                                    </p:animEffect>
                                  </p:childTnLst>
                                </p:cTn>
                              </p:par>
                            </p:childTnLst>
                          </p:cTn>
                        </p:par>
                        <p:par>
                          <p:cTn id="34" fill="hold">
                            <p:stCondLst>
                              <p:cond delay="5500"/>
                            </p:stCondLst>
                            <p:childTnLst>
                              <p:par>
                                <p:cTn id="35" presetID="2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1000"/>
                                        <p:tgtEl>
                                          <p:spTgt spid="16"/>
                                        </p:tgtEl>
                                      </p:cBhvr>
                                    </p:animEffect>
                                  </p:childTnLst>
                                </p:cTn>
                              </p:par>
                            </p:childTnLst>
                          </p:cTn>
                        </p:par>
                        <p:par>
                          <p:cTn id="38" fill="hold">
                            <p:stCondLst>
                              <p:cond delay="6500"/>
                            </p:stCondLst>
                            <p:childTnLst>
                              <p:par>
                                <p:cTn id="39" presetID="22" presetClass="entr" presetSubtype="2"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right)">
                                      <p:cBhvr>
                                        <p:cTn id="41" dur="1000"/>
                                        <p:tgtEl>
                                          <p:spTgt spid="17"/>
                                        </p:tgtEl>
                                      </p:cBhvr>
                                    </p:animEffect>
                                  </p:childTnLst>
                                </p:cTn>
                              </p:par>
                            </p:childTnLst>
                          </p:cTn>
                        </p:par>
                        <p:par>
                          <p:cTn id="42" fill="hold">
                            <p:stCondLst>
                              <p:cond delay="7500"/>
                            </p:stCondLst>
                            <p:childTnLst>
                              <p:par>
                                <p:cTn id="43" presetID="2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par>
                          <p:cTn id="46" fill="hold">
                            <p:stCondLst>
                              <p:cond delay="8000"/>
                            </p:stCondLst>
                            <p:childTnLst>
                              <p:par>
                                <p:cTn id="47" presetID="10"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750"/>
                                        <p:tgtEl>
                                          <p:spTgt spid="6"/>
                                        </p:tgtEl>
                                      </p:cBhvr>
                                    </p:animEffect>
                                  </p:childTnLst>
                                </p:cTn>
                              </p:par>
                            </p:childTnLst>
                          </p:cTn>
                        </p:par>
                        <p:par>
                          <p:cTn id="50" fill="hold">
                            <p:stCondLst>
                              <p:cond delay="9000"/>
                            </p:stCondLst>
                            <p:childTnLst>
                              <p:par>
                                <p:cTn id="51" presetID="1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p:tgtEl>
                                          <p:spTgt spid="11"/>
                                        </p:tgtEl>
                                        <p:attrNameLst>
                                          <p:attrName>ppt_x</p:attrName>
                                        </p:attrNameLst>
                                      </p:cBhvr>
                                      <p:tavLst>
                                        <p:tav tm="0">
                                          <p:val>
                                            <p:strVal val="#ppt_x+#ppt_w*1.125000"/>
                                          </p:val>
                                        </p:tav>
                                        <p:tav tm="100000">
                                          <p:val>
                                            <p:strVal val="#ppt_x"/>
                                          </p:val>
                                        </p:tav>
                                      </p:tavLst>
                                    </p:anim>
                                    <p:animEffect transition="in" filter="wipe(left)">
                                      <p:cBhvr>
                                        <p:cTn id="54" dur="500"/>
                                        <p:tgtEl>
                                          <p:spTgt spid="11"/>
                                        </p:tgtEl>
                                      </p:cBhvr>
                                    </p:animEffect>
                                  </p:childTnLst>
                                </p:cTn>
                              </p:par>
                            </p:childTnLst>
                          </p:cTn>
                        </p:par>
                        <p:par>
                          <p:cTn id="55" fill="hold">
                            <p:stCondLst>
                              <p:cond delay="9500"/>
                            </p:stCondLst>
                            <p:childTnLst>
                              <p:par>
                                <p:cTn id="56" presetID="22" presetClass="entr" presetSubtype="2"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right)">
                                      <p:cBhvr>
                                        <p:cTn id="58" dur="1000"/>
                                        <p:tgtEl>
                                          <p:spTgt spid="18"/>
                                        </p:tgtEl>
                                      </p:cBhvr>
                                    </p:animEffect>
                                  </p:childTnLst>
                                </p:cTn>
                              </p:par>
                            </p:childTnLst>
                          </p:cTn>
                        </p:par>
                        <p:par>
                          <p:cTn id="59" fill="hold">
                            <p:stCondLst>
                              <p:cond delay="10500"/>
                            </p:stCondLst>
                            <p:childTnLst>
                              <p:par>
                                <p:cTn id="60" presetID="2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2070" y="1861"/>
            <a:ext cx="9142857" cy="5142857"/>
          </a:xfrm>
          <a:prstGeom prst="rect">
            <a:avLst/>
          </a:prstGeom>
        </p:spPr>
      </p:pic>
      <p:sp>
        <p:nvSpPr>
          <p:cNvPr id="10" name="矩形 9"/>
          <p:cNvSpPr/>
          <p:nvPr/>
        </p:nvSpPr>
        <p:spPr>
          <a:xfrm>
            <a:off x="3477928" y="3007559"/>
            <a:ext cx="27196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1" fmla="*/ 0 w 9575800"/>
              <a:gd name="connsiteY0-2" fmla="*/ 144875 h 763062"/>
              <a:gd name="connsiteX1-3" fmla="*/ 1642534 w 9575800"/>
              <a:gd name="connsiteY1-4" fmla="*/ 762942 h 763062"/>
              <a:gd name="connsiteX2-5" fmla="*/ 3242734 w 9575800"/>
              <a:gd name="connsiteY2-6" fmla="*/ 942 h 763062"/>
              <a:gd name="connsiteX3-7" fmla="*/ 5003800 w 9575800"/>
              <a:gd name="connsiteY3-8" fmla="*/ 593608 h 763062"/>
              <a:gd name="connsiteX4-9" fmla="*/ 6629400 w 9575800"/>
              <a:gd name="connsiteY4-10" fmla="*/ 34808 h 763062"/>
              <a:gd name="connsiteX5-11" fmla="*/ 8111067 w 9575800"/>
              <a:gd name="connsiteY5-12" fmla="*/ 627475 h 763062"/>
              <a:gd name="connsiteX6-13" fmla="*/ 9575800 w 9575800"/>
              <a:gd name="connsiteY6-14" fmla="*/ 34808 h 763062"/>
              <a:gd name="connsiteX7-15" fmla="*/ 9575800 w 9575800"/>
              <a:gd name="connsiteY7-16" fmla="*/ 34808 h 763062"/>
              <a:gd name="connsiteX0-17" fmla="*/ 0 w 9575800"/>
              <a:gd name="connsiteY0-18" fmla="*/ 144008 h 762195"/>
              <a:gd name="connsiteX1-19" fmla="*/ 1642534 w 9575800"/>
              <a:gd name="connsiteY1-20" fmla="*/ 762075 h 762195"/>
              <a:gd name="connsiteX2-21" fmla="*/ 3242734 w 9575800"/>
              <a:gd name="connsiteY2-22" fmla="*/ 75 h 762195"/>
              <a:gd name="connsiteX3-23" fmla="*/ 4995333 w 9575800"/>
              <a:gd name="connsiteY3-24" fmla="*/ 711275 h 762195"/>
              <a:gd name="connsiteX4-25" fmla="*/ 6629400 w 9575800"/>
              <a:gd name="connsiteY4-26" fmla="*/ 33941 h 762195"/>
              <a:gd name="connsiteX5-27" fmla="*/ 8111067 w 9575800"/>
              <a:gd name="connsiteY5-28" fmla="*/ 626608 h 762195"/>
              <a:gd name="connsiteX6-29" fmla="*/ 9575800 w 9575800"/>
              <a:gd name="connsiteY6-30" fmla="*/ 33941 h 762195"/>
              <a:gd name="connsiteX7-31" fmla="*/ 9575800 w 9575800"/>
              <a:gd name="connsiteY7-32" fmla="*/ 33941 h 762195"/>
              <a:gd name="connsiteX0-33" fmla="*/ 0 w 9575800"/>
              <a:gd name="connsiteY0-34" fmla="*/ 144008 h 762195"/>
              <a:gd name="connsiteX1-35" fmla="*/ 1642534 w 9575800"/>
              <a:gd name="connsiteY1-36" fmla="*/ 762075 h 762195"/>
              <a:gd name="connsiteX2-37" fmla="*/ 3242734 w 9575800"/>
              <a:gd name="connsiteY2-38" fmla="*/ 75 h 762195"/>
              <a:gd name="connsiteX3-39" fmla="*/ 4995333 w 9575800"/>
              <a:gd name="connsiteY3-40" fmla="*/ 711275 h 762195"/>
              <a:gd name="connsiteX4-41" fmla="*/ 6629400 w 9575800"/>
              <a:gd name="connsiteY4-42" fmla="*/ 33941 h 762195"/>
              <a:gd name="connsiteX5-43" fmla="*/ 8144934 w 9575800"/>
              <a:gd name="connsiteY5-44" fmla="*/ 736674 h 762195"/>
              <a:gd name="connsiteX6-45" fmla="*/ 9575800 w 9575800"/>
              <a:gd name="connsiteY6-46" fmla="*/ 33941 h 762195"/>
              <a:gd name="connsiteX7-47" fmla="*/ 9575800 w 9575800"/>
              <a:gd name="connsiteY7-48" fmla="*/ 33941 h 762195"/>
              <a:gd name="connsiteX0-49" fmla="*/ 0 w 9575800"/>
              <a:gd name="connsiteY0-50" fmla="*/ 144008 h 762195"/>
              <a:gd name="connsiteX1-51" fmla="*/ 1642534 w 9575800"/>
              <a:gd name="connsiteY1-52" fmla="*/ 762075 h 762195"/>
              <a:gd name="connsiteX2-53" fmla="*/ 3242734 w 9575800"/>
              <a:gd name="connsiteY2-54" fmla="*/ 75 h 762195"/>
              <a:gd name="connsiteX3-55" fmla="*/ 4995333 w 9575800"/>
              <a:gd name="connsiteY3-56" fmla="*/ 711275 h 762195"/>
              <a:gd name="connsiteX4-57" fmla="*/ 6629400 w 9575800"/>
              <a:gd name="connsiteY4-58" fmla="*/ 33941 h 762195"/>
              <a:gd name="connsiteX5-59" fmla="*/ 8144934 w 9575800"/>
              <a:gd name="connsiteY5-60" fmla="*/ 736674 h 762195"/>
              <a:gd name="connsiteX6-61" fmla="*/ 9575800 w 9575800"/>
              <a:gd name="connsiteY6-62" fmla="*/ 33941 h 762195"/>
              <a:gd name="connsiteX7-63" fmla="*/ 9575800 w 9575800"/>
              <a:gd name="connsiteY7-64" fmla="*/ 33941 h 762195"/>
              <a:gd name="connsiteX0-65" fmla="*/ 0 w 9575800"/>
              <a:gd name="connsiteY0-66" fmla="*/ 144008 h 762195"/>
              <a:gd name="connsiteX1-67" fmla="*/ 1642534 w 9575800"/>
              <a:gd name="connsiteY1-68" fmla="*/ 762075 h 762195"/>
              <a:gd name="connsiteX2-69" fmla="*/ 3242734 w 9575800"/>
              <a:gd name="connsiteY2-70" fmla="*/ 75 h 762195"/>
              <a:gd name="connsiteX3-71" fmla="*/ 4995333 w 9575800"/>
              <a:gd name="connsiteY3-72" fmla="*/ 711275 h 762195"/>
              <a:gd name="connsiteX4-73" fmla="*/ 6629400 w 9575800"/>
              <a:gd name="connsiteY4-74" fmla="*/ 33941 h 762195"/>
              <a:gd name="connsiteX5-75" fmla="*/ 8246534 w 9575800"/>
              <a:gd name="connsiteY5-76" fmla="*/ 728207 h 762195"/>
              <a:gd name="connsiteX6-77" fmla="*/ 9575800 w 9575800"/>
              <a:gd name="connsiteY6-78" fmla="*/ 33941 h 762195"/>
              <a:gd name="connsiteX7-79" fmla="*/ 9575800 w 9575800"/>
              <a:gd name="connsiteY7-80" fmla="*/ 33941 h 762195"/>
              <a:gd name="connsiteX0-81" fmla="*/ 0 w 9575800"/>
              <a:gd name="connsiteY0-82" fmla="*/ 144008 h 762195"/>
              <a:gd name="connsiteX1-83" fmla="*/ 1642534 w 9575800"/>
              <a:gd name="connsiteY1-84" fmla="*/ 762075 h 762195"/>
              <a:gd name="connsiteX2-85" fmla="*/ 3242734 w 9575800"/>
              <a:gd name="connsiteY2-86" fmla="*/ 75 h 762195"/>
              <a:gd name="connsiteX3-87" fmla="*/ 4995333 w 9575800"/>
              <a:gd name="connsiteY3-88" fmla="*/ 711275 h 762195"/>
              <a:gd name="connsiteX4-89" fmla="*/ 6629400 w 9575800"/>
              <a:gd name="connsiteY4-90" fmla="*/ 33941 h 762195"/>
              <a:gd name="connsiteX5-91" fmla="*/ 8246534 w 9575800"/>
              <a:gd name="connsiteY5-92" fmla="*/ 728207 h 762195"/>
              <a:gd name="connsiteX6-93" fmla="*/ 9575800 w 9575800"/>
              <a:gd name="connsiteY6-94" fmla="*/ 33941 h 762195"/>
              <a:gd name="connsiteX7-95" fmla="*/ 9575800 w 9575800"/>
              <a:gd name="connsiteY7-96" fmla="*/ 33941 h 762195"/>
              <a:gd name="connsiteX0-97" fmla="*/ 0 w 9575800"/>
              <a:gd name="connsiteY0-98" fmla="*/ 144008 h 762195"/>
              <a:gd name="connsiteX1-99" fmla="*/ 1642534 w 9575800"/>
              <a:gd name="connsiteY1-100" fmla="*/ 762075 h 762195"/>
              <a:gd name="connsiteX2-101" fmla="*/ 3242734 w 9575800"/>
              <a:gd name="connsiteY2-102" fmla="*/ 75 h 762195"/>
              <a:gd name="connsiteX3-103" fmla="*/ 4995333 w 9575800"/>
              <a:gd name="connsiteY3-104" fmla="*/ 711275 h 762195"/>
              <a:gd name="connsiteX4-105" fmla="*/ 6553200 w 9575800"/>
              <a:gd name="connsiteY4-106" fmla="*/ 33941 h 762195"/>
              <a:gd name="connsiteX5-107" fmla="*/ 8246534 w 9575800"/>
              <a:gd name="connsiteY5-108" fmla="*/ 728207 h 762195"/>
              <a:gd name="connsiteX6-109" fmla="*/ 9575800 w 9575800"/>
              <a:gd name="connsiteY6-110" fmla="*/ 33941 h 762195"/>
              <a:gd name="connsiteX7-111" fmla="*/ 9575800 w 9575800"/>
              <a:gd name="connsiteY7-112" fmla="*/ 33941 h 762195"/>
              <a:gd name="connsiteX0-113" fmla="*/ 0 w 9575800"/>
              <a:gd name="connsiteY0-114" fmla="*/ 144008 h 763340"/>
              <a:gd name="connsiteX1-115" fmla="*/ 1642534 w 9575800"/>
              <a:gd name="connsiteY1-116" fmla="*/ 762075 h 763340"/>
              <a:gd name="connsiteX2-117" fmla="*/ 3285067 w 9575800"/>
              <a:gd name="connsiteY2-118" fmla="*/ 75 h 763340"/>
              <a:gd name="connsiteX3-119" fmla="*/ 4995333 w 9575800"/>
              <a:gd name="connsiteY3-120" fmla="*/ 711275 h 763340"/>
              <a:gd name="connsiteX4-121" fmla="*/ 6553200 w 9575800"/>
              <a:gd name="connsiteY4-122" fmla="*/ 33941 h 763340"/>
              <a:gd name="connsiteX5-123" fmla="*/ 8246534 w 9575800"/>
              <a:gd name="connsiteY5-124" fmla="*/ 728207 h 763340"/>
              <a:gd name="connsiteX6-125" fmla="*/ 9575800 w 9575800"/>
              <a:gd name="connsiteY6-126" fmla="*/ 33941 h 763340"/>
              <a:gd name="connsiteX7-127" fmla="*/ 9575800 w 9575800"/>
              <a:gd name="connsiteY7-128" fmla="*/ 33941 h 763340"/>
              <a:gd name="connsiteX0-129" fmla="*/ 0 w 9575800"/>
              <a:gd name="connsiteY0-130" fmla="*/ 144008 h 763340"/>
              <a:gd name="connsiteX1-131" fmla="*/ 1642534 w 9575800"/>
              <a:gd name="connsiteY1-132" fmla="*/ 762075 h 763340"/>
              <a:gd name="connsiteX2-133" fmla="*/ 3285067 w 9575800"/>
              <a:gd name="connsiteY2-134" fmla="*/ 75 h 763340"/>
              <a:gd name="connsiteX3-135" fmla="*/ 4910667 w 9575800"/>
              <a:gd name="connsiteY3-136" fmla="*/ 711275 h 763340"/>
              <a:gd name="connsiteX4-137" fmla="*/ 6553200 w 9575800"/>
              <a:gd name="connsiteY4-138" fmla="*/ 33941 h 763340"/>
              <a:gd name="connsiteX5-139" fmla="*/ 8246534 w 9575800"/>
              <a:gd name="connsiteY5-140" fmla="*/ 728207 h 763340"/>
              <a:gd name="connsiteX6-141" fmla="*/ 9575800 w 9575800"/>
              <a:gd name="connsiteY6-142" fmla="*/ 33941 h 763340"/>
              <a:gd name="connsiteX7-143" fmla="*/ 9575800 w 9575800"/>
              <a:gd name="connsiteY7-144" fmla="*/ 33941 h 763340"/>
              <a:gd name="connsiteX0-145" fmla="*/ 0 w 9575800"/>
              <a:gd name="connsiteY0-146" fmla="*/ 144007 h 763339"/>
              <a:gd name="connsiteX1-147" fmla="*/ 1642534 w 9575800"/>
              <a:gd name="connsiteY1-148" fmla="*/ 762074 h 763339"/>
              <a:gd name="connsiteX2-149" fmla="*/ 3285067 w 9575800"/>
              <a:gd name="connsiteY2-150" fmla="*/ 74 h 763339"/>
              <a:gd name="connsiteX3-151" fmla="*/ 4910667 w 9575800"/>
              <a:gd name="connsiteY3-152" fmla="*/ 711274 h 763339"/>
              <a:gd name="connsiteX4-153" fmla="*/ 6553200 w 9575800"/>
              <a:gd name="connsiteY4-154" fmla="*/ 33940 h 763339"/>
              <a:gd name="connsiteX5-155" fmla="*/ 8246534 w 9575800"/>
              <a:gd name="connsiteY5-156" fmla="*/ 728206 h 763339"/>
              <a:gd name="connsiteX6-157" fmla="*/ 9575800 w 9575800"/>
              <a:gd name="connsiteY6-158" fmla="*/ 33940 h 763339"/>
              <a:gd name="connsiteX7-159" fmla="*/ 9575800 w 9575800"/>
              <a:gd name="connsiteY7-160" fmla="*/ 33940 h 763339"/>
              <a:gd name="connsiteX0-161" fmla="*/ 0 w 10570076"/>
              <a:gd name="connsiteY0-162" fmla="*/ 288727 h 908059"/>
              <a:gd name="connsiteX1-163" fmla="*/ 1642534 w 10570076"/>
              <a:gd name="connsiteY1-164" fmla="*/ 906794 h 908059"/>
              <a:gd name="connsiteX2-165" fmla="*/ 3285067 w 10570076"/>
              <a:gd name="connsiteY2-166" fmla="*/ 144794 h 908059"/>
              <a:gd name="connsiteX3-167" fmla="*/ 4910667 w 10570076"/>
              <a:gd name="connsiteY3-168" fmla="*/ 855994 h 908059"/>
              <a:gd name="connsiteX4-169" fmla="*/ 6553200 w 10570076"/>
              <a:gd name="connsiteY4-170" fmla="*/ 178660 h 908059"/>
              <a:gd name="connsiteX5-171" fmla="*/ 8246534 w 10570076"/>
              <a:gd name="connsiteY5-172" fmla="*/ 872926 h 908059"/>
              <a:gd name="connsiteX6-173" fmla="*/ 9575800 w 10570076"/>
              <a:gd name="connsiteY6-174" fmla="*/ 178660 h 908059"/>
              <a:gd name="connsiteX7-175" fmla="*/ 10570076 w 10570076"/>
              <a:gd name="connsiteY7-176" fmla="*/ 0 h 908059"/>
              <a:gd name="connsiteX0-177" fmla="*/ 0 w 10570076"/>
              <a:gd name="connsiteY0-178" fmla="*/ 288727 h 908059"/>
              <a:gd name="connsiteX1-179" fmla="*/ 1642534 w 10570076"/>
              <a:gd name="connsiteY1-180" fmla="*/ 906794 h 908059"/>
              <a:gd name="connsiteX2-181" fmla="*/ 3285067 w 10570076"/>
              <a:gd name="connsiteY2-182" fmla="*/ 144794 h 908059"/>
              <a:gd name="connsiteX3-183" fmla="*/ 4910667 w 10570076"/>
              <a:gd name="connsiteY3-184" fmla="*/ 855994 h 908059"/>
              <a:gd name="connsiteX4-185" fmla="*/ 6553200 w 10570076"/>
              <a:gd name="connsiteY4-186" fmla="*/ 178660 h 908059"/>
              <a:gd name="connsiteX5-187" fmla="*/ 8246534 w 10570076"/>
              <a:gd name="connsiteY5-188" fmla="*/ 872926 h 908059"/>
              <a:gd name="connsiteX6-189" fmla="*/ 9575800 w 10570076"/>
              <a:gd name="connsiteY6-190" fmla="*/ 178660 h 908059"/>
              <a:gd name="connsiteX7-191" fmla="*/ 10570076 w 10570076"/>
              <a:gd name="connsiteY7-192" fmla="*/ 0 h 908059"/>
              <a:gd name="connsiteX0-193" fmla="*/ 0 w 11498939"/>
              <a:gd name="connsiteY0-194" fmla="*/ 144007 h 786206"/>
              <a:gd name="connsiteX1-195" fmla="*/ 1642534 w 11498939"/>
              <a:gd name="connsiteY1-196" fmla="*/ 762074 h 786206"/>
              <a:gd name="connsiteX2-197" fmla="*/ 3285067 w 11498939"/>
              <a:gd name="connsiteY2-198" fmla="*/ 74 h 786206"/>
              <a:gd name="connsiteX3-199" fmla="*/ 4910667 w 11498939"/>
              <a:gd name="connsiteY3-200" fmla="*/ 711274 h 786206"/>
              <a:gd name="connsiteX4-201" fmla="*/ 6553200 w 11498939"/>
              <a:gd name="connsiteY4-202" fmla="*/ 33940 h 786206"/>
              <a:gd name="connsiteX5-203" fmla="*/ 8246534 w 11498939"/>
              <a:gd name="connsiteY5-204" fmla="*/ 728206 h 786206"/>
              <a:gd name="connsiteX6-205" fmla="*/ 9575800 w 11498939"/>
              <a:gd name="connsiteY6-206" fmla="*/ 33940 h 786206"/>
              <a:gd name="connsiteX7-207" fmla="*/ 11498939 w 11498939"/>
              <a:gd name="connsiteY7-208" fmla="*/ 786197 h 786206"/>
              <a:gd name="connsiteX0-209" fmla="*/ 0 w 11498939"/>
              <a:gd name="connsiteY0-210" fmla="*/ 144007 h 786197"/>
              <a:gd name="connsiteX1-211" fmla="*/ 1642534 w 11498939"/>
              <a:gd name="connsiteY1-212" fmla="*/ 762074 h 786197"/>
              <a:gd name="connsiteX2-213" fmla="*/ 3285067 w 11498939"/>
              <a:gd name="connsiteY2-214" fmla="*/ 74 h 786197"/>
              <a:gd name="connsiteX3-215" fmla="*/ 4910667 w 11498939"/>
              <a:gd name="connsiteY3-216" fmla="*/ 711274 h 786197"/>
              <a:gd name="connsiteX4-217" fmla="*/ 6553200 w 11498939"/>
              <a:gd name="connsiteY4-218" fmla="*/ 33940 h 786197"/>
              <a:gd name="connsiteX5-219" fmla="*/ 8246534 w 11498939"/>
              <a:gd name="connsiteY5-220" fmla="*/ 728206 h 786197"/>
              <a:gd name="connsiteX6-221" fmla="*/ 9575800 w 11498939"/>
              <a:gd name="connsiteY6-222" fmla="*/ 33940 h 786197"/>
              <a:gd name="connsiteX7-223" fmla="*/ 11498939 w 11498939"/>
              <a:gd name="connsiteY7-224" fmla="*/ 786197 h 786197"/>
              <a:gd name="connsiteX0-225" fmla="*/ 0 w 11498939"/>
              <a:gd name="connsiteY0-226" fmla="*/ 144007 h 786197"/>
              <a:gd name="connsiteX1-227" fmla="*/ 1642534 w 11498939"/>
              <a:gd name="connsiteY1-228" fmla="*/ 762074 h 786197"/>
              <a:gd name="connsiteX2-229" fmla="*/ 3285067 w 11498939"/>
              <a:gd name="connsiteY2-230" fmla="*/ 74 h 786197"/>
              <a:gd name="connsiteX3-231" fmla="*/ 4910667 w 11498939"/>
              <a:gd name="connsiteY3-232" fmla="*/ 711274 h 786197"/>
              <a:gd name="connsiteX4-233" fmla="*/ 6553200 w 11498939"/>
              <a:gd name="connsiteY4-234" fmla="*/ 33940 h 786197"/>
              <a:gd name="connsiteX5-235" fmla="*/ 8246534 w 11498939"/>
              <a:gd name="connsiteY5-236" fmla="*/ 728206 h 786197"/>
              <a:gd name="connsiteX6-237" fmla="*/ 9575800 w 11498939"/>
              <a:gd name="connsiteY6-238" fmla="*/ 33940 h 786197"/>
              <a:gd name="connsiteX7-239" fmla="*/ 11498939 w 11498939"/>
              <a:gd name="connsiteY7-240" fmla="*/ 786197 h 786197"/>
              <a:gd name="connsiteX0-241" fmla="*/ 0 w 11498939"/>
              <a:gd name="connsiteY0-242" fmla="*/ 144007 h 786197"/>
              <a:gd name="connsiteX1-243" fmla="*/ 1642534 w 11498939"/>
              <a:gd name="connsiteY1-244" fmla="*/ 762074 h 786197"/>
              <a:gd name="connsiteX2-245" fmla="*/ 3285067 w 11498939"/>
              <a:gd name="connsiteY2-246" fmla="*/ 74 h 786197"/>
              <a:gd name="connsiteX3-247" fmla="*/ 4910667 w 11498939"/>
              <a:gd name="connsiteY3-248" fmla="*/ 711274 h 786197"/>
              <a:gd name="connsiteX4-249" fmla="*/ 6553200 w 11498939"/>
              <a:gd name="connsiteY4-250" fmla="*/ 33940 h 786197"/>
              <a:gd name="connsiteX5-251" fmla="*/ 8246534 w 11498939"/>
              <a:gd name="connsiteY5-252" fmla="*/ 728206 h 786197"/>
              <a:gd name="connsiteX6-253" fmla="*/ 9758956 w 11498939"/>
              <a:gd name="connsiteY6-254" fmla="*/ 33940 h 786197"/>
              <a:gd name="connsiteX7-255" fmla="*/ 11498939 w 11498939"/>
              <a:gd name="connsiteY7-256" fmla="*/ 786197 h 786197"/>
              <a:gd name="connsiteX0-257" fmla="*/ 0 w 11498939"/>
              <a:gd name="connsiteY0-258" fmla="*/ 144007 h 786197"/>
              <a:gd name="connsiteX1-259" fmla="*/ 1642534 w 11498939"/>
              <a:gd name="connsiteY1-260" fmla="*/ 762074 h 786197"/>
              <a:gd name="connsiteX2-261" fmla="*/ 3285067 w 11498939"/>
              <a:gd name="connsiteY2-262" fmla="*/ 74 h 786197"/>
              <a:gd name="connsiteX3-263" fmla="*/ 4910667 w 11498939"/>
              <a:gd name="connsiteY3-264" fmla="*/ 711274 h 786197"/>
              <a:gd name="connsiteX4-265" fmla="*/ 6553200 w 11498939"/>
              <a:gd name="connsiteY4-266" fmla="*/ 33940 h 786197"/>
              <a:gd name="connsiteX5-267" fmla="*/ 8246534 w 11498939"/>
              <a:gd name="connsiteY5-268" fmla="*/ 728206 h 786197"/>
              <a:gd name="connsiteX6-269" fmla="*/ 9758956 w 11498939"/>
              <a:gd name="connsiteY6-270" fmla="*/ 33940 h 786197"/>
              <a:gd name="connsiteX7-271" fmla="*/ 11498939 w 11498939"/>
              <a:gd name="connsiteY7-272" fmla="*/ 786197 h 786197"/>
              <a:gd name="connsiteX0-273" fmla="*/ 0 w 11498939"/>
              <a:gd name="connsiteY0-274" fmla="*/ 144007 h 786197"/>
              <a:gd name="connsiteX1-275" fmla="*/ 1642534 w 11498939"/>
              <a:gd name="connsiteY1-276" fmla="*/ 762074 h 786197"/>
              <a:gd name="connsiteX2-277" fmla="*/ 3285067 w 11498939"/>
              <a:gd name="connsiteY2-278" fmla="*/ 74 h 786197"/>
              <a:gd name="connsiteX3-279" fmla="*/ 4910667 w 11498939"/>
              <a:gd name="connsiteY3-280" fmla="*/ 711274 h 786197"/>
              <a:gd name="connsiteX4-281" fmla="*/ 6553200 w 11498939"/>
              <a:gd name="connsiteY4-282" fmla="*/ 33940 h 786197"/>
              <a:gd name="connsiteX5-283" fmla="*/ 8246534 w 11498939"/>
              <a:gd name="connsiteY5-284" fmla="*/ 728206 h 786197"/>
              <a:gd name="connsiteX6-285" fmla="*/ 9758956 w 11498939"/>
              <a:gd name="connsiteY6-286" fmla="*/ 33940 h 786197"/>
              <a:gd name="connsiteX7-287" fmla="*/ 11498939 w 11498939"/>
              <a:gd name="connsiteY7-288" fmla="*/ 786197 h 786197"/>
              <a:gd name="connsiteX0-289" fmla="*/ 0 w 11498939"/>
              <a:gd name="connsiteY0-290" fmla="*/ 144007 h 786197"/>
              <a:gd name="connsiteX1-291" fmla="*/ 1642534 w 11498939"/>
              <a:gd name="connsiteY1-292" fmla="*/ 762074 h 786197"/>
              <a:gd name="connsiteX2-293" fmla="*/ 3285067 w 11498939"/>
              <a:gd name="connsiteY2-294" fmla="*/ 74 h 786197"/>
              <a:gd name="connsiteX3-295" fmla="*/ 4910667 w 11498939"/>
              <a:gd name="connsiteY3-296" fmla="*/ 711274 h 786197"/>
              <a:gd name="connsiteX4-297" fmla="*/ 6553200 w 11498939"/>
              <a:gd name="connsiteY4-298" fmla="*/ 33940 h 786197"/>
              <a:gd name="connsiteX5-299" fmla="*/ 8246534 w 11498939"/>
              <a:gd name="connsiteY5-300" fmla="*/ 728206 h 786197"/>
              <a:gd name="connsiteX6-301" fmla="*/ 9850534 w 11498939"/>
              <a:gd name="connsiteY6-302" fmla="*/ 33940 h 786197"/>
              <a:gd name="connsiteX7-303" fmla="*/ 11498939 w 11498939"/>
              <a:gd name="connsiteY7-304" fmla="*/ 786197 h 786197"/>
              <a:gd name="connsiteX0-305" fmla="*/ 0 w 11498939"/>
              <a:gd name="connsiteY0-306" fmla="*/ 144007 h 786197"/>
              <a:gd name="connsiteX1-307" fmla="*/ 1642534 w 11498939"/>
              <a:gd name="connsiteY1-308" fmla="*/ 762074 h 786197"/>
              <a:gd name="connsiteX2-309" fmla="*/ 3285067 w 11498939"/>
              <a:gd name="connsiteY2-310" fmla="*/ 74 h 786197"/>
              <a:gd name="connsiteX3-311" fmla="*/ 4910667 w 11498939"/>
              <a:gd name="connsiteY3-312" fmla="*/ 711274 h 786197"/>
              <a:gd name="connsiteX4-313" fmla="*/ 6553200 w 11498939"/>
              <a:gd name="connsiteY4-314" fmla="*/ 33940 h 786197"/>
              <a:gd name="connsiteX5-315" fmla="*/ 8246534 w 11498939"/>
              <a:gd name="connsiteY5-316" fmla="*/ 728206 h 786197"/>
              <a:gd name="connsiteX6-317" fmla="*/ 9850534 w 11498939"/>
              <a:gd name="connsiteY6-318" fmla="*/ 33940 h 786197"/>
              <a:gd name="connsiteX7-319" fmla="*/ 11498939 w 11498939"/>
              <a:gd name="connsiteY7-320" fmla="*/ 786197 h 786197"/>
              <a:gd name="connsiteX0-321" fmla="*/ 0 w 11498939"/>
              <a:gd name="connsiteY0-322" fmla="*/ 144007 h 786197"/>
              <a:gd name="connsiteX1-323" fmla="*/ 1642534 w 11498939"/>
              <a:gd name="connsiteY1-324" fmla="*/ 762074 h 786197"/>
              <a:gd name="connsiteX2-325" fmla="*/ 3285067 w 11498939"/>
              <a:gd name="connsiteY2-326" fmla="*/ 74 h 786197"/>
              <a:gd name="connsiteX3-327" fmla="*/ 4910667 w 11498939"/>
              <a:gd name="connsiteY3-328" fmla="*/ 711274 h 786197"/>
              <a:gd name="connsiteX4-329" fmla="*/ 6553200 w 11498939"/>
              <a:gd name="connsiteY4-330" fmla="*/ 33940 h 786197"/>
              <a:gd name="connsiteX5-331" fmla="*/ 8246534 w 11498939"/>
              <a:gd name="connsiteY5-332" fmla="*/ 728206 h 786197"/>
              <a:gd name="connsiteX6-333" fmla="*/ 9850534 w 11498939"/>
              <a:gd name="connsiteY6-334" fmla="*/ 33940 h 786197"/>
              <a:gd name="connsiteX7-335" fmla="*/ 11498939 w 11498939"/>
              <a:gd name="connsiteY7-336" fmla="*/ 786197 h 786197"/>
              <a:gd name="connsiteX0-337" fmla="*/ 0 w 11498939"/>
              <a:gd name="connsiteY0-338" fmla="*/ 143948 h 786138"/>
              <a:gd name="connsiteX1-339" fmla="*/ 1549219 w 11498939"/>
              <a:gd name="connsiteY1-340" fmla="*/ 733805 h 786138"/>
              <a:gd name="connsiteX2-341" fmla="*/ 3285067 w 11498939"/>
              <a:gd name="connsiteY2-342" fmla="*/ 15 h 786138"/>
              <a:gd name="connsiteX3-343" fmla="*/ 4910667 w 11498939"/>
              <a:gd name="connsiteY3-344" fmla="*/ 711215 h 786138"/>
              <a:gd name="connsiteX4-345" fmla="*/ 6553200 w 11498939"/>
              <a:gd name="connsiteY4-346" fmla="*/ 33881 h 786138"/>
              <a:gd name="connsiteX5-347" fmla="*/ 8246534 w 11498939"/>
              <a:gd name="connsiteY5-348" fmla="*/ 728147 h 786138"/>
              <a:gd name="connsiteX6-349" fmla="*/ 9850534 w 11498939"/>
              <a:gd name="connsiteY6-350" fmla="*/ 33881 h 786138"/>
              <a:gd name="connsiteX7-351" fmla="*/ 11498939 w 11498939"/>
              <a:gd name="connsiteY7-352" fmla="*/ 786138 h 786138"/>
              <a:gd name="connsiteX0-353" fmla="*/ 0 w 11498939"/>
              <a:gd name="connsiteY0-354" fmla="*/ 143948 h 786138"/>
              <a:gd name="connsiteX1-355" fmla="*/ 1549219 w 11498939"/>
              <a:gd name="connsiteY1-356" fmla="*/ 733805 h 786138"/>
              <a:gd name="connsiteX2-357" fmla="*/ 3285067 w 11498939"/>
              <a:gd name="connsiteY2-358" fmla="*/ 15 h 786138"/>
              <a:gd name="connsiteX3-359" fmla="*/ 4910667 w 11498939"/>
              <a:gd name="connsiteY3-360" fmla="*/ 711215 h 786138"/>
              <a:gd name="connsiteX4-361" fmla="*/ 6553200 w 11498939"/>
              <a:gd name="connsiteY4-362" fmla="*/ 33881 h 786138"/>
              <a:gd name="connsiteX5-363" fmla="*/ 8246534 w 11498939"/>
              <a:gd name="connsiteY5-364" fmla="*/ 728147 h 786138"/>
              <a:gd name="connsiteX6-365" fmla="*/ 9850534 w 11498939"/>
              <a:gd name="connsiteY6-366" fmla="*/ 33881 h 786138"/>
              <a:gd name="connsiteX7-367" fmla="*/ 11498939 w 11498939"/>
              <a:gd name="connsiteY7-368" fmla="*/ 786138 h 786138"/>
              <a:gd name="connsiteX0-369" fmla="*/ 0 w 11498939"/>
              <a:gd name="connsiteY0-370" fmla="*/ 143948 h 786138"/>
              <a:gd name="connsiteX1-371" fmla="*/ 1549219 w 11498939"/>
              <a:gd name="connsiteY1-372" fmla="*/ 733805 h 786138"/>
              <a:gd name="connsiteX2-373" fmla="*/ 3285067 w 11498939"/>
              <a:gd name="connsiteY2-374" fmla="*/ 15 h 786138"/>
              <a:gd name="connsiteX3-375" fmla="*/ 4910667 w 11498939"/>
              <a:gd name="connsiteY3-376" fmla="*/ 711215 h 786138"/>
              <a:gd name="connsiteX4-377" fmla="*/ 6553200 w 11498939"/>
              <a:gd name="connsiteY4-378" fmla="*/ 33881 h 786138"/>
              <a:gd name="connsiteX5-379" fmla="*/ 8246534 w 11498939"/>
              <a:gd name="connsiteY5-380" fmla="*/ 728147 h 786138"/>
              <a:gd name="connsiteX6-381" fmla="*/ 10006059 w 11498939"/>
              <a:gd name="connsiteY6-382" fmla="*/ 24478 h 786138"/>
              <a:gd name="connsiteX7-383" fmla="*/ 11498939 w 11498939"/>
              <a:gd name="connsiteY7-384" fmla="*/ 786138 h 786138"/>
              <a:gd name="connsiteX0-385" fmla="*/ 0 w 11498939"/>
              <a:gd name="connsiteY0-386" fmla="*/ 143948 h 786138"/>
              <a:gd name="connsiteX1-387" fmla="*/ 1549219 w 11498939"/>
              <a:gd name="connsiteY1-388" fmla="*/ 733805 h 786138"/>
              <a:gd name="connsiteX2-389" fmla="*/ 3285067 w 11498939"/>
              <a:gd name="connsiteY2-390" fmla="*/ 15 h 786138"/>
              <a:gd name="connsiteX3-391" fmla="*/ 4910667 w 11498939"/>
              <a:gd name="connsiteY3-392" fmla="*/ 711215 h 786138"/>
              <a:gd name="connsiteX4-393" fmla="*/ 6553200 w 11498939"/>
              <a:gd name="connsiteY4-394" fmla="*/ 33881 h 786138"/>
              <a:gd name="connsiteX5-395" fmla="*/ 8246534 w 11498939"/>
              <a:gd name="connsiteY5-396" fmla="*/ 728147 h 786138"/>
              <a:gd name="connsiteX6-397" fmla="*/ 10006059 w 11498939"/>
              <a:gd name="connsiteY6-398" fmla="*/ 24478 h 786138"/>
              <a:gd name="connsiteX7-399" fmla="*/ 11498939 w 11498939"/>
              <a:gd name="connsiteY7-400" fmla="*/ 786138 h 786138"/>
              <a:gd name="connsiteX0-401" fmla="*/ 0 w 11498939"/>
              <a:gd name="connsiteY0-402" fmla="*/ 143948 h 786138"/>
              <a:gd name="connsiteX1-403" fmla="*/ 1549219 w 11498939"/>
              <a:gd name="connsiteY1-404" fmla="*/ 733805 h 786138"/>
              <a:gd name="connsiteX2-405" fmla="*/ 3285067 w 11498939"/>
              <a:gd name="connsiteY2-406" fmla="*/ 15 h 786138"/>
              <a:gd name="connsiteX3-407" fmla="*/ 4910667 w 11498939"/>
              <a:gd name="connsiteY3-408" fmla="*/ 711215 h 786138"/>
              <a:gd name="connsiteX4-409" fmla="*/ 6553200 w 11498939"/>
              <a:gd name="connsiteY4-410" fmla="*/ 33881 h 786138"/>
              <a:gd name="connsiteX5-411" fmla="*/ 8246534 w 11498939"/>
              <a:gd name="connsiteY5-412" fmla="*/ 728147 h 786138"/>
              <a:gd name="connsiteX6-413" fmla="*/ 10161583 w 11498939"/>
              <a:gd name="connsiteY6-414" fmla="*/ 24478 h 786138"/>
              <a:gd name="connsiteX7-415" fmla="*/ 11498939 w 11498939"/>
              <a:gd name="connsiteY7-416" fmla="*/ 786138 h 786138"/>
              <a:gd name="connsiteX0-417" fmla="*/ 0 w 11498939"/>
              <a:gd name="connsiteY0-418" fmla="*/ 143948 h 786138"/>
              <a:gd name="connsiteX1-419" fmla="*/ 1549219 w 11498939"/>
              <a:gd name="connsiteY1-420" fmla="*/ 733805 h 786138"/>
              <a:gd name="connsiteX2-421" fmla="*/ 3285067 w 11498939"/>
              <a:gd name="connsiteY2-422" fmla="*/ 15 h 786138"/>
              <a:gd name="connsiteX3-423" fmla="*/ 4910667 w 11498939"/>
              <a:gd name="connsiteY3-424" fmla="*/ 711215 h 786138"/>
              <a:gd name="connsiteX4-425" fmla="*/ 6553200 w 11498939"/>
              <a:gd name="connsiteY4-426" fmla="*/ 33881 h 786138"/>
              <a:gd name="connsiteX5-427" fmla="*/ 8246534 w 11498939"/>
              <a:gd name="connsiteY5-428" fmla="*/ 728147 h 786138"/>
              <a:gd name="connsiteX6-429" fmla="*/ 10161583 w 11498939"/>
              <a:gd name="connsiteY6-430" fmla="*/ 24478 h 786138"/>
              <a:gd name="connsiteX7-431" fmla="*/ 11498939 w 11498939"/>
              <a:gd name="connsiteY7-432" fmla="*/ 786138 h 786138"/>
              <a:gd name="connsiteX0-433" fmla="*/ 0 w 11498939"/>
              <a:gd name="connsiteY0-434" fmla="*/ 143948 h 786138"/>
              <a:gd name="connsiteX1-435" fmla="*/ 1549219 w 11498939"/>
              <a:gd name="connsiteY1-436" fmla="*/ 733805 h 786138"/>
              <a:gd name="connsiteX2-437" fmla="*/ 3285067 w 11498939"/>
              <a:gd name="connsiteY2-438" fmla="*/ 15 h 786138"/>
              <a:gd name="connsiteX3-439" fmla="*/ 4910667 w 11498939"/>
              <a:gd name="connsiteY3-440" fmla="*/ 711215 h 786138"/>
              <a:gd name="connsiteX4-441" fmla="*/ 6553200 w 11498939"/>
              <a:gd name="connsiteY4-442" fmla="*/ 33881 h 786138"/>
              <a:gd name="connsiteX5-443" fmla="*/ 8339850 w 11498939"/>
              <a:gd name="connsiteY5-444" fmla="*/ 737550 h 786138"/>
              <a:gd name="connsiteX6-445" fmla="*/ 10161583 w 11498939"/>
              <a:gd name="connsiteY6-446" fmla="*/ 24478 h 786138"/>
              <a:gd name="connsiteX7-447" fmla="*/ 11498939 w 11498939"/>
              <a:gd name="connsiteY7-448" fmla="*/ 786138 h 786138"/>
              <a:gd name="connsiteX0-449" fmla="*/ 0 w 11498939"/>
              <a:gd name="connsiteY0-450" fmla="*/ 143948 h 786138"/>
              <a:gd name="connsiteX1-451" fmla="*/ 1549219 w 11498939"/>
              <a:gd name="connsiteY1-452" fmla="*/ 733805 h 786138"/>
              <a:gd name="connsiteX2-453" fmla="*/ 3285067 w 11498939"/>
              <a:gd name="connsiteY2-454" fmla="*/ 15 h 786138"/>
              <a:gd name="connsiteX3-455" fmla="*/ 4910667 w 11498939"/>
              <a:gd name="connsiteY3-456" fmla="*/ 711215 h 786138"/>
              <a:gd name="connsiteX4-457" fmla="*/ 6553200 w 11498939"/>
              <a:gd name="connsiteY4-458" fmla="*/ 33881 h 786138"/>
              <a:gd name="connsiteX5-459" fmla="*/ 8339850 w 11498939"/>
              <a:gd name="connsiteY5-460" fmla="*/ 737550 h 786138"/>
              <a:gd name="connsiteX6-461" fmla="*/ 10161583 w 11498939"/>
              <a:gd name="connsiteY6-462" fmla="*/ 24478 h 786138"/>
              <a:gd name="connsiteX7-463" fmla="*/ 11498939 w 11498939"/>
              <a:gd name="connsiteY7-464" fmla="*/ 786138 h 786138"/>
              <a:gd name="connsiteX0-465" fmla="*/ 0 w 11498939"/>
              <a:gd name="connsiteY0-466" fmla="*/ 143948 h 786138"/>
              <a:gd name="connsiteX1-467" fmla="*/ 1549219 w 11498939"/>
              <a:gd name="connsiteY1-468" fmla="*/ 733805 h 786138"/>
              <a:gd name="connsiteX2-469" fmla="*/ 3285067 w 11498939"/>
              <a:gd name="connsiteY2-470" fmla="*/ 15 h 786138"/>
              <a:gd name="connsiteX3-471" fmla="*/ 4910667 w 11498939"/>
              <a:gd name="connsiteY3-472" fmla="*/ 711215 h 786138"/>
              <a:gd name="connsiteX4-473" fmla="*/ 6553200 w 11498939"/>
              <a:gd name="connsiteY4-474" fmla="*/ 33881 h 786138"/>
              <a:gd name="connsiteX5-475" fmla="*/ 8308746 w 11498939"/>
              <a:gd name="connsiteY5-476" fmla="*/ 709340 h 786138"/>
              <a:gd name="connsiteX6-477" fmla="*/ 10161583 w 11498939"/>
              <a:gd name="connsiteY6-478" fmla="*/ 24478 h 786138"/>
              <a:gd name="connsiteX7-479" fmla="*/ 11498939 w 11498939"/>
              <a:gd name="connsiteY7-480" fmla="*/ 786138 h 786138"/>
              <a:gd name="connsiteX0-481" fmla="*/ 0 w 11498939"/>
              <a:gd name="connsiteY0-482" fmla="*/ 143948 h 786138"/>
              <a:gd name="connsiteX1-483" fmla="*/ 1549219 w 11498939"/>
              <a:gd name="connsiteY1-484" fmla="*/ 733805 h 786138"/>
              <a:gd name="connsiteX2-485" fmla="*/ 3285067 w 11498939"/>
              <a:gd name="connsiteY2-486" fmla="*/ 15 h 786138"/>
              <a:gd name="connsiteX3-487" fmla="*/ 4910667 w 11498939"/>
              <a:gd name="connsiteY3-488" fmla="*/ 711215 h 786138"/>
              <a:gd name="connsiteX4-489" fmla="*/ 6553200 w 11498939"/>
              <a:gd name="connsiteY4-490" fmla="*/ 33881 h 786138"/>
              <a:gd name="connsiteX5-491" fmla="*/ 8308746 w 11498939"/>
              <a:gd name="connsiteY5-492" fmla="*/ 709340 h 786138"/>
              <a:gd name="connsiteX6-493" fmla="*/ 10161583 w 11498939"/>
              <a:gd name="connsiteY6-494" fmla="*/ 24478 h 786138"/>
              <a:gd name="connsiteX7-495" fmla="*/ 11498939 w 11498939"/>
              <a:gd name="connsiteY7-496" fmla="*/ 786138 h 786138"/>
              <a:gd name="connsiteX0-497" fmla="*/ 0 w 11498939"/>
              <a:gd name="connsiteY0-498" fmla="*/ 143948 h 786138"/>
              <a:gd name="connsiteX1-499" fmla="*/ 1549219 w 11498939"/>
              <a:gd name="connsiteY1-500" fmla="*/ 733805 h 786138"/>
              <a:gd name="connsiteX2-501" fmla="*/ 3285067 w 11498939"/>
              <a:gd name="connsiteY2-502" fmla="*/ 15 h 786138"/>
              <a:gd name="connsiteX3-503" fmla="*/ 4910667 w 11498939"/>
              <a:gd name="connsiteY3-504" fmla="*/ 711215 h 786138"/>
              <a:gd name="connsiteX4-505" fmla="*/ 6553200 w 11498939"/>
              <a:gd name="connsiteY4-506" fmla="*/ 33881 h 786138"/>
              <a:gd name="connsiteX5-507" fmla="*/ 8308746 w 11498939"/>
              <a:gd name="connsiteY5-508" fmla="*/ 709340 h 786138"/>
              <a:gd name="connsiteX6-509" fmla="*/ 10161583 w 11498939"/>
              <a:gd name="connsiteY6-510" fmla="*/ 24478 h 786138"/>
              <a:gd name="connsiteX7-511" fmla="*/ 11498939 w 11498939"/>
              <a:gd name="connsiteY7-512" fmla="*/ 786138 h 786138"/>
              <a:gd name="connsiteX0-513" fmla="*/ 0 w 11498939"/>
              <a:gd name="connsiteY0-514" fmla="*/ 143948 h 786138"/>
              <a:gd name="connsiteX1-515" fmla="*/ 1549219 w 11498939"/>
              <a:gd name="connsiteY1-516" fmla="*/ 733805 h 786138"/>
              <a:gd name="connsiteX2-517" fmla="*/ 3285067 w 11498939"/>
              <a:gd name="connsiteY2-518" fmla="*/ 15 h 786138"/>
              <a:gd name="connsiteX3-519" fmla="*/ 4910667 w 11498939"/>
              <a:gd name="connsiteY3-520" fmla="*/ 711215 h 786138"/>
              <a:gd name="connsiteX4-521" fmla="*/ 6553200 w 11498939"/>
              <a:gd name="connsiteY4-522" fmla="*/ 33881 h 786138"/>
              <a:gd name="connsiteX5-523" fmla="*/ 8308746 w 11498939"/>
              <a:gd name="connsiteY5-524" fmla="*/ 709340 h 786138"/>
              <a:gd name="connsiteX6-525" fmla="*/ 10161583 w 11498939"/>
              <a:gd name="connsiteY6-526" fmla="*/ 24478 h 786138"/>
              <a:gd name="connsiteX7-527" fmla="*/ 11498939 w 11498939"/>
              <a:gd name="connsiteY7-528" fmla="*/ 786138 h 786138"/>
              <a:gd name="connsiteX0-529" fmla="*/ 0 w 11498939"/>
              <a:gd name="connsiteY0-530" fmla="*/ 143948 h 786138"/>
              <a:gd name="connsiteX1-531" fmla="*/ 1549219 w 11498939"/>
              <a:gd name="connsiteY1-532" fmla="*/ 733805 h 786138"/>
              <a:gd name="connsiteX2-533" fmla="*/ 3285067 w 11498939"/>
              <a:gd name="connsiteY2-534" fmla="*/ 15 h 786138"/>
              <a:gd name="connsiteX3-535" fmla="*/ 4910667 w 11498939"/>
              <a:gd name="connsiteY3-536" fmla="*/ 711215 h 786138"/>
              <a:gd name="connsiteX4-537" fmla="*/ 6553200 w 11498939"/>
              <a:gd name="connsiteY4-538" fmla="*/ 33881 h 786138"/>
              <a:gd name="connsiteX5-539" fmla="*/ 8308746 w 11498939"/>
              <a:gd name="connsiteY5-540" fmla="*/ 709340 h 786138"/>
              <a:gd name="connsiteX6-541" fmla="*/ 10161583 w 11498939"/>
              <a:gd name="connsiteY6-542" fmla="*/ 24478 h 786138"/>
              <a:gd name="connsiteX7-543" fmla="*/ 11498939 w 11498939"/>
              <a:gd name="connsiteY7-544" fmla="*/ 786138 h 786138"/>
              <a:gd name="connsiteX0-545" fmla="*/ 0 w 11498939"/>
              <a:gd name="connsiteY0-546" fmla="*/ 143948 h 786138"/>
              <a:gd name="connsiteX1-547" fmla="*/ 423197 w 11498939"/>
              <a:gd name="connsiteY1-548" fmla="*/ 733805 h 786138"/>
              <a:gd name="connsiteX2-549" fmla="*/ 3285067 w 11498939"/>
              <a:gd name="connsiteY2-550" fmla="*/ 15 h 786138"/>
              <a:gd name="connsiteX3-551" fmla="*/ 4910667 w 11498939"/>
              <a:gd name="connsiteY3-552" fmla="*/ 711215 h 786138"/>
              <a:gd name="connsiteX4-553" fmla="*/ 6553200 w 11498939"/>
              <a:gd name="connsiteY4-554" fmla="*/ 33881 h 786138"/>
              <a:gd name="connsiteX5-555" fmla="*/ 8308746 w 11498939"/>
              <a:gd name="connsiteY5-556" fmla="*/ 709340 h 786138"/>
              <a:gd name="connsiteX6-557" fmla="*/ 10161583 w 11498939"/>
              <a:gd name="connsiteY6-558" fmla="*/ 24478 h 786138"/>
              <a:gd name="connsiteX7-559" fmla="*/ 11498939 w 11498939"/>
              <a:gd name="connsiteY7-560" fmla="*/ 786138 h 786138"/>
              <a:gd name="connsiteX0-561" fmla="*/ 0 w 11498939"/>
              <a:gd name="connsiteY0-562" fmla="*/ 143948 h 838005"/>
              <a:gd name="connsiteX1-563" fmla="*/ 423197 w 11498939"/>
              <a:gd name="connsiteY1-564" fmla="*/ 733805 h 838005"/>
              <a:gd name="connsiteX2-565" fmla="*/ 3285067 w 11498939"/>
              <a:gd name="connsiteY2-566" fmla="*/ 15 h 838005"/>
              <a:gd name="connsiteX3-567" fmla="*/ 4910667 w 11498939"/>
              <a:gd name="connsiteY3-568" fmla="*/ 711215 h 838005"/>
              <a:gd name="connsiteX4-569" fmla="*/ 6553200 w 11498939"/>
              <a:gd name="connsiteY4-570" fmla="*/ 33881 h 838005"/>
              <a:gd name="connsiteX5-571" fmla="*/ 8308746 w 11498939"/>
              <a:gd name="connsiteY5-572" fmla="*/ 709340 h 838005"/>
              <a:gd name="connsiteX6-573" fmla="*/ 10161583 w 11498939"/>
              <a:gd name="connsiteY6-574" fmla="*/ 24478 h 838005"/>
              <a:gd name="connsiteX7-575" fmla="*/ 11498939 w 11498939"/>
              <a:gd name="connsiteY7-576" fmla="*/ 786138 h 838005"/>
              <a:gd name="connsiteX0-577" fmla="*/ 0 w 12235184"/>
              <a:gd name="connsiteY0-578" fmla="*/ 125142 h 786138"/>
              <a:gd name="connsiteX1-579" fmla="*/ 1159442 w 12235184"/>
              <a:gd name="connsiteY1-580" fmla="*/ 733805 h 786138"/>
              <a:gd name="connsiteX2-581" fmla="*/ 4021312 w 12235184"/>
              <a:gd name="connsiteY2-582" fmla="*/ 15 h 786138"/>
              <a:gd name="connsiteX3-583" fmla="*/ 5646912 w 12235184"/>
              <a:gd name="connsiteY3-584" fmla="*/ 711215 h 786138"/>
              <a:gd name="connsiteX4-585" fmla="*/ 7289445 w 12235184"/>
              <a:gd name="connsiteY4-586" fmla="*/ 33881 h 786138"/>
              <a:gd name="connsiteX5-587" fmla="*/ 9044991 w 12235184"/>
              <a:gd name="connsiteY5-588" fmla="*/ 709340 h 786138"/>
              <a:gd name="connsiteX6-589" fmla="*/ 10897828 w 12235184"/>
              <a:gd name="connsiteY6-590" fmla="*/ 24478 h 786138"/>
              <a:gd name="connsiteX7-591" fmla="*/ 12235184 w 12235184"/>
              <a:gd name="connsiteY7-592" fmla="*/ 786138 h 786138"/>
              <a:gd name="connsiteX0-593" fmla="*/ 0 w 12235184"/>
              <a:gd name="connsiteY0-594" fmla="*/ 125142 h 786138"/>
              <a:gd name="connsiteX1-595" fmla="*/ 1159442 w 12235184"/>
              <a:gd name="connsiteY1-596" fmla="*/ 733805 h 786138"/>
              <a:gd name="connsiteX2-597" fmla="*/ 4021312 w 12235184"/>
              <a:gd name="connsiteY2-598" fmla="*/ 15 h 786138"/>
              <a:gd name="connsiteX3-599" fmla="*/ 5646912 w 12235184"/>
              <a:gd name="connsiteY3-600" fmla="*/ 711215 h 786138"/>
              <a:gd name="connsiteX4-601" fmla="*/ 7289445 w 12235184"/>
              <a:gd name="connsiteY4-602" fmla="*/ 33881 h 786138"/>
              <a:gd name="connsiteX5-603" fmla="*/ 9044991 w 12235184"/>
              <a:gd name="connsiteY5-604" fmla="*/ 709340 h 786138"/>
              <a:gd name="connsiteX6-605" fmla="*/ 10897828 w 12235184"/>
              <a:gd name="connsiteY6-606" fmla="*/ 24478 h 786138"/>
              <a:gd name="connsiteX7-607" fmla="*/ 12235184 w 12235184"/>
              <a:gd name="connsiteY7-608" fmla="*/ 786138 h 786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5" cap="all" dirty="0">
                  <a:solidFill>
                    <a:schemeClr val="bg1"/>
                  </a:solidFill>
                  <a:latin typeface="Arial" panose="020B0604020202020204" pitchFamily="34" charset="0"/>
                  <a:cs typeface="Arial" panose="020B0604020202020204" pitchFamily="34" charset="0"/>
                  <a:sym typeface="Arial" panose="020B0604020202020204" pitchFamily="34" charset="0"/>
                </a:rPr>
                <a:t>02</a:t>
              </a:r>
              <a:endParaRPr lang="zh-CN" altLang="en-US" sz="6825"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073120" y="1208763"/>
            <a:ext cx="3750468" cy="3125390"/>
            <a:chOff x="3311525" y="1416050"/>
            <a:chExt cx="5362576" cy="4468813"/>
          </a:xfrm>
          <a:solidFill>
            <a:srgbClr val="EA510D"/>
          </a:solidFill>
        </p:grpSpPr>
        <p:sp>
          <p:nvSpPr>
            <p:cNvPr id="30" name="Freeform 262"/>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520"/>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778"/>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228"/>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229"/>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1230"/>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231"/>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232"/>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233"/>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234"/>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1235"/>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1236"/>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1"/>
          <p:cNvGrpSpPr/>
          <p:nvPr/>
        </p:nvGrpSpPr>
        <p:grpSpPr>
          <a:xfrm>
            <a:off x="1277846" y="2194706"/>
            <a:ext cx="445294" cy="445294"/>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6"/>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47"/>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49"/>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50"/>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52"/>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919" name="Freeform 28"/>
          <p:cNvSpPr>
            <a:spLocks noEditPoints="1"/>
          </p:cNvSpPr>
          <p:nvPr/>
        </p:nvSpPr>
        <p:spPr bwMode="auto">
          <a:xfrm>
            <a:off x="2577703" y="1434306"/>
            <a:ext cx="594122" cy="595313"/>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2147483647 w 144"/>
              <a:gd name="T15" fmla="*/ 0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0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2147483647 w 144"/>
              <a:gd name="T55" fmla="*/ 2147483647 h 144"/>
              <a:gd name="T56" fmla="*/ 2147483647 w 144"/>
              <a:gd name="T57" fmla="*/ 2147483647 h 144"/>
              <a:gd name="T58" fmla="*/ 2147483647 w 144"/>
              <a:gd name="T59" fmla="*/ 2147483647 h 144"/>
              <a:gd name="T60" fmla="*/ 2147483647 w 144"/>
              <a:gd name="T61" fmla="*/ 2147483647 h 144"/>
              <a:gd name="T62" fmla="*/ 2147483647 w 144"/>
              <a:gd name="T63" fmla="*/ 2147483647 h 144"/>
              <a:gd name="T64" fmla="*/ 2147483647 w 144"/>
              <a:gd name="T65" fmla="*/ 2147483647 h 144"/>
              <a:gd name="T66" fmla="*/ 2147483647 w 144"/>
              <a:gd name="T67" fmla="*/ 2147483647 h 144"/>
              <a:gd name="T68" fmla="*/ 2147483647 w 14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20" name="Freeform 70"/>
          <p:cNvSpPr/>
          <p:nvPr/>
        </p:nvSpPr>
        <p:spPr bwMode="auto">
          <a:xfrm>
            <a:off x="4077891" y="1933179"/>
            <a:ext cx="531019" cy="502444"/>
          </a:xfrm>
          <a:custGeom>
            <a:avLst/>
            <a:gdLst>
              <a:gd name="T0" fmla="*/ 2147483647 w 348"/>
              <a:gd name="T1" fmla="*/ 0 h 330"/>
              <a:gd name="T2" fmla="*/ 2147483647 w 348"/>
              <a:gd name="T3" fmla="*/ 2147483647 h 330"/>
              <a:gd name="T4" fmla="*/ 2147483647 w 348"/>
              <a:gd name="T5" fmla="*/ 2147483647 h 330"/>
              <a:gd name="T6" fmla="*/ 2147483647 w 348"/>
              <a:gd name="T7" fmla="*/ 2147483647 h 330"/>
              <a:gd name="T8" fmla="*/ 2147483647 w 348"/>
              <a:gd name="T9" fmla="*/ 2147483647 h 330"/>
              <a:gd name="T10" fmla="*/ 2147483647 w 348"/>
              <a:gd name="T11" fmla="*/ 2147483647 h 330"/>
              <a:gd name="T12" fmla="*/ 2147483647 w 348"/>
              <a:gd name="T13" fmla="*/ 2147483647 h 330"/>
              <a:gd name="T14" fmla="*/ 2147483647 w 348"/>
              <a:gd name="T15" fmla="*/ 2147483647 h 330"/>
              <a:gd name="T16" fmla="*/ 0 w 348"/>
              <a:gd name="T17" fmla="*/ 2147483647 h 330"/>
              <a:gd name="T18" fmla="*/ 2147483647 w 348"/>
              <a:gd name="T19" fmla="*/ 2147483647 h 330"/>
              <a:gd name="T20" fmla="*/ 2147483647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57"/>
          <p:cNvSpPr txBox="1"/>
          <p:nvPr/>
        </p:nvSpPr>
        <p:spPr bwMode="auto">
          <a:xfrm>
            <a:off x="5574506" y="1718375"/>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7"/>
          <p:cNvSpPr txBox="1"/>
          <p:nvPr/>
        </p:nvSpPr>
        <p:spPr bwMode="auto">
          <a:xfrm>
            <a:off x="5574506" y="2638729"/>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57"/>
          <p:cNvSpPr txBox="1"/>
          <p:nvPr/>
        </p:nvSpPr>
        <p:spPr bwMode="auto">
          <a:xfrm>
            <a:off x="5574506" y="3560272"/>
            <a:ext cx="2005013" cy="452432"/>
          </a:xfrm>
          <a:prstGeom prst="rect">
            <a:avLst/>
          </a:prstGeom>
          <a:noFill/>
        </p:spPr>
        <p:txBody>
          <a:bodyPr>
            <a:spAutoFit/>
          </a:bodyPr>
          <a:lstStyle/>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a:lnSpc>
                <a:spcPct val="130000"/>
              </a:lnSpc>
              <a:defRPr/>
            </a:pPr>
            <a:r>
              <a:rPr lang="zh-CN" altLang="en-US" sz="900" kern="0"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请在此处输入您的文本</a:t>
            </a:r>
            <a:endParaRPr lang="en-US" altLang="zh-CN" sz="900"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1+#ppt_w/2"/>
                                          </p:val>
                                        </p:tav>
                                        <p:tav tm="100000">
                                          <p:val>
                                            <p:strVal val="#ppt_x"/>
                                          </p:val>
                                        </p:tav>
                                      </p:tavLst>
                                    </p:anim>
                                    <p:anim calcmode="lin" valueType="num">
                                      <p:cBhvr additive="base">
                                        <p:cTn id="14" dur="500" fill="hold"/>
                                        <p:tgtEl>
                                          <p:spTgt spid="5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1+#ppt_w/2"/>
                                          </p:val>
                                        </p:tav>
                                        <p:tav tm="100000">
                                          <p:val>
                                            <p:strVal val="#ppt_x"/>
                                          </p:val>
                                        </p:tav>
                                      </p:tavLst>
                                    </p:anim>
                                    <p:anim calcmode="lin" valueType="num">
                                      <p:cBhvr additive="base">
                                        <p:cTn id="22"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251" y="1780038"/>
            <a:ext cx="9143498" cy="745242"/>
          </a:xfrm>
          <a:custGeom>
            <a:avLst/>
            <a:gdLst>
              <a:gd name="connsiteX0" fmla="*/ 0 w 7099546"/>
              <a:gd name="connsiteY0" fmla="*/ 0 h 504056"/>
              <a:gd name="connsiteX1" fmla="*/ 7099546 w 7099546"/>
              <a:gd name="connsiteY1" fmla="*/ 0 h 504056"/>
              <a:gd name="connsiteX2" fmla="*/ 7099546 w 7099546"/>
              <a:gd name="connsiteY2" fmla="*/ 504056 h 504056"/>
              <a:gd name="connsiteX3" fmla="*/ 0 w 7099546"/>
              <a:gd name="connsiteY3" fmla="*/ 504056 h 504056"/>
              <a:gd name="connsiteX4" fmla="*/ 0 w 7099546"/>
              <a:gd name="connsiteY4" fmla="*/ 0 h 504056"/>
              <a:gd name="connsiteX0-1" fmla="*/ 0 w 7099546"/>
              <a:gd name="connsiteY0-2" fmla="*/ 0 h 504056"/>
              <a:gd name="connsiteX1-3" fmla="*/ 7099546 w 7099546"/>
              <a:gd name="connsiteY1-4" fmla="*/ 0 h 504056"/>
              <a:gd name="connsiteX2-5" fmla="*/ 7091412 w 7099546"/>
              <a:gd name="connsiteY2-6" fmla="*/ 253938 h 504056"/>
              <a:gd name="connsiteX3-7" fmla="*/ 7099546 w 7099546"/>
              <a:gd name="connsiteY3-8" fmla="*/ 504056 h 504056"/>
              <a:gd name="connsiteX4-9" fmla="*/ 0 w 7099546"/>
              <a:gd name="connsiteY4-10" fmla="*/ 504056 h 504056"/>
              <a:gd name="connsiteX5" fmla="*/ 0 w 7099546"/>
              <a:gd name="connsiteY5" fmla="*/ 0 h 504056"/>
              <a:gd name="connsiteX0-11" fmla="*/ 0 w 7411452"/>
              <a:gd name="connsiteY0-12" fmla="*/ 0 h 504056"/>
              <a:gd name="connsiteX1-13" fmla="*/ 7099546 w 7411452"/>
              <a:gd name="connsiteY1-14" fmla="*/ 0 h 504056"/>
              <a:gd name="connsiteX2-15" fmla="*/ 7411452 w 7411452"/>
              <a:gd name="connsiteY2-16" fmla="*/ 246318 h 504056"/>
              <a:gd name="connsiteX3-17" fmla="*/ 7099546 w 7411452"/>
              <a:gd name="connsiteY3-18" fmla="*/ 504056 h 504056"/>
              <a:gd name="connsiteX4-19" fmla="*/ 0 w 7411452"/>
              <a:gd name="connsiteY4-20" fmla="*/ 504056 h 504056"/>
              <a:gd name="connsiteX5-21" fmla="*/ 0 w 7411452"/>
              <a:gd name="connsiteY5-22" fmla="*/ 0 h 5040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7411452" h="504056">
                <a:moveTo>
                  <a:pt x="0" y="0"/>
                </a:moveTo>
                <a:lnTo>
                  <a:pt x="7099546" y="0"/>
                </a:lnTo>
                <a:lnTo>
                  <a:pt x="7411452" y="246318"/>
                </a:lnTo>
                <a:lnTo>
                  <a:pt x="7099546" y="504056"/>
                </a:lnTo>
                <a:lnTo>
                  <a:pt x="0" y="504056"/>
                </a:lnTo>
                <a:lnTo>
                  <a:pt x="0" y="0"/>
                </a:lnTo>
                <a:close/>
              </a:path>
            </a:pathLst>
          </a:custGeom>
          <a:solidFill>
            <a:schemeClr val="bg1">
              <a:lumMod val="8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endParaRPr>
          </a:p>
        </p:txBody>
      </p:sp>
      <p:grpSp>
        <p:nvGrpSpPr>
          <p:cNvPr id="72" name="组合 71"/>
          <p:cNvGrpSpPr/>
          <p:nvPr/>
        </p:nvGrpSpPr>
        <p:grpSpPr>
          <a:xfrm>
            <a:off x="1115842" y="1504693"/>
            <a:ext cx="1907896" cy="1295929"/>
            <a:chOff x="1450833" y="1741497"/>
            <a:chExt cx="760487" cy="834053"/>
          </a:xfrm>
        </p:grpSpPr>
        <p:sp>
          <p:nvSpPr>
            <p:cNvPr id="73" name="矩形 150"/>
            <p:cNvSpPr>
              <a:spLocks noChangeArrowheads="1"/>
            </p:cNvSpPr>
            <p:nvPr/>
          </p:nvSpPr>
          <p:spPr bwMode="auto">
            <a:xfrm>
              <a:off x="1450833" y="1741497"/>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sp>
          <p:nvSpPr>
            <p:cNvPr id="74" name="矩形 2"/>
            <p:cNvSpPr>
              <a:spLocks noChangeArrowheads="1"/>
            </p:cNvSpPr>
            <p:nvPr/>
          </p:nvSpPr>
          <p:spPr bwMode="auto">
            <a:xfrm>
              <a:off x="1476014" y="1788908"/>
              <a:ext cx="710126" cy="739231"/>
            </a:xfrm>
            <a:prstGeom prst="rect">
              <a:avLst/>
            </a:prstGeom>
            <a:blipFill>
              <a:blip r:embed="rId1"/>
              <a:stretch>
                <a:fillRect b="-21298"/>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grpSp>
      <p:grpSp>
        <p:nvGrpSpPr>
          <p:cNvPr id="76" name="组合 75"/>
          <p:cNvGrpSpPr/>
          <p:nvPr/>
        </p:nvGrpSpPr>
        <p:grpSpPr>
          <a:xfrm>
            <a:off x="3491964" y="1504693"/>
            <a:ext cx="1907896" cy="1295929"/>
            <a:chOff x="1450833" y="1741498"/>
            <a:chExt cx="760487" cy="834053"/>
          </a:xfrm>
        </p:grpSpPr>
        <p:sp>
          <p:nvSpPr>
            <p:cNvPr id="77" name="矩形 150"/>
            <p:cNvSpPr>
              <a:spLocks noChangeArrowheads="1"/>
            </p:cNvSpPr>
            <p:nvPr/>
          </p:nvSpPr>
          <p:spPr bwMode="auto">
            <a:xfrm>
              <a:off x="1450833" y="1741498"/>
              <a:ext cx="760487" cy="834053"/>
            </a:xfrm>
            <a:prstGeom prst="rect">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sp>
          <p:nvSpPr>
            <p:cNvPr id="78" name="矩形 2"/>
            <p:cNvSpPr>
              <a:spLocks noChangeArrowheads="1"/>
            </p:cNvSpPr>
            <p:nvPr/>
          </p:nvSpPr>
          <p:spPr bwMode="auto">
            <a:xfrm>
              <a:off x="1476014" y="1788909"/>
              <a:ext cx="710126" cy="739231"/>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grpSp>
      <p:grpSp>
        <p:nvGrpSpPr>
          <p:cNvPr id="79" name="组合 78"/>
          <p:cNvGrpSpPr/>
          <p:nvPr/>
        </p:nvGrpSpPr>
        <p:grpSpPr>
          <a:xfrm>
            <a:off x="5868088" y="1504693"/>
            <a:ext cx="1907896" cy="1295929"/>
            <a:chOff x="1450833" y="1741498"/>
            <a:chExt cx="760487" cy="834053"/>
          </a:xfrm>
        </p:grpSpPr>
        <p:sp>
          <p:nvSpPr>
            <p:cNvPr id="80" name="矩形 150"/>
            <p:cNvSpPr>
              <a:spLocks noChangeArrowheads="1"/>
            </p:cNvSpPr>
            <p:nvPr/>
          </p:nvSpPr>
          <p:spPr bwMode="auto">
            <a:xfrm>
              <a:off x="1450833" y="1741498"/>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sp>
          <p:nvSpPr>
            <p:cNvPr id="81" name="矩形 2"/>
            <p:cNvSpPr>
              <a:spLocks noChangeArrowheads="1"/>
            </p:cNvSpPr>
            <p:nvPr/>
          </p:nvSpPr>
          <p:spPr bwMode="auto">
            <a:xfrm>
              <a:off x="1476014" y="1788909"/>
              <a:ext cx="710126" cy="739231"/>
            </a:xfrm>
            <a:prstGeom prst="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anose="02010600030101010101" pitchFamily="2" charset="-122"/>
              </a:endParaRPr>
            </a:p>
          </p:txBody>
        </p:sp>
      </p:grpSp>
      <p:grpSp>
        <p:nvGrpSpPr>
          <p:cNvPr id="3" name="组合 2"/>
          <p:cNvGrpSpPr/>
          <p:nvPr/>
        </p:nvGrpSpPr>
        <p:grpSpPr>
          <a:xfrm>
            <a:off x="3231097" y="3459506"/>
            <a:ext cx="2327763" cy="444163"/>
            <a:chOff x="3230993" y="3458746"/>
            <a:chExt cx="2327891" cy="444187"/>
          </a:xfrm>
          <a:solidFill>
            <a:schemeClr val="bg1">
              <a:lumMod val="75000"/>
            </a:schemeClr>
          </a:solidFill>
        </p:grpSpPr>
        <p:sp>
          <p:nvSpPr>
            <p:cNvPr id="86" name="圆角矩形 85"/>
            <p:cNvSpPr/>
            <p:nvPr/>
          </p:nvSpPr>
          <p:spPr>
            <a:xfrm>
              <a:off x="3230993" y="3458746"/>
              <a:ext cx="2327891" cy="444187"/>
            </a:xfrm>
            <a:prstGeom prst="roundRect">
              <a:avLst/>
            </a:prstGeom>
            <a:solidFill>
              <a:schemeClr val="accent1"/>
            </a:solidFill>
            <a:ln w="3175" cap="flat" cmpd="sng" algn="ctr">
              <a:solidFill>
                <a:srgbClr val="D7D7D7"/>
              </a:solidFill>
              <a:prstDash val="solid"/>
            </a:ln>
            <a:effectLst/>
          </p:spPr>
          <p:txBody>
            <a:bodyPr lIns="93291" tIns="46645" rIns="93291" bIns="46645" anchor="ctr" anchorCtr="1"/>
            <a:lstStyle/>
            <a:p>
              <a:pPr>
                <a:lnSpc>
                  <a:spcPct val="120000"/>
                </a:lnSpc>
              </a:pPr>
              <a:endParaRPr lang="zh-CN" altLang="en-US" sz="2800" kern="0">
                <a:solidFill>
                  <a:srgbClr val="4D4D4D"/>
                </a:solidFill>
                <a:latin typeface="Impact" panose="020B0806030902050204" pitchFamily="34" charset="0"/>
                <a:cs typeface="+mn-ea"/>
              </a:endParaRPr>
            </a:p>
          </p:txBody>
        </p:sp>
        <p:sp>
          <p:nvSpPr>
            <p:cNvPr id="88" name="TextBox 33"/>
            <p:cNvSpPr txBox="1"/>
            <p:nvPr/>
          </p:nvSpPr>
          <p:spPr>
            <a:xfrm>
              <a:off x="3334011" y="3542340"/>
              <a:ext cx="2121855" cy="276999"/>
            </a:xfrm>
            <a:prstGeom prst="rect">
              <a:avLst/>
            </a:prstGeom>
            <a:noFill/>
            <a:ln w="3175" cap="flat" cmpd="sng" algn="ctr">
              <a:noFill/>
              <a:prstDash val="solid"/>
            </a:ln>
            <a:effectLst/>
          </p:spPr>
          <p:txBody>
            <a:bodyPr lIns="93291" tIns="46645" rIns="93291" bIns="46645" anchor="ctr" anchorCtr="1"/>
            <a:lstStyle>
              <a:defPPr>
                <a:defRPr lang="zh-CN"/>
              </a:defPPr>
              <a:lvl1pPr>
                <a:lnSpc>
                  <a:spcPct val="120000"/>
                </a:lnSpc>
                <a:defRPr sz="2800" kern="0">
                  <a:solidFill>
                    <a:srgbClr val="4D4D4D"/>
                  </a:solidFill>
                  <a:latin typeface="Impact" panose="020B0806030902050204" pitchFamily="34" charset="0"/>
                  <a:cs typeface="+mn-ea"/>
                </a:defRPr>
              </a:lvl1pPr>
            </a:lstStyle>
            <a:p>
              <a:r>
                <a:rPr lang="zh-CN" altLang="en-US" sz="1600" b="1" dirty="0">
                  <a:solidFill>
                    <a:schemeClr val="bg1"/>
                  </a:solidFill>
                  <a:sym typeface="+mn-lt"/>
                </a:rPr>
                <a:t>点击输入标题文字</a:t>
              </a:r>
              <a:endParaRPr lang="zh-CN" altLang="en-US" sz="1600" b="1" dirty="0">
                <a:solidFill>
                  <a:schemeClr val="bg1"/>
                </a:solidFill>
                <a:sym typeface="+mn-lt"/>
              </a:endParaRPr>
            </a:p>
          </p:txBody>
        </p:sp>
      </p:grpSp>
      <p:sp>
        <p:nvSpPr>
          <p:cNvPr id="70" name="MH_Text_1"/>
          <p:cNvSpPr txBox="1">
            <a:spLocks noChangeArrowheads="1"/>
          </p:cNvSpPr>
          <p:nvPr>
            <p:custDataLst>
              <p:tags r:id="rId4"/>
            </p:custDataLst>
          </p:nvPr>
        </p:nvSpPr>
        <p:spPr bwMode="auto">
          <a:xfrm>
            <a:off x="1483898" y="4095943"/>
            <a:ext cx="6256292" cy="56611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2150" tIns="51073" rIns="102150" bIns="5107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您的内容打在这里，或者通过复制您的文本后，在此框中选择粘贴，并选择只保留文字。</a:t>
            </a:r>
            <a:endParaRPr lang="en-US" altLang="zh-CN" sz="1200" dirty="0">
              <a:solidFill>
                <a:prstClr val="white">
                  <a:lumMod val="50000"/>
                </a:prstClr>
              </a:solidFill>
              <a:latin typeface="+mn-ea"/>
              <a:cs typeface="+mn-ea"/>
              <a:sym typeface="+mn-lt"/>
            </a:endParaRPr>
          </a:p>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a:t>
            </a:r>
            <a:endParaRPr lang="zh-CN" altLang="en-US" sz="1200" dirty="0">
              <a:solidFill>
                <a:prstClr val="white">
                  <a:lumMod val="50000"/>
                </a:prstClr>
              </a:solidFill>
              <a:latin typeface="+mn-ea"/>
              <a:cs typeface="+mn-ea"/>
              <a:sym typeface="+mn-lt"/>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4"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300"/>
                                        <p:tgtEl>
                                          <p:spTgt spid="72"/>
                                        </p:tgtEl>
                                        <p:attrNameLst>
                                          <p:attrName>ppt_y</p:attrName>
                                        </p:attrNameLst>
                                      </p:cBhvr>
                                      <p:tavLst>
                                        <p:tav tm="0">
                                          <p:val>
                                            <p:strVal val="#ppt_y+#ppt_h*1.125000"/>
                                          </p:val>
                                        </p:tav>
                                        <p:tav tm="100000">
                                          <p:val>
                                            <p:strVal val="#ppt_y"/>
                                          </p:val>
                                        </p:tav>
                                      </p:tavLst>
                                    </p:anim>
                                    <p:animEffect transition="in" filter="wipe(up)">
                                      <p:cBhvr>
                                        <p:cTn id="13" dur="300"/>
                                        <p:tgtEl>
                                          <p:spTgt spid="72"/>
                                        </p:tgtEl>
                                      </p:cBhvr>
                                    </p:animEffect>
                                  </p:childTnLst>
                                </p:cTn>
                              </p:par>
                            </p:childTnLst>
                          </p:cTn>
                        </p:par>
                        <p:par>
                          <p:cTn id="14" fill="hold">
                            <p:stCondLst>
                              <p:cond delay="1500"/>
                            </p:stCondLst>
                            <p:childTnLst>
                              <p:par>
                                <p:cTn id="15" presetID="12" presetClass="entr" presetSubtype="4"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300"/>
                                        <p:tgtEl>
                                          <p:spTgt spid="76"/>
                                        </p:tgtEl>
                                        <p:attrNameLst>
                                          <p:attrName>ppt_y</p:attrName>
                                        </p:attrNameLst>
                                      </p:cBhvr>
                                      <p:tavLst>
                                        <p:tav tm="0">
                                          <p:val>
                                            <p:strVal val="#ppt_y+#ppt_h*1.125000"/>
                                          </p:val>
                                        </p:tav>
                                        <p:tav tm="100000">
                                          <p:val>
                                            <p:strVal val="#ppt_y"/>
                                          </p:val>
                                        </p:tav>
                                      </p:tavLst>
                                    </p:anim>
                                    <p:animEffect transition="in" filter="wipe(up)">
                                      <p:cBhvr>
                                        <p:cTn id="18" dur="300"/>
                                        <p:tgtEl>
                                          <p:spTgt spid="76"/>
                                        </p:tgtEl>
                                      </p:cBhvr>
                                    </p:animEffect>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300"/>
                                        <p:tgtEl>
                                          <p:spTgt spid="79"/>
                                        </p:tgtEl>
                                        <p:attrNameLst>
                                          <p:attrName>ppt_y</p:attrName>
                                        </p:attrNameLst>
                                      </p:cBhvr>
                                      <p:tavLst>
                                        <p:tav tm="0">
                                          <p:val>
                                            <p:strVal val="#ppt_y+#ppt_h*1.125000"/>
                                          </p:val>
                                        </p:tav>
                                        <p:tav tm="100000">
                                          <p:val>
                                            <p:strVal val="#ppt_y"/>
                                          </p:val>
                                        </p:tav>
                                      </p:tavLst>
                                    </p:anim>
                                    <p:animEffect transition="in" filter="wipe(up)">
                                      <p:cBhvr>
                                        <p:cTn id="23" dur="300"/>
                                        <p:tgtEl>
                                          <p:spTgt spid="79"/>
                                        </p:tgtEl>
                                      </p:cBhvr>
                                    </p:animEffect>
                                  </p:childTnLst>
                                </p:cTn>
                              </p:par>
                            </p:childTnLst>
                          </p:cTn>
                        </p:par>
                        <p:par>
                          <p:cTn id="24" fill="hold">
                            <p:stCondLst>
                              <p:cond delay="2500"/>
                            </p:stCondLst>
                            <p:childTnLst>
                              <p:par>
                                <p:cTn id="25" presetID="23" presetClass="entr" presetSubtype="52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childTnLst>
                          </p:cTn>
                        </p:par>
                        <p:par>
                          <p:cTn id="31" fill="hold">
                            <p:stCondLst>
                              <p:cond delay="3000"/>
                            </p:stCondLst>
                            <p:childTnLst>
                              <p:par>
                                <p:cTn id="32" presetID="23" presetClass="entr" presetSubtype="528"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flipH="1">
            <a:off x="7399776" y="1515779"/>
            <a:ext cx="529359" cy="529359"/>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7" name="Freeform 6"/>
          <p:cNvSpPr>
            <a:spLocks noEditPoints="1"/>
          </p:cNvSpPr>
          <p:nvPr/>
        </p:nvSpPr>
        <p:spPr bwMode="auto">
          <a:xfrm flipH="1">
            <a:off x="6475805" y="1500380"/>
            <a:ext cx="858523" cy="858523"/>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8" name="Freeform 9"/>
          <p:cNvSpPr>
            <a:spLocks noEditPoints="1"/>
          </p:cNvSpPr>
          <p:nvPr/>
        </p:nvSpPr>
        <p:spPr bwMode="auto">
          <a:xfrm flipH="1">
            <a:off x="7069649" y="2051875"/>
            <a:ext cx="808475" cy="811362"/>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9" name="Freeform 10"/>
          <p:cNvSpPr>
            <a:spLocks noEditPoints="1"/>
          </p:cNvSpPr>
          <p:nvPr/>
        </p:nvSpPr>
        <p:spPr bwMode="auto">
          <a:xfrm flipH="1">
            <a:off x="7074461" y="2887299"/>
            <a:ext cx="826762" cy="827724"/>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10" name="Freeform 10"/>
          <p:cNvSpPr>
            <a:spLocks noEditPoints="1"/>
          </p:cNvSpPr>
          <p:nvPr/>
        </p:nvSpPr>
        <p:spPr bwMode="auto">
          <a:xfrm flipH="1">
            <a:off x="5640381" y="3190477"/>
            <a:ext cx="778638" cy="778638"/>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11" name="Freeform 14"/>
          <p:cNvSpPr>
            <a:spLocks noEditPoints="1"/>
          </p:cNvSpPr>
          <p:nvPr/>
        </p:nvSpPr>
        <p:spPr bwMode="auto">
          <a:xfrm flipH="1">
            <a:off x="6318922" y="3424357"/>
            <a:ext cx="974982" cy="978832"/>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12" name="Freeform 15"/>
          <p:cNvSpPr>
            <a:spLocks noEditPoints="1"/>
          </p:cNvSpPr>
          <p:nvPr/>
        </p:nvSpPr>
        <p:spPr bwMode="auto">
          <a:xfrm flipH="1">
            <a:off x="6522966" y="3630326"/>
            <a:ext cx="566894" cy="566894"/>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13" name="Freeform 17"/>
          <p:cNvSpPr>
            <a:spLocks noEditPoints="1"/>
          </p:cNvSpPr>
          <p:nvPr/>
        </p:nvSpPr>
        <p:spPr bwMode="auto">
          <a:xfrm flipH="1">
            <a:off x="6530666" y="3639951"/>
            <a:ext cx="566894" cy="566894"/>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14" name="Freeform 18"/>
          <p:cNvSpPr>
            <a:spLocks noEditPoints="1"/>
          </p:cNvSpPr>
          <p:nvPr/>
        </p:nvSpPr>
        <p:spPr bwMode="auto">
          <a:xfrm flipH="1">
            <a:off x="7299679" y="1400283"/>
            <a:ext cx="711265" cy="710303"/>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15" name="Freeform 21"/>
          <p:cNvSpPr>
            <a:spLocks noEditPoints="1"/>
          </p:cNvSpPr>
          <p:nvPr/>
        </p:nvSpPr>
        <p:spPr bwMode="auto">
          <a:xfrm flipH="1">
            <a:off x="7967634" y="1423383"/>
            <a:ext cx="335902" cy="339752"/>
          </a:xfrm>
          <a:custGeom>
            <a:avLst/>
            <a:gdLst>
              <a:gd name="T0" fmla="*/ 160 w 178"/>
              <a:gd name="T1" fmla="*/ 99 h 180"/>
              <a:gd name="T2" fmla="*/ 156 w 178"/>
              <a:gd name="T3" fmla="*/ 65 h 180"/>
              <a:gd name="T4" fmla="*/ 171 w 178"/>
              <a:gd name="T5" fmla="*/ 50 h 180"/>
              <a:gd name="T6" fmla="*/ 161 w 178"/>
              <a:gd name="T7" fmla="*/ 39 h 180"/>
              <a:gd name="T8" fmla="*/ 120 w 178"/>
              <a:gd name="T9" fmla="*/ 27 h 180"/>
              <a:gd name="T10" fmla="*/ 122 w 178"/>
              <a:gd name="T11" fmla="*/ 4 h 180"/>
              <a:gd name="T12" fmla="*/ 106 w 178"/>
              <a:gd name="T13" fmla="*/ 3 h 180"/>
              <a:gd name="T14" fmla="*/ 98 w 178"/>
              <a:gd name="T15" fmla="*/ 20 h 180"/>
              <a:gd name="T16" fmla="*/ 68 w 178"/>
              <a:gd name="T17" fmla="*/ 23 h 180"/>
              <a:gd name="T18" fmla="*/ 56 w 178"/>
              <a:gd name="T19" fmla="*/ 8 h 180"/>
              <a:gd name="T20" fmla="*/ 41 w 178"/>
              <a:gd name="T21" fmla="*/ 13 h 180"/>
              <a:gd name="T22" fmla="*/ 47 w 178"/>
              <a:gd name="T23" fmla="*/ 34 h 180"/>
              <a:gd name="T24" fmla="*/ 8 w 178"/>
              <a:gd name="T25" fmla="*/ 55 h 180"/>
              <a:gd name="T26" fmla="*/ 0 w 178"/>
              <a:gd name="T27" fmla="*/ 69 h 180"/>
              <a:gd name="T28" fmla="*/ 19 w 178"/>
              <a:gd name="T29" fmla="*/ 81 h 180"/>
              <a:gd name="T30" fmla="*/ 22 w 178"/>
              <a:gd name="T31" fmla="*/ 114 h 180"/>
              <a:gd name="T32" fmla="*/ 6 w 178"/>
              <a:gd name="T33" fmla="*/ 129 h 180"/>
              <a:gd name="T34" fmla="*/ 16 w 178"/>
              <a:gd name="T35" fmla="*/ 141 h 180"/>
              <a:gd name="T36" fmla="*/ 59 w 178"/>
              <a:gd name="T37" fmla="*/ 155 h 180"/>
              <a:gd name="T38" fmla="*/ 58 w 178"/>
              <a:gd name="T39" fmla="*/ 176 h 180"/>
              <a:gd name="T40" fmla="*/ 74 w 178"/>
              <a:gd name="T41" fmla="*/ 177 h 180"/>
              <a:gd name="T42" fmla="*/ 97 w 178"/>
              <a:gd name="T43" fmla="*/ 162 h 180"/>
              <a:gd name="T44" fmla="*/ 122 w 178"/>
              <a:gd name="T45" fmla="*/ 172 h 180"/>
              <a:gd name="T46" fmla="*/ 137 w 178"/>
              <a:gd name="T47" fmla="*/ 167 h 180"/>
              <a:gd name="T48" fmla="*/ 132 w 178"/>
              <a:gd name="T49" fmla="*/ 148 h 180"/>
              <a:gd name="T50" fmla="*/ 170 w 178"/>
              <a:gd name="T51" fmla="*/ 124 h 180"/>
              <a:gd name="T52" fmla="*/ 178 w 178"/>
              <a:gd name="T53" fmla="*/ 111 h 180"/>
              <a:gd name="T54" fmla="*/ 95 w 178"/>
              <a:gd name="T55" fmla="*/ 141 h 180"/>
              <a:gd name="T56" fmla="*/ 84 w 178"/>
              <a:gd name="T57" fmla="*/ 41 h 180"/>
              <a:gd name="T58" fmla="*/ 95 w 178"/>
              <a:gd name="T59" fmla="*/ 141 h 180"/>
              <a:gd name="T60" fmla="*/ 75 w 178"/>
              <a:gd name="T61" fmla="*/ 93 h 180"/>
              <a:gd name="T62" fmla="*/ 104 w 178"/>
              <a:gd name="T63" fmla="*/ 8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8" h="180">
                <a:moveTo>
                  <a:pt x="176" y="106"/>
                </a:moveTo>
                <a:cubicBezTo>
                  <a:pt x="160" y="99"/>
                  <a:pt x="160" y="99"/>
                  <a:pt x="160" y="99"/>
                </a:cubicBezTo>
                <a:cubicBezTo>
                  <a:pt x="161" y="94"/>
                  <a:pt x="161" y="89"/>
                  <a:pt x="161" y="83"/>
                </a:cubicBezTo>
                <a:cubicBezTo>
                  <a:pt x="160" y="77"/>
                  <a:pt x="158" y="71"/>
                  <a:pt x="156" y="65"/>
                </a:cubicBezTo>
                <a:cubicBezTo>
                  <a:pt x="170" y="55"/>
                  <a:pt x="170" y="55"/>
                  <a:pt x="170" y="55"/>
                </a:cubicBezTo>
                <a:cubicBezTo>
                  <a:pt x="171" y="54"/>
                  <a:pt x="172" y="52"/>
                  <a:pt x="171" y="50"/>
                </a:cubicBezTo>
                <a:cubicBezTo>
                  <a:pt x="165" y="40"/>
                  <a:pt x="165" y="40"/>
                  <a:pt x="165" y="40"/>
                </a:cubicBezTo>
                <a:cubicBezTo>
                  <a:pt x="164" y="39"/>
                  <a:pt x="162" y="38"/>
                  <a:pt x="161" y="39"/>
                </a:cubicBezTo>
                <a:cubicBezTo>
                  <a:pt x="145" y="45"/>
                  <a:pt x="145" y="45"/>
                  <a:pt x="145" y="45"/>
                </a:cubicBezTo>
                <a:cubicBezTo>
                  <a:pt x="138" y="37"/>
                  <a:pt x="130" y="31"/>
                  <a:pt x="120" y="27"/>
                </a:cubicBezTo>
                <a:cubicBezTo>
                  <a:pt x="124" y="9"/>
                  <a:pt x="124" y="9"/>
                  <a:pt x="124" y="9"/>
                </a:cubicBezTo>
                <a:cubicBezTo>
                  <a:pt x="124" y="7"/>
                  <a:pt x="123" y="5"/>
                  <a:pt x="122" y="4"/>
                </a:cubicBezTo>
                <a:cubicBezTo>
                  <a:pt x="111" y="1"/>
                  <a:pt x="111" y="1"/>
                  <a:pt x="111" y="1"/>
                </a:cubicBezTo>
                <a:cubicBezTo>
                  <a:pt x="109" y="0"/>
                  <a:pt x="107" y="1"/>
                  <a:pt x="106" y="3"/>
                </a:cubicBezTo>
                <a:cubicBezTo>
                  <a:pt x="98" y="20"/>
                  <a:pt x="98" y="20"/>
                  <a:pt x="98" y="20"/>
                </a:cubicBezTo>
                <a:cubicBezTo>
                  <a:pt x="98" y="20"/>
                  <a:pt x="98" y="20"/>
                  <a:pt x="98" y="20"/>
                </a:cubicBezTo>
                <a:cubicBezTo>
                  <a:pt x="93" y="19"/>
                  <a:pt x="87" y="19"/>
                  <a:pt x="82" y="20"/>
                </a:cubicBezTo>
                <a:cubicBezTo>
                  <a:pt x="77" y="21"/>
                  <a:pt x="72" y="22"/>
                  <a:pt x="68" y="23"/>
                </a:cubicBezTo>
                <a:cubicBezTo>
                  <a:pt x="67" y="23"/>
                  <a:pt x="67" y="23"/>
                  <a:pt x="67" y="23"/>
                </a:cubicBezTo>
                <a:cubicBezTo>
                  <a:pt x="56" y="8"/>
                  <a:pt x="56" y="8"/>
                  <a:pt x="56" y="8"/>
                </a:cubicBezTo>
                <a:cubicBezTo>
                  <a:pt x="54" y="6"/>
                  <a:pt x="52" y="6"/>
                  <a:pt x="51" y="7"/>
                </a:cubicBezTo>
                <a:cubicBezTo>
                  <a:pt x="41" y="13"/>
                  <a:pt x="41" y="13"/>
                  <a:pt x="41" y="13"/>
                </a:cubicBezTo>
                <a:cubicBezTo>
                  <a:pt x="39" y="13"/>
                  <a:pt x="39" y="15"/>
                  <a:pt x="40" y="17"/>
                </a:cubicBezTo>
                <a:cubicBezTo>
                  <a:pt x="47" y="34"/>
                  <a:pt x="47" y="34"/>
                  <a:pt x="47" y="34"/>
                </a:cubicBezTo>
                <a:cubicBezTo>
                  <a:pt x="38" y="40"/>
                  <a:pt x="31" y="49"/>
                  <a:pt x="26" y="58"/>
                </a:cubicBezTo>
                <a:cubicBezTo>
                  <a:pt x="8" y="55"/>
                  <a:pt x="8" y="55"/>
                  <a:pt x="8" y="55"/>
                </a:cubicBezTo>
                <a:cubicBezTo>
                  <a:pt x="6" y="55"/>
                  <a:pt x="4" y="56"/>
                  <a:pt x="4" y="58"/>
                </a:cubicBezTo>
                <a:cubicBezTo>
                  <a:pt x="0" y="69"/>
                  <a:pt x="0" y="69"/>
                  <a:pt x="0" y="69"/>
                </a:cubicBezTo>
                <a:cubicBezTo>
                  <a:pt x="0" y="70"/>
                  <a:pt x="1" y="72"/>
                  <a:pt x="2" y="73"/>
                </a:cubicBezTo>
                <a:cubicBezTo>
                  <a:pt x="19" y="81"/>
                  <a:pt x="19" y="81"/>
                  <a:pt x="19" y="81"/>
                </a:cubicBezTo>
                <a:cubicBezTo>
                  <a:pt x="18" y="86"/>
                  <a:pt x="18" y="92"/>
                  <a:pt x="19" y="99"/>
                </a:cubicBezTo>
                <a:cubicBezTo>
                  <a:pt x="19" y="104"/>
                  <a:pt x="20" y="109"/>
                  <a:pt x="22" y="114"/>
                </a:cubicBezTo>
                <a:cubicBezTo>
                  <a:pt x="7" y="124"/>
                  <a:pt x="7" y="124"/>
                  <a:pt x="7" y="124"/>
                </a:cubicBezTo>
                <a:cubicBezTo>
                  <a:pt x="6" y="126"/>
                  <a:pt x="5" y="128"/>
                  <a:pt x="6" y="129"/>
                </a:cubicBezTo>
                <a:cubicBezTo>
                  <a:pt x="12" y="139"/>
                  <a:pt x="12" y="139"/>
                  <a:pt x="12" y="139"/>
                </a:cubicBezTo>
                <a:cubicBezTo>
                  <a:pt x="13" y="141"/>
                  <a:pt x="15" y="141"/>
                  <a:pt x="16" y="141"/>
                </a:cubicBezTo>
                <a:cubicBezTo>
                  <a:pt x="33" y="134"/>
                  <a:pt x="33" y="134"/>
                  <a:pt x="33" y="134"/>
                </a:cubicBezTo>
                <a:cubicBezTo>
                  <a:pt x="40" y="143"/>
                  <a:pt x="48" y="150"/>
                  <a:pt x="59" y="155"/>
                </a:cubicBezTo>
                <a:cubicBezTo>
                  <a:pt x="56" y="172"/>
                  <a:pt x="56" y="172"/>
                  <a:pt x="56" y="172"/>
                </a:cubicBezTo>
                <a:cubicBezTo>
                  <a:pt x="56" y="173"/>
                  <a:pt x="57" y="175"/>
                  <a:pt x="58" y="176"/>
                </a:cubicBezTo>
                <a:cubicBezTo>
                  <a:pt x="69" y="179"/>
                  <a:pt x="69" y="179"/>
                  <a:pt x="69" y="179"/>
                </a:cubicBezTo>
                <a:cubicBezTo>
                  <a:pt x="71" y="180"/>
                  <a:pt x="73" y="179"/>
                  <a:pt x="74" y="177"/>
                </a:cubicBezTo>
                <a:cubicBezTo>
                  <a:pt x="80" y="162"/>
                  <a:pt x="80" y="162"/>
                  <a:pt x="80" y="162"/>
                </a:cubicBezTo>
                <a:cubicBezTo>
                  <a:pt x="86" y="162"/>
                  <a:pt x="92" y="163"/>
                  <a:pt x="97" y="162"/>
                </a:cubicBezTo>
                <a:cubicBezTo>
                  <a:pt x="102" y="161"/>
                  <a:pt x="108" y="160"/>
                  <a:pt x="112" y="159"/>
                </a:cubicBezTo>
                <a:cubicBezTo>
                  <a:pt x="122" y="172"/>
                  <a:pt x="122" y="172"/>
                  <a:pt x="122" y="172"/>
                </a:cubicBezTo>
                <a:cubicBezTo>
                  <a:pt x="123" y="173"/>
                  <a:pt x="125" y="174"/>
                  <a:pt x="127" y="173"/>
                </a:cubicBezTo>
                <a:cubicBezTo>
                  <a:pt x="137" y="167"/>
                  <a:pt x="137" y="167"/>
                  <a:pt x="137" y="167"/>
                </a:cubicBezTo>
                <a:cubicBezTo>
                  <a:pt x="138" y="167"/>
                  <a:pt x="139" y="165"/>
                  <a:pt x="138" y="163"/>
                </a:cubicBezTo>
                <a:cubicBezTo>
                  <a:pt x="132" y="148"/>
                  <a:pt x="132" y="148"/>
                  <a:pt x="132" y="148"/>
                </a:cubicBezTo>
                <a:cubicBezTo>
                  <a:pt x="142" y="141"/>
                  <a:pt x="149" y="132"/>
                  <a:pt x="154" y="121"/>
                </a:cubicBezTo>
                <a:cubicBezTo>
                  <a:pt x="170" y="124"/>
                  <a:pt x="170" y="124"/>
                  <a:pt x="170" y="124"/>
                </a:cubicBezTo>
                <a:cubicBezTo>
                  <a:pt x="172" y="124"/>
                  <a:pt x="174" y="123"/>
                  <a:pt x="174" y="122"/>
                </a:cubicBezTo>
                <a:cubicBezTo>
                  <a:pt x="178" y="111"/>
                  <a:pt x="178" y="111"/>
                  <a:pt x="178" y="111"/>
                </a:cubicBezTo>
                <a:cubicBezTo>
                  <a:pt x="178" y="109"/>
                  <a:pt x="177" y="107"/>
                  <a:pt x="176" y="106"/>
                </a:cubicBezTo>
                <a:close/>
                <a:moveTo>
                  <a:pt x="95" y="141"/>
                </a:moveTo>
                <a:cubicBezTo>
                  <a:pt x="67" y="144"/>
                  <a:pt x="42" y="124"/>
                  <a:pt x="39" y="96"/>
                </a:cubicBezTo>
                <a:cubicBezTo>
                  <a:pt x="36" y="69"/>
                  <a:pt x="56" y="44"/>
                  <a:pt x="84" y="41"/>
                </a:cubicBezTo>
                <a:cubicBezTo>
                  <a:pt x="112" y="38"/>
                  <a:pt x="137" y="58"/>
                  <a:pt x="140" y="86"/>
                </a:cubicBezTo>
                <a:cubicBezTo>
                  <a:pt x="143" y="113"/>
                  <a:pt x="123" y="138"/>
                  <a:pt x="95" y="141"/>
                </a:cubicBezTo>
                <a:close/>
                <a:moveTo>
                  <a:pt x="91" y="106"/>
                </a:moveTo>
                <a:cubicBezTo>
                  <a:pt x="83" y="107"/>
                  <a:pt x="76" y="101"/>
                  <a:pt x="75" y="93"/>
                </a:cubicBezTo>
                <a:cubicBezTo>
                  <a:pt x="74" y="84"/>
                  <a:pt x="80" y="77"/>
                  <a:pt x="88" y="76"/>
                </a:cubicBezTo>
                <a:cubicBezTo>
                  <a:pt x="96" y="75"/>
                  <a:pt x="103" y="81"/>
                  <a:pt x="104" y="89"/>
                </a:cubicBezTo>
                <a:cubicBezTo>
                  <a:pt x="105" y="97"/>
                  <a:pt x="99" y="105"/>
                  <a:pt x="91" y="106"/>
                </a:cubicBezTo>
                <a:close/>
              </a:path>
            </a:pathLst>
          </a:custGeom>
          <a:solidFill>
            <a:schemeClr val="accent2"/>
          </a:solidFill>
          <a:ln>
            <a:noFill/>
          </a:ln>
        </p:spPr>
        <p:txBody>
          <a:bodyPr vert="horz" wrap="square" lIns="68585" tIns="34293" rIns="68585" bIns="34293" numCol="1" anchor="t" anchorCtr="0" compatLnSpc="1"/>
          <a:lstStyle/>
          <a:p>
            <a:endParaRPr lang="en-US" sz="1015"/>
          </a:p>
        </p:txBody>
      </p:sp>
      <p:sp>
        <p:nvSpPr>
          <p:cNvPr id="16" name="Freeform 22"/>
          <p:cNvSpPr>
            <a:spLocks noEditPoints="1"/>
          </p:cNvSpPr>
          <p:nvPr/>
        </p:nvSpPr>
        <p:spPr bwMode="auto">
          <a:xfrm flipH="1">
            <a:off x="5838650" y="3997027"/>
            <a:ext cx="515884" cy="51780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solidFill>
            <a:schemeClr val="accent2"/>
          </a:solidFill>
          <a:ln>
            <a:noFill/>
          </a:ln>
        </p:spPr>
        <p:txBody>
          <a:bodyPr vert="horz" wrap="square" lIns="68585" tIns="34293" rIns="68585" bIns="34293" numCol="1" anchor="t" anchorCtr="0" compatLnSpc="1"/>
          <a:lstStyle/>
          <a:p>
            <a:endParaRPr lang="en-US" sz="1015"/>
          </a:p>
        </p:txBody>
      </p:sp>
      <p:sp>
        <p:nvSpPr>
          <p:cNvPr id="17" name="Freeform 25"/>
          <p:cNvSpPr>
            <a:spLocks noEditPoints="1"/>
          </p:cNvSpPr>
          <p:nvPr/>
        </p:nvSpPr>
        <p:spPr bwMode="auto">
          <a:xfrm flipH="1">
            <a:off x="7810751" y="2018189"/>
            <a:ext cx="510109" cy="513959"/>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solidFill>
            <a:schemeClr val="accent2"/>
          </a:solidFill>
          <a:ln>
            <a:noFill/>
          </a:ln>
        </p:spPr>
        <p:txBody>
          <a:bodyPr vert="horz" wrap="square" lIns="68585" tIns="34293" rIns="68585" bIns="34293" numCol="1" anchor="t" anchorCtr="0" compatLnSpc="1"/>
          <a:lstStyle/>
          <a:p>
            <a:endParaRPr lang="en-US" sz="1015"/>
          </a:p>
        </p:txBody>
      </p:sp>
      <p:sp>
        <p:nvSpPr>
          <p:cNvPr id="18" name="Freeform 26"/>
          <p:cNvSpPr>
            <a:spLocks noEditPoints="1"/>
          </p:cNvSpPr>
          <p:nvPr/>
        </p:nvSpPr>
        <p:spPr bwMode="auto">
          <a:xfrm flipH="1">
            <a:off x="5583596" y="2732342"/>
            <a:ext cx="510109" cy="513959"/>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solidFill>
            <a:schemeClr val="accent2"/>
          </a:solidFill>
          <a:ln>
            <a:noFill/>
          </a:ln>
        </p:spPr>
        <p:txBody>
          <a:bodyPr vert="horz" wrap="square" lIns="68585" tIns="34293" rIns="68585" bIns="34293" numCol="1" anchor="t" anchorCtr="0" compatLnSpc="1"/>
          <a:lstStyle/>
          <a:p>
            <a:endParaRPr lang="en-US" sz="1015"/>
          </a:p>
        </p:txBody>
      </p:sp>
      <p:sp>
        <p:nvSpPr>
          <p:cNvPr id="19" name="Freeform 28"/>
          <p:cNvSpPr>
            <a:spLocks noEditPoints="1"/>
          </p:cNvSpPr>
          <p:nvPr/>
        </p:nvSpPr>
        <p:spPr bwMode="auto">
          <a:xfrm flipH="1">
            <a:off x="7752040" y="2559098"/>
            <a:ext cx="551495" cy="553420"/>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20" name="Freeform 31"/>
          <p:cNvSpPr>
            <a:spLocks noEditPoints="1"/>
          </p:cNvSpPr>
          <p:nvPr/>
        </p:nvSpPr>
        <p:spPr bwMode="auto">
          <a:xfrm flipH="1">
            <a:off x="5356453" y="3834370"/>
            <a:ext cx="497597" cy="497597"/>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5" tIns="34293" rIns="68585" bIns="34293" numCol="1" anchor="t" anchorCtr="0" compatLnSpc="1"/>
          <a:lstStyle/>
          <a:p>
            <a:endParaRPr lang="en-US" sz="1015"/>
          </a:p>
        </p:txBody>
      </p:sp>
      <p:sp>
        <p:nvSpPr>
          <p:cNvPr id="21" name="Freeform 33"/>
          <p:cNvSpPr>
            <a:spLocks noEditPoints="1"/>
          </p:cNvSpPr>
          <p:nvPr/>
        </p:nvSpPr>
        <p:spPr bwMode="auto">
          <a:xfrm flipH="1">
            <a:off x="6107179" y="2349278"/>
            <a:ext cx="1062566" cy="1063529"/>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solidFill>
            <a:schemeClr val="accent1"/>
          </a:solidFill>
          <a:ln>
            <a:noFill/>
          </a:ln>
        </p:spPr>
        <p:txBody>
          <a:bodyPr vert="horz" wrap="square" lIns="68585" tIns="34293" rIns="68585" bIns="34293" numCol="1" anchor="t" anchorCtr="0" compatLnSpc="1"/>
          <a:lstStyle/>
          <a:p>
            <a:endParaRPr lang="en-US" sz="1015"/>
          </a:p>
        </p:txBody>
      </p:sp>
      <p:sp>
        <p:nvSpPr>
          <p:cNvPr id="22" name="Rectangle 22"/>
          <p:cNvSpPr/>
          <p:nvPr/>
        </p:nvSpPr>
        <p:spPr>
          <a:xfrm>
            <a:off x="390948" y="1497028"/>
            <a:ext cx="4181648" cy="1187633"/>
          </a:xfrm>
          <a:prstGeom prst="rect">
            <a:avLst/>
          </a:prstGeom>
        </p:spPr>
        <p:txBody>
          <a:bodyPr wrap="square">
            <a:spAutoFit/>
          </a:bodyPr>
          <a:lstStyle/>
          <a:p>
            <a:pPr>
              <a:lnSpc>
                <a:spcPct val="130000"/>
              </a:lnSpc>
            </a:pPr>
            <a:r>
              <a:rPr lang="en-US" sz="13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Informations</a:t>
            </a:r>
            <a:endParaRPr lang="en-US" sz="13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TextBox 22"/>
          <p:cNvSpPr txBox="1"/>
          <p:nvPr/>
        </p:nvSpPr>
        <p:spPr>
          <a:xfrm>
            <a:off x="462722" y="1118980"/>
            <a:ext cx="1656055" cy="236306"/>
          </a:xfrm>
          <a:prstGeom prst="roundRect">
            <a:avLst/>
          </a:prstGeom>
          <a:solidFill>
            <a:schemeClr val="accent2"/>
          </a:solidFill>
        </p:spPr>
        <p:txBody>
          <a:bodyPr wrap="none" rtlCol="0">
            <a:spAutoFit/>
          </a:bodyPr>
          <a:lstStyle/>
          <a:p>
            <a:r>
              <a:rPr lang="en-US" sz="790"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Management Team</a:t>
            </a:r>
            <a:endParaRPr lang="en-US" sz="79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6"/>
          <p:cNvSpPr/>
          <p:nvPr/>
        </p:nvSpPr>
        <p:spPr>
          <a:xfrm>
            <a:off x="944873" y="2794998"/>
            <a:ext cx="3627722" cy="1907830"/>
          </a:xfrm>
          <a:prstGeom prst="rect">
            <a:avLst/>
          </a:prstGeom>
        </p:spPr>
        <p:txBody>
          <a:bodyPr wrap="square">
            <a:spAutoFit/>
          </a:bodyPr>
          <a:lstStyle/>
          <a:p>
            <a:pPr marL="128905" indent="-1289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905" indent="-128905">
              <a:lnSpc>
                <a:spcPct val="130000"/>
              </a:lnSpc>
              <a:buFont typeface="Wingdings" panose="05000000000000000000" pitchFamily="2" charset="2"/>
              <a:buChar char="ü"/>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905" indent="-1289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905" indent="-128905">
              <a:lnSpc>
                <a:spcPct val="130000"/>
              </a:lnSpc>
              <a:buFont typeface="Wingdings" panose="05000000000000000000" pitchFamily="2" charset="2"/>
              <a:buChar char="ü"/>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905" indent="-1289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anim calcmode="lin" valueType="num">
                                      <p:cBhvr>
                                        <p:cTn id="33" dur="750" fill="hold"/>
                                        <p:tgtEl>
                                          <p:spTgt spid="11"/>
                                        </p:tgtEl>
                                        <p:attrNameLst>
                                          <p:attrName>ppt_x</p:attrName>
                                        </p:attrNameLst>
                                      </p:cBhvr>
                                      <p:tavLst>
                                        <p:tav tm="0">
                                          <p:val>
                                            <p:strVal val="#ppt_x"/>
                                          </p:val>
                                        </p:tav>
                                        <p:tav tm="100000">
                                          <p:val>
                                            <p:strVal val="#ppt_x"/>
                                          </p:val>
                                        </p:tav>
                                      </p:tavLst>
                                    </p:anim>
                                    <p:anim calcmode="lin" valueType="num">
                                      <p:cBhvr>
                                        <p:cTn id="34" dur="75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750"/>
                                        <p:tgtEl>
                                          <p:spTgt spid="13"/>
                                        </p:tgtEl>
                                      </p:cBhvr>
                                    </p:animEffect>
                                    <p:anim calcmode="lin" valueType="num">
                                      <p:cBhvr>
                                        <p:cTn id="43" dur="750" fill="hold"/>
                                        <p:tgtEl>
                                          <p:spTgt spid="13"/>
                                        </p:tgtEl>
                                        <p:attrNameLst>
                                          <p:attrName>ppt_x</p:attrName>
                                        </p:attrNameLst>
                                      </p:cBhvr>
                                      <p:tavLst>
                                        <p:tav tm="0">
                                          <p:val>
                                            <p:strVal val="#ppt_x"/>
                                          </p:val>
                                        </p:tav>
                                        <p:tav tm="100000">
                                          <p:val>
                                            <p:strVal val="#ppt_x"/>
                                          </p:val>
                                        </p:tav>
                                      </p:tavLst>
                                    </p:anim>
                                    <p:anim calcmode="lin" valueType="num">
                                      <p:cBhvr>
                                        <p:cTn id="44" dur="75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750"/>
                                        <p:tgtEl>
                                          <p:spTgt spid="15"/>
                                        </p:tgtEl>
                                      </p:cBhvr>
                                    </p:animEffect>
                                    <p:anim calcmode="lin" valueType="num">
                                      <p:cBhvr>
                                        <p:cTn id="53" dur="750" fill="hold"/>
                                        <p:tgtEl>
                                          <p:spTgt spid="15"/>
                                        </p:tgtEl>
                                        <p:attrNameLst>
                                          <p:attrName>ppt_x</p:attrName>
                                        </p:attrNameLst>
                                      </p:cBhvr>
                                      <p:tavLst>
                                        <p:tav tm="0">
                                          <p:val>
                                            <p:strVal val="#ppt_x"/>
                                          </p:val>
                                        </p:tav>
                                        <p:tav tm="100000">
                                          <p:val>
                                            <p:strVal val="#ppt_x"/>
                                          </p:val>
                                        </p:tav>
                                      </p:tavLst>
                                    </p:anim>
                                    <p:anim calcmode="lin" valueType="num">
                                      <p:cBhvr>
                                        <p:cTn id="54" dur="75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750"/>
                                        <p:tgtEl>
                                          <p:spTgt spid="18"/>
                                        </p:tgtEl>
                                      </p:cBhvr>
                                    </p:animEffect>
                                    <p:anim calcmode="lin" valueType="num">
                                      <p:cBhvr>
                                        <p:cTn id="68" dur="750" fill="hold"/>
                                        <p:tgtEl>
                                          <p:spTgt spid="18"/>
                                        </p:tgtEl>
                                        <p:attrNameLst>
                                          <p:attrName>ppt_x</p:attrName>
                                        </p:attrNameLst>
                                      </p:cBhvr>
                                      <p:tavLst>
                                        <p:tav tm="0">
                                          <p:val>
                                            <p:strVal val="#ppt_x"/>
                                          </p:val>
                                        </p:tav>
                                        <p:tav tm="100000">
                                          <p:val>
                                            <p:strVal val="#ppt_x"/>
                                          </p:val>
                                        </p:tav>
                                      </p:tavLst>
                                    </p:anim>
                                    <p:anim calcmode="lin" valueType="num">
                                      <p:cBhvr>
                                        <p:cTn id="69" dur="75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750"/>
                                        <p:tgtEl>
                                          <p:spTgt spid="19"/>
                                        </p:tgtEl>
                                      </p:cBhvr>
                                    </p:animEffect>
                                    <p:anim calcmode="lin" valueType="num">
                                      <p:cBhvr>
                                        <p:cTn id="73" dur="750" fill="hold"/>
                                        <p:tgtEl>
                                          <p:spTgt spid="19"/>
                                        </p:tgtEl>
                                        <p:attrNameLst>
                                          <p:attrName>ppt_x</p:attrName>
                                        </p:attrNameLst>
                                      </p:cBhvr>
                                      <p:tavLst>
                                        <p:tav tm="0">
                                          <p:val>
                                            <p:strVal val="#ppt_x"/>
                                          </p:val>
                                        </p:tav>
                                        <p:tav tm="100000">
                                          <p:val>
                                            <p:strVal val="#ppt_x"/>
                                          </p:val>
                                        </p:tav>
                                      </p:tavLst>
                                    </p:anim>
                                    <p:anim calcmode="lin" valueType="num">
                                      <p:cBhvr>
                                        <p:cTn id="74" dur="75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750"/>
                                        <p:tgtEl>
                                          <p:spTgt spid="20"/>
                                        </p:tgtEl>
                                      </p:cBhvr>
                                    </p:animEffect>
                                    <p:anim calcmode="lin" valueType="num">
                                      <p:cBhvr>
                                        <p:cTn id="78" dur="750" fill="hold"/>
                                        <p:tgtEl>
                                          <p:spTgt spid="20"/>
                                        </p:tgtEl>
                                        <p:attrNameLst>
                                          <p:attrName>ppt_x</p:attrName>
                                        </p:attrNameLst>
                                      </p:cBhvr>
                                      <p:tavLst>
                                        <p:tav tm="0">
                                          <p:val>
                                            <p:strVal val="#ppt_x"/>
                                          </p:val>
                                        </p:tav>
                                        <p:tav tm="100000">
                                          <p:val>
                                            <p:strVal val="#ppt_x"/>
                                          </p:val>
                                        </p:tav>
                                      </p:tavLst>
                                    </p:anim>
                                    <p:anim calcmode="lin" valueType="num">
                                      <p:cBhvr>
                                        <p:cTn id="79" dur="75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anim calcmode="lin" valueType="num">
                                      <p:cBhvr>
                                        <p:cTn id="83" dur="750" fill="hold"/>
                                        <p:tgtEl>
                                          <p:spTgt spid="21"/>
                                        </p:tgtEl>
                                        <p:attrNameLst>
                                          <p:attrName>ppt_x</p:attrName>
                                        </p:attrNameLst>
                                      </p:cBhvr>
                                      <p:tavLst>
                                        <p:tav tm="0">
                                          <p:val>
                                            <p:strVal val="#ppt_x"/>
                                          </p:val>
                                        </p:tav>
                                        <p:tav tm="100000">
                                          <p:val>
                                            <p:strVal val="#ppt_x"/>
                                          </p:val>
                                        </p:tav>
                                      </p:tavLst>
                                    </p:anim>
                                    <p:anim calcmode="lin" valueType="num">
                                      <p:cBhvr>
                                        <p:cTn id="84" dur="750" fill="hold"/>
                                        <p:tgtEl>
                                          <p:spTgt spid="2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750"/>
                                        <p:tgtEl>
                                          <p:spTgt spid="22"/>
                                        </p:tgtEl>
                                      </p:cBhvr>
                                    </p:animEffect>
                                    <p:anim calcmode="lin" valueType="num">
                                      <p:cBhvr>
                                        <p:cTn id="88" dur="750" fill="hold"/>
                                        <p:tgtEl>
                                          <p:spTgt spid="22"/>
                                        </p:tgtEl>
                                        <p:attrNameLst>
                                          <p:attrName>ppt_x</p:attrName>
                                        </p:attrNameLst>
                                      </p:cBhvr>
                                      <p:tavLst>
                                        <p:tav tm="0">
                                          <p:val>
                                            <p:strVal val="#ppt_x"/>
                                          </p:val>
                                        </p:tav>
                                        <p:tav tm="100000">
                                          <p:val>
                                            <p:strVal val="#ppt_x"/>
                                          </p:val>
                                        </p:tav>
                                      </p:tavLst>
                                    </p:anim>
                                    <p:anim calcmode="lin" valueType="num">
                                      <p:cBhvr>
                                        <p:cTn id="89" dur="750" fill="hold"/>
                                        <p:tgtEl>
                                          <p:spTgt spid="2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750"/>
                                        <p:tgtEl>
                                          <p:spTgt spid="23"/>
                                        </p:tgtEl>
                                      </p:cBhvr>
                                    </p:animEffect>
                                    <p:anim calcmode="lin" valueType="num">
                                      <p:cBhvr>
                                        <p:cTn id="93" dur="750" fill="hold"/>
                                        <p:tgtEl>
                                          <p:spTgt spid="23"/>
                                        </p:tgtEl>
                                        <p:attrNameLst>
                                          <p:attrName>ppt_x</p:attrName>
                                        </p:attrNameLst>
                                      </p:cBhvr>
                                      <p:tavLst>
                                        <p:tav tm="0">
                                          <p:val>
                                            <p:strVal val="#ppt_x"/>
                                          </p:val>
                                        </p:tav>
                                        <p:tav tm="100000">
                                          <p:val>
                                            <p:strVal val="#ppt_x"/>
                                          </p:val>
                                        </p:tav>
                                      </p:tavLst>
                                    </p:anim>
                                    <p:anim calcmode="lin" valueType="num">
                                      <p:cBhvr>
                                        <p:cTn id="94" dur="75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750"/>
                                        <p:tgtEl>
                                          <p:spTgt spid="24"/>
                                        </p:tgtEl>
                                      </p:cBhvr>
                                    </p:animEffect>
                                    <p:anim calcmode="lin" valueType="num">
                                      <p:cBhvr>
                                        <p:cTn id="98" dur="750" fill="hold"/>
                                        <p:tgtEl>
                                          <p:spTgt spid="24"/>
                                        </p:tgtEl>
                                        <p:attrNameLst>
                                          <p:attrName>ppt_x</p:attrName>
                                        </p:attrNameLst>
                                      </p:cBhvr>
                                      <p:tavLst>
                                        <p:tav tm="0">
                                          <p:val>
                                            <p:strVal val="#ppt_x"/>
                                          </p:val>
                                        </p:tav>
                                        <p:tav tm="100000">
                                          <p:val>
                                            <p:strVal val="#ppt_x"/>
                                          </p:val>
                                        </p:tav>
                                      </p:tavLst>
                                    </p:anim>
                                    <p:anim calcmode="lin" valueType="num">
                                      <p:cBhvr>
                                        <p:cTn id="9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animBg="1"/>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957997" y="2291209"/>
            <a:ext cx="722800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65"/>
          <p:cNvGrpSpPr/>
          <p:nvPr/>
        </p:nvGrpSpPr>
        <p:grpSpPr>
          <a:xfrm>
            <a:off x="1196536" y="1732109"/>
            <a:ext cx="1094533" cy="1210120"/>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48" name="Rectangle 47"/>
            <p:cNvSpPr/>
            <p:nvPr/>
          </p:nvSpPr>
          <p:spPr>
            <a:xfrm>
              <a:off x="3666405" y="1468512"/>
              <a:ext cx="601447" cy="584594"/>
            </a:xfrm>
            <a:prstGeom prst="rect">
              <a:avLst/>
            </a:prstGeom>
          </p:spPr>
          <p:txBody>
            <a:bodyPr wrap="none">
              <a:spAutoFit/>
            </a:bodyPr>
            <a:lstStyle/>
            <a:p>
              <a:pPr algn="ctr" defTabSz="1031240"/>
              <a:r>
                <a:rPr lang="en-US" sz="3200" dirty="0">
                  <a:solidFill>
                    <a:prstClr val="white"/>
                  </a:solidFill>
                </a:rPr>
                <a:t>01</a:t>
              </a:r>
              <a:endParaRPr lang="en-US" sz="3200" dirty="0">
                <a:solidFill>
                  <a:prstClr val="white"/>
                </a:solidFill>
              </a:endParaRPr>
            </a:p>
          </p:txBody>
        </p:sp>
      </p:grpSp>
      <p:grpSp>
        <p:nvGrpSpPr>
          <p:cNvPr id="3" name="Group 66"/>
          <p:cNvGrpSpPr/>
          <p:nvPr/>
        </p:nvGrpSpPr>
        <p:grpSpPr>
          <a:xfrm>
            <a:off x="3116769" y="1732109"/>
            <a:ext cx="1094533" cy="1210120"/>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55" name="Rectangle 54"/>
            <p:cNvSpPr/>
            <p:nvPr/>
          </p:nvSpPr>
          <p:spPr>
            <a:xfrm>
              <a:off x="4987259" y="1468513"/>
              <a:ext cx="601447" cy="584594"/>
            </a:xfrm>
            <a:prstGeom prst="rect">
              <a:avLst/>
            </a:prstGeom>
          </p:spPr>
          <p:txBody>
            <a:bodyPr wrap="none">
              <a:spAutoFit/>
            </a:bodyPr>
            <a:lstStyle/>
            <a:p>
              <a:pPr algn="ctr" defTabSz="1031240"/>
              <a:r>
                <a:rPr lang="en-US" sz="3200" dirty="0">
                  <a:solidFill>
                    <a:prstClr val="white"/>
                  </a:solidFill>
                </a:rPr>
                <a:t>02</a:t>
              </a:r>
              <a:endParaRPr lang="en-US" sz="3200" dirty="0">
                <a:solidFill>
                  <a:prstClr val="white"/>
                </a:solidFill>
              </a:endParaRPr>
            </a:p>
          </p:txBody>
        </p:sp>
      </p:grpSp>
      <p:grpSp>
        <p:nvGrpSpPr>
          <p:cNvPr id="4" name="Group 69"/>
          <p:cNvGrpSpPr/>
          <p:nvPr/>
        </p:nvGrpSpPr>
        <p:grpSpPr>
          <a:xfrm>
            <a:off x="2786183" y="3130090"/>
            <a:ext cx="1755702" cy="673513"/>
            <a:chOff x="5699664" y="1648997"/>
            <a:chExt cx="1755702" cy="673305"/>
          </a:xfrm>
        </p:grpSpPr>
        <p:sp>
          <p:nvSpPr>
            <p:cNvPr id="60" name="Text Placeholder 3"/>
            <p:cNvSpPr txBox="1"/>
            <p:nvPr/>
          </p:nvSpPr>
          <p:spPr>
            <a:xfrm>
              <a:off x="6192795" y="1648997"/>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61" name="Text Placeholder 3"/>
            <p:cNvSpPr txBox="1"/>
            <p:nvPr/>
          </p:nvSpPr>
          <p:spPr>
            <a:xfrm>
              <a:off x="5699664" y="1906932"/>
              <a:ext cx="175570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5" name="Group 72"/>
          <p:cNvGrpSpPr/>
          <p:nvPr/>
        </p:nvGrpSpPr>
        <p:grpSpPr>
          <a:xfrm>
            <a:off x="874240" y="3129108"/>
            <a:ext cx="1739122" cy="675476"/>
            <a:chOff x="5707954" y="1647036"/>
            <a:chExt cx="1739122" cy="675267"/>
          </a:xfrm>
        </p:grpSpPr>
        <p:sp>
          <p:nvSpPr>
            <p:cNvPr id="64" name="Text Placeholder 3"/>
            <p:cNvSpPr txBox="1"/>
            <p:nvPr/>
          </p:nvSpPr>
          <p:spPr>
            <a:xfrm>
              <a:off x="6192795" y="1647036"/>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65" name="Text Placeholder 3"/>
            <p:cNvSpPr txBox="1"/>
            <p:nvPr/>
          </p:nvSpPr>
          <p:spPr>
            <a:xfrm>
              <a:off x="5707954" y="1906933"/>
              <a:ext cx="173912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6" name="Group 67"/>
          <p:cNvGrpSpPr/>
          <p:nvPr/>
        </p:nvGrpSpPr>
        <p:grpSpPr>
          <a:xfrm>
            <a:off x="5037001" y="1732109"/>
            <a:ext cx="1094533" cy="1210120"/>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70" name="Rectangle 69"/>
            <p:cNvSpPr/>
            <p:nvPr/>
          </p:nvSpPr>
          <p:spPr>
            <a:xfrm>
              <a:off x="3666405" y="1468512"/>
              <a:ext cx="601447" cy="584594"/>
            </a:xfrm>
            <a:prstGeom prst="rect">
              <a:avLst/>
            </a:prstGeom>
            <a:grpFill/>
          </p:spPr>
          <p:txBody>
            <a:bodyPr wrap="none">
              <a:spAutoFit/>
            </a:bodyPr>
            <a:lstStyle/>
            <a:p>
              <a:pPr algn="ctr" defTabSz="1031240"/>
              <a:r>
                <a:rPr lang="en-US" sz="3200" dirty="0">
                  <a:solidFill>
                    <a:prstClr val="white"/>
                  </a:solidFill>
                </a:rPr>
                <a:t>03</a:t>
              </a:r>
              <a:endParaRPr lang="en-US" sz="3200" dirty="0">
                <a:solidFill>
                  <a:prstClr val="white"/>
                </a:solidFill>
              </a:endParaRPr>
            </a:p>
          </p:txBody>
        </p:sp>
      </p:grpSp>
      <p:grpSp>
        <p:nvGrpSpPr>
          <p:cNvPr id="7" name="Group 70"/>
          <p:cNvGrpSpPr/>
          <p:nvPr/>
        </p:nvGrpSpPr>
        <p:grpSpPr>
          <a:xfrm>
            <a:off x="6957236" y="1732107"/>
            <a:ext cx="1094533" cy="1210120"/>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74" name="Rectangle 73"/>
            <p:cNvSpPr/>
            <p:nvPr/>
          </p:nvSpPr>
          <p:spPr>
            <a:xfrm>
              <a:off x="4987260" y="1468513"/>
              <a:ext cx="601447" cy="584594"/>
            </a:xfrm>
            <a:prstGeom prst="rect">
              <a:avLst/>
            </a:prstGeom>
            <a:grpFill/>
          </p:spPr>
          <p:txBody>
            <a:bodyPr wrap="none">
              <a:spAutoFit/>
            </a:bodyPr>
            <a:lstStyle/>
            <a:p>
              <a:pPr algn="ctr" defTabSz="1031240"/>
              <a:r>
                <a:rPr lang="en-US" sz="3200" dirty="0">
                  <a:solidFill>
                    <a:prstClr val="white"/>
                  </a:solidFill>
                </a:rPr>
                <a:t>04</a:t>
              </a:r>
              <a:endParaRPr lang="en-US" sz="3200" dirty="0">
                <a:solidFill>
                  <a:prstClr val="white"/>
                </a:solidFill>
              </a:endParaRPr>
            </a:p>
          </p:txBody>
        </p:sp>
      </p:grpSp>
      <p:grpSp>
        <p:nvGrpSpPr>
          <p:cNvPr id="8" name="Group 69"/>
          <p:cNvGrpSpPr/>
          <p:nvPr/>
        </p:nvGrpSpPr>
        <p:grpSpPr>
          <a:xfrm>
            <a:off x="6643229" y="3130090"/>
            <a:ext cx="1722544" cy="673513"/>
            <a:chOff x="5716243" y="1648997"/>
            <a:chExt cx="1722544" cy="673305"/>
          </a:xfrm>
        </p:grpSpPr>
        <p:sp>
          <p:nvSpPr>
            <p:cNvPr id="77" name="Text Placeholder 3"/>
            <p:cNvSpPr txBox="1"/>
            <p:nvPr/>
          </p:nvSpPr>
          <p:spPr>
            <a:xfrm>
              <a:off x="6192795" y="1648997"/>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78" name="Text Placeholder 3"/>
            <p:cNvSpPr txBox="1"/>
            <p:nvPr/>
          </p:nvSpPr>
          <p:spPr>
            <a:xfrm>
              <a:off x="5716243" y="1906932"/>
              <a:ext cx="1722544"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9" name="Group 72"/>
          <p:cNvGrpSpPr/>
          <p:nvPr/>
        </p:nvGrpSpPr>
        <p:grpSpPr>
          <a:xfrm>
            <a:off x="4714706" y="3129108"/>
            <a:ext cx="1739122" cy="675476"/>
            <a:chOff x="5707954" y="1647036"/>
            <a:chExt cx="1739122" cy="675267"/>
          </a:xfrm>
        </p:grpSpPr>
        <p:sp>
          <p:nvSpPr>
            <p:cNvPr id="80" name="Text Placeholder 3"/>
            <p:cNvSpPr txBox="1"/>
            <p:nvPr/>
          </p:nvSpPr>
          <p:spPr>
            <a:xfrm>
              <a:off x="6192795" y="1647036"/>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81" name="Text Placeholder 3"/>
            <p:cNvSpPr txBox="1"/>
            <p:nvPr/>
          </p:nvSpPr>
          <p:spPr>
            <a:xfrm>
              <a:off x="5707954" y="1906933"/>
              <a:ext cx="173912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82" name="TextBox 81"/>
          <p:cNvSpPr txBox="1"/>
          <p:nvPr/>
        </p:nvSpPr>
        <p:spPr>
          <a:xfrm>
            <a:off x="776086" y="4268583"/>
            <a:ext cx="7591831" cy="415498"/>
          </a:xfrm>
          <a:prstGeom prst="rect">
            <a:avLst/>
          </a:prstGeom>
          <a:noFill/>
        </p:spPr>
        <p:txBody>
          <a:bodyPr wrap="square" lIns="0" tIns="0" rIns="0" bIns="0" rtlCol="0">
            <a:spAutoFit/>
          </a:bodyPr>
          <a:lstStyle/>
          <a:p>
            <a:pPr algn="ctr" defTabSz="1031240"/>
            <a:r>
              <a:rPr lang="zh-CN" altLang="en-US" sz="900" dirty="0">
                <a:solidFill>
                  <a:prstClr val="black">
                    <a:lumMod val="50000"/>
                    <a:lumOff val="50000"/>
                  </a:prstClr>
                </a:solidFill>
              </a:rPr>
              <a:t>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a:t>
            </a:r>
            <a:endParaRPr lang="zh-CN" altLang="en-US" sz="900" dirty="0">
              <a:solidFill>
                <a:prstClr val="black">
                  <a:lumMod val="50000"/>
                  <a:lumOff val="50000"/>
                </a:prstClr>
              </a:solidFill>
            </a:endParaRPr>
          </a:p>
        </p:txBody>
      </p:sp>
      <p:cxnSp>
        <p:nvCxnSpPr>
          <p:cNvPr id="83" name="Straight Connector 82"/>
          <p:cNvCxnSpPr/>
          <p:nvPr/>
        </p:nvCxnSpPr>
        <p:spPr>
          <a:xfrm>
            <a:off x="782231" y="4135203"/>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043043"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
        <p:nvSpPr>
          <p:cNvPr id="32" name="Arc 31"/>
          <p:cNvSpPr/>
          <p:nvPr/>
        </p:nvSpPr>
        <p:spPr>
          <a:xfrm rot="19051047">
            <a:off x="3891504"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
        <p:nvSpPr>
          <p:cNvPr id="33" name="Arc 32"/>
          <p:cNvSpPr/>
          <p:nvPr/>
        </p:nvSpPr>
        <p:spPr>
          <a:xfrm rot="19051047">
            <a:off x="5739967"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
        <p:nvSpPr>
          <p:cNvPr id="34" name="文本框 33"/>
          <p:cNvSpPr txBox="1"/>
          <p:nvPr/>
        </p:nvSpPr>
        <p:spPr>
          <a:xfrm>
            <a:off x="296392" y="4858864"/>
            <a:ext cx="261620" cy="252730"/>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200"/>
                                        <p:tgtEl>
                                          <p:spTgt spid="3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 fill="hold"/>
                                        <p:tgtEl>
                                          <p:spTgt spid="2"/>
                                        </p:tgtEl>
                                        <p:attrNameLst>
                                          <p:attrName>ppt_x</p:attrName>
                                        </p:attrNameLst>
                                      </p:cBhvr>
                                      <p:tavLst>
                                        <p:tav tm="0">
                                          <p:val>
                                            <p:strVal val="#ppt_x"/>
                                          </p:val>
                                        </p:tav>
                                        <p:tav tm="100000">
                                          <p:val>
                                            <p:strVal val="#ppt_x"/>
                                          </p:val>
                                        </p:tav>
                                      </p:tavLst>
                                    </p:anim>
                                    <p:anim calcmode="lin" valueType="num">
                                      <p:cBhvr additive="base">
                                        <p:cTn id="12" dur="2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200"/>
                                        <p:tgtEl>
                                          <p:spTgt spid="5"/>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200"/>
                                        <p:tgtEl>
                                          <p:spTgt spid="31"/>
                                        </p:tgtEl>
                                      </p:cBhvr>
                                    </p:animEffect>
                                  </p:childTnLst>
                                </p:cTn>
                              </p:par>
                            </p:childTnLst>
                          </p:cTn>
                        </p:par>
                        <p:par>
                          <p:cTn id="21" fill="hold">
                            <p:stCondLst>
                              <p:cond delay="2000"/>
                            </p:stCondLst>
                            <p:childTnLst>
                              <p:par>
                                <p:cTn id="22" presetID="2" presetClass="entr" presetSubtype="4" accel="50000" decel="5000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 fill="hold"/>
                                        <p:tgtEl>
                                          <p:spTgt spid="3"/>
                                        </p:tgtEl>
                                        <p:attrNameLst>
                                          <p:attrName>ppt_x</p:attrName>
                                        </p:attrNameLst>
                                      </p:cBhvr>
                                      <p:tavLst>
                                        <p:tav tm="0">
                                          <p:val>
                                            <p:strVal val="#ppt_x"/>
                                          </p:val>
                                        </p:tav>
                                        <p:tav tm="100000">
                                          <p:val>
                                            <p:strVal val="#ppt_x"/>
                                          </p:val>
                                        </p:tav>
                                      </p:tavLst>
                                    </p:anim>
                                    <p:anim calcmode="lin" valueType="num">
                                      <p:cBhvr additive="base">
                                        <p:cTn id="25" dur="2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200"/>
                                        <p:tgtEl>
                                          <p:spTgt spid="4"/>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200"/>
                                        <p:tgtEl>
                                          <p:spTgt spid="32"/>
                                        </p:tgtEl>
                                      </p:cBhvr>
                                    </p:animEffect>
                                  </p:childTnLst>
                                </p:cTn>
                              </p:par>
                            </p:childTnLst>
                          </p:cTn>
                        </p:par>
                        <p:par>
                          <p:cTn id="34" fill="hold">
                            <p:stCondLst>
                              <p:cond delay="3500"/>
                            </p:stCondLst>
                            <p:childTnLst>
                              <p:par>
                                <p:cTn id="35" presetID="2" presetClass="entr" presetSubtype="4" accel="50000" decel="5000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200"/>
                                        <p:tgtEl>
                                          <p:spTgt spid="9"/>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200"/>
                                        <p:tgtEl>
                                          <p:spTgt spid="33"/>
                                        </p:tgtEl>
                                      </p:cBhvr>
                                    </p:animEffect>
                                  </p:childTnLst>
                                </p:cTn>
                              </p:par>
                            </p:childTnLst>
                          </p:cTn>
                        </p:par>
                        <p:par>
                          <p:cTn id="47" fill="hold">
                            <p:stCondLst>
                              <p:cond delay="5000"/>
                            </p:stCondLst>
                            <p:childTnLst>
                              <p:par>
                                <p:cTn id="48" presetID="2" presetClass="entr" presetSubtype="4" accel="50000" decel="5000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200" fill="hold"/>
                                        <p:tgtEl>
                                          <p:spTgt spid="7"/>
                                        </p:tgtEl>
                                        <p:attrNameLst>
                                          <p:attrName>ppt_x</p:attrName>
                                        </p:attrNameLst>
                                      </p:cBhvr>
                                      <p:tavLst>
                                        <p:tav tm="0">
                                          <p:val>
                                            <p:strVal val="#ppt_x"/>
                                          </p:val>
                                        </p:tav>
                                        <p:tav tm="100000">
                                          <p:val>
                                            <p:strVal val="#ppt_x"/>
                                          </p:val>
                                        </p:tav>
                                      </p:tavLst>
                                    </p:anim>
                                    <p:anim calcmode="lin" valueType="num">
                                      <p:cBhvr additive="base">
                                        <p:cTn id="51" dur="2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2" presetClass="entr" presetSubtype="4"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lide(fromBottom)">
                                      <p:cBhvr>
                                        <p:cTn id="55" dur="200"/>
                                        <p:tgtEl>
                                          <p:spTgt spid="8"/>
                                        </p:tgtEl>
                                      </p:cBhvr>
                                    </p:animEffect>
                                  </p:childTnLst>
                                </p:cTn>
                              </p:par>
                            </p:childTnLst>
                          </p:cTn>
                        </p:par>
                        <p:par>
                          <p:cTn id="56" fill="hold">
                            <p:stCondLst>
                              <p:cond delay="60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200"/>
                                        <p:tgtEl>
                                          <p:spTgt spid="83"/>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2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2070" y="1861"/>
            <a:ext cx="9142857" cy="5142857"/>
          </a:xfrm>
          <a:prstGeom prst="rect">
            <a:avLst/>
          </a:prstGeom>
        </p:spPr>
      </p:pic>
      <p:sp>
        <p:nvSpPr>
          <p:cNvPr id="10" name="矩形 9"/>
          <p:cNvSpPr/>
          <p:nvPr/>
        </p:nvSpPr>
        <p:spPr>
          <a:xfrm>
            <a:off x="3503328" y="3007559"/>
            <a:ext cx="25418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1" fmla="*/ 0 w 9575800"/>
              <a:gd name="connsiteY0-2" fmla="*/ 144875 h 763062"/>
              <a:gd name="connsiteX1-3" fmla="*/ 1642534 w 9575800"/>
              <a:gd name="connsiteY1-4" fmla="*/ 762942 h 763062"/>
              <a:gd name="connsiteX2-5" fmla="*/ 3242734 w 9575800"/>
              <a:gd name="connsiteY2-6" fmla="*/ 942 h 763062"/>
              <a:gd name="connsiteX3-7" fmla="*/ 5003800 w 9575800"/>
              <a:gd name="connsiteY3-8" fmla="*/ 593608 h 763062"/>
              <a:gd name="connsiteX4-9" fmla="*/ 6629400 w 9575800"/>
              <a:gd name="connsiteY4-10" fmla="*/ 34808 h 763062"/>
              <a:gd name="connsiteX5-11" fmla="*/ 8111067 w 9575800"/>
              <a:gd name="connsiteY5-12" fmla="*/ 627475 h 763062"/>
              <a:gd name="connsiteX6-13" fmla="*/ 9575800 w 9575800"/>
              <a:gd name="connsiteY6-14" fmla="*/ 34808 h 763062"/>
              <a:gd name="connsiteX7-15" fmla="*/ 9575800 w 9575800"/>
              <a:gd name="connsiteY7-16" fmla="*/ 34808 h 763062"/>
              <a:gd name="connsiteX0-17" fmla="*/ 0 w 9575800"/>
              <a:gd name="connsiteY0-18" fmla="*/ 144008 h 762195"/>
              <a:gd name="connsiteX1-19" fmla="*/ 1642534 w 9575800"/>
              <a:gd name="connsiteY1-20" fmla="*/ 762075 h 762195"/>
              <a:gd name="connsiteX2-21" fmla="*/ 3242734 w 9575800"/>
              <a:gd name="connsiteY2-22" fmla="*/ 75 h 762195"/>
              <a:gd name="connsiteX3-23" fmla="*/ 4995333 w 9575800"/>
              <a:gd name="connsiteY3-24" fmla="*/ 711275 h 762195"/>
              <a:gd name="connsiteX4-25" fmla="*/ 6629400 w 9575800"/>
              <a:gd name="connsiteY4-26" fmla="*/ 33941 h 762195"/>
              <a:gd name="connsiteX5-27" fmla="*/ 8111067 w 9575800"/>
              <a:gd name="connsiteY5-28" fmla="*/ 626608 h 762195"/>
              <a:gd name="connsiteX6-29" fmla="*/ 9575800 w 9575800"/>
              <a:gd name="connsiteY6-30" fmla="*/ 33941 h 762195"/>
              <a:gd name="connsiteX7-31" fmla="*/ 9575800 w 9575800"/>
              <a:gd name="connsiteY7-32" fmla="*/ 33941 h 762195"/>
              <a:gd name="connsiteX0-33" fmla="*/ 0 w 9575800"/>
              <a:gd name="connsiteY0-34" fmla="*/ 144008 h 762195"/>
              <a:gd name="connsiteX1-35" fmla="*/ 1642534 w 9575800"/>
              <a:gd name="connsiteY1-36" fmla="*/ 762075 h 762195"/>
              <a:gd name="connsiteX2-37" fmla="*/ 3242734 w 9575800"/>
              <a:gd name="connsiteY2-38" fmla="*/ 75 h 762195"/>
              <a:gd name="connsiteX3-39" fmla="*/ 4995333 w 9575800"/>
              <a:gd name="connsiteY3-40" fmla="*/ 711275 h 762195"/>
              <a:gd name="connsiteX4-41" fmla="*/ 6629400 w 9575800"/>
              <a:gd name="connsiteY4-42" fmla="*/ 33941 h 762195"/>
              <a:gd name="connsiteX5-43" fmla="*/ 8144934 w 9575800"/>
              <a:gd name="connsiteY5-44" fmla="*/ 736674 h 762195"/>
              <a:gd name="connsiteX6-45" fmla="*/ 9575800 w 9575800"/>
              <a:gd name="connsiteY6-46" fmla="*/ 33941 h 762195"/>
              <a:gd name="connsiteX7-47" fmla="*/ 9575800 w 9575800"/>
              <a:gd name="connsiteY7-48" fmla="*/ 33941 h 762195"/>
              <a:gd name="connsiteX0-49" fmla="*/ 0 w 9575800"/>
              <a:gd name="connsiteY0-50" fmla="*/ 144008 h 762195"/>
              <a:gd name="connsiteX1-51" fmla="*/ 1642534 w 9575800"/>
              <a:gd name="connsiteY1-52" fmla="*/ 762075 h 762195"/>
              <a:gd name="connsiteX2-53" fmla="*/ 3242734 w 9575800"/>
              <a:gd name="connsiteY2-54" fmla="*/ 75 h 762195"/>
              <a:gd name="connsiteX3-55" fmla="*/ 4995333 w 9575800"/>
              <a:gd name="connsiteY3-56" fmla="*/ 711275 h 762195"/>
              <a:gd name="connsiteX4-57" fmla="*/ 6629400 w 9575800"/>
              <a:gd name="connsiteY4-58" fmla="*/ 33941 h 762195"/>
              <a:gd name="connsiteX5-59" fmla="*/ 8144934 w 9575800"/>
              <a:gd name="connsiteY5-60" fmla="*/ 736674 h 762195"/>
              <a:gd name="connsiteX6-61" fmla="*/ 9575800 w 9575800"/>
              <a:gd name="connsiteY6-62" fmla="*/ 33941 h 762195"/>
              <a:gd name="connsiteX7-63" fmla="*/ 9575800 w 9575800"/>
              <a:gd name="connsiteY7-64" fmla="*/ 33941 h 762195"/>
              <a:gd name="connsiteX0-65" fmla="*/ 0 w 9575800"/>
              <a:gd name="connsiteY0-66" fmla="*/ 144008 h 762195"/>
              <a:gd name="connsiteX1-67" fmla="*/ 1642534 w 9575800"/>
              <a:gd name="connsiteY1-68" fmla="*/ 762075 h 762195"/>
              <a:gd name="connsiteX2-69" fmla="*/ 3242734 w 9575800"/>
              <a:gd name="connsiteY2-70" fmla="*/ 75 h 762195"/>
              <a:gd name="connsiteX3-71" fmla="*/ 4995333 w 9575800"/>
              <a:gd name="connsiteY3-72" fmla="*/ 711275 h 762195"/>
              <a:gd name="connsiteX4-73" fmla="*/ 6629400 w 9575800"/>
              <a:gd name="connsiteY4-74" fmla="*/ 33941 h 762195"/>
              <a:gd name="connsiteX5-75" fmla="*/ 8246534 w 9575800"/>
              <a:gd name="connsiteY5-76" fmla="*/ 728207 h 762195"/>
              <a:gd name="connsiteX6-77" fmla="*/ 9575800 w 9575800"/>
              <a:gd name="connsiteY6-78" fmla="*/ 33941 h 762195"/>
              <a:gd name="connsiteX7-79" fmla="*/ 9575800 w 9575800"/>
              <a:gd name="connsiteY7-80" fmla="*/ 33941 h 762195"/>
              <a:gd name="connsiteX0-81" fmla="*/ 0 w 9575800"/>
              <a:gd name="connsiteY0-82" fmla="*/ 144008 h 762195"/>
              <a:gd name="connsiteX1-83" fmla="*/ 1642534 w 9575800"/>
              <a:gd name="connsiteY1-84" fmla="*/ 762075 h 762195"/>
              <a:gd name="connsiteX2-85" fmla="*/ 3242734 w 9575800"/>
              <a:gd name="connsiteY2-86" fmla="*/ 75 h 762195"/>
              <a:gd name="connsiteX3-87" fmla="*/ 4995333 w 9575800"/>
              <a:gd name="connsiteY3-88" fmla="*/ 711275 h 762195"/>
              <a:gd name="connsiteX4-89" fmla="*/ 6629400 w 9575800"/>
              <a:gd name="connsiteY4-90" fmla="*/ 33941 h 762195"/>
              <a:gd name="connsiteX5-91" fmla="*/ 8246534 w 9575800"/>
              <a:gd name="connsiteY5-92" fmla="*/ 728207 h 762195"/>
              <a:gd name="connsiteX6-93" fmla="*/ 9575800 w 9575800"/>
              <a:gd name="connsiteY6-94" fmla="*/ 33941 h 762195"/>
              <a:gd name="connsiteX7-95" fmla="*/ 9575800 w 9575800"/>
              <a:gd name="connsiteY7-96" fmla="*/ 33941 h 762195"/>
              <a:gd name="connsiteX0-97" fmla="*/ 0 w 9575800"/>
              <a:gd name="connsiteY0-98" fmla="*/ 144008 h 762195"/>
              <a:gd name="connsiteX1-99" fmla="*/ 1642534 w 9575800"/>
              <a:gd name="connsiteY1-100" fmla="*/ 762075 h 762195"/>
              <a:gd name="connsiteX2-101" fmla="*/ 3242734 w 9575800"/>
              <a:gd name="connsiteY2-102" fmla="*/ 75 h 762195"/>
              <a:gd name="connsiteX3-103" fmla="*/ 4995333 w 9575800"/>
              <a:gd name="connsiteY3-104" fmla="*/ 711275 h 762195"/>
              <a:gd name="connsiteX4-105" fmla="*/ 6553200 w 9575800"/>
              <a:gd name="connsiteY4-106" fmla="*/ 33941 h 762195"/>
              <a:gd name="connsiteX5-107" fmla="*/ 8246534 w 9575800"/>
              <a:gd name="connsiteY5-108" fmla="*/ 728207 h 762195"/>
              <a:gd name="connsiteX6-109" fmla="*/ 9575800 w 9575800"/>
              <a:gd name="connsiteY6-110" fmla="*/ 33941 h 762195"/>
              <a:gd name="connsiteX7-111" fmla="*/ 9575800 w 9575800"/>
              <a:gd name="connsiteY7-112" fmla="*/ 33941 h 762195"/>
              <a:gd name="connsiteX0-113" fmla="*/ 0 w 9575800"/>
              <a:gd name="connsiteY0-114" fmla="*/ 144008 h 763340"/>
              <a:gd name="connsiteX1-115" fmla="*/ 1642534 w 9575800"/>
              <a:gd name="connsiteY1-116" fmla="*/ 762075 h 763340"/>
              <a:gd name="connsiteX2-117" fmla="*/ 3285067 w 9575800"/>
              <a:gd name="connsiteY2-118" fmla="*/ 75 h 763340"/>
              <a:gd name="connsiteX3-119" fmla="*/ 4995333 w 9575800"/>
              <a:gd name="connsiteY3-120" fmla="*/ 711275 h 763340"/>
              <a:gd name="connsiteX4-121" fmla="*/ 6553200 w 9575800"/>
              <a:gd name="connsiteY4-122" fmla="*/ 33941 h 763340"/>
              <a:gd name="connsiteX5-123" fmla="*/ 8246534 w 9575800"/>
              <a:gd name="connsiteY5-124" fmla="*/ 728207 h 763340"/>
              <a:gd name="connsiteX6-125" fmla="*/ 9575800 w 9575800"/>
              <a:gd name="connsiteY6-126" fmla="*/ 33941 h 763340"/>
              <a:gd name="connsiteX7-127" fmla="*/ 9575800 w 9575800"/>
              <a:gd name="connsiteY7-128" fmla="*/ 33941 h 763340"/>
              <a:gd name="connsiteX0-129" fmla="*/ 0 w 9575800"/>
              <a:gd name="connsiteY0-130" fmla="*/ 144008 h 763340"/>
              <a:gd name="connsiteX1-131" fmla="*/ 1642534 w 9575800"/>
              <a:gd name="connsiteY1-132" fmla="*/ 762075 h 763340"/>
              <a:gd name="connsiteX2-133" fmla="*/ 3285067 w 9575800"/>
              <a:gd name="connsiteY2-134" fmla="*/ 75 h 763340"/>
              <a:gd name="connsiteX3-135" fmla="*/ 4910667 w 9575800"/>
              <a:gd name="connsiteY3-136" fmla="*/ 711275 h 763340"/>
              <a:gd name="connsiteX4-137" fmla="*/ 6553200 w 9575800"/>
              <a:gd name="connsiteY4-138" fmla="*/ 33941 h 763340"/>
              <a:gd name="connsiteX5-139" fmla="*/ 8246534 w 9575800"/>
              <a:gd name="connsiteY5-140" fmla="*/ 728207 h 763340"/>
              <a:gd name="connsiteX6-141" fmla="*/ 9575800 w 9575800"/>
              <a:gd name="connsiteY6-142" fmla="*/ 33941 h 763340"/>
              <a:gd name="connsiteX7-143" fmla="*/ 9575800 w 9575800"/>
              <a:gd name="connsiteY7-144" fmla="*/ 33941 h 763340"/>
              <a:gd name="connsiteX0-145" fmla="*/ 0 w 9575800"/>
              <a:gd name="connsiteY0-146" fmla="*/ 144007 h 763339"/>
              <a:gd name="connsiteX1-147" fmla="*/ 1642534 w 9575800"/>
              <a:gd name="connsiteY1-148" fmla="*/ 762074 h 763339"/>
              <a:gd name="connsiteX2-149" fmla="*/ 3285067 w 9575800"/>
              <a:gd name="connsiteY2-150" fmla="*/ 74 h 763339"/>
              <a:gd name="connsiteX3-151" fmla="*/ 4910667 w 9575800"/>
              <a:gd name="connsiteY3-152" fmla="*/ 711274 h 763339"/>
              <a:gd name="connsiteX4-153" fmla="*/ 6553200 w 9575800"/>
              <a:gd name="connsiteY4-154" fmla="*/ 33940 h 763339"/>
              <a:gd name="connsiteX5-155" fmla="*/ 8246534 w 9575800"/>
              <a:gd name="connsiteY5-156" fmla="*/ 728206 h 763339"/>
              <a:gd name="connsiteX6-157" fmla="*/ 9575800 w 9575800"/>
              <a:gd name="connsiteY6-158" fmla="*/ 33940 h 763339"/>
              <a:gd name="connsiteX7-159" fmla="*/ 9575800 w 9575800"/>
              <a:gd name="connsiteY7-160" fmla="*/ 33940 h 763339"/>
              <a:gd name="connsiteX0-161" fmla="*/ 0 w 10570076"/>
              <a:gd name="connsiteY0-162" fmla="*/ 288727 h 908059"/>
              <a:gd name="connsiteX1-163" fmla="*/ 1642534 w 10570076"/>
              <a:gd name="connsiteY1-164" fmla="*/ 906794 h 908059"/>
              <a:gd name="connsiteX2-165" fmla="*/ 3285067 w 10570076"/>
              <a:gd name="connsiteY2-166" fmla="*/ 144794 h 908059"/>
              <a:gd name="connsiteX3-167" fmla="*/ 4910667 w 10570076"/>
              <a:gd name="connsiteY3-168" fmla="*/ 855994 h 908059"/>
              <a:gd name="connsiteX4-169" fmla="*/ 6553200 w 10570076"/>
              <a:gd name="connsiteY4-170" fmla="*/ 178660 h 908059"/>
              <a:gd name="connsiteX5-171" fmla="*/ 8246534 w 10570076"/>
              <a:gd name="connsiteY5-172" fmla="*/ 872926 h 908059"/>
              <a:gd name="connsiteX6-173" fmla="*/ 9575800 w 10570076"/>
              <a:gd name="connsiteY6-174" fmla="*/ 178660 h 908059"/>
              <a:gd name="connsiteX7-175" fmla="*/ 10570076 w 10570076"/>
              <a:gd name="connsiteY7-176" fmla="*/ 0 h 908059"/>
              <a:gd name="connsiteX0-177" fmla="*/ 0 w 10570076"/>
              <a:gd name="connsiteY0-178" fmla="*/ 288727 h 908059"/>
              <a:gd name="connsiteX1-179" fmla="*/ 1642534 w 10570076"/>
              <a:gd name="connsiteY1-180" fmla="*/ 906794 h 908059"/>
              <a:gd name="connsiteX2-181" fmla="*/ 3285067 w 10570076"/>
              <a:gd name="connsiteY2-182" fmla="*/ 144794 h 908059"/>
              <a:gd name="connsiteX3-183" fmla="*/ 4910667 w 10570076"/>
              <a:gd name="connsiteY3-184" fmla="*/ 855994 h 908059"/>
              <a:gd name="connsiteX4-185" fmla="*/ 6553200 w 10570076"/>
              <a:gd name="connsiteY4-186" fmla="*/ 178660 h 908059"/>
              <a:gd name="connsiteX5-187" fmla="*/ 8246534 w 10570076"/>
              <a:gd name="connsiteY5-188" fmla="*/ 872926 h 908059"/>
              <a:gd name="connsiteX6-189" fmla="*/ 9575800 w 10570076"/>
              <a:gd name="connsiteY6-190" fmla="*/ 178660 h 908059"/>
              <a:gd name="connsiteX7-191" fmla="*/ 10570076 w 10570076"/>
              <a:gd name="connsiteY7-192" fmla="*/ 0 h 908059"/>
              <a:gd name="connsiteX0-193" fmla="*/ 0 w 11498939"/>
              <a:gd name="connsiteY0-194" fmla="*/ 144007 h 786206"/>
              <a:gd name="connsiteX1-195" fmla="*/ 1642534 w 11498939"/>
              <a:gd name="connsiteY1-196" fmla="*/ 762074 h 786206"/>
              <a:gd name="connsiteX2-197" fmla="*/ 3285067 w 11498939"/>
              <a:gd name="connsiteY2-198" fmla="*/ 74 h 786206"/>
              <a:gd name="connsiteX3-199" fmla="*/ 4910667 w 11498939"/>
              <a:gd name="connsiteY3-200" fmla="*/ 711274 h 786206"/>
              <a:gd name="connsiteX4-201" fmla="*/ 6553200 w 11498939"/>
              <a:gd name="connsiteY4-202" fmla="*/ 33940 h 786206"/>
              <a:gd name="connsiteX5-203" fmla="*/ 8246534 w 11498939"/>
              <a:gd name="connsiteY5-204" fmla="*/ 728206 h 786206"/>
              <a:gd name="connsiteX6-205" fmla="*/ 9575800 w 11498939"/>
              <a:gd name="connsiteY6-206" fmla="*/ 33940 h 786206"/>
              <a:gd name="connsiteX7-207" fmla="*/ 11498939 w 11498939"/>
              <a:gd name="connsiteY7-208" fmla="*/ 786197 h 786206"/>
              <a:gd name="connsiteX0-209" fmla="*/ 0 w 11498939"/>
              <a:gd name="connsiteY0-210" fmla="*/ 144007 h 786197"/>
              <a:gd name="connsiteX1-211" fmla="*/ 1642534 w 11498939"/>
              <a:gd name="connsiteY1-212" fmla="*/ 762074 h 786197"/>
              <a:gd name="connsiteX2-213" fmla="*/ 3285067 w 11498939"/>
              <a:gd name="connsiteY2-214" fmla="*/ 74 h 786197"/>
              <a:gd name="connsiteX3-215" fmla="*/ 4910667 w 11498939"/>
              <a:gd name="connsiteY3-216" fmla="*/ 711274 h 786197"/>
              <a:gd name="connsiteX4-217" fmla="*/ 6553200 w 11498939"/>
              <a:gd name="connsiteY4-218" fmla="*/ 33940 h 786197"/>
              <a:gd name="connsiteX5-219" fmla="*/ 8246534 w 11498939"/>
              <a:gd name="connsiteY5-220" fmla="*/ 728206 h 786197"/>
              <a:gd name="connsiteX6-221" fmla="*/ 9575800 w 11498939"/>
              <a:gd name="connsiteY6-222" fmla="*/ 33940 h 786197"/>
              <a:gd name="connsiteX7-223" fmla="*/ 11498939 w 11498939"/>
              <a:gd name="connsiteY7-224" fmla="*/ 786197 h 786197"/>
              <a:gd name="connsiteX0-225" fmla="*/ 0 w 11498939"/>
              <a:gd name="connsiteY0-226" fmla="*/ 144007 h 786197"/>
              <a:gd name="connsiteX1-227" fmla="*/ 1642534 w 11498939"/>
              <a:gd name="connsiteY1-228" fmla="*/ 762074 h 786197"/>
              <a:gd name="connsiteX2-229" fmla="*/ 3285067 w 11498939"/>
              <a:gd name="connsiteY2-230" fmla="*/ 74 h 786197"/>
              <a:gd name="connsiteX3-231" fmla="*/ 4910667 w 11498939"/>
              <a:gd name="connsiteY3-232" fmla="*/ 711274 h 786197"/>
              <a:gd name="connsiteX4-233" fmla="*/ 6553200 w 11498939"/>
              <a:gd name="connsiteY4-234" fmla="*/ 33940 h 786197"/>
              <a:gd name="connsiteX5-235" fmla="*/ 8246534 w 11498939"/>
              <a:gd name="connsiteY5-236" fmla="*/ 728206 h 786197"/>
              <a:gd name="connsiteX6-237" fmla="*/ 9575800 w 11498939"/>
              <a:gd name="connsiteY6-238" fmla="*/ 33940 h 786197"/>
              <a:gd name="connsiteX7-239" fmla="*/ 11498939 w 11498939"/>
              <a:gd name="connsiteY7-240" fmla="*/ 786197 h 786197"/>
              <a:gd name="connsiteX0-241" fmla="*/ 0 w 11498939"/>
              <a:gd name="connsiteY0-242" fmla="*/ 144007 h 786197"/>
              <a:gd name="connsiteX1-243" fmla="*/ 1642534 w 11498939"/>
              <a:gd name="connsiteY1-244" fmla="*/ 762074 h 786197"/>
              <a:gd name="connsiteX2-245" fmla="*/ 3285067 w 11498939"/>
              <a:gd name="connsiteY2-246" fmla="*/ 74 h 786197"/>
              <a:gd name="connsiteX3-247" fmla="*/ 4910667 w 11498939"/>
              <a:gd name="connsiteY3-248" fmla="*/ 711274 h 786197"/>
              <a:gd name="connsiteX4-249" fmla="*/ 6553200 w 11498939"/>
              <a:gd name="connsiteY4-250" fmla="*/ 33940 h 786197"/>
              <a:gd name="connsiteX5-251" fmla="*/ 8246534 w 11498939"/>
              <a:gd name="connsiteY5-252" fmla="*/ 728206 h 786197"/>
              <a:gd name="connsiteX6-253" fmla="*/ 9758956 w 11498939"/>
              <a:gd name="connsiteY6-254" fmla="*/ 33940 h 786197"/>
              <a:gd name="connsiteX7-255" fmla="*/ 11498939 w 11498939"/>
              <a:gd name="connsiteY7-256" fmla="*/ 786197 h 786197"/>
              <a:gd name="connsiteX0-257" fmla="*/ 0 w 11498939"/>
              <a:gd name="connsiteY0-258" fmla="*/ 144007 h 786197"/>
              <a:gd name="connsiteX1-259" fmla="*/ 1642534 w 11498939"/>
              <a:gd name="connsiteY1-260" fmla="*/ 762074 h 786197"/>
              <a:gd name="connsiteX2-261" fmla="*/ 3285067 w 11498939"/>
              <a:gd name="connsiteY2-262" fmla="*/ 74 h 786197"/>
              <a:gd name="connsiteX3-263" fmla="*/ 4910667 w 11498939"/>
              <a:gd name="connsiteY3-264" fmla="*/ 711274 h 786197"/>
              <a:gd name="connsiteX4-265" fmla="*/ 6553200 w 11498939"/>
              <a:gd name="connsiteY4-266" fmla="*/ 33940 h 786197"/>
              <a:gd name="connsiteX5-267" fmla="*/ 8246534 w 11498939"/>
              <a:gd name="connsiteY5-268" fmla="*/ 728206 h 786197"/>
              <a:gd name="connsiteX6-269" fmla="*/ 9758956 w 11498939"/>
              <a:gd name="connsiteY6-270" fmla="*/ 33940 h 786197"/>
              <a:gd name="connsiteX7-271" fmla="*/ 11498939 w 11498939"/>
              <a:gd name="connsiteY7-272" fmla="*/ 786197 h 786197"/>
              <a:gd name="connsiteX0-273" fmla="*/ 0 w 11498939"/>
              <a:gd name="connsiteY0-274" fmla="*/ 144007 h 786197"/>
              <a:gd name="connsiteX1-275" fmla="*/ 1642534 w 11498939"/>
              <a:gd name="connsiteY1-276" fmla="*/ 762074 h 786197"/>
              <a:gd name="connsiteX2-277" fmla="*/ 3285067 w 11498939"/>
              <a:gd name="connsiteY2-278" fmla="*/ 74 h 786197"/>
              <a:gd name="connsiteX3-279" fmla="*/ 4910667 w 11498939"/>
              <a:gd name="connsiteY3-280" fmla="*/ 711274 h 786197"/>
              <a:gd name="connsiteX4-281" fmla="*/ 6553200 w 11498939"/>
              <a:gd name="connsiteY4-282" fmla="*/ 33940 h 786197"/>
              <a:gd name="connsiteX5-283" fmla="*/ 8246534 w 11498939"/>
              <a:gd name="connsiteY5-284" fmla="*/ 728206 h 786197"/>
              <a:gd name="connsiteX6-285" fmla="*/ 9758956 w 11498939"/>
              <a:gd name="connsiteY6-286" fmla="*/ 33940 h 786197"/>
              <a:gd name="connsiteX7-287" fmla="*/ 11498939 w 11498939"/>
              <a:gd name="connsiteY7-288" fmla="*/ 786197 h 786197"/>
              <a:gd name="connsiteX0-289" fmla="*/ 0 w 11498939"/>
              <a:gd name="connsiteY0-290" fmla="*/ 144007 h 786197"/>
              <a:gd name="connsiteX1-291" fmla="*/ 1642534 w 11498939"/>
              <a:gd name="connsiteY1-292" fmla="*/ 762074 h 786197"/>
              <a:gd name="connsiteX2-293" fmla="*/ 3285067 w 11498939"/>
              <a:gd name="connsiteY2-294" fmla="*/ 74 h 786197"/>
              <a:gd name="connsiteX3-295" fmla="*/ 4910667 w 11498939"/>
              <a:gd name="connsiteY3-296" fmla="*/ 711274 h 786197"/>
              <a:gd name="connsiteX4-297" fmla="*/ 6553200 w 11498939"/>
              <a:gd name="connsiteY4-298" fmla="*/ 33940 h 786197"/>
              <a:gd name="connsiteX5-299" fmla="*/ 8246534 w 11498939"/>
              <a:gd name="connsiteY5-300" fmla="*/ 728206 h 786197"/>
              <a:gd name="connsiteX6-301" fmla="*/ 9850534 w 11498939"/>
              <a:gd name="connsiteY6-302" fmla="*/ 33940 h 786197"/>
              <a:gd name="connsiteX7-303" fmla="*/ 11498939 w 11498939"/>
              <a:gd name="connsiteY7-304" fmla="*/ 786197 h 786197"/>
              <a:gd name="connsiteX0-305" fmla="*/ 0 w 11498939"/>
              <a:gd name="connsiteY0-306" fmla="*/ 144007 h 786197"/>
              <a:gd name="connsiteX1-307" fmla="*/ 1642534 w 11498939"/>
              <a:gd name="connsiteY1-308" fmla="*/ 762074 h 786197"/>
              <a:gd name="connsiteX2-309" fmla="*/ 3285067 w 11498939"/>
              <a:gd name="connsiteY2-310" fmla="*/ 74 h 786197"/>
              <a:gd name="connsiteX3-311" fmla="*/ 4910667 w 11498939"/>
              <a:gd name="connsiteY3-312" fmla="*/ 711274 h 786197"/>
              <a:gd name="connsiteX4-313" fmla="*/ 6553200 w 11498939"/>
              <a:gd name="connsiteY4-314" fmla="*/ 33940 h 786197"/>
              <a:gd name="connsiteX5-315" fmla="*/ 8246534 w 11498939"/>
              <a:gd name="connsiteY5-316" fmla="*/ 728206 h 786197"/>
              <a:gd name="connsiteX6-317" fmla="*/ 9850534 w 11498939"/>
              <a:gd name="connsiteY6-318" fmla="*/ 33940 h 786197"/>
              <a:gd name="connsiteX7-319" fmla="*/ 11498939 w 11498939"/>
              <a:gd name="connsiteY7-320" fmla="*/ 786197 h 786197"/>
              <a:gd name="connsiteX0-321" fmla="*/ 0 w 11498939"/>
              <a:gd name="connsiteY0-322" fmla="*/ 144007 h 786197"/>
              <a:gd name="connsiteX1-323" fmla="*/ 1642534 w 11498939"/>
              <a:gd name="connsiteY1-324" fmla="*/ 762074 h 786197"/>
              <a:gd name="connsiteX2-325" fmla="*/ 3285067 w 11498939"/>
              <a:gd name="connsiteY2-326" fmla="*/ 74 h 786197"/>
              <a:gd name="connsiteX3-327" fmla="*/ 4910667 w 11498939"/>
              <a:gd name="connsiteY3-328" fmla="*/ 711274 h 786197"/>
              <a:gd name="connsiteX4-329" fmla="*/ 6553200 w 11498939"/>
              <a:gd name="connsiteY4-330" fmla="*/ 33940 h 786197"/>
              <a:gd name="connsiteX5-331" fmla="*/ 8246534 w 11498939"/>
              <a:gd name="connsiteY5-332" fmla="*/ 728206 h 786197"/>
              <a:gd name="connsiteX6-333" fmla="*/ 9850534 w 11498939"/>
              <a:gd name="connsiteY6-334" fmla="*/ 33940 h 786197"/>
              <a:gd name="connsiteX7-335" fmla="*/ 11498939 w 11498939"/>
              <a:gd name="connsiteY7-336" fmla="*/ 786197 h 786197"/>
              <a:gd name="connsiteX0-337" fmla="*/ 0 w 11498939"/>
              <a:gd name="connsiteY0-338" fmla="*/ 143948 h 786138"/>
              <a:gd name="connsiteX1-339" fmla="*/ 1549219 w 11498939"/>
              <a:gd name="connsiteY1-340" fmla="*/ 733805 h 786138"/>
              <a:gd name="connsiteX2-341" fmla="*/ 3285067 w 11498939"/>
              <a:gd name="connsiteY2-342" fmla="*/ 15 h 786138"/>
              <a:gd name="connsiteX3-343" fmla="*/ 4910667 w 11498939"/>
              <a:gd name="connsiteY3-344" fmla="*/ 711215 h 786138"/>
              <a:gd name="connsiteX4-345" fmla="*/ 6553200 w 11498939"/>
              <a:gd name="connsiteY4-346" fmla="*/ 33881 h 786138"/>
              <a:gd name="connsiteX5-347" fmla="*/ 8246534 w 11498939"/>
              <a:gd name="connsiteY5-348" fmla="*/ 728147 h 786138"/>
              <a:gd name="connsiteX6-349" fmla="*/ 9850534 w 11498939"/>
              <a:gd name="connsiteY6-350" fmla="*/ 33881 h 786138"/>
              <a:gd name="connsiteX7-351" fmla="*/ 11498939 w 11498939"/>
              <a:gd name="connsiteY7-352" fmla="*/ 786138 h 786138"/>
              <a:gd name="connsiteX0-353" fmla="*/ 0 w 11498939"/>
              <a:gd name="connsiteY0-354" fmla="*/ 143948 h 786138"/>
              <a:gd name="connsiteX1-355" fmla="*/ 1549219 w 11498939"/>
              <a:gd name="connsiteY1-356" fmla="*/ 733805 h 786138"/>
              <a:gd name="connsiteX2-357" fmla="*/ 3285067 w 11498939"/>
              <a:gd name="connsiteY2-358" fmla="*/ 15 h 786138"/>
              <a:gd name="connsiteX3-359" fmla="*/ 4910667 w 11498939"/>
              <a:gd name="connsiteY3-360" fmla="*/ 711215 h 786138"/>
              <a:gd name="connsiteX4-361" fmla="*/ 6553200 w 11498939"/>
              <a:gd name="connsiteY4-362" fmla="*/ 33881 h 786138"/>
              <a:gd name="connsiteX5-363" fmla="*/ 8246534 w 11498939"/>
              <a:gd name="connsiteY5-364" fmla="*/ 728147 h 786138"/>
              <a:gd name="connsiteX6-365" fmla="*/ 9850534 w 11498939"/>
              <a:gd name="connsiteY6-366" fmla="*/ 33881 h 786138"/>
              <a:gd name="connsiteX7-367" fmla="*/ 11498939 w 11498939"/>
              <a:gd name="connsiteY7-368" fmla="*/ 786138 h 786138"/>
              <a:gd name="connsiteX0-369" fmla="*/ 0 w 11498939"/>
              <a:gd name="connsiteY0-370" fmla="*/ 143948 h 786138"/>
              <a:gd name="connsiteX1-371" fmla="*/ 1549219 w 11498939"/>
              <a:gd name="connsiteY1-372" fmla="*/ 733805 h 786138"/>
              <a:gd name="connsiteX2-373" fmla="*/ 3285067 w 11498939"/>
              <a:gd name="connsiteY2-374" fmla="*/ 15 h 786138"/>
              <a:gd name="connsiteX3-375" fmla="*/ 4910667 w 11498939"/>
              <a:gd name="connsiteY3-376" fmla="*/ 711215 h 786138"/>
              <a:gd name="connsiteX4-377" fmla="*/ 6553200 w 11498939"/>
              <a:gd name="connsiteY4-378" fmla="*/ 33881 h 786138"/>
              <a:gd name="connsiteX5-379" fmla="*/ 8246534 w 11498939"/>
              <a:gd name="connsiteY5-380" fmla="*/ 728147 h 786138"/>
              <a:gd name="connsiteX6-381" fmla="*/ 10006059 w 11498939"/>
              <a:gd name="connsiteY6-382" fmla="*/ 24478 h 786138"/>
              <a:gd name="connsiteX7-383" fmla="*/ 11498939 w 11498939"/>
              <a:gd name="connsiteY7-384" fmla="*/ 786138 h 786138"/>
              <a:gd name="connsiteX0-385" fmla="*/ 0 w 11498939"/>
              <a:gd name="connsiteY0-386" fmla="*/ 143948 h 786138"/>
              <a:gd name="connsiteX1-387" fmla="*/ 1549219 w 11498939"/>
              <a:gd name="connsiteY1-388" fmla="*/ 733805 h 786138"/>
              <a:gd name="connsiteX2-389" fmla="*/ 3285067 w 11498939"/>
              <a:gd name="connsiteY2-390" fmla="*/ 15 h 786138"/>
              <a:gd name="connsiteX3-391" fmla="*/ 4910667 w 11498939"/>
              <a:gd name="connsiteY3-392" fmla="*/ 711215 h 786138"/>
              <a:gd name="connsiteX4-393" fmla="*/ 6553200 w 11498939"/>
              <a:gd name="connsiteY4-394" fmla="*/ 33881 h 786138"/>
              <a:gd name="connsiteX5-395" fmla="*/ 8246534 w 11498939"/>
              <a:gd name="connsiteY5-396" fmla="*/ 728147 h 786138"/>
              <a:gd name="connsiteX6-397" fmla="*/ 10006059 w 11498939"/>
              <a:gd name="connsiteY6-398" fmla="*/ 24478 h 786138"/>
              <a:gd name="connsiteX7-399" fmla="*/ 11498939 w 11498939"/>
              <a:gd name="connsiteY7-400" fmla="*/ 786138 h 786138"/>
              <a:gd name="connsiteX0-401" fmla="*/ 0 w 11498939"/>
              <a:gd name="connsiteY0-402" fmla="*/ 143948 h 786138"/>
              <a:gd name="connsiteX1-403" fmla="*/ 1549219 w 11498939"/>
              <a:gd name="connsiteY1-404" fmla="*/ 733805 h 786138"/>
              <a:gd name="connsiteX2-405" fmla="*/ 3285067 w 11498939"/>
              <a:gd name="connsiteY2-406" fmla="*/ 15 h 786138"/>
              <a:gd name="connsiteX3-407" fmla="*/ 4910667 w 11498939"/>
              <a:gd name="connsiteY3-408" fmla="*/ 711215 h 786138"/>
              <a:gd name="connsiteX4-409" fmla="*/ 6553200 w 11498939"/>
              <a:gd name="connsiteY4-410" fmla="*/ 33881 h 786138"/>
              <a:gd name="connsiteX5-411" fmla="*/ 8246534 w 11498939"/>
              <a:gd name="connsiteY5-412" fmla="*/ 728147 h 786138"/>
              <a:gd name="connsiteX6-413" fmla="*/ 10161583 w 11498939"/>
              <a:gd name="connsiteY6-414" fmla="*/ 24478 h 786138"/>
              <a:gd name="connsiteX7-415" fmla="*/ 11498939 w 11498939"/>
              <a:gd name="connsiteY7-416" fmla="*/ 786138 h 786138"/>
              <a:gd name="connsiteX0-417" fmla="*/ 0 w 11498939"/>
              <a:gd name="connsiteY0-418" fmla="*/ 143948 h 786138"/>
              <a:gd name="connsiteX1-419" fmla="*/ 1549219 w 11498939"/>
              <a:gd name="connsiteY1-420" fmla="*/ 733805 h 786138"/>
              <a:gd name="connsiteX2-421" fmla="*/ 3285067 w 11498939"/>
              <a:gd name="connsiteY2-422" fmla="*/ 15 h 786138"/>
              <a:gd name="connsiteX3-423" fmla="*/ 4910667 w 11498939"/>
              <a:gd name="connsiteY3-424" fmla="*/ 711215 h 786138"/>
              <a:gd name="connsiteX4-425" fmla="*/ 6553200 w 11498939"/>
              <a:gd name="connsiteY4-426" fmla="*/ 33881 h 786138"/>
              <a:gd name="connsiteX5-427" fmla="*/ 8246534 w 11498939"/>
              <a:gd name="connsiteY5-428" fmla="*/ 728147 h 786138"/>
              <a:gd name="connsiteX6-429" fmla="*/ 10161583 w 11498939"/>
              <a:gd name="connsiteY6-430" fmla="*/ 24478 h 786138"/>
              <a:gd name="connsiteX7-431" fmla="*/ 11498939 w 11498939"/>
              <a:gd name="connsiteY7-432" fmla="*/ 786138 h 786138"/>
              <a:gd name="connsiteX0-433" fmla="*/ 0 w 11498939"/>
              <a:gd name="connsiteY0-434" fmla="*/ 143948 h 786138"/>
              <a:gd name="connsiteX1-435" fmla="*/ 1549219 w 11498939"/>
              <a:gd name="connsiteY1-436" fmla="*/ 733805 h 786138"/>
              <a:gd name="connsiteX2-437" fmla="*/ 3285067 w 11498939"/>
              <a:gd name="connsiteY2-438" fmla="*/ 15 h 786138"/>
              <a:gd name="connsiteX3-439" fmla="*/ 4910667 w 11498939"/>
              <a:gd name="connsiteY3-440" fmla="*/ 711215 h 786138"/>
              <a:gd name="connsiteX4-441" fmla="*/ 6553200 w 11498939"/>
              <a:gd name="connsiteY4-442" fmla="*/ 33881 h 786138"/>
              <a:gd name="connsiteX5-443" fmla="*/ 8339850 w 11498939"/>
              <a:gd name="connsiteY5-444" fmla="*/ 737550 h 786138"/>
              <a:gd name="connsiteX6-445" fmla="*/ 10161583 w 11498939"/>
              <a:gd name="connsiteY6-446" fmla="*/ 24478 h 786138"/>
              <a:gd name="connsiteX7-447" fmla="*/ 11498939 w 11498939"/>
              <a:gd name="connsiteY7-448" fmla="*/ 786138 h 786138"/>
              <a:gd name="connsiteX0-449" fmla="*/ 0 w 11498939"/>
              <a:gd name="connsiteY0-450" fmla="*/ 143948 h 786138"/>
              <a:gd name="connsiteX1-451" fmla="*/ 1549219 w 11498939"/>
              <a:gd name="connsiteY1-452" fmla="*/ 733805 h 786138"/>
              <a:gd name="connsiteX2-453" fmla="*/ 3285067 w 11498939"/>
              <a:gd name="connsiteY2-454" fmla="*/ 15 h 786138"/>
              <a:gd name="connsiteX3-455" fmla="*/ 4910667 w 11498939"/>
              <a:gd name="connsiteY3-456" fmla="*/ 711215 h 786138"/>
              <a:gd name="connsiteX4-457" fmla="*/ 6553200 w 11498939"/>
              <a:gd name="connsiteY4-458" fmla="*/ 33881 h 786138"/>
              <a:gd name="connsiteX5-459" fmla="*/ 8339850 w 11498939"/>
              <a:gd name="connsiteY5-460" fmla="*/ 737550 h 786138"/>
              <a:gd name="connsiteX6-461" fmla="*/ 10161583 w 11498939"/>
              <a:gd name="connsiteY6-462" fmla="*/ 24478 h 786138"/>
              <a:gd name="connsiteX7-463" fmla="*/ 11498939 w 11498939"/>
              <a:gd name="connsiteY7-464" fmla="*/ 786138 h 786138"/>
              <a:gd name="connsiteX0-465" fmla="*/ 0 w 11498939"/>
              <a:gd name="connsiteY0-466" fmla="*/ 143948 h 786138"/>
              <a:gd name="connsiteX1-467" fmla="*/ 1549219 w 11498939"/>
              <a:gd name="connsiteY1-468" fmla="*/ 733805 h 786138"/>
              <a:gd name="connsiteX2-469" fmla="*/ 3285067 w 11498939"/>
              <a:gd name="connsiteY2-470" fmla="*/ 15 h 786138"/>
              <a:gd name="connsiteX3-471" fmla="*/ 4910667 w 11498939"/>
              <a:gd name="connsiteY3-472" fmla="*/ 711215 h 786138"/>
              <a:gd name="connsiteX4-473" fmla="*/ 6553200 w 11498939"/>
              <a:gd name="connsiteY4-474" fmla="*/ 33881 h 786138"/>
              <a:gd name="connsiteX5-475" fmla="*/ 8308746 w 11498939"/>
              <a:gd name="connsiteY5-476" fmla="*/ 709340 h 786138"/>
              <a:gd name="connsiteX6-477" fmla="*/ 10161583 w 11498939"/>
              <a:gd name="connsiteY6-478" fmla="*/ 24478 h 786138"/>
              <a:gd name="connsiteX7-479" fmla="*/ 11498939 w 11498939"/>
              <a:gd name="connsiteY7-480" fmla="*/ 786138 h 786138"/>
              <a:gd name="connsiteX0-481" fmla="*/ 0 w 11498939"/>
              <a:gd name="connsiteY0-482" fmla="*/ 143948 h 786138"/>
              <a:gd name="connsiteX1-483" fmla="*/ 1549219 w 11498939"/>
              <a:gd name="connsiteY1-484" fmla="*/ 733805 h 786138"/>
              <a:gd name="connsiteX2-485" fmla="*/ 3285067 w 11498939"/>
              <a:gd name="connsiteY2-486" fmla="*/ 15 h 786138"/>
              <a:gd name="connsiteX3-487" fmla="*/ 4910667 w 11498939"/>
              <a:gd name="connsiteY3-488" fmla="*/ 711215 h 786138"/>
              <a:gd name="connsiteX4-489" fmla="*/ 6553200 w 11498939"/>
              <a:gd name="connsiteY4-490" fmla="*/ 33881 h 786138"/>
              <a:gd name="connsiteX5-491" fmla="*/ 8308746 w 11498939"/>
              <a:gd name="connsiteY5-492" fmla="*/ 709340 h 786138"/>
              <a:gd name="connsiteX6-493" fmla="*/ 10161583 w 11498939"/>
              <a:gd name="connsiteY6-494" fmla="*/ 24478 h 786138"/>
              <a:gd name="connsiteX7-495" fmla="*/ 11498939 w 11498939"/>
              <a:gd name="connsiteY7-496" fmla="*/ 786138 h 786138"/>
              <a:gd name="connsiteX0-497" fmla="*/ 0 w 11498939"/>
              <a:gd name="connsiteY0-498" fmla="*/ 143948 h 786138"/>
              <a:gd name="connsiteX1-499" fmla="*/ 1549219 w 11498939"/>
              <a:gd name="connsiteY1-500" fmla="*/ 733805 h 786138"/>
              <a:gd name="connsiteX2-501" fmla="*/ 3285067 w 11498939"/>
              <a:gd name="connsiteY2-502" fmla="*/ 15 h 786138"/>
              <a:gd name="connsiteX3-503" fmla="*/ 4910667 w 11498939"/>
              <a:gd name="connsiteY3-504" fmla="*/ 711215 h 786138"/>
              <a:gd name="connsiteX4-505" fmla="*/ 6553200 w 11498939"/>
              <a:gd name="connsiteY4-506" fmla="*/ 33881 h 786138"/>
              <a:gd name="connsiteX5-507" fmla="*/ 8308746 w 11498939"/>
              <a:gd name="connsiteY5-508" fmla="*/ 709340 h 786138"/>
              <a:gd name="connsiteX6-509" fmla="*/ 10161583 w 11498939"/>
              <a:gd name="connsiteY6-510" fmla="*/ 24478 h 786138"/>
              <a:gd name="connsiteX7-511" fmla="*/ 11498939 w 11498939"/>
              <a:gd name="connsiteY7-512" fmla="*/ 786138 h 786138"/>
              <a:gd name="connsiteX0-513" fmla="*/ 0 w 11498939"/>
              <a:gd name="connsiteY0-514" fmla="*/ 143948 h 786138"/>
              <a:gd name="connsiteX1-515" fmla="*/ 1549219 w 11498939"/>
              <a:gd name="connsiteY1-516" fmla="*/ 733805 h 786138"/>
              <a:gd name="connsiteX2-517" fmla="*/ 3285067 w 11498939"/>
              <a:gd name="connsiteY2-518" fmla="*/ 15 h 786138"/>
              <a:gd name="connsiteX3-519" fmla="*/ 4910667 w 11498939"/>
              <a:gd name="connsiteY3-520" fmla="*/ 711215 h 786138"/>
              <a:gd name="connsiteX4-521" fmla="*/ 6553200 w 11498939"/>
              <a:gd name="connsiteY4-522" fmla="*/ 33881 h 786138"/>
              <a:gd name="connsiteX5-523" fmla="*/ 8308746 w 11498939"/>
              <a:gd name="connsiteY5-524" fmla="*/ 709340 h 786138"/>
              <a:gd name="connsiteX6-525" fmla="*/ 10161583 w 11498939"/>
              <a:gd name="connsiteY6-526" fmla="*/ 24478 h 786138"/>
              <a:gd name="connsiteX7-527" fmla="*/ 11498939 w 11498939"/>
              <a:gd name="connsiteY7-528" fmla="*/ 786138 h 786138"/>
              <a:gd name="connsiteX0-529" fmla="*/ 0 w 11498939"/>
              <a:gd name="connsiteY0-530" fmla="*/ 143948 h 786138"/>
              <a:gd name="connsiteX1-531" fmla="*/ 1549219 w 11498939"/>
              <a:gd name="connsiteY1-532" fmla="*/ 733805 h 786138"/>
              <a:gd name="connsiteX2-533" fmla="*/ 3285067 w 11498939"/>
              <a:gd name="connsiteY2-534" fmla="*/ 15 h 786138"/>
              <a:gd name="connsiteX3-535" fmla="*/ 4910667 w 11498939"/>
              <a:gd name="connsiteY3-536" fmla="*/ 711215 h 786138"/>
              <a:gd name="connsiteX4-537" fmla="*/ 6553200 w 11498939"/>
              <a:gd name="connsiteY4-538" fmla="*/ 33881 h 786138"/>
              <a:gd name="connsiteX5-539" fmla="*/ 8308746 w 11498939"/>
              <a:gd name="connsiteY5-540" fmla="*/ 709340 h 786138"/>
              <a:gd name="connsiteX6-541" fmla="*/ 10161583 w 11498939"/>
              <a:gd name="connsiteY6-542" fmla="*/ 24478 h 786138"/>
              <a:gd name="connsiteX7-543" fmla="*/ 11498939 w 11498939"/>
              <a:gd name="connsiteY7-544" fmla="*/ 786138 h 786138"/>
              <a:gd name="connsiteX0-545" fmla="*/ 0 w 11498939"/>
              <a:gd name="connsiteY0-546" fmla="*/ 143948 h 786138"/>
              <a:gd name="connsiteX1-547" fmla="*/ 423197 w 11498939"/>
              <a:gd name="connsiteY1-548" fmla="*/ 733805 h 786138"/>
              <a:gd name="connsiteX2-549" fmla="*/ 3285067 w 11498939"/>
              <a:gd name="connsiteY2-550" fmla="*/ 15 h 786138"/>
              <a:gd name="connsiteX3-551" fmla="*/ 4910667 w 11498939"/>
              <a:gd name="connsiteY3-552" fmla="*/ 711215 h 786138"/>
              <a:gd name="connsiteX4-553" fmla="*/ 6553200 w 11498939"/>
              <a:gd name="connsiteY4-554" fmla="*/ 33881 h 786138"/>
              <a:gd name="connsiteX5-555" fmla="*/ 8308746 w 11498939"/>
              <a:gd name="connsiteY5-556" fmla="*/ 709340 h 786138"/>
              <a:gd name="connsiteX6-557" fmla="*/ 10161583 w 11498939"/>
              <a:gd name="connsiteY6-558" fmla="*/ 24478 h 786138"/>
              <a:gd name="connsiteX7-559" fmla="*/ 11498939 w 11498939"/>
              <a:gd name="connsiteY7-560" fmla="*/ 786138 h 786138"/>
              <a:gd name="connsiteX0-561" fmla="*/ 0 w 11498939"/>
              <a:gd name="connsiteY0-562" fmla="*/ 143948 h 838005"/>
              <a:gd name="connsiteX1-563" fmla="*/ 423197 w 11498939"/>
              <a:gd name="connsiteY1-564" fmla="*/ 733805 h 838005"/>
              <a:gd name="connsiteX2-565" fmla="*/ 3285067 w 11498939"/>
              <a:gd name="connsiteY2-566" fmla="*/ 15 h 838005"/>
              <a:gd name="connsiteX3-567" fmla="*/ 4910667 w 11498939"/>
              <a:gd name="connsiteY3-568" fmla="*/ 711215 h 838005"/>
              <a:gd name="connsiteX4-569" fmla="*/ 6553200 w 11498939"/>
              <a:gd name="connsiteY4-570" fmla="*/ 33881 h 838005"/>
              <a:gd name="connsiteX5-571" fmla="*/ 8308746 w 11498939"/>
              <a:gd name="connsiteY5-572" fmla="*/ 709340 h 838005"/>
              <a:gd name="connsiteX6-573" fmla="*/ 10161583 w 11498939"/>
              <a:gd name="connsiteY6-574" fmla="*/ 24478 h 838005"/>
              <a:gd name="connsiteX7-575" fmla="*/ 11498939 w 11498939"/>
              <a:gd name="connsiteY7-576" fmla="*/ 786138 h 838005"/>
              <a:gd name="connsiteX0-577" fmla="*/ 0 w 12235184"/>
              <a:gd name="connsiteY0-578" fmla="*/ 125142 h 786138"/>
              <a:gd name="connsiteX1-579" fmla="*/ 1159442 w 12235184"/>
              <a:gd name="connsiteY1-580" fmla="*/ 733805 h 786138"/>
              <a:gd name="connsiteX2-581" fmla="*/ 4021312 w 12235184"/>
              <a:gd name="connsiteY2-582" fmla="*/ 15 h 786138"/>
              <a:gd name="connsiteX3-583" fmla="*/ 5646912 w 12235184"/>
              <a:gd name="connsiteY3-584" fmla="*/ 711215 h 786138"/>
              <a:gd name="connsiteX4-585" fmla="*/ 7289445 w 12235184"/>
              <a:gd name="connsiteY4-586" fmla="*/ 33881 h 786138"/>
              <a:gd name="connsiteX5-587" fmla="*/ 9044991 w 12235184"/>
              <a:gd name="connsiteY5-588" fmla="*/ 709340 h 786138"/>
              <a:gd name="connsiteX6-589" fmla="*/ 10897828 w 12235184"/>
              <a:gd name="connsiteY6-590" fmla="*/ 24478 h 786138"/>
              <a:gd name="connsiteX7-591" fmla="*/ 12235184 w 12235184"/>
              <a:gd name="connsiteY7-592" fmla="*/ 786138 h 786138"/>
              <a:gd name="connsiteX0-593" fmla="*/ 0 w 12235184"/>
              <a:gd name="connsiteY0-594" fmla="*/ 125142 h 786138"/>
              <a:gd name="connsiteX1-595" fmla="*/ 1159442 w 12235184"/>
              <a:gd name="connsiteY1-596" fmla="*/ 733805 h 786138"/>
              <a:gd name="connsiteX2-597" fmla="*/ 4021312 w 12235184"/>
              <a:gd name="connsiteY2-598" fmla="*/ 15 h 786138"/>
              <a:gd name="connsiteX3-599" fmla="*/ 5646912 w 12235184"/>
              <a:gd name="connsiteY3-600" fmla="*/ 711215 h 786138"/>
              <a:gd name="connsiteX4-601" fmla="*/ 7289445 w 12235184"/>
              <a:gd name="connsiteY4-602" fmla="*/ 33881 h 786138"/>
              <a:gd name="connsiteX5-603" fmla="*/ 9044991 w 12235184"/>
              <a:gd name="connsiteY5-604" fmla="*/ 709340 h 786138"/>
              <a:gd name="connsiteX6-605" fmla="*/ 10897828 w 12235184"/>
              <a:gd name="connsiteY6-606" fmla="*/ 24478 h 786138"/>
              <a:gd name="connsiteX7-607" fmla="*/ 12235184 w 12235184"/>
              <a:gd name="connsiteY7-608" fmla="*/ 786138 h 786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5" cap="all" dirty="0">
                  <a:solidFill>
                    <a:schemeClr val="bg1"/>
                  </a:solidFill>
                  <a:latin typeface="Arial" panose="020B0604020202020204" pitchFamily="34" charset="0"/>
                  <a:cs typeface="Arial" panose="020B0604020202020204" pitchFamily="34" charset="0"/>
                  <a:sym typeface="Arial" panose="020B0604020202020204" pitchFamily="34" charset="0"/>
                </a:rPr>
                <a:t>03</a:t>
              </a:r>
              <a:endParaRPr lang="zh-CN" altLang="en-US" sz="6825"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6950075" y="1568450"/>
            <a:ext cx="2193925" cy="2193925"/>
          </a:xfrm>
        </p:spPr>
      </p:pic>
      <p:sp>
        <p:nvSpPr>
          <p:cNvPr id="3" name="Text Placeholder 2"/>
          <p:cNvSpPr>
            <a:spLocks noGrp="1"/>
          </p:cNvSpPr>
          <p:nvPr>
            <p:ph type="body" sz="quarter" idx="4294967295"/>
          </p:nvPr>
        </p:nvSpPr>
        <p:spPr>
          <a:xfrm>
            <a:off x="0" y="2019300"/>
            <a:ext cx="2127250" cy="828675"/>
          </a:xfrm>
        </p:spPr>
        <p:txBody>
          <a:bodyPr>
            <a:noAutofit/>
          </a:bodyPr>
          <a:lstStyle/>
          <a:p>
            <a:pPr marL="0" indent="0" algn="r">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4294967295"/>
          </p:nvPr>
        </p:nvSpPr>
        <p:spPr>
          <a:xfrm>
            <a:off x="7016750" y="2058988"/>
            <a:ext cx="2127250" cy="828675"/>
          </a:xfrm>
        </p:spPr>
        <p:txBody>
          <a:bodyPr>
            <a:noAutofit/>
          </a:bodyPr>
          <a:lstStyle/>
          <a:p>
            <a:pPr marL="0" indent="0">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4294967295"/>
          </p:nvPr>
        </p:nvSpPr>
        <p:spPr>
          <a:xfrm>
            <a:off x="0" y="3454400"/>
            <a:ext cx="2127250" cy="830263"/>
          </a:xfrm>
        </p:spPr>
        <p:txBody>
          <a:bodyPr>
            <a:noAutofit/>
          </a:bodyPr>
          <a:lstStyle/>
          <a:p>
            <a:pPr marL="0" indent="0" algn="r">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4294967295"/>
          </p:nvPr>
        </p:nvSpPr>
        <p:spPr>
          <a:xfrm>
            <a:off x="7016750" y="3494088"/>
            <a:ext cx="2127250" cy="830262"/>
          </a:xfrm>
        </p:spPr>
        <p:txBody>
          <a:bodyPr>
            <a:noAutofit/>
          </a:bodyPr>
          <a:lstStyle/>
          <a:p>
            <a:pPr marL="0" indent="0">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4294967295"/>
          </p:nvPr>
        </p:nvSpPr>
        <p:spPr>
          <a:xfrm>
            <a:off x="0" y="1489075"/>
            <a:ext cx="1600200" cy="307975"/>
          </a:xfrm>
          <a:solidFill>
            <a:schemeClr val="accent1"/>
          </a:solidFill>
        </p:spPr>
        <p:txBody>
          <a:bodyPr>
            <a:normAutofit fontScale="85000" lnSpcReduction="20000"/>
          </a:bodyPr>
          <a:lstStyle/>
          <a:p>
            <a:pPr marL="0" indent="0" algn="ctr">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 Placeholder 7"/>
          <p:cNvSpPr>
            <a:spLocks noGrp="1"/>
          </p:cNvSpPr>
          <p:nvPr>
            <p:ph type="body" sz="quarter" idx="4294967295"/>
          </p:nvPr>
        </p:nvSpPr>
        <p:spPr>
          <a:xfrm>
            <a:off x="7543800" y="1489075"/>
            <a:ext cx="1600200" cy="307975"/>
          </a:xfrm>
          <a:solidFill>
            <a:schemeClr val="accent1"/>
          </a:solidFill>
        </p:spPr>
        <p:txBody>
          <a:bodyPr>
            <a:normAutofit fontScale="85000" lnSpcReduction="20000"/>
          </a:bodyPr>
          <a:lstStyle/>
          <a:p>
            <a:pPr marL="0" indent="0">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8"/>
          <p:cNvSpPr>
            <a:spLocks noGrp="1"/>
          </p:cNvSpPr>
          <p:nvPr>
            <p:ph type="body" sz="quarter" idx="4294967295"/>
          </p:nvPr>
        </p:nvSpPr>
        <p:spPr>
          <a:xfrm>
            <a:off x="0" y="2921000"/>
            <a:ext cx="1600200" cy="307975"/>
          </a:xfrm>
          <a:solidFill>
            <a:schemeClr val="accent1"/>
          </a:solidFill>
        </p:spPr>
        <p:txBody>
          <a:bodyPr>
            <a:normAutofit fontScale="85000" lnSpcReduction="20000"/>
          </a:bodyPr>
          <a:lstStyle/>
          <a:p>
            <a:pPr marL="0" indent="0" algn="ctr">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9"/>
          <p:cNvSpPr>
            <a:spLocks noGrp="1"/>
          </p:cNvSpPr>
          <p:nvPr>
            <p:ph type="body" sz="quarter" idx="4294967295"/>
          </p:nvPr>
        </p:nvSpPr>
        <p:spPr>
          <a:xfrm>
            <a:off x="7543800" y="2921000"/>
            <a:ext cx="1600200" cy="307975"/>
          </a:xfrm>
          <a:solidFill>
            <a:schemeClr val="accent1"/>
          </a:solidFill>
        </p:spPr>
        <p:txBody>
          <a:bodyPr>
            <a:normAutofit fontScale="85000" lnSpcReduction="20000"/>
          </a:bodyPr>
          <a:lstStyle/>
          <a:p>
            <a:pPr marL="0" indent="0">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bg/>
                                          </p:spTgt>
                                        </p:tgtEl>
                                        <p:attrNameLst>
                                          <p:attrName>style.visibility</p:attrName>
                                        </p:attrNameLst>
                                      </p:cBhvr>
                                      <p:to>
                                        <p:strVal val="visible"/>
                                      </p:to>
                                    </p:set>
                                    <p:anim calcmode="lin" valueType="num">
                                      <p:cBhvr additive="base">
                                        <p:cTn id="12" dur="500" fill="hold"/>
                                        <p:tgtEl>
                                          <p:spTgt spid="7">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8">
                                            <p:bg/>
                                          </p:spTgt>
                                        </p:tgtEl>
                                        <p:attrNameLst>
                                          <p:attrName>style.visibility</p:attrName>
                                        </p:attrNameLst>
                                      </p:cBhvr>
                                      <p:to>
                                        <p:strVal val="visible"/>
                                      </p:to>
                                    </p:set>
                                    <p:anim calcmode="lin" valueType="num">
                                      <p:cBhvr additive="base">
                                        <p:cTn id="26" dur="500" fill="hold"/>
                                        <p:tgtEl>
                                          <p:spTgt spid="8">
                                            <p:bg/>
                                          </p:spTgt>
                                        </p:tgtEl>
                                        <p:attrNameLst>
                                          <p:attrName>ppt_x</p:attrName>
                                        </p:attrNameLst>
                                      </p:cBhvr>
                                      <p:tavLst>
                                        <p:tav tm="0">
                                          <p:val>
                                            <p:strVal val="1+#ppt_w/2"/>
                                          </p:val>
                                        </p:tav>
                                        <p:tav tm="100000">
                                          <p:val>
                                            <p:strVal val="#ppt_x"/>
                                          </p:val>
                                        </p:tav>
                                      </p:tavLst>
                                    </p:anim>
                                    <p:anim calcmode="lin" valueType="num">
                                      <p:cBhvr additive="base">
                                        <p:cTn id="27" dur="500" fill="hold"/>
                                        <p:tgtEl>
                                          <p:spTgt spid="8">
                                            <p:bg/>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 calcmode="lin" valueType="num">
                                      <p:cBhvr additive="base">
                                        <p:cTn id="32"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8">
                                            <p:txEl>
                                              <p:pRg st="0" end="0"/>
                                            </p:txEl>
                                          </p:spTgt>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 calcmode="lin" valueType="num">
                                      <p:cBhvr additive="base">
                                        <p:cTn id="36"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2" fill="hold" grpId="0" nodeType="afterEffect">
                                  <p:stCondLst>
                                    <p:cond delay="0"/>
                                  </p:stCondLst>
                                  <p:childTnLst>
                                    <p:set>
                                      <p:cBhvr>
                                        <p:cTn id="40" dur="1" fill="hold">
                                          <p:stCondLst>
                                            <p:cond delay="0"/>
                                          </p:stCondLst>
                                        </p:cTn>
                                        <p:tgtEl>
                                          <p:spTgt spid="9">
                                            <p:bg/>
                                          </p:spTgt>
                                        </p:tgtEl>
                                        <p:attrNameLst>
                                          <p:attrName>style.visibility</p:attrName>
                                        </p:attrNameLst>
                                      </p:cBhvr>
                                      <p:to>
                                        <p:strVal val="visible"/>
                                      </p:to>
                                    </p:set>
                                    <p:anim calcmode="lin" valueType="num">
                                      <p:cBhvr additive="base">
                                        <p:cTn id="41" dur="500" fill="hold"/>
                                        <p:tgtEl>
                                          <p:spTgt spid="9">
                                            <p:bg/>
                                          </p:spTgt>
                                        </p:tgtEl>
                                        <p:attrNameLst>
                                          <p:attrName>ppt_x</p:attrName>
                                        </p:attrNameLst>
                                      </p:cBhvr>
                                      <p:tavLst>
                                        <p:tav tm="0">
                                          <p:val>
                                            <p:strVal val="1+#ppt_w/2"/>
                                          </p:val>
                                        </p:tav>
                                        <p:tav tm="100000">
                                          <p:val>
                                            <p:strVal val="#ppt_x"/>
                                          </p:val>
                                        </p:tav>
                                      </p:tavLst>
                                    </p:anim>
                                    <p:anim calcmode="lin" valueType="num">
                                      <p:cBhvr additive="base">
                                        <p:cTn id="42" dur="500" fill="hold"/>
                                        <p:tgtEl>
                                          <p:spTgt spid="9">
                                            <p:bg/>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 calcmode="lin" valueType="num">
                                      <p:cBhvr additive="base">
                                        <p:cTn id="4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9">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 calcmode="lin" valueType="num">
                                      <p:cBhvr additive="base">
                                        <p:cTn id="51"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5">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0">
                                            <p:bg/>
                                          </p:spTgt>
                                        </p:tgtEl>
                                        <p:attrNameLst>
                                          <p:attrName>style.visibility</p:attrName>
                                        </p:attrNameLst>
                                      </p:cBhvr>
                                      <p:to>
                                        <p:strVal val="visible"/>
                                      </p:to>
                                    </p:set>
                                    <p:anim calcmode="lin" valueType="num">
                                      <p:cBhvr additive="base">
                                        <p:cTn id="55" dur="500" fill="hold"/>
                                        <p:tgtEl>
                                          <p:spTgt spid="10">
                                            <p:bg/>
                                          </p:spTgt>
                                        </p:tgtEl>
                                        <p:attrNameLst>
                                          <p:attrName>ppt_x</p:attrName>
                                        </p:attrNameLst>
                                      </p:cBhvr>
                                      <p:tavLst>
                                        <p:tav tm="0">
                                          <p:val>
                                            <p:strVal val="1+#ppt_w/2"/>
                                          </p:val>
                                        </p:tav>
                                        <p:tav tm="100000">
                                          <p:val>
                                            <p:strVal val="#ppt_x"/>
                                          </p:val>
                                        </p:tav>
                                      </p:tavLst>
                                    </p:anim>
                                    <p:anim calcmode="lin" valueType="num">
                                      <p:cBhvr additive="base">
                                        <p:cTn id="56" dur="500" fill="hold"/>
                                        <p:tgtEl>
                                          <p:spTgt spid="10">
                                            <p:bg/>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0">
                                            <p:txEl>
                                              <p:pRg st="0" end="0"/>
                                            </p:txEl>
                                          </p:spTgt>
                                        </p:tgtEl>
                                        <p:attrNameLst>
                                          <p:attrName>style.visibility</p:attrName>
                                        </p:attrNameLst>
                                      </p:cBhvr>
                                      <p:to>
                                        <p:strVal val="visible"/>
                                      </p:to>
                                    </p:set>
                                    <p:anim calcmode="lin" valueType="num">
                                      <p:cBhvr additive="base">
                                        <p:cTn id="61"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0">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additive="base">
                                        <p:cTn id="65"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animBg="1" build="p"/>
      <p:bldP spid="8" grpId="0" animBg="1" build="p"/>
      <p:bldP spid="9" grpId="0" animBg="1" build="p"/>
      <p:bldP spid="10" grpId="0" animBg="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6988850" y="1705204"/>
            <a:ext cx="1268368" cy="2087106"/>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3812617" y="3619355"/>
            <a:ext cx="1210476" cy="172956"/>
          </a:xfrm>
          <a:prstGeom prst="rect">
            <a:avLst/>
          </a:pr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5023096" y="3619355"/>
            <a:ext cx="1970433" cy="172956"/>
          </a:xfrm>
          <a:prstGeom prst="rect">
            <a:avLst/>
          </a:pr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1781368" y="1705206"/>
            <a:ext cx="1563430" cy="104355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3340120" y="1705206"/>
            <a:ext cx="1821224" cy="172956"/>
          </a:xfrm>
          <a:prstGeom prst="rect">
            <a:avLst/>
          </a:pr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5156667" y="1705206"/>
            <a:ext cx="1836860" cy="172956"/>
          </a:xfrm>
          <a:prstGeom prst="rect">
            <a:avLst/>
          </a:prstGeom>
          <a:solidFill>
            <a:schemeClr val="accent3"/>
          </a:solidFill>
          <a:ln w="12700">
            <a:noFill/>
            <a:miter lim="400000"/>
          </a:ln>
        </p:spPr>
        <p:txBody>
          <a:bodyPr lIns="13428" tIns="13428" rIns="13428" bIns="13428"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1781882" y="2748760"/>
            <a:ext cx="165489" cy="2409017"/>
          </a:xfrm>
          <a:prstGeom prst="rect">
            <a:avLst/>
          </a:prstGeom>
          <a:solidFill>
            <a:schemeClr val="accent3"/>
          </a:solidFill>
          <a:ln w="12700">
            <a:noFill/>
            <a:miter lim="400000"/>
          </a:ln>
        </p:spPr>
        <p:txBody>
          <a:bodyPr lIns="0" tIns="0" rIns="0" bIns="0" anchor="ctr"/>
          <a:lstStyle/>
          <a:p>
            <a:pPr lvl="0">
              <a:defRPr sz="3200"/>
            </a:pPr>
            <a:endParaRPr sz="2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59"/>
          <p:cNvGrpSpPr/>
          <p:nvPr/>
        </p:nvGrpSpPr>
        <p:grpSpPr>
          <a:xfrm>
            <a:off x="6212356" y="3476866"/>
            <a:ext cx="1515723" cy="1153184"/>
            <a:chOff x="16516498" y="9245600"/>
            <a:chExt cx="4116217" cy="3066913"/>
          </a:xfrm>
        </p:grpSpPr>
        <p:sp>
          <p:nvSpPr>
            <p:cNvPr id="31" name="Shape 529"/>
            <p:cNvSpPr/>
            <p:nvPr/>
          </p:nvSpPr>
          <p:spPr>
            <a:xfrm>
              <a:off x="16516498" y="10871692"/>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58"/>
          <p:cNvGrpSpPr/>
          <p:nvPr/>
        </p:nvGrpSpPr>
        <p:grpSpPr>
          <a:xfrm>
            <a:off x="6212356" y="1547647"/>
            <a:ext cx="1515723" cy="1109715"/>
            <a:chOff x="16516498" y="4114800"/>
            <a:chExt cx="4116217" cy="2951307"/>
          </a:xfrm>
        </p:grpSpPr>
        <p:sp>
          <p:nvSpPr>
            <p:cNvPr id="28" name="Shape 526"/>
            <p:cNvSpPr/>
            <p:nvPr/>
          </p:nvSpPr>
          <p:spPr>
            <a:xfrm>
              <a:off x="16516498" y="5625286"/>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5"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56"/>
          <p:cNvGrpSpPr/>
          <p:nvPr/>
        </p:nvGrpSpPr>
        <p:grpSpPr>
          <a:xfrm>
            <a:off x="2583328" y="1547648"/>
            <a:ext cx="1515723" cy="1079299"/>
            <a:chOff x="6661225" y="4114800"/>
            <a:chExt cx="4116217" cy="2870415"/>
          </a:xfrm>
        </p:grpSpPr>
        <p:sp>
          <p:nvSpPr>
            <p:cNvPr id="27" name="Shape 525"/>
            <p:cNvSpPr/>
            <p:nvPr/>
          </p:nvSpPr>
          <p:spPr>
            <a:xfrm>
              <a:off x="6661225" y="5544394"/>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7"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组合 60"/>
          <p:cNvGrpSpPr/>
          <p:nvPr/>
        </p:nvGrpSpPr>
        <p:grpSpPr>
          <a:xfrm>
            <a:off x="4401961" y="3476869"/>
            <a:ext cx="1515723" cy="1153181"/>
            <a:chOff x="11600048" y="9245600"/>
            <a:chExt cx="4116217" cy="3066905"/>
          </a:xfrm>
        </p:grpSpPr>
        <p:sp>
          <p:nvSpPr>
            <p:cNvPr id="29" name="Shape 527"/>
            <p:cNvSpPr/>
            <p:nvPr/>
          </p:nvSpPr>
          <p:spPr>
            <a:xfrm>
              <a:off x="11600048" y="10871684"/>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9"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57"/>
          <p:cNvGrpSpPr/>
          <p:nvPr/>
        </p:nvGrpSpPr>
        <p:grpSpPr>
          <a:xfrm>
            <a:off x="4401962" y="1547647"/>
            <a:ext cx="1515723" cy="1109714"/>
            <a:chOff x="11600049" y="4114800"/>
            <a:chExt cx="4116217" cy="2951304"/>
          </a:xfrm>
        </p:grpSpPr>
        <p:sp>
          <p:nvSpPr>
            <p:cNvPr id="26" name="Shape 524"/>
            <p:cNvSpPr/>
            <p:nvPr/>
          </p:nvSpPr>
          <p:spPr>
            <a:xfrm>
              <a:off x="11600049" y="5625283"/>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11"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55"/>
          <p:cNvGrpSpPr/>
          <p:nvPr/>
        </p:nvGrpSpPr>
        <p:grpSpPr>
          <a:xfrm>
            <a:off x="706005" y="2681596"/>
            <a:ext cx="1389272" cy="694129"/>
            <a:chOff x="1581848" y="7286171"/>
            <a:chExt cx="3772817" cy="1846048"/>
          </a:xfrm>
        </p:grpSpPr>
        <p:sp>
          <p:nvSpPr>
            <p:cNvPr id="32" name="Shape 530"/>
            <p:cNvSpPr/>
            <p:nvPr/>
          </p:nvSpPr>
          <p:spPr>
            <a:xfrm>
              <a:off x="1581848" y="7286171"/>
              <a:ext cx="2251980" cy="1846048"/>
            </a:xfrm>
            <a:prstGeom prst="rect">
              <a:avLst/>
            </a:prstGeom>
            <a:ln w="12700">
              <a:miter lim="400000"/>
            </a:ln>
          </p:spPr>
          <p:txBody>
            <a:bodyPr lIns="0" tIns="0" rIns="0" bIns="0">
              <a:spAutoFit/>
            </a:bodyPr>
            <a:lstStyle/>
            <a:p>
              <a:pPr lvl="0" algn="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13"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2978" tIns="32978" rIns="32978" bIns="32978"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61"/>
          <p:cNvGrpSpPr/>
          <p:nvPr/>
        </p:nvGrpSpPr>
        <p:grpSpPr>
          <a:xfrm>
            <a:off x="2735011" y="3084566"/>
            <a:ext cx="1515723" cy="1743186"/>
            <a:chOff x="6645500" y="8219328"/>
            <a:chExt cx="4116217" cy="4636031"/>
          </a:xfrm>
        </p:grpSpPr>
        <p:sp>
          <p:nvSpPr>
            <p:cNvPr id="30" name="Shape 528"/>
            <p:cNvSpPr/>
            <p:nvPr/>
          </p:nvSpPr>
          <p:spPr>
            <a:xfrm>
              <a:off x="6645500" y="11414539"/>
              <a:ext cx="4116217" cy="1440820"/>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10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1" cstate="print">
              <a:extLst>
                <a:ext uri="{28A0092B-C50C-407E-A947-70E740481C1C}">
                  <a14:useLocalDpi xmlns:a14="http://schemas.microsoft.com/office/drawing/2010/main" val="0"/>
                </a:ext>
              </a:extLst>
            </a:blip>
            <a:stretch>
              <a:fillRect/>
            </a:stretch>
          </p:blipFill>
          <p:spPr>
            <a:xfrm>
              <a:off x="6663273" y="8219328"/>
              <a:ext cx="3612783" cy="2938800"/>
            </a:xfrm>
            <a:prstGeom prst="roundRect">
              <a:avLst>
                <a:gd name="adj" fmla="val 13617"/>
              </a:avLst>
            </a:prstGeom>
            <a:blipFill>
              <a:blip r:embed="rId2"/>
              <a:stretch>
                <a:fillRect/>
              </a:stretch>
            </a:blipFill>
            <a:ln>
              <a:noFill/>
            </a:ln>
            <a:effectLst/>
          </p:spPr>
        </p:pic>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1000"/>
                                        <p:tgtEl>
                                          <p:spTgt spid="48"/>
                                        </p:tgtEl>
                                      </p:cBhvr>
                                    </p:animEffect>
                                  </p:childTnLst>
                                </p:cTn>
                              </p:par>
                              <p:par>
                                <p:cTn id="8" presetID="53" presetClass="entr" presetSubtype="16"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1000"/>
                                        <p:tgtEl>
                                          <p:spTgt spid="23"/>
                                        </p:tgtEl>
                                      </p:cBhvr>
                                    </p:animEffect>
                                  </p:childTnLst>
                                </p:cTn>
                              </p:par>
                              <p:par>
                                <p:cTn id="17" presetID="53" presetClass="entr" presetSubtype="16"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par>
                                <p:cTn id="26" presetID="53" presetClass="entr" presetSubtype="16"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par>
                                <p:cTn id="35" presetID="53" presetClass="entr" presetSubtype="16" fill="hold" nodeType="withEffect">
                                  <p:stCondLst>
                                    <p:cond delay="5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1000"/>
                                        <p:tgtEl>
                                          <p:spTgt spid="20"/>
                                        </p:tgtEl>
                                      </p:cBhvr>
                                    </p:animEffect>
                                  </p:childTnLst>
                                </p:cTn>
                              </p:par>
                              <p:par>
                                <p:cTn id="44" presetID="53" presetClass="entr" presetSubtype="16" fill="hold" nodeType="withEffect">
                                  <p:stCondLst>
                                    <p:cond delay="50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1000"/>
                                        <p:tgtEl>
                                          <p:spTgt spid="22"/>
                                        </p:tgtEl>
                                      </p:cBhvr>
                                    </p:animEffect>
                                  </p:childTnLst>
                                </p:cTn>
                              </p:par>
                              <p:par>
                                <p:cTn id="53" presetID="53" presetClass="entr" presetSubtype="16" fill="hold" nodeType="withEffect">
                                  <p:stCondLst>
                                    <p:cond delay="50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1000"/>
                                        <p:tgtEl>
                                          <p:spTgt spid="21"/>
                                        </p:tgtEl>
                                      </p:cBhvr>
                                    </p:animEffect>
                                  </p:childTnLst>
                                </p:cTn>
                              </p:par>
                              <p:par>
                                <p:cTn id="62" presetID="53" presetClass="entr" presetSubtype="16" fill="hold" nodeType="withEffect">
                                  <p:stCondLst>
                                    <p:cond delay="5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16016"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813699" y="1595102"/>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5957714" y="1695025"/>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716016"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13699" y="2822680"/>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5957714" y="2922602"/>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86735" y="1595102"/>
            <a:ext cx="3814915" cy="2306876"/>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4"/>
          <p:cNvSpPr>
            <a:spLocks noEditPoints="1"/>
          </p:cNvSpPr>
          <p:nvPr/>
        </p:nvSpPr>
        <p:spPr bwMode="auto">
          <a:xfrm>
            <a:off x="5144747"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5122146"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80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22" presetClass="entr" presetSubtype="8" fill="hold" grpId="0" nodeType="withEffect" nodePh="1">
                                  <p:stCondLst>
                                    <p:cond delay="110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par>
                                <p:cTn id="23" presetID="12" presetClass="entr" presetSubtype="2" fill="hold" grpId="0" nodeType="withEffect">
                                  <p:stCondLst>
                                    <p:cond delay="110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ppt_x</p:attrName>
                                        </p:attrNameLst>
                                      </p:cBhvr>
                                      <p:tavLst>
                                        <p:tav tm="0">
                                          <p:val>
                                            <p:strVal val="#ppt_x+#ppt_w*1.125000"/>
                                          </p:val>
                                        </p:tav>
                                        <p:tav tm="100000">
                                          <p:val>
                                            <p:strVal val="#ppt_x"/>
                                          </p:val>
                                        </p:tav>
                                      </p:tavLst>
                                    </p:anim>
                                    <p:animEffect transition="in" filter="wipe(left)">
                                      <p:cBhvr>
                                        <p:cTn id="26" dur="500"/>
                                        <p:tgtEl>
                                          <p:spTgt spid="18"/>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80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22" presetClass="entr" presetSubtype="8" fill="hold" grpId="0" nodeType="withEffect" nodePh="1">
                                  <p:stCondLst>
                                    <p:cond delay="1100"/>
                                  </p:stCondLst>
                                  <p:endCondLst>
                                    <p:cond evt="begin" delay="0">
                                      <p:tn val="37"/>
                                    </p:cond>
                                  </p:end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12" presetClass="entr" presetSubtype="2" fill="hold" grpId="0" nodeType="withEffect">
                                  <p:stCondLst>
                                    <p:cond delay="11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ppt_x</p:attrName>
                                        </p:attrNameLst>
                                      </p:cBhvr>
                                      <p:tavLst>
                                        <p:tav tm="0">
                                          <p:val>
                                            <p:strVal val="#ppt_x+#ppt_w*1.125000"/>
                                          </p:val>
                                        </p:tav>
                                        <p:tav tm="100000">
                                          <p:val>
                                            <p:strVal val="#ppt_x"/>
                                          </p:val>
                                        </p:tav>
                                      </p:tavLst>
                                    </p:anim>
                                    <p:animEffect transition="in" filter="wipe(left)">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p:bldP spid="21" grpId="0"/>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685800" y="1200944"/>
          <a:ext cx="7772400" cy="1742411"/>
        </p:xfrm>
        <a:graphic>
          <a:graphicData uri="http://schemas.openxmlformats.org/drawingml/2006/chart">
            <c:chart xmlns:c="http://schemas.openxmlformats.org/drawingml/2006/chart" xmlns:r="http://schemas.openxmlformats.org/officeDocument/2006/relationships" r:id="rId1"/>
          </a:graphicData>
        </a:graphic>
      </p:graphicFrame>
      <p:sp>
        <p:nvSpPr>
          <p:cNvPr id="12" name="Rounded Rectangle 11"/>
          <p:cNvSpPr/>
          <p:nvPr/>
        </p:nvSpPr>
        <p:spPr>
          <a:xfrm>
            <a:off x="1435600" y="3146700"/>
            <a:ext cx="474479" cy="474479"/>
          </a:xfrm>
          <a:prstGeom prst="round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a:solidFill>
                  <a:schemeClr val="bg1"/>
                </a:solidFill>
                <a:latin typeface="Arial" panose="020B0604020202020204" pitchFamily="34" charset="0"/>
                <a:ea typeface="微软雅黑" panose="020B0503020204020204" pitchFamily="34" charset="-122"/>
                <a:sym typeface="Arial" panose="020B0604020202020204" pitchFamily="34" charset="0"/>
              </a:rPr>
              <a:t>A</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982619" y="3233898"/>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Rounded Rectangle 13"/>
          <p:cNvSpPr/>
          <p:nvPr/>
        </p:nvSpPr>
        <p:spPr>
          <a:xfrm>
            <a:off x="3732312" y="3146700"/>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B</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4279331" y="3233898"/>
            <a:ext cx="1449039" cy="438582"/>
          </a:xfrm>
          <a:prstGeom prst="rect">
            <a:avLst/>
          </a:prstGeom>
          <a:noFill/>
        </p:spPr>
        <p:txBody>
          <a:bodyPr wrap="square" rtlCol="0">
            <a:spAutoFit/>
          </a:bodyPr>
          <a:lstStyle/>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Rounded Rectangle 15"/>
          <p:cNvSpPr/>
          <p:nvPr/>
        </p:nvSpPr>
        <p:spPr>
          <a:xfrm>
            <a:off x="6115801" y="3146700"/>
            <a:ext cx="474479" cy="474479"/>
          </a:xfrm>
          <a:prstGeom prst="roundRect">
            <a:avLst/>
          </a:prstGeom>
          <a:solidFill>
            <a:schemeClr val="bg1">
              <a:lumMod val="5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C</a:t>
            </a:r>
            <a:endParaRPr lang="en-US"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6662820" y="3233898"/>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250" fill="hold"/>
                                        <p:tgtEl>
                                          <p:spTgt spid="12"/>
                                        </p:tgtEl>
                                        <p:attrNameLst>
                                          <p:attrName>ppt_y</p:attrName>
                                        </p:attrNameLst>
                                      </p:cBhvr>
                                      <p:tavLst>
                                        <p:tav tm="0">
                                          <p:val>
                                            <p:strVal val="#ppt_y"/>
                                          </p:val>
                                        </p:tav>
                                        <p:tav tm="100000">
                                          <p:val>
                                            <p:strVal val="#ppt_y"/>
                                          </p:val>
                                        </p:tav>
                                      </p:tavLst>
                                    </p:anim>
                                    <p:anim calcmode="lin" valueType="num">
                                      <p:cBhvr>
                                        <p:cTn id="14"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250" tmFilter="0,0; .5, 1; 1, 1"/>
                                        <p:tgtEl>
                                          <p:spTgt spid="12"/>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250" fill="hold"/>
                                        <p:tgtEl>
                                          <p:spTgt spid="14"/>
                                        </p:tgtEl>
                                        <p:attrNameLst>
                                          <p:attrName>ppt_y</p:attrName>
                                        </p:attrNameLst>
                                      </p:cBhvr>
                                      <p:tavLst>
                                        <p:tav tm="0">
                                          <p:val>
                                            <p:strVal val="#ppt_y"/>
                                          </p:val>
                                        </p:tav>
                                        <p:tav tm="100000">
                                          <p:val>
                                            <p:strVal val="#ppt_y"/>
                                          </p:val>
                                        </p:tav>
                                      </p:tavLst>
                                    </p:anim>
                                    <p:anim calcmode="lin" valueType="num">
                                      <p:cBhvr>
                                        <p:cTn id="21"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250" tmFilter="0,0; .5, 1; 1, 1"/>
                                        <p:tgtEl>
                                          <p:spTgt spid="14"/>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 calcmode="lin" valueType="num">
                                      <p:cBhvr>
                                        <p:cTn id="2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16"/>
                                        </p:tgtEl>
                                        <p:attrNameLst>
                                          <p:attrName>ppt_y</p:attrName>
                                        </p:attrNameLst>
                                      </p:cBhvr>
                                      <p:tavLst>
                                        <p:tav tm="0">
                                          <p:val>
                                            <p:strVal val="#ppt_y"/>
                                          </p:val>
                                        </p:tav>
                                        <p:tav tm="100000">
                                          <p:val>
                                            <p:strVal val="#ppt_y"/>
                                          </p:val>
                                        </p:tav>
                                      </p:tavLst>
                                    </p:anim>
                                    <p:anim calcmode="lin" valueType="num">
                                      <p:cBhvr>
                                        <p:cTn id="2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2" grpId="0" animBg="1"/>
      <p:bldP spid="13" grpId="0"/>
      <p:bldP spid="14" grpId="0" animBg="1"/>
      <p:bldP spid="15" grpId="0"/>
      <p:bldP spid="16"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581300" y="838201"/>
            <a:ext cx="7977166" cy="2770624"/>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1"/>
            <a:srcRect/>
            <a:stretch>
              <a:fillRect t="-37302" b="-198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a:p>
        </p:txBody>
      </p:sp>
      <p:sp>
        <p:nvSpPr>
          <p:cNvPr id="9" name="MH_Text_1"/>
          <p:cNvSpPr txBox="1"/>
          <p:nvPr/>
        </p:nvSpPr>
        <p:spPr>
          <a:xfrm>
            <a:off x="1038807" y="4189095"/>
            <a:ext cx="7424473" cy="393864"/>
          </a:xfrm>
          <a:prstGeom prst="rect">
            <a:avLst/>
          </a:prstGeom>
          <a:noFill/>
        </p:spPr>
        <p:txBody>
          <a:bodyPr lIns="65021" tIns="32510" rIns="65021" bIns="32510">
            <a:no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038808" y="3955361"/>
            <a:ext cx="1331347" cy="281062"/>
          </a:xfrm>
          <a:prstGeom prst="rect">
            <a:avLst/>
          </a:prstGeom>
          <a:noFill/>
        </p:spPr>
        <p:txBody>
          <a:bodyPr wrap="square" lIns="65021" tIns="32510" rIns="65021" bIns="32510" rtlCol="0">
            <a:spAutoFit/>
          </a:bodyPr>
          <a:lstStyle/>
          <a:p>
            <a:r>
              <a:rPr lang="zh-CN" altLang="en-US" sz="1400" b="1" dirty="0">
                <a:solidFill>
                  <a:schemeClr val="tx1">
                    <a:lumMod val="65000"/>
                    <a:lumOff val="35000"/>
                  </a:schemeClr>
                </a:solidFill>
                <a:ea typeface="微软雅黑" panose="020B0503020204020204" pitchFamily="34" charset="-122"/>
              </a:rPr>
              <a:t>文字内容</a:t>
            </a:r>
            <a:endParaRPr lang="zh-CN" altLang="en-US" sz="1400" b="1"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2070" y="1861"/>
            <a:ext cx="9142857" cy="5142857"/>
          </a:xfrm>
          <a:prstGeom prst="rect">
            <a:avLst/>
          </a:prstGeom>
        </p:spPr>
      </p:pic>
      <p:sp>
        <p:nvSpPr>
          <p:cNvPr id="10" name="矩形 9"/>
          <p:cNvSpPr/>
          <p:nvPr/>
        </p:nvSpPr>
        <p:spPr>
          <a:xfrm>
            <a:off x="3528728" y="3007559"/>
            <a:ext cx="27450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20" lvl="1" indent="-121920">
              <a:buFont typeface="Arial" panose="020B0604020202020204" pitchFamily="34" charset="0"/>
              <a:buChar char="•"/>
            </a:pPr>
            <a:r>
              <a:rPr lang="zh-CN" altLang="en-US" sz="7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1" fmla="*/ 0 w 9575800"/>
              <a:gd name="connsiteY0-2" fmla="*/ 144875 h 763062"/>
              <a:gd name="connsiteX1-3" fmla="*/ 1642534 w 9575800"/>
              <a:gd name="connsiteY1-4" fmla="*/ 762942 h 763062"/>
              <a:gd name="connsiteX2-5" fmla="*/ 3242734 w 9575800"/>
              <a:gd name="connsiteY2-6" fmla="*/ 942 h 763062"/>
              <a:gd name="connsiteX3-7" fmla="*/ 5003800 w 9575800"/>
              <a:gd name="connsiteY3-8" fmla="*/ 593608 h 763062"/>
              <a:gd name="connsiteX4-9" fmla="*/ 6629400 w 9575800"/>
              <a:gd name="connsiteY4-10" fmla="*/ 34808 h 763062"/>
              <a:gd name="connsiteX5-11" fmla="*/ 8111067 w 9575800"/>
              <a:gd name="connsiteY5-12" fmla="*/ 627475 h 763062"/>
              <a:gd name="connsiteX6-13" fmla="*/ 9575800 w 9575800"/>
              <a:gd name="connsiteY6-14" fmla="*/ 34808 h 763062"/>
              <a:gd name="connsiteX7-15" fmla="*/ 9575800 w 9575800"/>
              <a:gd name="connsiteY7-16" fmla="*/ 34808 h 763062"/>
              <a:gd name="connsiteX0-17" fmla="*/ 0 w 9575800"/>
              <a:gd name="connsiteY0-18" fmla="*/ 144008 h 762195"/>
              <a:gd name="connsiteX1-19" fmla="*/ 1642534 w 9575800"/>
              <a:gd name="connsiteY1-20" fmla="*/ 762075 h 762195"/>
              <a:gd name="connsiteX2-21" fmla="*/ 3242734 w 9575800"/>
              <a:gd name="connsiteY2-22" fmla="*/ 75 h 762195"/>
              <a:gd name="connsiteX3-23" fmla="*/ 4995333 w 9575800"/>
              <a:gd name="connsiteY3-24" fmla="*/ 711275 h 762195"/>
              <a:gd name="connsiteX4-25" fmla="*/ 6629400 w 9575800"/>
              <a:gd name="connsiteY4-26" fmla="*/ 33941 h 762195"/>
              <a:gd name="connsiteX5-27" fmla="*/ 8111067 w 9575800"/>
              <a:gd name="connsiteY5-28" fmla="*/ 626608 h 762195"/>
              <a:gd name="connsiteX6-29" fmla="*/ 9575800 w 9575800"/>
              <a:gd name="connsiteY6-30" fmla="*/ 33941 h 762195"/>
              <a:gd name="connsiteX7-31" fmla="*/ 9575800 w 9575800"/>
              <a:gd name="connsiteY7-32" fmla="*/ 33941 h 762195"/>
              <a:gd name="connsiteX0-33" fmla="*/ 0 w 9575800"/>
              <a:gd name="connsiteY0-34" fmla="*/ 144008 h 762195"/>
              <a:gd name="connsiteX1-35" fmla="*/ 1642534 w 9575800"/>
              <a:gd name="connsiteY1-36" fmla="*/ 762075 h 762195"/>
              <a:gd name="connsiteX2-37" fmla="*/ 3242734 w 9575800"/>
              <a:gd name="connsiteY2-38" fmla="*/ 75 h 762195"/>
              <a:gd name="connsiteX3-39" fmla="*/ 4995333 w 9575800"/>
              <a:gd name="connsiteY3-40" fmla="*/ 711275 h 762195"/>
              <a:gd name="connsiteX4-41" fmla="*/ 6629400 w 9575800"/>
              <a:gd name="connsiteY4-42" fmla="*/ 33941 h 762195"/>
              <a:gd name="connsiteX5-43" fmla="*/ 8144934 w 9575800"/>
              <a:gd name="connsiteY5-44" fmla="*/ 736674 h 762195"/>
              <a:gd name="connsiteX6-45" fmla="*/ 9575800 w 9575800"/>
              <a:gd name="connsiteY6-46" fmla="*/ 33941 h 762195"/>
              <a:gd name="connsiteX7-47" fmla="*/ 9575800 w 9575800"/>
              <a:gd name="connsiteY7-48" fmla="*/ 33941 h 762195"/>
              <a:gd name="connsiteX0-49" fmla="*/ 0 w 9575800"/>
              <a:gd name="connsiteY0-50" fmla="*/ 144008 h 762195"/>
              <a:gd name="connsiteX1-51" fmla="*/ 1642534 w 9575800"/>
              <a:gd name="connsiteY1-52" fmla="*/ 762075 h 762195"/>
              <a:gd name="connsiteX2-53" fmla="*/ 3242734 w 9575800"/>
              <a:gd name="connsiteY2-54" fmla="*/ 75 h 762195"/>
              <a:gd name="connsiteX3-55" fmla="*/ 4995333 w 9575800"/>
              <a:gd name="connsiteY3-56" fmla="*/ 711275 h 762195"/>
              <a:gd name="connsiteX4-57" fmla="*/ 6629400 w 9575800"/>
              <a:gd name="connsiteY4-58" fmla="*/ 33941 h 762195"/>
              <a:gd name="connsiteX5-59" fmla="*/ 8144934 w 9575800"/>
              <a:gd name="connsiteY5-60" fmla="*/ 736674 h 762195"/>
              <a:gd name="connsiteX6-61" fmla="*/ 9575800 w 9575800"/>
              <a:gd name="connsiteY6-62" fmla="*/ 33941 h 762195"/>
              <a:gd name="connsiteX7-63" fmla="*/ 9575800 w 9575800"/>
              <a:gd name="connsiteY7-64" fmla="*/ 33941 h 762195"/>
              <a:gd name="connsiteX0-65" fmla="*/ 0 w 9575800"/>
              <a:gd name="connsiteY0-66" fmla="*/ 144008 h 762195"/>
              <a:gd name="connsiteX1-67" fmla="*/ 1642534 w 9575800"/>
              <a:gd name="connsiteY1-68" fmla="*/ 762075 h 762195"/>
              <a:gd name="connsiteX2-69" fmla="*/ 3242734 w 9575800"/>
              <a:gd name="connsiteY2-70" fmla="*/ 75 h 762195"/>
              <a:gd name="connsiteX3-71" fmla="*/ 4995333 w 9575800"/>
              <a:gd name="connsiteY3-72" fmla="*/ 711275 h 762195"/>
              <a:gd name="connsiteX4-73" fmla="*/ 6629400 w 9575800"/>
              <a:gd name="connsiteY4-74" fmla="*/ 33941 h 762195"/>
              <a:gd name="connsiteX5-75" fmla="*/ 8246534 w 9575800"/>
              <a:gd name="connsiteY5-76" fmla="*/ 728207 h 762195"/>
              <a:gd name="connsiteX6-77" fmla="*/ 9575800 w 9575800"/>
              <a:gd name="connsiteY6-78" fmla="*/ 33941 h 762195"/>
              <a:gd name="connsiteX7-79" fmla="*/ 9575800 w 9575800"/>
              <a:gd name="connsiteY7-80" fmla="*/ 33941 h 762195"/>
              <a:gd name="connsiteX0-81" fmla="*/ 0 w 9575800"/>
              <a:gd name="connsiteY0-82" fmla="*/ 144008 h 762195"/>
              <a:gd name="connsiteX1-83" fmla="*/ 1642534 w 9575800"/>
              <a:gd name="connsiteY1-84" fmla="*/ 762075 h 762195"/>
              <a:gd name="connsiteX2-85" fmla="*/ 3242734 w 9575800"/>
              <a:gd name="connsiteY2-86" fmla="*/ 75 h 762195"/>
              <a:gd name="connsiteX3-87" fmla="*/ 4995333 w 9575800"/>
              <a:gd name="connsiteY3-88" fmla="*/ 711275 h 762195"/>
              <a:gd name="connsiteX4-89" fmla="*/ 6629400 w 9575800"/>
              <a:gd name="connsiteY4-90" fmla="*/ 33941 h 762195"/>
              <a:gd name="connsiteX5-91" fmla="*/ 8246534 w 9575800"/>
              <a:gd name="connsiteY5-92" fmla="*/ 728207 h 762195"/>
              <a:gd name="connsiteX6-93" fmla="*/ 9575800 w 9575800"/>
              <a:gd name="connsiteY6-94" fmla="*/ 33941 h 762195"/>
              <a:gd name="connsiteX7-95" fmla="*/ 9575800 w 9575800"/>
              <a:gd name="connsiteY7-96" fmla="*/ 33941 h 762195"/>
              <a:gd name="connsiteX0-97" fmla="*/ 0 w 9575800"/>
              <a:gd name="connsiteY0-98" fmla="*/ 144008 h 762195"/>
              <a:gd name="connsiteX1-99" fmla="*/ 1642534 w 9575800"/>
              <a:gd name="connsiteY1-100" fmla="*/ 762075 h 762195"/>
              <a:gd name="connsiteX2-101" fmla="*/ 3242734 w 9575800"/>
              <a:gd name="connsiteY2-102" fmla="*/ 75 h 762195"/>
              <a:gd name="connsiteX3-103" fmla="*/ 4995333 w 9575800"/>
              <a:gd name="connsiteY3-104" fmla="*/ 711275 h 762195"/>
              <a:gd name="connsiteX4-105" fmla="*/ 6553200 w 9575800"/>
              <a:gd name="connsiteY4-106" fmla="*/ 33941 h 762195"/>
              <a:gd name="connsiteX5-107" fmla="*/ 8246534 w 9575800"/>
              <a:gd name="connsiteY5-108" fmla="*/ 728207 h 762195"/>
              <a:gd name="connsiteX6-109" fmla="*/ 9575800 w 9575800"/>
              <a:gd name="connsiteY6-110" fmla="*/ 33941 h 762195"/>
              <a:gd name="connsiteX7-111" fmla="*/ 9575800 w 9575800"/>
              <a:gd name="connsiteY7-112" fmla="*/ 33941 h 762195"/>
              <a:gd name="connsiteX0-113" fmla="*/ 0 w 9575800"/>
              <a:gd name="connsiteY0-114" fmla="*/ 144008 h 763340"/>
              <a:gd name="connsiteX1-115" fmla="*/ 1642534 w 9575800"/>
              <a:gd name="connsiteY1-116" fmla="*/ 762075 h 763340"/>
              <a:gd name="connsiteX2-117" fmla="*/ 3285067 w 9575800"/>
              <a:gd name="connsiteY2-118" fmla="*/ 75 h 763340"/>
              <a:gd name="connsiteX3-119" fmla="*/ 4995333 w 9575800"/>
              <a:gd name="connsiteY3-120" fmla="*/ 711275 h 763340"/>
              <a:gd name="connsiteX4-121" fmla="*/ 6553200 w 9575800"/>
              <a:gd name="connsiteY4-122" fmla="*/ 33941 h 763340"/>
              <a:gd name="connsiteX5-123" fmla="*/ 8246534 w 9575800"/>
              <a:gd name="connsiteY5-124" fmla="*/ 728207 h 763340"/>
              <a:gd name="connsiteX6-125" fmla="*/ 9575800 w 9575800"/>
              <a:gd name="connsiteY6-126" fmla="*/ 33941 h 763340"/>
              <a:gd name="connsiteX7-127" fmla="*/ 9575800 w 9575800"/>
              <a:gd name="connsiteY7-128" fmla="*/ 33941 h 763340"/>
              <a:gd name="connsiteX0-129" fmla="*/ 0 w 9575800"/>
              <a:gd name="connsiteY0-130" fmla="*/ 144008 h 763340"/>
              <a:gd name="connsiteX1-131" fmla="*/ 1642534 w 9575800"/>
              <a:gd name="connsiteY1-132" fmla="*/ 762075 h 763340"/>
              <a:gd name="connsiteX2-133" fmla="*/ 3285067 w 9575800"/>
              <a:gd name="connsiteY2-134" fmla="*/ 75 h 763340"/>
              <a:gd name="connsiteX3-135" fmla="*/ 4910667 w 9575800"/>
              <a:gd name="connsiteY3-136" fmla="*/ 711275 h 763340"/>
              <a:gd name="connsiteX4-137" fmla="*/ 6553200 w 9575800"/>
              <a:gd name="connsiteY4-138" fmla="*/ 33941 h 763340"/>
              <a:gd name="connsiteX5-139" fmla="*/ 8246534 w 9575800"/>
              <a:gd name="connsiteY5-140" fmla="*/ 728207 h 763340"/>
              <a:gd name="connsiteX6-141" fmla="*/ 9575800 w 9575800"/>
              <a:gd name="connsiteY6-142" fmla="*/ 33941 h 763340"/>
              <a:gd name="connsiteX7-143" fmla="*/ 9575800 w 9575800"/>
              <a:gd name="connsiteY7-144" fmla="*/ 33941 h 763340"/>
              <a:gd name="connsiteX0-145" fmla="*/ 0 w 9575800"/>
              <a:gd name="connsiteY0-146" fmla="*/ 144007 h 763339"/>
              <a:gd name="connsiteX1-147" fmla="*/ 1642534 w 9575800"/>
              <a:gd name="connsiteY1-148" fmla="*/ 762074 h 763339"/>
              <a:gd name="connsiteX2-149" fmla="*/ 3285067 w 9575800"/>
              <a:gd name="connsiteY2-150" fmla="*/ 74 h 763339"/>
              <a:gd name="connsiteX3-151" fmla="*/ 4910667 w 9575800"/>
              <a:gd name="connsiteY3-152" fmla="*/ 711274 h 763339"/>
              <a:gd name="connsiteX4-153" fmla="*/ 6553200 w 9575800"/>
              <a:gd name="connsiteY4-154" fmla="*/ 33940 h 763339"/>
              <a:gd name="connsiteX5-155" fmla="*/ 8246534 w 9575800"/>
              <a:gd name="connsiteY5-156" fmla="*/ 728206 h 763339"/>
              <a:gd name="connsiteX6-157" fmla="*/ 9575800 w 9575800"/>
              <a:gd name="connsiteY6-158" fmla="*/ 33940 h 763339"/>
              <a:gd name="connsiteX7-159" fmla="*/ 9575800 w 9575800"/>
              <a:gd name="connsiteY7-160" fmla="*/ 33940 h 763339"/>
              <a:gd name="connsiteX0-161" fmla="*/ 0 w 10570076"/>
              <a:gd name="connsiteY0-162" fmla="*/ 288727 h 908059"/>
              <a:gd name="connsiteX1-163" fmla="*/ 1642534 w 10570076"/>
              <a:gd name="connsiteY1-164" fmla="*/ 906794 h 908059"/>
              <a:gd name="connsiteX2-165" fmla="*/ 3285067 w 10570076"/>
              <a:gd name="connsiteY2-166" fmla="*/ 144794 h 908059"/>
              <a:gd name="connsiteX3-167" fmla="*/ 4910667 w 10570076"/>
              <a:gd name="connsiteY3-168" fmla="*/ 855994 h 908059"/>
              <a:gd name="connsiteX4-169" fmla="*/ 6553200 w 10570076"/>
              <a:gd name="connsiteY4-170" fmla="*/ 178660 h 908059"/>
              <a:gd name="connsiteX5-171" fmla="*/ 8246534 w 10570076"/>
              <a:gd name="connsiteY5-172" fmla="*/ 872926 h 908059"/>
              <a:gd name="connsiteX6-173" fmla="*/ 9575800 w 10570076"/>
              <a:gd name="connsiteY6-174" fmla="*/ 178660 h 908059"/>
              <a:gd name="connsiteX7-175" fmla="*/ 10570076 w 10570076"/>
              <a:gd name="connsiteY7-176" fmla="*/ 0 h 908059"/>
              <a:gd name="connsiteX0-177" fmla="*/ 0 w 10570076"/>
              <a:gd name="connsiteY0-178" fmla="*/ 288727 h 908059"/>
              <a:gd name="connsiteX1-179" fmla="*/ 1642534 w 10570076"/>
              <a:gd name="connsiteY1-180" fmla="*/ 906794 h 908059"/>
              <a:gd name="connsiteX2-181" fmla="*/ 3285067 w 10570076"/>
              <a:gd name="connsiteY2-182" fmla="*/ 144794 h 908059"/>
              <a:gd name="connsiteX3-183" fmla="*/ 4910667 w 10570076"/>
              <a:gd name="connsiteY3-184" fmla="*/ 855994 h 908059"/>
              <a:gd name="connsiteX4-185" fmla="*/ 6553200 w 10570076"/>
              <a:gd name="connsiteY4-186" fmla="*/ 178660 h 908059"/>
              <a:gd name="connsiteX5-187" fmla="*/ 8246534 w 10570076"/>
              <a:gd name="connsiteY5-188" fmla="*/ 872926 h 908059"/>
              <a:gd name="connsiteX6-189" fmla="*/ 9575800 w 10570076"/>
              <a:gd name="connsiteY6-190" fmla="*/ 178660 h 908059"/>
              <a:gd name="connsiteX7-191" fmla="*/ 10570076 w 10570076"/>
              <a:gd name="connsiteY7-192" fmla="*/ 0 h 908059"/>
              <a:gd name="connsiteX0-193" fmla="*/ 0 w 11498939"/>
              <a:gd name="connsiteY0-194" fmla="*/ 144007 h 786206"/>
              <a:gd name="connsiteX1-195" fmla="*/ 1642534 w 11498939"/>
              <a:gd name="connsiteY1-196" fmla="*/ 762074 h 786206"/>
              <a:gd name="connsiteX2-197" fmla="*/ 3285067 w 11498939"/>
              <a:gd name="connsiteY2-198" fmla="*/ 74 h 786206"/>
              <a:gd name="connsiteX3-199" fmla="*/ 4910667 w 11498939"/>
              <a:gd name="connsiteY3-200" fmla="*/ 711274 h 786206"/>
              <a:gd name="connsiteX4-201" fmla="*/ 6553200 w 11498939"/>
              <a:gd name="connsiteY4-202" fmla="*/ 33940 h 786206"/>
              <a:gd name="connsiteX5-203" fmla="*/ 8246534 w 11498939"/>
              <a:gd name="connsiteY5-204" fmla="*/ 728206 h 786206"/>
              <a:gd name="connsiteX6-205" fmla="*/ 9575800 w 11498939"/>
              <a:gd name="connsiteY6-206" fmla="*/ 33940 h 786206"/>
              <a:gd name="connsiteX7-207" fmla="*/ 11498939 w 11498939"/>
              <a:gd name="connsiteY7-208" fmla="*/ 786197 h 786206"/>
              <a:gd name="connsiteX0-209" fmla="*/ 0 w 11498939"/>
              <a:gd name="connsiteY0-210" fmla="*/ 144007 h 786197"/>
              <a:gd name="connsiteX1-211" fmla="*/ 1642534 w 11498939"/>
              <a:gd name="connsiteY1-212" fmla="*/ 762074 h 786197"/>
              <a:gd name="connsiteX2-213" fmla="*/ 3285067 w 11498939"/>
              <a:gd name="connsiteY2-214" fmla="*/ 74 h 786197"/>
              <a:gd name="connsiteX3-215" fmla="*/ 4910667 w 11498939"/>
              <a:gd name="connsiteY3-216" fmla="*/ 711274 h 786197"/>
              <a:gd name="connsiteX4-217" fmla="*/ 6553200 w 11498939"/>
              <a:gd name="connsiteY4-218" fmla="*/ 33940 h 786197"/>
              <a:gd name="connsiteX5-219" fmla="*/ 8246534 w 11498939"/>
              <a:gd name="connsiteY5-220" fmla="*/ 728206 h 786197"/>
              <a:gd name="connsiteX6-221" fmla="*/ 9575800 w 11498939"/>
              <a:gd name="connsiteY6-222" fmla="*/ 33940 h 786197"/>
              <a:gd name="connsiteX7-223" fmla="*/ 11498939 w 11498939"/>
              <a:gd name="connsiteY7-224" fmla="*/ 786197 h 786197"/>
              <a:gd name="connsiteX0-225" fmla="*/ 0 w 11498939"/>
              <a:gd name="connsiteY0-226" fmla="*/ 144007 h 786197"/>
              <a:gd name="connsiteX1-227" fmla="*/ 1642534 w 11498939"/>
              <a:gd name="connsiteY1-228" fmla="*/ 762074 h 786197"/>
              <a:gd name="connsiteX2-229" fmla="*/ 3285067 w 11498939"/>
              <a:gd name="connsiteY2-230" fmla="*/ 74 h 786197"/>
              <a:gd name="connsiteX3-231" fmla="*/ 4910667 w 11498939"/>
              <a:gd name="connsiteY3-232" fmla="*/ 711274 h 786197"/>
              <a:gd name="connsiteX4-233" fmla="*/ 6553200 w 11498939"/>
              <a:gd name="connsiteY4-234" fmla="*/ 33940 h 786197"/>
              <a:gd name="connsiteX5-235" fmla="*/ 8246534 w 11498939"/>
              <a:gd name="connsiteY5-236" fmla="*/ 728206 h 786197"/>
              <a:gd name="connsiteX6-237" fmla="*/ 9575800 w 11498939"/>
              <a:gd name="connsiteY6-238" fmla="*/ 33940 h 786197"/>
              <a:gd name="connsiteX7-239" fmla="*/ 11498939 w 11498939"/>
              <a:gd name="connsiteY7-240" fmla="*/ 786197 h 786197"/>
              <a:gd name="connsiteX0-241" fmla="*/ 0 w 11498939"/>
              <a:gd name="connsiteY0-242" fmla="*/ 144007 h 786197"/>
              <a:gd name="connsiteX1-243" fmla="*/ 1642534 w 11498939"/>
              <a:gd name="connsiteY1-244" fmla="*/ 762074 h 786197"/>
              <a:gd name="connsiteX2-245" fmla="*/ 3285067 w 11498939"/>
              <a:gd name="connsiteY2-246" fmla="*/ 74 h 786197"/>
              <a:gd name="connsiteX3-247" fmla="*/ 4910667 w 11498939"/>
              <a:gd name="connsiteY3-248" fmla="*/ 711274 h 786197"/>
              <a:gd name="connsiteX4-249" fmla="*/ 6553200 w 11498939"/>
              <a:gd name="connsiteY4-250" fmla="*/ 33940 h 786197"/>
              <a:gd name="connsiteX5-251" fmla="*/ 8246534 w 11498939"/>
              <a:gd name="connsiteY5-252" fmla="*/ 728206 h 786197"/>
              <a:gd name="connsiteX6-253" fmla="*/ 9758956 w 11498939"/>
              <a:gd name="connsiteY6-254" fmla="*/ 33940 h 786197"/>
              <a:gd name="connsiteX7-255" fmla="*/ 11498939 w 11498939"/>
              <a:gd name="connsiteY7-256" fmla="*/ 786197 h 786197"/>
              <a:gd name="connsiteX0-257" fmla="*/ 0 w 11498939"/>
              <a:gd name="connsiteY0-258" fmla="*/ 144007 h 786197"/>
              <a:gd name="connsiteX1-259" fmla="*/ 1642534 w 11498939"/>
              <a:gd name="connsiteY1-260" fmla="*/ 762074 h 786197"/>
              <a:gd name="connsiteX2-261" fmla="*/ 3285067 w 11498939"/>
              <a:gd name="connsiteY2-262" fmla="*/ 74 h 786197"/>
              <a:gd name="connsiteX3-263" fmla="*/ 4910667 w 11498939"/>
              <a:gd name="connsiteY3-264" fmla="*/ 711274 h 786197"/>
              <a:gd name="connsiteX4-265" fmla="*/ 6553200 w 11498939"/>
              <a:gd name="connsiteY4-266" fmla="*/ 33940 h 786197"/>
              <a:gd name="connsiteX5-267" fmla="*/ 8246534 w 11498939"/>
              <a:gd name="connsiteY5-268" fmla="*/ 728206 h 786197"/>
              <a:gd name="connsiteX6-269" fmla="*/ 9758956 w 11498939"/>
              <a:gd name="connsiteY6-270" fmla="*/ 33940 h 786197"/>
              <a:gd name="connsiteX7-271" fmla="*/ 11498939 w 11498939"/>
              <a:gd name="connsiteY7-272" fmla="*/ 786197 h 786197"/>
              <a:gd name="connsiteX0-273" fmla="*/ 0 w 11498939"/>
              <a:gd name="connsiteY0-274" fmla="*/ 144007 h 786197"/>
              <a:gd name="connsiteX1-275" fmla="*/ 1642534 w 11498939"/>
              <a:gd name="connsiteY1-276" fmla="*/ 762074 h 786197"/>
              <a:gd name="connsiteX2-277" fmla="*/ 3285067 w 11498939"/>
              <a:gd name="connsiteY2-278" fmla="*/ 74 h 786197"/>
              <a:gd name="connsiteX3-279" fmla="*/ 4910667 w 11498939"/>
              <a:gd name="connsiteY3-280" fmla="*/ 711274 h 786197"/>
              <a:gd name="connsiteX4-281" fmla="*/ 6553200 w 11498939"/>
              <a:gd name="connsiteY4-282" fmla="*/ 33940 h 786197"/>
              <a:gd name="connsiteX5-283" fmla="*/ 8246534 w 11498939"/>
              <a:gd name="connsiteY5-284" fmla="*/ 728206 h 786197"/>
              <a:gd name="connsiteX6-285" fmla="*/ 9758956 w 11498939"/>
              <a:gd name="connsiteY6-286" fmla="*/ 33940 h 786197"/>
              <a:gd name="connsiteX7-287" fmla="*/ 11498939 w 11498939"/>
              <a:gd name="connsiteY7-288" fmla="*/ 786197 h 786197"/>
              <a:gd name="connsiteX0-289" fmla="*/ 0 w 11498939"/>
              <a:gd name="connsiteY0-290" fmla="*/ 144007 h 786197"/>
              <a:gd name="connsiteX1-291" fmla="*/ 1642534 w 11498939"/>
              <a:gd name="connsiteY1-292" fmla="*/ 762074 h 786197"/>
              <a:gd name="connsiteX2-293" fmla="*/ 3285067 w 11498939"/>
              <a:gd name="connsiteY2-294" fmla="*/ 74 h 786197"/>
              <a:gd name="connsiteX3-295" fmla="*/ 4910667 w 11498939"/>
              <a:gd name="connsiteY3-296" fmla="*/ 711274 h 786197"/>
              <a:gd name="connsiteX4-297" fmla="*/ 6553200 w 11498939"/>
              <a:gd name="connsiteY4-298" fmla="*/ 33940 h 786197"/>
              <a:gd name="connsiteX5-299" fmla="*/ 8246534 w 11498939"/>
              <a:gd name="connsiteY5-300" fmla="*/ 728206 h 786197"/>
              <a:gd name="connsiteX6-301" fmla="*/ 9850534 w 11498939"/>
              <a:gd name="connsiteY6-302" fmla="*/ 33940 h 786197"/>
              <a:gd name="connsiteX7-303" fmla="*/ 11498939 w 11498939"/>
              <a:gd name="connsiteY7-304" fmla="*/ 786197 h 786197"/>
              <a:gd name="connsiteX0-305" fmla="*/ 0 w 11498939"/>
              <a:gd name="connsiteY0-306" fmla="*/ 144007 h 786197"/>
              <a:gd name="connsiteX1-307" fmla="*/ 1642534 w 11498939"/>
              <a:gd name="connsiteY1-308" fmla="*/ 762074 h 786197"/>
              <a:gd name="connsiteX2-309" fmla="*/ 3285067 w 11498939"/>
              <a:gd name="connsiteY2-310" fmla="*/ 74 h 786197"/>
              <a:gd name="connsiteX3-311" fmla="*/ 4910667 w 11498939"/>
              <a:gd name="connsiteY3-312" fmla="*/ 711274 h 786197"/>
              <a:gd name="connsiteX4-313" fmla="*/ 6553200 w 11498939"/>
              <a:gd name="connsiteY4-314" fmla="*/ 33940 h 786197"/>
              <a:gd name="connsiteX5-315" fmla="*/ 8246534 w 11498939"/>
              <a:gd name="connsiteY5-316" fmla="*/ 728206 h 786197"/>
              <a:gd name="connsiteX6-317" fmla="*/ 9850534 w 11498939"/>
              <a:gd name="connsiteY6-318" fmla="*/ 33940 h 786197"/>
              <a:gd name="connsiteX7-319" fmla="*/ 11498939 w 11498939"/>
              <a:gd name="connsiteY7-320" fmla="*/ 786197 h 786197"/>
              <a:gd name="connsiteX0-321" fmla="*/ 0 w 11498939"/>
              <a:gd name="connsiteY0-322" fmla="*/ 144007 h 786197"/>
              <a:gd name="connsiteX1-323" fmla="*/ 1642534 w 11498939"/>
              <a:gd name="connsiteY1-324" fmla="*/ 762074 h 786197"/>
              <a:gd name="connsiteX2-325" fmla="*/ 3285067 w 11498939"/>
              <a:gd name="connsiteY2-326" fmla="*/ 74 h 786197"/>
              <a:gd name="connsiteX3-327" fmla="*/ 4910667 w 11498939"/>
              <a:gd name="connsiteY3-328" fmla="*/ 711274 h 786197"/>
              <a:gd name="connsiteX4-329" fmla="*/ 6553200 w 11498939"/>
              <a:gd name="connsiteY4-330" fmla="*/ 33940 h 786197"/>
              <a:gd name="connsiteX5-331" fmla="*/ 8246534 w 11498939"/>
              <a:gd name="connsiteY5-332" fmla="*/ 728206 h 786197"/>
              <a:gd name="connsiteX6-333" fmla="*/ 9850534 w 11498939"/>
              <a:gd name="connsiteY6-334" fmla="*/ 33940 h 786197"/>
              <a:gd name="connsiteX7-335" fmla="*/ 11498939 w 11498939"/>
              <a:gd name="connsiteY7-336" fmla="*/ 786197 h 786197"/>
              <a:gd name="connsiteX0-337" fmla="*/ 0 w 11498939"/>
              <a:gd name="connsiteY0-338" fmla="*/ 143948 h 786138"/>
              <a:gd name="connsiteX1-339" fmla="*/ 1549219 w 11498939"/>
              <a:gd name="connsiteY1-340" fmla="*/ 733805 h 786138"/>
              <a:gd name="connsiteX2-341" fmla="*/ 3285067 w 11498939"/>
              <a:gd name="connsiteY2-342" fmla="*/ 15 h 786138"/>
              <a:gd name="connsiteX3-343" fmla="*/ 4910667 w 11498939"/>
              <a:gd name="connsiteY3-344" fmla="*/ 711215 h 786138"/>
              <a:gd name="connsiteX4-345" fmla="*/ 6553200 w 11498939"/>
              <a:gd name="connsiteY4-346" fmla="*/ 33881 h 786138"/>
              <a:gd name="connsiteX5-347" fmla="*/ 8246534 w 11498939"/>
              <a:gd name="connsiteY5-348" fmla="*/ 728147 h 786138"/>
              <a:gd name="connsiteX6-349" fmla="*/ 9850534 w 11498939"/>
              <a:gd name="connsiteY6-350" fmla="*/ 33881 h 786138"/>
              <a:gd name="connsiteX7-351" fmla="*/ 11498939 w 11498939"/>
              <a:gd name="connsiteY7-352" fmla="*/ 786138 h 786138"/>
              <a:gd name="connsiteX0-353" fmla="*/ 0 w 11498939"/>
              <a:gd name="connsiteY0-354" fmla="*/ 143948 h 786138"/>
              <a:gd name="connsiteX1-355" fmla="*/ 1549219 w 11498939"/>
              <a:gd name="connsiteY1-356" fmla="*/ 733805 h 786138"/>
              <a:gd name="connsiteX2-357" fmla="*/ 3285067 w 11498939"/>
              <a:gd name="connsiteY2-358" fmla="*/ 15 h 786138"/>
              <a:gd name="connsiteX3-359" fmla="*/ 4910667 w 11498939"/>
              <a:gd name="connsiteY3-360" fmla="*/ 711215 h 786138"/>
              <a:gd name="connsiteX4-361" fmla="*/ 6553200 w 11498939"/>
              <a:gd name="connsiteY4-362" fmla="*/ 33881 h 786138"/>
              <a:gd name="connsiteX5-363" fmla="*/ 8246534 w 11498939"/>
              <a:gd name="connsiteY5-364" fmla="*/ 728147 h 786138"/>
              <a:gd name="connsiteX6-365" fmla="*/ 9850534 w 11498939"/>
              <a:gd name="connsiteY6-366" fmla="*/ 33881 h 786138"/>
              <a:gd name="connsiteX7-367" fmla="*/ 11498939 w 11498939"/>
              <a:gd name="connsiteY7-368" fmla="*/ 786138 h 786138"/>
              <a:gd name="connsiteX0-369" fmla="*/ 0 w 11498939"/>
              <a:gd name="connsiteY0-370" fmla="*/ 143948 h 786138"/>
              <a:gd name="connsiteX1-371" fmla="*/ 1549219 w 11498939"/>
              <a:gd name="connsiteY1-372" fmla="*/ 733805 h 786138"/>
              <a:gd name="connsiteX2-373" fmla="*/ 3285067 w 11498939"/>
              <a:gd name="connsiteY2-374" fmla="*/ 15 h 786138"/>
              <a:gd name="connsiteX3-375" fmla="*/ 4910667 w 11498939"/>
              <a:gd name="connsiteY3-376" fmla="*/ 711215 h 786138"/>
              <a:gd name="connsiteX4-377" fmla="*/ 6553200 w 11498939"/>
              <a:gd name="connsiteY4-378" fmla="*/ 33881 h 786138"/>
              <a:gd name="connsiteX5-379" fmla="*/ 8246534 w 11498939"/>
              <a:gd name="connsiteY5-380" fmla="*/ 728147 h 786138"/>
              <a:gd name="connsiteX6-381" fmla="*/ 10006059 w 11498939"/>
              <a:gd name="connsiteY6-382" fmla="*/ 24478 h 786138"/>
              <a:gd name="connsiteX7-383" fmla="*/ 11498939 w 11498939"/>
              <a:gd name="connsiteY7-384" fmla="*/ 786138 h 786138"/>
              <a:gd name="connsiteX0-385" fmla="*/ 0 w 11498939"/>
              <a:gd name="connsiteY0-386" fmla="*/ 143948 h 786138"/>
              <a:gd name="connsiteX1-387" fmla="*/ 1549219 w 11498939"/>
              <a:gd name="connsiteY1-388" fmla="*/ 733805 h 786138"/>
              <a:gd name="connsiteX2-389" fmla="*/ 3285067 w 11498939"/>
              <a:gd name="connsiteY2-390" fmla="*/ 15 h 786138"/>
              <a:gd name="connsiteX3-391" fmla="*/ 4910667 w 11498939"/>
              <a:gd name="connsiteY3-392" fmla="*/ 711215 h 786138"/>
              <a:gd name="connsiteX4-393" fmla="*/ 6553200 w 11498939"/>
              <a:gd name="connsiteY4-394" fmla="*/ 33881 h 786138"/>
              <a:gd name="connsiteX5-395" fmla="*/ 8246534 w 11498939"/>
              <a:gd name="connsiteY5-396" fmla="*/ 728147 h 786138"/>
              <a:gd name="connsiteX6-397" fmla="*/ 10006059 w 11498939"/>
              <a:gd name="connsiteY6-398" fmla="*/ 24478 h 786138"/>
              <a:gd name="connsiteX7-399" fmla="*/ 11498939 w 11498939"/>
              <a:gd name="connsiteY7-400" fmla="*/ 786138 h 786138"/>
              <a:gd name="connsiteX0-401" fmla="*/ 0 w 11498939"/>
              <a:gd name="connsiteY0-402" fmla="*/ 143948 h 786138"/>
              <a:gd name="connsiteX1-403" fmla="*/ 1549219 w 11498939"/>
              <a:gd name="connsiteY1-404" fmla="*/ 733805 h 786138"/>
              <a:gd name="connsiteX2-405" fmla="*/ 3285067 w 11498939"/>
              <a:gd name="connsiteY2-406" fmla="*/ 15 h 786138"/>
              <a:gd name="connsiteX3-407" fmla="*/ 4910667 w 11498939"/>
              <a:gd name="connsiteY3-408" fmla="*/ 711215 h 786138"/>
              <a:gd name="connsiteX4-409" fmla="*/ 6553200 w 11498939"/>
              <a:gd name="connsiteY4-410" fmla="*/ 33881 h 786138"/>
              <a:gd name="connsiteX5-411" fmla="*/ 8246534 w 11498939"/>
              <a:gd name="connsiteY5-412" fmla="*/ 728147 h 786138"/>
              <a:gd name="connsiteX6-413" fmla="*/ 10161583 w 11498939"/>
              <a:gd name="connsiteY6-414" fmla="*/ 24478 h 786138"/>
              <a:gd name="connsiteX7-415" fmla="*/ 11498939 w 11498939"/>
              <a:gd name="connsiteY7-416" fmla="*/ 786138 h 786138"/>
              <a:gd name="connsiteX0-417" fmla="*/ 0 w 11498939"/>
              <a:gd name="connsiteY0-418" fmla="*/ 143948 h 786138"/>
              <a:gd name="connsiteX1-419" fmla="*/ 1549219 w 11498939"/>
              <a:gd name="connsiteY1-420" fmla="*/ 733805 h 786138"/>
              <a:gd name="connsiteX2-421" fmla="*/ 3285067 w 11498939"/>
              <a:gd name="connsiteY2-422" fmla="*/ 15 h 786138"/>
              <a:gd name="connsiteX3-423" fmla="*/ 4910667 w 11498939"/>
              <a:gd name="connsiteY3-424" fmla="*/ 711215 h 786138"/>
              <a:gd name="connsiteX4-425" fmla="*/ 6553200 w 11498939"/>
              <a:gd name="connsiteY4-426" fmla="*/ 33881 h 786138"/>
              <a:gd name="connsiteX5-427" fmla="*/ 8246534 w 11498939"/>
              <a:gd name="connsiteY5-428" fmla="*/ 728147 h 786138"/>
              <a:gd name="connsiteX6-429" fmla="*/ 10161583 w 11498939"/>
              <a:gd name="connsiteY6-430" fmla="*/ 24478 h 786138"/>
              <a:gd name="connsiteX7-431" fmla="*/ 11498939 w 11498939"/>
              <a:gd name="connsiteY7-432" fmla="*/ 786138 h 786138"/>
              <a:gd name="connsiteX0-433" fmla="*/ 0 w 11498939"/>
              <a:gd name="connsiteY0-434" fmla="*/ 143948 h 786138"/>
              <a:gd name="connsiteX1-435" fmla="*/ 1549219 w 11498939"/>
              <a:gd name="connsiteY1-436" fmla="*/ 733805 h 786138"/>
              <a:gd name="connsiteX2-437" fmla="*/ 3285067 w 11498939"/>
              <a:gd name="connsiteY2-438" fmla="*/ 15 h 786138"/>
              <a:gd name="connsiteX3-439" fmla="*/ 4910667 w 11498939"/>
              <a:gd name="connsiteY3-440" fmla="*/ 711215 h 786138"/>
              <a:gd name="connsiteX4-441" fmla="*/ 6553200 w 11498939"/>
              <a:gd name="connsiteY4-442" fmla="*/ 33881 h 786138"/>
              <a:gd name="connsiteX5-443" fmla="*/ 8339850 w 11498939"/>
              <a:gd name="connsiteY5-444" fmla="*/ 737550 h 786138"/>
              <a:gd name="connsiteX6-445" fmla="*/ 10161583 w 11498939"/>
              <a:gd name="connsiteY6-446" fmla="*/ 24478 h 786138"/>
              <a:gd name="connsiteX7-447" fmla="*/ 11498939 w 11498939"/>
              <a:gd name="connsiteY7-448" fmla="*/ 786138 h 786138"/>
              <a:gd name="connsiteX0-449" fmla="*/ 0 w 11498939"/>
              <a:gd name="connsiteY0-450" fmla="*/ 143948 h 786138"/>
              <a:gd name="connsiteX1-451" fmla="*/ 1549219 w 11498939"/>
              <a:gd name="connsiteY1-452" fmla="*/ 733805 h 786138"/>
              <a:gd name="connsiteX2-453" fmla="*/ 3285067 w 11498939"/>
              <a:gd name="connsiteY2-454" fmla="*/ 15 h 786138"/>
              <a:gd name="connsiteX3-455" fmla="*/ 4910667 w 11498939"/>
              <a:gd name="connsiteY3-456" fmla="*/ 711215 h 786138"/>
              <a:gd name="connsiteX4-457" fmla="*/ 6553200 w 11498939"/>
              <a:gd name="connsiteY4-458" fmla="*/ 33881 h 786138"/>
              <a:gd name="connsiteX5-459" fmla="*/ 8339850 w 11498939"/>
              <a:gd name="connsiteY5-460" fmla="*/ 737550 h 786138"/>
              <a:gd name="connsiteX6-461" fmla="*/ 10161583 w 11498939"/>
              <a:gd name="connsiteY6-462" fmla="*/ 24478 h 786138"/>
              <a:gd name="connsiteX7-463" fmla="*/ 11498939 w 11498939"/>
              <a:gd name="connsiteY7-464" fmla="*/ 786138 h 786138"/>
              <a:gd name="connsiteX0-465" fmla="*/ 0 w 11498939"/>
              <a:gd name="connsiteY0-466" fmla="*/ 143948 h 786138"/>
              <a:gd name="connsiteX1-467" fmla="*/ 1549219 w 11498939"/>
              <a:gd name="connsiteY1-468" fmla="*/ 733805 h 786138"/>
              <a:gd name="connsiteX2-469" fmla="*/ 3285067 w 11498939"/>
              <a:gd name="connsiteY2-470" fmla="*/ 15 h 786138"/>
              <a:gd name="connsiteX3-471" fmla="*/ 4910667 w 11498939"/>
              <a:gd name="connsiteY3-472" fmla="*/ 711215 h 786138"/>
              <a:gd name="connsiteX4-473" fmla="*/ 6553200 w 11498939"/>
              <a:gd name="connsiteY4-474" fmla="*/ 33881 h 786138"/>
              <a:gd name="connsiteX5-475" fmla="*/ 8308746 w 11498939"/>
              <a:gd name="connsiteY5-476" fmla="*/ 709340 h 786138"/>
              <a:gd name="connsiteX6-477" fmla="*/ 10161583 w 11498939"/>
              <a:gd name="connsiteY6-478" fmla="*/ 24478 h 786138"/>
              <a:gd name="connsiteX7-479" fmla="*/ 11498939 w 11498939"/>
              <a:gd name="connsiteY7-480" fmla="*/ 786138 h 786138"/>
              <a:gd name="connsiteX0-481" fmla="*/ 0 w 11498939"/>
              <a:gd name="connsiteY0-482" fmla="*/ 143948 h 786138"/>
              <a:gd name="connsiteX1-483" fmla="*/ 1549219 w 11498939"/>
              <a:gd name="connsiteY1-484" fmla="*/ 733805 h 786138"/>
              <a:gd name="connsiteX2-485" fmla="*/ 3285067 w 11498939"/>
              <a:gd name="connsiteY2-486" fmla="*/ 15 h 786138"/>
              <a:gd name="connsiteX3-487" fmla="*/ 4910667 w 11498939"/>
              <a:gd name="connsiteY3-488" fmla="*/ 711215 h 786138"/>
              <a:gd name="connsiteX4-489" fmla="*/ 6553200 w 11498939"/>
              <a:gd name="connsiteY4-490" fmla="*/ 33881 h 786138"/>
              <a:gd name="connsiteX5-491" fmla="*/ 8308746 w 11498939"/>
              <a:gd name="connsiteY5-492" fmla="*/ 709340 h 786138"/>
              <a:gd name="connsiteX6-493" fmla="*/ 10161583 w 11498939"/>
              <a:gd name="connsiteY6-494" fmla="*/ 24478 h 786138"/>
              <a:gd name="connsiteX7-495" fmla="*/ 11498939 w 11498939"/>
              <a:gd name="connsiteY7-496" fmla="*/ 786138 h 786138"/>
              <a:gd name="connsiteX0-497" fmla="*/ 0 w 11498939"/>
              <a:gd name="connsiteY0-498" fmla="*/ 143948 h 786138"/>
              <a:gd name="connsiteX1-499" fmla="*/ 1549219 w 11498939"/>
              <a:gd name="connsiteY1-500" fmla="*/ 733805 h 786138"/>
              <a:gd name="connsiteX2-501" fmla="*/ 3285067 w 11498939"/>
              <a:gd name="connsiteY2-502" fmla="*/ 15 h 786138"/>
              <a:gd name="connsiteX3-503" fmla="*/ 4910667 w 11498939"/>
              <a:gd name="connsiteY3-504" fmla="*/ 711215 h 786138"/>
              <a:gd name="connsiteX4-505" fmla="*/ 6553200 w 11498939"/>
              <a:gd name="connsiteY4-506" fmla="*/ 33881 h 786138"/>
              <a:gd name="connsiteX5-507" fmla="*/ 8308746 w 11498939"/>
              <a:gd name="connsiteY5-508" fmla="*/ 709340 h 786138"/>
              <a:gd name="connsiteX6-509" fmla="*/ 10161583 w 11498939"/>
              <a:gd name="connsiteY6-510" fmla="*/ 24478 h 786138"/>
              <a:gd name="connsiteX7-511" fmla="*/ 11498939 w 11498939"/>
              <a:gd name="connsiteY7-512" fmla="*/ 786138 h 786138"/>
              <a:gd name="connsiteX0-513" fmla="*/ 0 w 11498939"/>
              <a:gd name="connsiteY0-514" fmla="*/ 143948 h 786138"/>
              <a:gd name="connsiteX1-515" fmla="*/ 1549219 w 11498939"/>
              <a:gd name="connsiteY1-516" fmla="*/ 733805 h 786138"/>
              <a:gd name="connsiteX2-517" fmla="*/ 3285067 w 11498939"/>
              <a:gd name="connsiteY2-518" fmla="*/ 15 h 786138"/>
              <a:gd name="connsiteX3-519" fmla="*/ 4910667 w 11498939"/>
              <a:gd name="connsiteY3-520" fmla="*/ 711215 h 786138"/>
              <a:gd name="connsiteX4-521" fmla="*/ 6553200 w 11498939"/>
              <a:gd name="connsiteY4-522" fmla="*/ 33881 h 786138"/>
              <a:gd name="connsiteX5-523" fmla="*/ 8308746 w 11498939"/>
              <a:gd name="connsiteY5-524" fmla="*/ 709340 h 786138"/>
              <a:gd name="connsiteX6-525" fmla="*/ 10161583 w 11498939"/>
              <a:gd name="connsiteY6-526" fmla="*/ 24478 h 786138"/>
              <a:gd name="connsiteX7-527" fmla="*/ 11498939 w 11498939"/>
              <a:gd name="connsiteY7-528" fmla="*/ 786138 h 786138"/>
              <a:gd name="connsiteX0-529" fmla="*/ 0 w 11498939"/>
              <a:gd name="connsiteY0-530" fmla="*/ 143948 h 786138"/>
              <a:gd name="connsiteX1-531" fmla="*/ 1549219 w 11498939"/>
              <a:gd name="connsiteY1-532" fmla="*/ 733805 h 786138"/>
              <a:gd name="connsiteX2-533" fmla="*/ 3285067 w 11498939"/>
              <a:gd name="connsiteY2-534" fmla="*/ 15 h 786138"/>
              <a:gd name="connsiteX3-535" fmla="*/ 4910667 w 11498939"/>
              <a:gd name="connsiteY3-536" fmla="*/ 711215 h 786138"/>
              <a:gd name="connsiteX4-537" fmla="*/ 6553200 w 11498939"/>
              <a:gd name="connsiteY4-538" fmla="*/ 33881 h 786138"/>
              <a:gd name="connsiteX5-539" fmla="*/ 8308746 w 11498939"/>
              <a:gd name="connsiteY5-540" fmla="*/ 709340 h 786138"/>
              <a:gd name="connsiteX6-541" fmla="*/ 10161583 w 11498939"/>
              <a:gd name="connsiteY6-542" fmla="*/ 24478 h 786138"/>
              <a:gd name="connsiteX7-543" fmla="*/ 11498939 w 11498939"/>
              <a:gd name="connsiteY7-544" fmla="*/ 786138 h 786138"/>
              <a:gd name="connsiteX0-545" fmla="*/ 0 w 11498939"/>
              <a:gd name="connsiteY0-546" fmla="*/ 143948 h 786138"/>
              <a:gd name="connsiteX1-547" fmla="*/ 423197 w 11498939"/>
              <a:gd name="connsiteY1-548" fmla="*/ 733805 h 786138"/>
              <a:gd name="connsiteX2-549" fmla="*/ 3285067 w 11498939"/>
              <a:gd name="connsiteY2-550" fmla="*/ 15 h 786138"/>
              <a:gd name="connsiteX3-551" fmla="*/ 4910667 w 11498939"/>
              <a:gd name="connsiteY3-552" fmla="*/ 711215 h 786138"/>
              <a:gd name="connsiteX4-553" fmla="*/ 6553200 w 11498939"/>
              <a:gd name="connsiteY4-554" fmla="*/ 33881 h 786138"/>
              <a:gd name="connsiteX5-555" fmla="*/ 8308746 w 11498939"/>
              <a:gd name="connsiteY5-556" fmla="*/ 709340 h 786138"/>
              <a:gd name="connsiteX6-557" fmla="*/ 10161583 w 11498939"/>
              <a:gd name="connsiteY6-558" fmla="*/ 24478 h 786138"/>
              <a:gd name="connsiteX7-559" fmla="*/ 11498939 w 11498939"/>
              <a:gd name="connsiteY7-560" fmla="*/ 786138 h 786138"/>
              <a:gd name="connsiteX0-561" fmla="*/ 0 w 11498939"/>
              <a:gd name="connsiteY0-562" fmla="*/ 143948 h 838005"/>
              <a:gd name="connsiteX1-563" fmla="*/ 423197 w 11498939"/>
              <a:gd name="connsiteY1-564" fmla="*/ 733805 h 838005"/>
              <a:gd name="connsiteX2-565" fmla="*/ 3285067 w 11498939"/>
              <a:gd name="connsiteY2-566" fmla="*/ 15 h 838005"/>
              <a:gd name="connsiteX3-567" fmla="*/ 4910667 w 11498939"/>
              <a:gd name="connsiteY3-568" fmla="*/ 711215 h 838005"/>
              <a:gd name="connsiteX4-569" fmla="*/ 6553200 w 11498939"/>
              <a:gd name="connsiteY4-570" fmla="*/ 33881 h 838005"/>
              <a:gd name="connsiteX5-571" fmla="*/ 8308746 w 11498939"/>
              <a:gd name="connsiteY5-572" fmla="*/ 709340 h 838005"/>
              <a:gd name="connsiteX6-573" fmla="*/ 10161583 w 11498939"/>
              <a:gd name="connsiteY6-574" fmla="*/ 24478 h 838005"/>
              <a:gd name="connsiteX7-575" fmla="*/ 11498939 w 11498939"/>
              <a:gd name="connsiteY7-576" fmla="*/ 786138 h 838005"/>
              <a:gd name="connsiteX0-577" fmla="*/ 0 w 12235184"/>
              <a:gd name="connsiteY0-578" fmla="*/ 125142 h 786138"/>
              <a:gd name="connsiteX1-579" fmla="*/ 1159442 w 12235184"/>
              <a:gd name="connsiteY1-580" fmla="*/ 733805 h 786138"/>
              <a:gd name="connsiteX2-581" fmla="*/ 4021312 w 12235184"/>
              <a:gd name="connsiteY2-582" fmla="*/ 15 h 786138"/>
              <a:gd name="connsiteX3-583" fmla="*/ 5646912 w 12235184"/>
              <a:gd name="connsiteY3-584" fmla="*/ 711215 h 786138"/>
              <a:gd name="connsiteX4-585" fmla="*/ 7289445 w 12235184"/>
              <a:gd name="connsiteY4-586" fmla="*/ 33881 h 786138"/>
              <a:gd name="connsiteX5-587" fmla="*/ 9044991 w 12235184"/>
              <a:gd name="connsiteY5-588" fmla="*/ 709340 h 786138"/>
              <a:gd name="connsiteX6-589" fmla="*/ 10897828 w 12235184"/>
              <a:gd name="connsiteY6-590" fmla="*/ 24478 h 786138"/>
              <a:gd name="connsiteX7-591" fmla="*/ 12235184 w 12235184"/>
              <a:gd name="connsiteY7-592" fmla="*/ 786138 h 786138"/>
              <a:gd name="connsiteX0-593" fmla="*/ 0 w 12235184"/>
              <a:gd name="connsiteY0-594" fmla="*/ 125142 h 786138"/>
              <a:gd name="connsiteX1-595" fmla="*/ 1159442 w 12235184"/>
              <a:gd name="connsiteY1-596" fmla="*/ 733805 h 786138"/>
              <a:gd name="connsiteX2-597" fmla="*/ 4021312 w 12235184"/>
              <a:gd name="connsiteY2-598" fmla="*/ 15 h 786138"/>
              <a:gd name="connsiteX3-599" fmla="*/ 5646912 w 12235184"/>
              <a:gd name="connsiteY3-600" fmla="*/ 711215 h 786138"/>
              <a:gd name="connsiteX4-601" fmla="*/ 7289445 w 12235184"/>
              <a:gd name="connsiteY4-602" fmla="*/ 33881 h 786138"/>
              <a:gd name="connsiteX5-603" fmla="*/ 9044991 w 12235184"/>
              <a:gd name="connsiteY5-604" fmla="*/ 709340 h 786138"/>
              <a:gd name="connsiteX6-605" fmla="*/ 10897828 w 12235184"/>
              <a:gd name="connsiteY6-606" fmla="*/ 24478 h 786138"/>
              <a:gd name="connsiteX7-607" fmla="*/ 12235184 w 12235184"/>
              <a:gd name="connsiteY7-608" fmla="*/ 786138 h 786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5" cap="all" dirty="0">
                  <a:solidFill>
                    <a:schemeClr val="bg1"/>
                  </a:solidFill>
                  <a:latin typeface="Arial" panose="020B0604020202020204" pitchFamily="34" charset="0"/>
                  <a:cs typeface="Arial" panose="020B0604020202020204" pitchFamily="34" charset="0"/>
                  <a:sym typeface="Arial" panose="020B0604020202020204" pitchFamily="34" charset="0"/>
                </a:rPr>
                <a:t>04</a:t>
              </a:r>
              <a:endParaRPr lang="zh-CN" altLang="en-US" sz="6825"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984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849339"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7002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5511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6" name="矩形 7"/>
          <p:cNvSpPr/>
          <p:nvPr/>
        </p:nvSpPr>
        <p:spPr>
          <a:xfrm>
            <a:off x="1741141" y="3838226"/>
            <a:ext cx="5651500" cy="10265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noFill/>
          <a:ln w="38100"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lIns="0" tIns="45721" rIns="0" bIns="45721" anchor="b"/>
          <a:lstStyle/>
          <a:p>
            <a:pPr algn="just">
              <a:lnSpc>
                <a:spcPct val="120000"/>
              </a:lnSpc>
              <a:defRPr/>
            </a:pPr>
            <a:endParaRPr lang="zh-CN" altLang="en-US" sz="1200" dirty="0">
              <a:solidFill>
                <a:srgbClr val="4D4D4D"/>
              </a:solidFill>
              <a:latin typeface="Impact" panose="020B0806030902050204" pitchFamily="34" charset="0"/>
              <a:ea typeface="微软雅黑" panose="020B0503020204020204" pitchFamily="34" charset="-122"/>
            </a:endParaRPr>
          </a:p>
        </p:txBody>
      </p:sp>
      <p:grpSp>
        <p:nvGrpSpPr>
          <p:cNvPr id="7" name="组合 6"/>
          <p:cNvGrpSpPr/>
          <p:nvPr/>
        </p:nvGrpSpPr>
        <p:grpSpPr>
          <a:xfrm>
            <a:off x="1741140" y="1159751"/>
            <a:ext cx="5759450" cy="368350"/>
            <a:chOff x="1741140" y="1087140"/>
            <a:chExt cx="5759450" cy="368300"/>
          </a:xfrm>
        </p:grpSpPr>
        <p:sp>
          <p:nvSpPr>
            <p:cNvPr id="8" name="文本框 1344"/>
            <p:cNvSpPr txBox="1">
              <a:spLocks noChangeArrowheads="1"/>
            </p:cNvSpPr>
            <p:nvPr/>
          </p:nvSpPr>
          <p:spPr bwMode="auto">
            <a:xfrm>
              <a:off x="6630640" y="1087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100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grpSp>
          <p:nvGrpSpPr>
            <p:cNvPr id="9" name="组合 8"/>
            <p:cNvGrpSpPr/>
            <p:nvPr/>
          </p:nvGrpSpPr>
          <p:grpSpPr>
            <a:xfrm>
              <a:off x="1741140" y="1131590"/>
              <a:ext cx="4700588" cy="260350"/>
              <a:chOff x="1741140" y="1131590"/>
              <a:chExt cx="4700588" cy="260350"/>
            </a:xfrm>
          </p:grpSpPr>
          <p:sp>
            <p:nvSpPr>
              <p:cNvPr id="10" name="同侧圆角矩形 9"/>
              <p:cNvSpPr/>
              <p:nvPr/>
            </p:nvSpPr>
            <p:spPr>
              <a:xfrm rot="5400000">
                <a:off x="4152553" y="-897235"/>
                <a:ext cx="260350" cy="4318000"/>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1" name="任意多边形 10"/>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A</a:t>
                </a:r>
                <a:endParaRPr lang="zh-CN" altLang="en-US" dirty="0">
                  <a:solidFill>
                    <a:srgbClr val="FFFFFF"/>
                  </a:solidFill>
                  <a:latin typeface="Impact" panose="020B0806030902050204" pitchFamily="34" charset="0"/>
                </a:endParaRPr>
              </a:p>
            </p:txBody>
          </p:sp>
        </p:grpSp>
      </p:grpSp>
      <p:grpSp>
        <p:nvGrpSpPr>
          <p:cNvPr id="12" name="组合 11"/>
          <p:cNvGrpSpPr/>
          <p:nvPr/>
        </p:nvGrpSpPr>
        <p:grpSpPr>
          <a:xfrm>
            <a:off x="1741140" y="1540802"/>
            <a:ext cx="5759450" cy="368350"/>
            <a:chOff x="1741140" y="1468140"/>
            <a:chExt cx="5759450" cy="368300"/>
          </a:xfrm>
        </p:grpSpPr>
        <p:sp>
          <p:nvSpPr>
            <p:cNvPr id="13" name="文本框 367"/>
            <p:cNvSpPr txBox="1">
              <a:spLocks noChangeArrowheads="1"/>
            </p:cNvSpPr>
            <p:nvPr/>
          </p:nvSpPr>
          <p:spPr bwMode="auto">
            <a:xfrm>
              <a:off x="6630640" y="1468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88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14" name="同侧圆角矩形 13"/>
            <p:cNvSpPr/>
            <p:nvPr/>
          </p:nvSpPr>
          <p:spPr>
            <a:xfrm rot="5400000">
              <a:off x="3864422" y="-224929"/>
              <a:ext cx="260350" cy="374173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5" name="任意多边形 14"/>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B</a:t>
              </a:r>
              <a:endParaRPr lang="zh-CN" altLang="en-US" dirty="0">
                <a:solidFill>
                  <a:srgbClr val="FFFFFF"/>
                </a:solidFill>
                <a:latin typeface="Impact" panose="020B0806030902050204" pitchFamily="34" charset="0"/>
              </a:endParaRPr>
            </a:p>
          </p:txBody>
        </p:sp>
      </p:grpSp>
      <p:grpSp>
        <p:nvGrpSpPr>
          <p:cNvPr id="16" name="组合 15"/>
          <p:cNvGrpSpPr/>
          <p:nvPr/>
        </p:nvGrpSpPr>
        <p:grpSpPr>
          <a:xfrm>
            <a:off x="1741140" y="1921854"/>
            <a:ext cx="5759450" cy="368350"/>
            <a:chOff x="1741140" y="1849140"/>
            <a:chExt cx="5759450" cy="368300"/>
          </a:xfrm>
        </p:grpSpPr>
        <p:sp>
          <p:nvSpPr>
            <p:cNvPr id="17" name="文本框 369"/>
            <p:cNvSpPr txBox="1">
              <a:spLocks noChangeArrowheads="1"/>
            </p:cNvSpPr>
            <p:nvPr/>
          </p:nvSpPr>
          <p:spPr bwMode="auto">
            <a:xfrm>
              <a:off x="6630640" y="1849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75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18" name="同侧圆角矩形 17"/>
            <p:cNvSpPr/>
            <p:nvPr/>
          </p:nvSpPr>
          <p:spPr>
            <a:xfrm rot="5400000">
              <a:off x="3579466" y="444202"/>
              <a:ext cx="258762" cy="317023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9" name="任意多边形 18"/>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C</a:t>
              </a:r>
              <a:endParaRPr lang="zh-CN" altLang="en-US" dirty="0">
                <a:solidFill>
                  <a:srgbClr val="FFFFFF"/>
                </a:solidFill>
                <a:latin typeface="Impact" panose="020B0806030902050204" pitchFamily="34" charset="0"/>
              </a:endParaRPr>
            </a:p>
          </p:txBody>
        </p:sp>
      </p:grpSp>
      <p:grpSp>
        <p:nvGrpSpPr>
          <p:cNvPr id="20" name="组合 19"/>
          <p:cNvGrpSpPr/>
          <p:nvPr/>
        </p:nvGrpSpPr>
        <p:grpSpPr>
          <a:xfrm>
            <a:off x="1741140" y="2302906"/>
            <a:ext cx="5759450" cy="368350"/>
            <a:chOff x="1741140" y="2230140"/>
            <a:chExt cx="5759450" cy="368300"/>
          </a:xfrm>
        </p:grpSpPr>
        <p:sp>
          <p:nvSpPr>
            <p:cNvPr id="21" name="文本框 371"/>
            <p:cNvSpPr txBox="1">
              <a:spLocks noChangeArrowheads="1"/>
            </p:cNvSpPr>
            <p:nvPr/>
          </p:nvSpPr>
          <p:spPr bwMode="auto">
            <a:xfrm>
              <a:off x="6630640" y="2230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58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2" name="同侧圆角矩形 21"/>
            <p:cNvSpPr/>
            <p:nvPr/>
          </p:nvSpPr>
          <p:spPr>
            <a:xfrm rot="5400000">
              <a:off x="3262760" y="1145083"/>
              <a:ext cx="258762" cy="2536825"/>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3" name="任意多边形 22"/>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D</a:t>
              </a:r>
              <a:endParaRPr lang="zh-CN" altLang="en-US" dirty="0">
                <a:solidFill>
                  <a:srgbClr val="FFFFFF"/>
                </a:solidFill>
                <a:latin typeface="Impact" panose="020B0806030902050204" pitchFamily="34" charset="0"/>
              </a:endParaRPr>
            </a:p>
          </p:txBody>
        </p:sp>
      </p:grpSp>
      <p:grpSp>
        <p:nvGrpSpPr>
          <p:cNvPr id="24" name="组合 23"/>
          <p:cNvGrpSpPr/>
          <p:nvPr/>
        </p:nvGrpSpPr>
        <p:grpSpPr>
          <a:xfrm>
            <a:off x="1741140" y="2683957"/>
            <a:ext cx="5759450" cy="368350"/>
            <a:chOff x="1741140" y="2611140"/>
            <a:chExt cx="5759450" cy="368300"/>
          </a:xfrm>
        </p:grpSpPr>
        <p:sp>
          <p:nvSpPr>
            <p:cNvPr id="25" name="文本框 373"/>
            <p:cNvSpPr txBox="1">
              <a:spLocks noChangeArrowheads="1"/>
            </p:cNvSpPr>
            <p:nvPr/>
          </p:nvSpPr>
          <p:spPr bwMode="auto">
            <a:xfrm>
              <a:off x="6630640" y="2611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45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6" name="同侧圆角矩形 25"/>
            <p:cNvSpPr/>
            <p:nvPr/>
          </p:nvSpPr>
          <p:spPr>
            <a:xfrm rot="5400000">
              <a:off x="2929384" y="1861046"/>
              <a:ext cx="258763" cy="187007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7" name="任意多边形 26"/>
            <p:cNvSpPr/>
            <p:nvPr/>
          </p:nvSpPr>
          <p:spPr>
            <a:xfrm>
              <a:off x="1741140"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E</a:t>
              </a:r>
              <a:endParaRPr lang="zh-CN" altLang="en-US" dirty="0">
                <a:solidFill>
                  <a:srgbClr val="FFFFFF"/>
                </a:solidFill>
                <a:latin typeface="Impact" panose="020B0806030902050204" pitchFamily="34" charset="0"/>
              </a:endParaRPr>
            </a:p>
          </p:txBody>
        </p:sp>
      </p:grpSp>
      <p:grpSp>
        <p:nvGrpSpPr>
          <p:cNvPr id="28" name="组合 27"/>
          <p:cNvGrpSpPr/>
          <p:nvPr/>
        </p:nvGrpSpPr>
        <p:grpSpPr>
          <a:xfrm>
            <a:off x="1741140" y="3065009"/>
            <a:ext cx="5759450" cy="368350"/>
            <a:chOff x="1741140" y="2992140"/>
            <a:chExt cx="5759450" cy="368300"/>
          </a:xfrm>
        </p:grpSpPr>
        <p:sp>
          <p:nvSpPr>
            <p:cNvPr id="29" name="文本框 375"/>
            <p:cNvSpPr txBox="1">
              <a:spLocks noChangeArrowheads="1"/>
            </p:cNvSpPr>
            <p:nvPr/>
          </p:nvSpPr>
          <p:spPr bwMode="auto">
            <a:xfrm>
              <a:off x="6630640" y="2992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30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30" name="同侧圆角矩形 29"/>
            <p:cNvSpPr/>
            <p:nvPr/>
          </p:nvSpPr>
          <p:spPr>
            <a:xfrm rot="5400000">
              <a:off x="2657127" y="2558600"/>
              <a:ext cx="258763" cy="132556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31" name="任意多边形 30"/>
            <p:cNvSpPr/>
            <p:nvPr/>
          </p:nvSpPr>
          <p:spPr>
            <a:xfrm>
              <a:off x="1741140" y="3077712"/>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F</a:t>
              </a:r>
              <a:endParaRPr lang="zh-CN" altLang="en-US" dirty="0">
                <a:solidFill>
                  <a:srgbClr val="FFFFFF"/>
                </a:solidFill>
                <a:latin typeface="Impact" panose="020B0806030902050204" pitchFamily="34" charset="0"/>
              </a:endParaRPr>
            </a:p>
          </p:txBody>
        </p:sp>
      </p:grpSp>
      <p:sp>
        <p:nvSpPr>
          <p:cNvPr id="32" name="矩形 31"/>
          <p:cNvSpPr/>
          <p:nvPr/>
        </p:nvSpPr>
        <p:spPr>
          <a:xfrm>
            <a:off x="1691680" y="3960194"/>
            <a:ext cx="5926863" cy="646419"/>
          </a:xfrm>
          <a:prstGeom prst="rect">
            <a:avLst/>
          </a:prstGeom>
        </p:spPr>
        <p:txBody>
          <a:bodyPr wrap="square" lIns="68582" tIns="34291" rIns="68582" bIns="34291">
            <a:spAutoFit/>
          </a:bodyPr>
          <a:lstStyle/>
          <a:p>
            <a:pPr>
              <a:lnSpc>
                <a:spcPts val="1500"/>
              </a:lnSpc>
              <a:spcBef>
                <a:spcPts val="840"/>
              </a:spcBef>
              <a:spcAft>
                <a:spcPts val="840"/>
              </a:spcAft>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灯片编号占位符 32"/>
          <p:cNvSpPr>
            <a:spLocks noGrp="1"/>
          </p:cNvSpPr>
          <p:nvPr>
            <p:ph type="sldNum" sz="quarter" idx="4294967295"/>
          </p:nvPr>
        </p:nvSpPr>
        <p:spPr>
          <a:xfrm>
            <a:off x="7010400" y="4768850"/>
            <a:ext cx="2133600" cy="273050"/>
          </a:xfrm>
          <a:prstGeom prst="rect">
            <a:avLst/>
          </a:prstGeom>
        </p:spPr>
        <p:txBody>
          <a:bodyPr vert="horz" lIns="91442" tIns="45721" rIns="91442" bIns="45721" rtlCol="0" anchor="ctr"/>
          <a:lstStyle/>
          <a:p>
            <a:fld id="{E050F338-EFDA-4F8E-882C-DA95E7E9D7D9}" type="slidenum">
              <a:rPr lang="zh-CN" altLang="en-US" smtClean="0"/>
            </a:fld>
            <a:endParaRPr lang="zh-CN" altLang="en-US"/>
          </a:p>
        </p:txBody>
      </p:sp>
      <p:sp>
        <p:nvSpPr>
          <p:cNvPr id="34" name="文本框 33"/>
          <p:cNvSpPr txBox="1"/>
          <p:nvPr/>
        </p:nvSpPr>
        <p:spPr>
          <a:xfrm>
            <a:off x="296392" y="4865170"/>
            <a:ext cx="261620" cy="252730"/>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1249454" y="1065912"/>
            <a:ext cx="2826702" cy="3548062"/>
            <a:chOff x="1665167" y="1115627"/>
            <a:chExt cx="3769590" cy="4730110"/>
          </a:xfrm>
        </p:grpSpPr>
        <p:sp>
          <p:nvSpPr>
            <p:cNvPr id="42" name="圆角矩形 41"/>
            <p:cNvSpPr/>
            <p:nvPr/>
          </p:nvSpPr>
          <p:spPr>
            <a:xfrm>
              <a:off x="1665167" y="1190610"/>
              <a:ext cx="3769590" cy="4655127"/>
            </a:xfrm>
            <a:prstGeom prst="roundRect">
              <a:avLst>
                <a:gd name="adj" fmla="val 4670"/>
              </a:avLst>
            </a:prstGeom>
            <a:solidFill>
              <a:schemeClr val="accent2"/>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3"/>
            <p:cNvGrpSpPr/>
            <p:nvPr/>
          </p:nvGrpSpPr>
          <p:grpSpPr>
            <a:xfrm>
              <a:off x="1965492" y="1443022"/>
              <a:ext cx="3168938" cy="213302"/>
              <a:chOff x="2149634" y="1165384"/>
              <a:chExt cx="3485832" cy="234632"/>
            </a:xfrm>
          </p:grpSpPr>
          <p:grpSp>
            <p:nvGrpSpPr>
              <p:cNvPr id="4" name="组合 78"/>
              <p:cNvGrpSpPr/>
              <p:nvPr/>
            </p:nvGrpSpPr>
            <p:grpSpPr>
              <a:xfrm>
                <a:off x="2149634" y="1165384"/>
                <a:ext cx="234632" cy="234632"/>
                <a:chOff x="2483009" y="1114425"/>
                <a:chExt cx="209550" cy="209550"/>
              </a:xfrm>
            </p:grpSpPr>
            <p:sp>
              <p:nvSpPr>
                <p:cNvPr id="107" name="椭圆 10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79"/>
              <p:cNvGrpSpPr/>
              <p:nvPr/>
            </p:nvGrpSpPr>
            <p:grpSpPr>
              <a:xfrm>
                <a:off x="2510879" y="1165384"/>
                <a:ext cx="234632" cy="234632"/>
                <a:chOff x="2483009" y="1114425"/>
                <a:chExt cx="209550" cy="209550"/>
              </a:xfrm>
            </p:grpSpPr>
            <p:sp>
              <p:nvSpPr>
                <p:cNvPr id="105" name="椭圆 10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0"/>
              <p:cNvGrpSpPr/>
              <p:nvPr/>
            </p:nvGrpSpPr>
            <p:grpSpPr>
              <a:xfrm>
                <a:off x="2872123" y="1165384"/>
                <a:ext cx="234632" cy="234632"/>
                <a:chOff x="2483009" y="1114425"/>
                <a:chExt cx="209550" cy="209550"/>
              </a:xfrm>
            </p:grpSpPr>
            <p:sp>
              <p:nvSpPr>
                <p:cNvPr id="103" name="椭圆 10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81"/>
              <p:cNvGrpSpPr/>
              <p:nvPr/>
            </p:nvGrpSpPr>
            <p:grpSpPr>
              <a:xfrm>
                <a:off x="3233367" y="1165384"/>
                <a:ext cx="234632" cy="234632"/>
                <a:chOff x="2483009" y="1114425"/>
                <a:chExt cx="209550" cy="209550"/>
              </a:xfrm>
            </p:grpSpPr>
            <p:sp>
              <p:nvSpPr>
                <p:cNvPr id="101" name="椭圆 10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82"/>
              <p:cNvGrpSpPr/>
              <p:nvPr/>
            </p:nvGrpSpPr>
            <p:grpSpPr>
              <a:xfrm>
                <a:off x="3594612" y="1165384"/>
                <a:ext cx="234632" cy="234632"/>
                <a:chOff x="2483009" y="1114425"/>
                <a:chExt cx="209550" cy="209550"/>
              </a:xfrm>
            </p:grpSpPr>
            <p:sp>
              <p:nvSpPr>
                <p:cNvPr id="99" name="椭圆 9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椭圆 9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3"/>
              <p:cNvGrpSpPr/>
              <p:nvPr/>
            </p:nvGrpSpPr>
            <p:grpSpPr>
              <a:xfrm>
                <a:off x="3955856" y="1165384"/>
                <a:ext cx="234632" cy="234632"/>
                <a:chOff x="2483009" y="1114425"/>
                <a:chExt cx="209550" cy="209550"/>
              </a:xfrm>
            </p:grpSpPr>
            <p:sp>
              <p:nvSpPr>
                <p:cNvPr id="97" name="椭圆 9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84"/>
              <p:cNvGrpSpPr/>
              <p:nvPr/>
            </p:nvGrpSpPr>
            <p:grpSpPr>
              <a:xfrm>
                <a:off x="4317101" y="1165384"/>
                <a:ext cx="234632" cy="234632"/>
                <a:chOff x="2483009" y="1114425"/>
                <a:chExt cx="209550" cy="209550"/>
              </a:xfrm>
            </p:grpSpPr>
            <p:sp>
              <p:nvSpPr>
                <p:cNvPr id="95" name="椭圆 9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85"/>
              <p:cNvGrpSpPr/>
              <p:nvPr/>
            </p:nvGrpSpPr>
            <p:grpSpPr>
              <a:xfrm>
                <a:off x="4678345" y="1165384"/>
                <a:ext cx="234632" cy="234632"/>
                <a:chOff x="2483009" y="1114425"/>
                <a:chExt cx="209550" cy="209550"/>
              </a:xfrm>
            </p:grpSpPr>
            <p:sp>
              <p:nvSpPr>
                <p:cNvPr id="93" name="椭圆 9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86"/>
              <p:cNvGrpSpPr/>
              <p:nvPr/>
            </p:nvGrpSpPr>
            <p:grpSpPr>
              <a:xfrm>
                <a:off x="5039590" y="1165384"/>
                <a:ext cx="234632" cy="234632"/>
                <a:chOff x="2483009" y="1114425"/>
                <a:chExt cx="209550" cy="209550"/>
              </a:xfrm>
            </p:grpSpPr>
            <p:sp>
              <p:nvSpPr>
                <p:cNvPr id="91" name="椭圆 9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7"/>
              <p:cNvGrpSpPr/>
              <p:nvPr/>
            </p:nvGrpSpPr>
            <p:grpSpPr>
              <a:xfrm>
                <a:off x="5400834" y="1165384"/>
                <a:ext cx="234632" cy="234632"/>
                <a:chOff x="2483009" y="1114425"/>
                <a:chExt cx="209550" cy="209550"/>
              </a:xfrm>
            </p:grpSpPr>
            <p:sp>
              <p:nvSpPr>
                <p:cNvPr id="89" name="椭圆 8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44"/>
            <p:cNvGrpSpPr/>
            <p:nvPr/>
          </p:nvGrpSpPr>
          <p:grpSpPr>
            <a:xfrm>
              <a:off x="2020452" y="1115627"/>
              <a:ext cx="86065" cy="440911"/>
              <a:chOff x="2244442" y="772895"/>
              <a:chExt cx="94671" cy="485002"/>
            </a:xfrm>
          </p:grpSpPr>
          <p:sp>
            <p:nvSpPr>
              <p:cNvPr id="77" name="圆角矩形 7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45"/>
            <p:cNvGrpSpPr/>
            <p:nvPr/>
          </p:nvGrpSpPr>
          <p:grpSpPr>
            <a:xfrm>
              <a:off x="2350139" y="1115627"/>
              <a:ext cx="86065" cy="440911"/>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46"/>
            <p:cNvGrpSpPr/>
            <p:nvPr/>
          </p:nvGrpSpPr>
          <p:grpSpPr>
            <a:xfrm>
              <a:off x="2679826" y="1115627"/>
              <a:ext cx="86065" cy="440911"/>
              <a:chOff x="2244442" y="772895"/>
              <a:chExt cx="94671" cy="485002"/>
            </a:xfrm>
          </p:grpSpPr>
          <p:sp>
            <p:nvSpPr>
              <p:cNvPr id="7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47"/>
            <p:cNvGrpSpPr/>
            <p:nvPr/>
          </p:nvGrpSpPr>
          <p:grpSpPr>
            <a:xfrm>
              <a:off x="3009512" y="1115627"/>
              <a:ext cx="86065" cy="440911"/>
              <a:chOff x="2244442" y="772895"/>
              <a:chExt cx="94671" cy="485002"/>
            </a:xfrm>
          </p:grpSpPr>
          <p:sp>
            <p:nvSpPr>
              <p:cNvPr id="7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48"/>
            <p:cNvGrpSpPr/>
            <p:nvPr/>
          </p:nvGrpSpPr>
          <p:grpSpPr>
            <a:xfrm>
              <a:off x="3339200" y="1115627"/>
              <a:ext cx="86065" cy="440911"/>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49"/>
            <p:cNvGrpSpPr/>
            <p:nvPr/>
          </p:nvGrpSpPr>
          <p:grpSpPr>
            <a:xfrm>
              <a:off x="3668886" y="1115627"/>
              <a:ext cx="86065" cy="440911"/>
              <a:chOff x="2244442" y="772895"/>
              <a:chExt cx="94671" cy="485002"/>
            </a:xfrm>
          </p:grpSpPr>
          <p:sp>
            <p:nvSpPr>
              <p:cNvPr id="6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50"/>
            <p:cNvGrpSpPr/>
            <p:nvPr/>
          </p:nvGrpSpPr>
          <p:grpSpPr>
            <a:xfrm>
              <a:off x="3998573" y="1115627"/>
              <a:ext cx="86065" cy="440911"/>
              <a:chOff x="2244442" y="772895"/>
              <a:chExt cx="94671" cy="485002"/>
            </a:xfrm>
          </p:grpSpPr>
          <p:sp>
            <p:nvSpPr>
              <p:cNvPr id="6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51"/>
            <p:cNvGrpSpPr/>
            <p:nvPr/>
          </p:nvGrpSpPr>
          <p:grpSpPr>
            <a:xfrm>
              <a:off x="4328260" y="1115627"/>
              <a:ext cx="86065" cy="440911"/>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52"/>
            <p:cNvGrpSpPr/>
            <p:nvPr/>
          </p:nvGrpSpPr>
          <p:grpSpPr>
            <a:xfrm>
              <a:off x="4657947" y="1115627"/>
              <a:ext cx="86065" cy="440911"/>
              <a:chOff x="2244442" y="772895"/>
              <a:chExt cx="94671" cy="485002"/>
            </a:xfrm>
          </p:grpSpPr>
          <p:sp>
            <p:nvSpPr>
              <p:cNvPr id="61" name="圆角矩形 6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53"/>
            <p:cNvGrpSpPr/>
            <p:nvPr/>
          </p:nvGrpSpPr>
          <p:grpSpPr>
            <a:xfrm>
              <a:off x="4987634" y="1115627"/>
              <a:ext cx="86065" cy="440911"/>
              <a:chOff x="2244442" y="772895"/>
              <a:chExt cx="94671" cy="485002"/>
            </a:xfrm>
          </p:grpSpPr>
          <p:sp>
            <p:nvSpPr>
              <p:cNvPr id="59" name="圆角矩形 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54"/>
            <p:cNvGrpSpPr/>
            <p:nvPr/>
          </p:nvGrpSpPr>
          <p:grpSpPr>
            <a:xfrm>
              <a:off x="2257122" y="4085551"/>
              <a:ext cx="2775213" cy="1053069"/>
              <a:chOff x="7142824" y="2269975"/>
              <a:chExt cx="2085058" cy="1053069"/>
            </a:xfrm>
          </p:grpSpPr>
          <p:sp>
            <p:nvSpPr>
              <p:cNvPr id="57" name="文本框 435"/>
              <p:cNvSpPr txBox="1"/>
              <p:nvPr/>
            </p:nvSpPr>
            <p:spPr>
              <a:xfrm>
                <a:off x="7447415" y="2269975"/>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436"/>
              <p:cNvSpPr txBox="1"/>
              <p:nvPr/>
            </p:nvSpPr>
            <p:spPr>
              <a:xfrm>
                <a:off x="7142824" y="2719987"/>
                <a:ext cx="1915029" cy="603057"/>
              </a:xfrm>
              <a:prstGeom prst="rect">
                <a:avLst/>
              </a:prstGeom>
              <a:noFill/>
            </p:spPr>
            <p:txBody>
              <a:bodyPr wrap="square"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rotWithShape="1">
            <a:blip r:embed="rId1" cstate="print">
              <a:extLst>
                <a:ext uri="{28A0092B-C50C-407E-A947-70E740481C1C}">
                  <a14:useLocalDpi xmlns:a14="http://schemas.microsoft.com/office/drawing/2010/main" val="0"/>
                </a:ext>
              </a:extLst>
            </a:blip>
            <a:srcRect b="5402"/>
            <a:stretch>
              <a:fillRect/>
            </a:stretch>
          </p:blipFill>
          <p:spPr>
            <a:xfrm>
              <a:off x="2237745" y="1952521"/>
              <a:ext cx="2612980" cy="1754463"/>
            </a:xfrm>
            <a:prstGeom prst="rect">
              <a:avLst/>
            </a:prstGeom>
          </p:spPr>
        </p:pic>
      </p:grpSp>
      <p:sp>
        <p:nvSpPr>
          <p:cNvPr id="109" name="椭圆 108"/>
          <p:cNvSpPr/>
          <p:nvPr/>
        </p:nvSpPr>
        <p:spPr>
          <a:xfrm>
            <a:off x="3736783" y="852350"/>
            <a:ext cx="2854764" cy="884920"/>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prstClr val="white"/>
              </a:solidFill>
            </a:endParaRPr>
          </a:p>
        </p:txBody>
      </p:sp>
      <p:sp>
        <p:nvSpPr>
          <p:cNvPr id="110" name="椭圆 109"/>
          <p:cNvSpPr/>
          <p:nvPr/>
        </p:nvSpPr>
        <p:spPr>
          <a:xfrm>
            <a:off x="3682772" y="3911238"/>
            <a:ext cx="2854764" cy="884920"/>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prstClr val="white"/>
              </a:solidFill>
            </a:endParaRPr>
          </a:p>
        </p:txBody>
      </p:sp>
      <p:grpSp>
        <p:nvGrpSpPr>
          <p:cNvPr id="25" name="组合 110"/>
          <p:cNvGrpSpPr/>
          <p:nvPr/>
        </p:nvGrpSpPr>
        <p:grpSpPr>
          <a:xfrm>
            <a:off x="3904790" y="1055243"/>
            <a:ext cx="1366982" cy="3441954"/>
            <a:chOff x="5206229" y="1101404"/>
            <a:chExt cx="1822958" cy="4588652"/>
          </a:xfrm>
        </p:grpSpPr>
        <p:grpSp>
          <p:nvGrpSpPr>
            <p:cNvPr id="26" name="组合 111"/>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128" name="圆角矩形 127"/>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9" name="圆角矩形 12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13" name="梯形 112"/>
            <p:cNvSpPr/>
            <p:nvPr/>
          </p:nvSpPr>
          <p:spPr>
            <a:xfrm rot="16200000">
              <a:off x="3776493" y="2613514"/>
              <a:ext cx="4506278" cy="164680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7" name="组合 113"/>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26" name="任意多边形 125"/>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7" name="任意多边形 126"/>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8" name="组合 114"/>
            <p:cNvGrpSpPr/>
            <p:nvPr/>
          </p:nvGrpSpPr>
          <p:grpSpPr>
            <a:xfrm>
              <a:off x="5542590" y="2593211"/>
              <a:ext cx="1000117" cy="904558"/>
              <a:chOff x="4123036" y="1134371"/>
              <a:chExt cx="1000117" cy="904558"/>
            </a:xfrm>
            <a:scene3d>
              <a:camera prst="perspectiveFront">
                <a:rot lat="0" lon="1799981" rev="0"/>
              </a:camera>
              <a:lightRig rig="threePt" dir="t"/>
            </a:scene3d>
          </p:grpSpPr>
          <p:sp>
            <p:nvSpPr>
              <p:cNvPr id="124" name="文本框 200"/>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5" name="文本框 201"/>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115"/>
            <p:cNvGrpSpPr/>
            <p:nvPr/>
          </p:nvGrpSpPr>
          <p:grpSpPr>
            <a:xfrm>
              <a:off x="5248720" y="3608720"/>
              <a:ext cx="1780467" cy="1392753"/>
              <a:chOff x="7488048" y="2621083"/>
              <a:chExt cx="1780467" cy="1392753"/>
            </a:xfrm>
            <a:scene3d>
              <a:camera prst="perspectiveFront">
                <a:rot lat="0" lon="2099990" rev="0"/>
              </a:camera>
              <a:lightRig rig="threePt" dir="t"/>
            </a:scene3d>
          </p:grpSpPr>
          <p:sp>
            <p:nvSpPr>
              <p:cNvPr id="122" name="文本框 209"/>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文本框 210"/>
              <p:cNvSpPr txBox="1"/>
              <p:nvPr/>
            </p:nvSpPr>
            <p:spPr>
              <a:xfrm>
                <a:off x="7492053" y="2930798"/>
                <a:ext cx="1571976" cy="1083038"/>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1" name="组合 129"/>
          <p:cNvGrpSpPr/>
          <p:nvPr/>
        </p:nvGrpSpPr>
        <p:grpSpPr>
          <a:xfrm>
            <a:off x="5139055" y="1076203"/>
            <a:ext cx="1361193" cy="3420995"/>
            <a:chOff x="6852202" y="1129344"/>
            <a:chExt cx="1815238" cy="4560711"/>
          </a:xfrm>
        </p:grpSpPr>
        <p:grpSp>
          <p:nvGrpSpPr>
            <p:cNvPr id="32" name="组合 130"/>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145" name="圆角矩形 14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6" name="圆角矩形 14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2" name="梯形 131"/>
            <p:cNvSpPr/>
            <p:nvPr/>
          </p:nvSpPr>
          <p:spPr>
            <a:xfrm rot="5400000" flipH="1">
              <a:off x="5422466" y="2613513"/>
              <a:ext cx="4506278" cy="164680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组合 132"/>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43" name="任意多边形 142"/>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4" name="任意多边形 14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4" name="组合 133"/>
            <p:cNvGrpSpPr/>
            <p:nvPr/>
          </p:nvGrpSpPr>
          <p:grpSpPr>
            <a:xfrm>
              <a:off x="7162891" y="2593211"/>
              <a:ext cx="1000117" cy="904556"/>
              <a:chOff x="4123036" y="1134371"/>
              <a:chExt cx="1000117" cy="904556"/>
            </a:xfrm>
            <a:scene3d>
              <a:camera prst="perspectiveFront">
                <a:rot lat="0" lon="19799991" rev="0"/>
              </a:camera>
              <a:lightRig rig="threePt" dir="t"/>
            </a:scene3d>
          </p:grpSpPr>
          <p:sp>
            <p:nvSpPr>
              <p:cNvPr id="141" name="文本框 203"/>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文本框 204"/>
              <p:cNvSpPr txBox="1"/>
              <p:nvPr/>
            </p:nvSpPr>
            <p:spPr>
              <a:xfrm>
                <a:off x="4188959" y="1731246"/>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134"/>
            <p:cNvGrpSpPr/>
            <p:nvPr/>
          </p:nvGrpSpPr>
          <p:grpSpPr>
            <a:xfrm>
              <a:off x="6886973" y="3608720"/>
              <a:ext cx="1780467" cy="1392754"/>
              <a:chOff x="7488048" y="2621083"/>
              <a:chExt cx="1780467" cy="1392754"/>
            </a:xfrm>
            <a:scene3d>
              <a:camera prst="perspectiveFront">
                <a:rot lat="0" lon="19799991" rev="0"/>
              </a:camera>
              <a:lightRig rig="threePt" dir="t"/>
            </a:scene3d>
          </p:grpSpPr>
          <p:sp>
            <p:nvSpPr>
              <p:cNvPr id="139" name="文本框 212"/>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文本框 213"/>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6"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3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solidFill>
                  <a:schemeClr val="accent1"/>
                </a:solidFill>
              </a:ln>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7" name="组合 146"/>
          <p:cNvGrpSpPr/>
          <p:nvPr/>
        </p:nvGrpSpPr>
        <p:grpSpPr>
          <a:xfrm>
            <a:off x="6373942" y="819664"/>
            <a:ext cx="1520606" cy="3800864"/>
            <a:chOff x="8499007" y="784648"/>
            <a:chExt cx="2027826" cy="5067134"/>
          </a:xfrm>
        </p:grpSpPr>
        <p:grpSp>
          <p:nvGrpSpPr>
            <p:cNvPr id="38" name="组合 14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165" name="圆角矩形 16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6" name="圆角矩形 16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9" name="椭圆 148"/>
            <p:cNvSpPr/>
            <p:nvPr/>
          </p:nvSpPr>
          <p:spPr>
            <a:xfrm rot="5400000">
              <a:off x="7505773" y="2830722"/>
              <a:ext cx="5067134" cy="974986"/>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梯形 149"/>
            <p:cNvSpPr/>
            <p:nvPr/>
          </p:nvSpPr>
          <p:spPr>
            <a:xfrm rot="16200000">
              <a:off x="7069271" y="2613513"/>
              <a:ext cx="4506278" cy="164680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9" name="组合 15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63" name="任意多边形 162"/>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4" name="任意多边形 16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0" name="组合 151"/>
            <p:cNvGrpSpPr/>
            <p:nvPr/>
          </p:nvGrpSpPr>
          <p:grpSpPr>
            <a:xfrm>
              <a:off x="8846802" y="2593211"/>
              <a:ext cx="1000117" cy="904558"/>
              <a:chOff x="4123036" y="1134371"/>
              <a:chExt cx="1000117" cy="904558"/>
            </a:xfrm>
            <a:scene3d>
              <a:camera prst="perspectiveFront">
                <a:rot lat="0" lon="1800000" rev="0"/>
              </a:camera>
              <a:lightRig rig="threePt" dir="t"/>
            </a:scene3d>
          </p:grpSpPr>
          <p:sp>
            <p:nvSpPr>
              <p:cNvPr id="161" name="文本框 206"/>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2" name="文本框 207"/>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1" name="组合 152"/>
            <p:cNvGrpSpPr/>
            <p:nvPr/>
          </p:nvGrpSpPr>
          <p:grpSpPr>
            <a:xfrm>
              <a:off x="8500750" y="3608720"/>
              <a:ext cx="1780467" cy="1392754"/>
              <a:chOff x="7488048" y="2621083"/>
              <a:chExt cx="1780467" cy="1392754"/>
            </a:xfrm>
            <a:scene3d>
              <a:camera prst="perspectiveFront">
                <a:rot lat="0" lon="1800000" rev="0"/>
              </a:camera>
              <a:lightRig rig="threePt" dir="t"/>
            </a:scene3d>
          </p:grpSpPr>
          <p:sp>
            <p:nvSpPr>
              <p:cNvPr id="159" name="文本框 21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0" name="文本框 216"/>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4" name="组合 153"/>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55"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6"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7"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8"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ppt_w/2"/>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7"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par>
                                <p:cTn id="27" presetID="17" presetClass="entr" presetSubtype="8"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ppt_x</p:attrName>
                                        </p:attrNameLst>
                                      </p:cBhvr>
                                      <p:tavLst>
                                        <p:tav tm="0">
                                          <p:val>
                                            <p:strVal val="#ppt_x-#ppt_w/2"/>
                                          </p:val>
                                        </p:tav>
                                        <p:tav tm="100000">
                                          <p:val>
                                            <p:strVal val="#ppt_x"/>
                                          </p:val>
                                        </p:tav>
                                      </p:tavLst>
                                    </p:anim>
                                    <p:anim calcmode="lin" valueType="num">
                                      <p:cBhvr>
                                        <p:cTn id="30" dur="500" fill="hold"/>
                                        <p:tgtEl>
                                          <p:spTgt spid="37"/>
                                        </p:tgtEl>
                                        <p:attrNameLst>
                                          <p:attrName>ppt_y</p:attrName>
                                        </p:attrNameLst>
                                      </p:cBhvr>
                                      <p:tavLst>
                                        <p:tav tm="0">
                                          <p:val>
                                            <p:strVal val="#ppt_y"/>
                                          </p:val>
                                        </p:tav>
                                        <p:tav tm="100000">
                                          <p:val>
                                            <p:strVal val="#ppt_y"/>
                                          </p:val>
                                        </p:tav>
                                      </p:tavLst>
                                    </p:anim>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81848" y="1269801"/>
            <a:ext cx="2540481" cy="2540074"/>
            <a:chOff x="4642306" y="2163198"/>
            <a:chExt cx="3572551" cy="3570877"/>
          </a:xfrm>
        </p:grpSpPr>
        <p:sp>
          <p:nvSpPr>
            <p:cNvPr id="30722" name="Freeform 5"/>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accent1"/>
            </a:solidFill>
            <a:ln>
              <a:noFill/>
            </a:ln>
          </p:spPr>
          <p:txBody>
            <a:bodyPr/>
            <a:lstStyle/>
            <a:p>
              <a:endParaRPr lang="zh-CN" altLang="en-US" sz="1280"/>
            </a:p>
          </p:txBody>
        </p:sp>
        <p:sp>
          <p:nvSpPr>
            <p:cNvPr id="30723" name="Freeform 6"/>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accent2"/>
            </a:solidFill>
            <a:ln>
              <a:noFill/>
            </a:ln>
          </p:spPr>
          <p:txBody>
            <a:bodyPr/>
            <a:lstStyle/>
            <a:p>
              <a:endParaRPr lang="zh-CN" altLang="en-US" sz="1280"/>
            </a:p>
          </p:txBody>
        </p:sp>
        <p:sp>
          <p:nvSpPr>
            <p:cNvPr id="30724" name="Freeform 7"/>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accent1"/>
            </a:solidFill>
            <a:ln>
              <a:noFill/>
            </a:ln>
          </p:spPr>
          <p:txBody>
            <a:bodyPr/>
            <a:lstStyle/>
            <a:p>
              <a:endParaRPr lang="zh-CN" altLang="en-US" sz="1280"/>
            </a:p>
          </p:txBody>
        </p:sp>
        <p:sp>
          <p:nvSpPr>
            <p:cNvPr id="30725" name="Freeform 8"/>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accent2"/>
            </a:solidFill>
            <a:ln>
              <a:noFill/>
            </a:ln>
          </p:spPr>
          <p:txBody>
            <a:bodyPr/>
            <a:lstStyle/>
            <a:p>
              <a:endParaRPr lang="zh-CN" altLang="en-US" sz="1280"/>
            </a:p>
          </p:txBody>
        </p:sp>
      </p:grpSp>
      <p:sp>
        <p:nvSpPr>
          <p:cNvPr id="30726" name="矩形 24"/>
          <p:cNvSpPr>
            <a:spLocks noChangeArrowheads="1"/>
          </p:cNvSpPr>
          <p:nvPr/>
        </p:nvSpPr>
        <p:spPr bwMode="auto">
          <a:xfrm>
            <a:off x="3579466" y="1522260"/>
            <a:ext cx="43152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404469" y="1460336"/>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352088" y="3290666"/>
            <a:ext cx="471604"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547322" y="3231124"/>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673876"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07582"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6233428"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267134"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73876"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707582"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6233428"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267134"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96392" y="4896701"/>
            <a:ext cx="261620" cy="252730"/>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589032" y="1221979"/>
            <a:ext cx="3054563" cy="2713016"/>
            <a:chOff x="5625793" y="1599766"/>
            <a:chExt cx="4594903" cy="4080928"/>
          </a:xfrm>
          <a:solidFill>
            <a:srgbClr val="DC4415"/>
          </a:solidFill>
        </p:grpSpPr>
        <p:grpSp>
          <p:nvGrpSpPr>
            <p:cNvPr id="3"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24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3" name="TextBox 40"/>
          <p:cNvSpPr txBox="1"/>
          <p:nvPr/>
        </p:nvSpPr>
        <p:spPr>
          <a:xfrm>
            <a:off x="5943280" y="1616356"/>
            <a:ext cx="1581134" cy="166199"/>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sp>
        <p:nvSpPr>
          <p:cNvPr id="24" name="TextBox 42"/>
          <p:cNvSpPr txBox="1"/>
          <p:nvPr/>
        </p:nvSpPr>
        <p:spPr>
          <a:xfrm>
            <a:off x="5976156" y="2582960"/>
            <a:ext cx="1548258" cy="166199"/>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altLang="zh-CN"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sp>
        <p:nvSpPr>
          <p:cNvPr id="25" name="TextBox 43"/>
          <p:cNvSpPr txBox="1"/>
          <p:nvPr/>
        </p:nvSpPr>
        <p:spPr>
          <a:xfrm>
            <a:off x="5952470" y="3663413"/>
            <a:ext cx="1431239" cy="166199"/>
          </a:xfrm>
          <a:prstGeom prst="rect">
            <a:avLst/>
          </a:prstGeom>
          <a:noFill/>
        </p:spPr>
        <p:txBody>
          <a:bodyPr wrap="square" lIns="0" tIns="0" rIns="0" bIns="0" rtlCol="0" anchor="ctr">
            <a:spAutoFit/>
          </a:bodyPr>
          <a:lstStyle/>
          <a:p>
            <a:pPr defTabSz="698500" fontAlgn="base">
              <a:lnSpc>
                <a:spcPct val="90000"/>
              </a:lnSpc>
              <a:spcBef>
                <a:spcPct val="0"/>
              </a:spcBef>
              <a:spcAft>
                <a:spcPts val="460"/>
              </a:spcAft>
              <a:buClr>
                <a:srgbClr val="FFFFFF"/>
              </a:buClr>
            </a:pPr>
            <a:r>
              <a:rPr lang="zh-CN" altLang="en-US"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rPr>
              <a:t>单击此处添加文本</a:t>
            </a:r>
            <a:endParaRPr lang="en-US" altLang="zh-CN" sz="120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sym typeface="Wingdings" panose="05000000000000000000" pitchFamily="2" charset="2"/>
            </a:endParaRPr>
          </a:p>
        </p:txBody>
      </p:sp>
      <p:grpSp>
        <p:nvGrpSpPr>
          <p:cNvPr id="8" name="Group 90"/>
          <p:cNvGrpSpPr/>
          <p:nvPr/>
        </p:nvGrpSpPr>
        <p:grpSpPr>
          <a:xfrm>
            <a:off x="5187196" y="2374281"/>
            <a:ext cx="633846" cy="563121"/>
            <a:chOff x="8698531" y="2391463"/>
            <a:chExt cx="828966" cy="736049"/>
          </a:xfrm>
          <a:solidFill>
            <a:schemeClr val="accent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9" name="Group 92"/>
            <p:cNvGrpSpPr/>
            <p:nvPr/>
          </p:nvGrpSpPr>
          <p:grpSpPr>
            <a:xfrm>
              <a:off x="8698531" y="2391463"/>
              <a:ext cx="828966" cy="736049"/>
              <a:chOff x="5625794" y="1599766"/>
              <a:chExt cx="4594902" cy="4080930"/>
            </a:xfrm>
            <a:grpFill/>
          </p:grpSpPr>
          <p:grpSp>
            <p:nvGrpSpPr>
              <p:cNvPr id="10"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1"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12" name="Group 101"/>
          <p:cNvGrpSpPr/>
          <p:nvPr/>
        </p:nvGrpSpPr>
        <p:grpSpPr>
          <a:xfrm>
            <a:off x="5187196" y="3477629"/>
            <a:ext cx="633846" cy="563121"/>
            <a:chOff x="8698531" y="3979675"/>
            <a:chExt cx="828966" cy="736049"/>
          </a:xfrm>
          <a:solidFill>
            <a:schemeClr val="accent3"/>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13" name="Group 103"/>
            <p:cNvGrpSpPr/>
            <p:nvPr/>
          </p:nvGrpSpPr>
          <p:grpSpPr>
            <a:xfrm>
              <a:off x="8698531" y="3979675"/>
              <a:ext cx="828966" cy="736049"/>
              <a:chOff x="5625794" y="1599766"/>
              <a:chExt cx="4594902" cy="4080930"/>
            </a:xfrm>
            <a:grpFill/>
          </p:grpSpPr>
          <p:grpSp>
            <p:nvGrpSpPr>
              <p:cNvPr id="14"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5"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b="1"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sp>
        <p:nvSpPr>
          <p:cNvPr id="48" name="Right Brace 112"/>
          <p:cNvSpPr/>
          <p:nvPr/>
        </p:nvSpPr>
        <p:spPr>
          <a:xfrm rot="10800000">
            <a:off x="4613368" y="1520651"/>
            <a:ext cx="427545" cy="2259266"/>
          </a:xfrm>
          <a:prstGeom prst="rightBrace">
            <a:avLst>
              <a:gd name="adj1" fmla="val 47292"/>
              <a:gd name="adj2" fmla="val 50110"/>
            </a:avLst>
          </a:prstGeom>
          <a:ln w="12700">
            <a:solidFill>
              <a:schemeClr val="accent4"/>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135"/>
            <a:endParaRPr lang="en-US" sz="135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6" name="Group 113"/>
          <p:cNvGrpSpPr/>
          <p:nvPr/>
        </p:nvGrpSpPr>
        <p:grpSpPr>
          <a:xfrm>
            <a:off x="5177363" y="1438068"/>
            <a:ext cx="633846" cy="563121"/>
            <a:chOff x="2393096" y="3314046"/>
            <a:chExt cx="828750" cy="736049"/>
          </a:xfrm>
          <a:solidFill>
            <a:schemeClr val="accent1"/>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26" name="Group 115"/>
            <p:cNvGrpSpPr/>
            <p:nvPr/>
          </p:nvGrpSpPr>
          <p:grpSpPr>
            <a:xfrm>
              <a:off x="2393096" y="3314046"/>
              <a:ext cx="828750" cy="736049"/>
              <a:chOff x="5625794" y="1599766"/>
              <a:chExt cx="4594902" cy="4080930"/>
            </a:xfrm>
            <a:grpFill/>
          </p:grpSpPr>
          <p:grpSp>
            <p:nvGrpSpPr>
              <p:cNvPr id="28"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29"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1" fmla="*/ 668844 w 4158105"/>
                  <a:gd name="connsiteY0-2" fmla="*/ 1079241 h 4110786"/>
                  <a:gd name="connsiteX1-3" fmla="*/ 671967 w 4158105"/>
                  <a:gd name="connsiteY1-4" fmla="*/ 1081087 h 4110786"/>
                  <a:gd name="connsiteX2-5" fmla="*/ 576717 w 4158105"/>
                  <a:gd name="connsiteY2-6" fmla="*/ 1235869 h 4110786"/>
                  <a:gd name="connsiteX3-7" fmla="*/ 574232 w 4158105"/>
                  <a:gd name="connsiteY3-8" fmla="*/ 1234330 h 4110786"/>
                  <a:gd name="connsiteX4-9" fmla="*/ 668844 w 4158105"/>
                  <a:gd name="connsiteY4-10" fmla="*/ 1079241 h 4110786"/>
                  <a:gd name="connsiteX5-11" fmla="*/ 398124 w 4158105"/>
                  <a:gd name="connsiteY5-12" fmla="*/ 919162 h 4110786"/>
                  <a:gd name="connsiteX6-13" fmla="*/ 399753 w 4158105"/>
                  <a:gd name="connsiteY6-14" fmla="*/ 920125 h 4110786"/>
                  <a:gd name="connsiteX7-15" fmla="*/ 308772 w 4158105"/>
                  <a:gd name="connsiteY7-16" fmla="*/ 1069886 h 4110786"/>
                  <a:gd name="connsiteX8-17" fmla="*/ 398124 w 4158105"/>
                  <a:gd name="connsiteY8-18" fmla="*/ 919162 h 4110786"/>
                  <a:gd name="connsiteX9-19" fmla="*/ 2106264 w 4158105"/>
                  <a:gd name="connsiteY9-20" fmla="*/ 319178 h 4110786"/>
                  <a:gd name="connsiteX10-21" fmla="*/ 2198792 w 4158105"/>
                  <a:gd name="connsiteY10-22" fmla="*/ 323850 h 4110786"/>
                  <a:gd name="connsiteX11-23" fmla="*/ 2019755 w 4158105"/>
                  <a:gd name="connsiteY11-24" fmla="*/ 323850 h 4110786"/>
                  <a:gd name="connsiteX12-25" fmla="*/ 2019755 w 4158105"/>
                  <a:gd name="connsiteY12-26" fmla="*/ 323546 h 4110786"/>
                  <a:gd name="connsiteX13-27" fmla="*/ 2106264 w 4158105"/>
                  <a:gd name="connsiteY13-28" fmla="*/ 319178 h 4110786"/>
                  <a:gd name="connsiteX14-29" fmla="*/ 2224351 w 4158105"/>
                  <a:gd name="connsiteY14-30" fmla="*/ 13068 h 4110786"/>
                  <a:gd name="connsiteX15-31" fmla="*/ 4158105 w 4158105"/>
                  <a:gd name="connsiteY15-32" fmla="*/ 2058946 h 4110786"/>
                  <a:gd name="connsiteX16-33" fmla="*/ 2106265 w 4158105"/>
                  <a:gd name="connsiteY16-34" fmla="*/ 4110786 h 4110786"/>
                  <a:gd name="connsiteX17-35" fmla="*/ 54424 w 4158105"/>
                  <a:gd name="connsiteY17-36" fmla="*/ 2058946 h 4110786"/>
                  <a:gd name="connsiteX18-37" fmla="*/ 574232 w 4158105"/>
                  <a:gd name="connsiteY18-38" fmla="*/ 1234330 h 4110786"/>
                  <a:gd name="connsiteX19-39" fmla="*/ 366497 w 4158105"/>
                  <a:gd name="connsiteY19-40" fmla="*/ 2058945 h 4110786"/>
                  <a:gd name="connsiteX20-41" fmla="*/ 2106264 w 4158105"/>
                  <a:gd name="connsiteY20-42" fmla="*/ 3798712 h 4110786"/>
                  <a:gd name="connsiteX21-43" fmla="*/ 3846030 w 4158105"/>
                  <a:gd name="connsiteY21-44" fmla="*/ 2058945 h 4110786"/>
                  <a:gd name="connsiteX22-45" fmla="*/ 2198792 w 4158105"/>
                  <a:gd name="connsiteY22-46" fmla="*/ 323850 h 4110786"/>
                  <a:gd name="connsiteX23-47" fmla="*/ 2219780 w 4158105"/>
                  <a:gd name="connsiteY23-48" fmla="*/ 323850 h 4110786"/>
                  <a:gd name="connsiteX24-49" fmla="*/ 2224351 w 4158105"/>
                  <a:gd name="connsiteY24-50" fmla="*/ 13068 h 4110786"/>
                  <a:gd name="connsiteX25-51" fmla="*/ 2019755 w 4158105"/>
                  <a:gd name="connsiteY25-52" fmla="*/ 11473 h 4110786"/>
                  <a:gd name="connsiteX26-53" fmla="*/ 2019755 w 4158105"/>
                  <a:gd name="connsiteY26-54" fmla="*/ 323546 h 4110786"/>
                  <a:gd name="connsiteX27-55" fmla="*/ 668844 w 4158105"/>
                  <a:gd name="connsiteY27-56" fmla="*/ 1079241 h 4110786"/>
                  <a:gd name="connsiteX28-57" fmla="*/ 399753 w 4158105"/>
                  <a:gd name="connsiteY28-58" fmla="*/ 920125 h 4110786"/>
                  <a:gd name="connsiteX29-59" fmla="*/ 2019755 w 4158105"/>
                  <a:gd name="connsiteY29-60" fmla="*/ 11473 h 4110786"/>
                  <a:gd name="connsiteX30-61" fmla="*/ 2224543 w 4158105"/>
                  <a:gd name="connsiteY30-62" fmla="*/ 0 h 4110786"/>
                  <a:gd name="connsiteX31-63" fmla="*/ 2224351 w 4158105"/>
                  <a:gd name="connsiteY31-64" fmla="*/ 13068 h 4110786"/>
                  <a:gd name="connsiteX32-65" fmla="*/ 2106265 w 4158105"/>
                  <a:gd name="connsiteY32-66" fmla="*/ 7105 h 4110786"/>
                  <a:gd name="connsiteX33-67" fmla="*/ 2019755 w 4158105"/>
                  <a:gd name="connsiteY33-68" fmla="*/ 11473 h 4110786"/>
                  <a:gd name="connsiteX34-69" fmla="*/ 2019755 w 4158105"/>
                  <a:gd name="connsiteY34-70" fmla="*/ 2381 h 4110786"/>
                  <a:gd name="connsiteX35-71" fmla="*/ 2224543 w 4158105"/>
                  <a:gd name="connsiteY35-72" fmla="*/ 0 h 4110786"/>
                  <a:gd name="connsiteX0-73" fmla="*/ 668844 w 4158105"/>
                  <a:gd name="connsiteY0-74" fmla="*/ 1079241 h 4110786"/>
                  <a:gd name="connsiteX1-75" fmla="*/ 671967 w 4158105"/>
                  <a:gd name="connsiteY1-76" fmla="*/ 1081087 h 4110786"/>
                  <a:gd name="connsiteX2-77" fmla="*/ 576717 w 4158105"/>
                  <a:gd name="connsiteY2-78" fmla="*/ 1235869 h 4110786"/>
                  <a:gd name="connsiteX3-79" fmla="*/ 574232 w 4158105"/>
                  <a:gd name="connsiteY3-80" fmla="*/ 1234330 h 4110786"/>
                  <a:gd name="connsiteX4-81" fmla="*/ 668844 w 4158105"/>
                  <a:gd name="connsiteY4-82" fmla="*/ 1079241 h 4110786"/>
                  <a:gd name="connsiteX5-83" fmla="*/ 398124 w 4158105"/>
                  <a:gd name="connsiteY5-84" fmla="*/ 919162 h 4110786"/>
                  <a:gd name="connsiteX6-85" fmla="*/ 399753 w 4158105"/>
                  <a:gd name="connsiteY6-86" fmla="*/ 920125 h 4110786"/>
                  <a:gd name="connsiteX7-87" fmla="*/ 398124 w 4158105"/>
                  <a:gd name="connsiteY7-88" fmla="*/ 919162 h 4110786"/>
                  <a:gd name="connsiteX8-89" fmla="*/ 2106264 w 4158105"/>
                  <a:gd name="connsiteY8-90" fmla="*/ 319178 h 4110786"/>
                  <a:gd name="connsiteX9-91" fmla="*/ 2198792 w 4158105"/>
                  <a:gd name="connsiteY9-92" fmla="*/ 323850 h 4110786"/>
                  <a:gd name="connsiteX10-93" fmla="*/ 2019755 w 4158105"/>
                  <a:gd name="connsiteY10-94" fmla="*/ 323850 h 4110786"/>
                  <a:gd name="connsiteX11-95" fmla="*/ 2019755 w 4158105"/>
                  <a:gd name="connsiteY11-96" fmla="*/ 323546 h 4110786"/>
                  <a:gd name="connsiteX12-97" fmla="*/ 2106264 w 4158105"/>
                  <a:gd name="connsiteY12-98" fmla="*/ 319178 h 4110786"/>
                  <a:gd name="connsiteX13-99" fmla="*/ 2224351 w 4158105"/>
                  <a:gd name="connsiteY13-100" fmla="*/ 13068 h 4110786"/>
                  <a:gd name="connsiteX14-101" fmla="*/ 4158105 w 4158105"/>
                  <a:gd name="connsiteY14-102" fmla="*/ 2058946 h 4110786"/>
                  <a:gd name="connsiteX15-103" fmla="*/ 2106265 w 4158105"/>
                  <a:gd name="connsiteY15-104" fmla="*/ 4110786 h 4110786"/>
                  <a:gd name="connsiteX16-105" fmla="*/ 54424 w 4158105"/>
                  <a:gd name="connsiteY16-106" fmla="*/ 2058946 h 4110786"/>
                  <a:gd name="connsiteX17-107" fmla="*/ 574232 w 4158105"/>
                  <a:gd name="connsiteY17-108" fmla="*/ 1234330 h 4110786"/>
                  <a:gd name="connsiteX18-109" fmla="*/ 366497 w 4158105"/>
                  <a:gd name="connsiteY18-110" fmla="*/ 2058945 h 4110786"/>
                  <a:gd name="connsiteX19-111" fmla="*/ 2106264 w 4158105"/>
                  <a:gd name="connsiteY19-112" fmla="*/ 3798712 h 4110786"/>
                  <a:gd name="connsiteX20-113" fmla="*/ 3846030 w 4158105"/>
                  <a:gd name="connsiteY20-114" fmla="*/ 2058945 h 4110786"/>
                  <a:gd name="connsiteX21-115" fmla="*/ 2198792 w 4158105"/>
                  <a:gd name="connsiteY21-116" fmla="*/ 323850 h 4110786"/>
                  <a:gd name="connsiteX22-117" fmla="*/ 2219780 w 4158105"/>
                  <a:gd name="connsiteY22-118" fmla="*/ 323850 h 4110786"/>
                  <a:gd name="connsiteX23-119" fmla="*/ 2224351 w 4158105"/>
                  <a:gd name="connsiteY23-120" fmla="*/ 13068 h 4110786"/>
                  <a:gd name="connsiteX24-121" fmla="*/ 2019755 w 4158105"/>
                  <a:gd name="connsiteY24-122" fmla="*/ 11473 h 4110786"/>
                  <a:gd name="connsiteX25-123" fmla="*/ 2019755 w 4158105"/>
                  <a:gd name="connsiteY25-124" fmla="*/ 323546 h 4110786"/>
                  <a:gd name="connsiteX26-125" fmla="*/ 668844 w 4158105"/>
                  <a:gd name="connsiteY26-126" fmla="*/ 1079241 h 4110786"/>
                  <a:gd name="connsiteX27-127" fmla="*/ 399753 w 4158105"/>
                  <a:gd name="connsiteY27-128" fmla="*/ 920125 h 4110786"/>
                  <a:gd name="connsiteX28-129" fmla="*/ 2019755 w 4158105"/>
                  <a:gd name="connsiteY28-130" fmla="*/ 11473 h 4110786"/>
                  <a:gd name="connsiteX29-131" fmla="*/ 2224543 w 4158105"/>
                  <a:gd name="connsiteY29-132" fmla="*/ 0 h 4110786"/>
                  <a:gd name="connsiteX30-133" fmla="*/ 2224351 w 4158105"/>
                  <a:gd name="connsiteY30-134" fmla="*/ 13068 h 4110786"/>
                  <a:gd name="connsiteX31-135" fmla="*/ 2106265 w 4158105"/>
                  <a:gd name="connsiteY31-136" fmla="*/ 7105 h 4110786"/>
                  <a:gd name="connsiteX32-137" fmla="*/ 2019755 w 4158105"/>
                  <a:gd name="connsiteY32-138" fmla="*/ 11473 h 4110786"/>
                  <a:gd name="connsiteX33-139" fmla="*/ 2019755 w 4158105"/>
                  <a:gd name="connsiteY33-140" fmla="*/ 2381 h 4110786"/>
                  <a:gd name="connsiteX34-141" fmla="*/ 2224543 w 4158105"/>
                  <a:gd name="connsiteY34-142" fmla="*/ 0 h 4110786"/>
                  <a:gd name="connsiteX0-143" fmla="*/ 739525 w 4228786"/>
                  <a:gd name="connsiteY0-144" fmla="*/ 1079241 h 4110786"/>
                  <a:gd name="connsiteX1-145" fmla="*/ 742648 w 4228786"/>
                  <a:gd name="connsiteY1-146" fmla="*/ 1081087 h 4110786"/>
                  <a:gd name="connsiteX2-147" fmla="*/ 647398 w 4228786"/>
                  <a:gd name="connsiteY2-148" fmla="*/ 1235869 h 4110786"/>
                  <a:gd name="connsiteX3-149" fmla="*/ 644913 w 4228786"/>
                  <a:gd name="connsiteY3-150" fmla="*/ 1234330 h 4110786"/>
                  <a:gd name="connsiteX4-151" fmla="*/ 739525 w 4228786"/>
                  <a:gd name="connsiteY4-152" fmla="*/ 1079241 h 4110786"/>
                  <a:gd name="connsiteX5-153" fmla="*/ 468805 w 4228786"/>
                  <a:gd name="connsiteY5-154" fmla="*/ 919162 h 4110786"/>
                  <a:gd name="connsiteX6-155" fmla="*/ 470434 w 4228786"/>
                  <a:gd name="connsiteY6-156" fmla="*/ 920125 h 4110786"/>
                  <a:gd name="connsiteX7-157" fmla="*/ 468805 w 4228786"/>
                  <a:gd name="connsiteY7-158" fmla="*/ 919162 h 4110786"/>
                  <a:gd name="connsiteX8-159" fmla="*/ 2176945 w 4228786"/>
                  <a:gd name="connsiteY8-160" fmla="*/ 319178 h 4110786"/>
                  <a:gd name="connsiteX9-161" fmla="*/ 2269473 w 4228786"/>
                  <a:gd name="connsiteY9-162" fmla="*/ 323850 h 4110786"/>
                  <a:gd name="connsiteX10-163" fmla="*/ 2090436 w 4228786"/>
                  <a:gd name="connsiteY10-164" fmla="*/ 323850 h 4110786"/>
                  <a:gd name="connsiteX11-165" fmla="*/ 2090436 w 4228786"/>
                  <a:gd name="connsiteY11-166" fmla="*/ 323546 h 4110786"/>
                  <a:gd name="connsiteX12-167" fmla="*/ 2176945 w 4228786"/>
                  <a:gd name="connsiteY12-168" fmla="*/ 319178 h 4110786"/>
                  <a:gd name="connsiteX13-169" fmla="*/ 2295032 w 4228786"/>
                  <a:gd name="connsiteY13-170" fmla="*/ 13068 h 4110786"/>
                  <a:gd name="connsiteX14-171" fmla="*/ 4228786 w 4228786"/>
                  <a:gd name="connsiteY14-172" fmla="*/ 2058946 h 4110786"/>
                  <a:gd name="connsiteX15-173" fmla="*/ 2176946 w 4228786"/>
                  <a:gd name="connsiteY15-174" fmla="*/ 4110786 h 4110786"/>
                  <a:gd name="connsiteX16-175" fmla="*/ 125105 w 4228786"/>
                  <a:gd name="connsiteY16-176" fmla="*/ 2058946 h 4110786"/>
                  <a:gd name="connsiteX17-177" fmla="*/ 437178 w 4228786"/>
                  <a:gd name="connsiteY17-178" fmla="*/ 2058945 h 4110786"/>
                  <a:gd name="connsiteX18-179" fmla="*/ 2176945 w 4228786"/>
                  <a:gd name="connsiteY18-180" fmla="*/ 3798712 h 4110786"/>
                  <a:gd name="connsiteX19-181" fmla="*/ 3916711 w 4228786"/>
                  <a:gd name="connsiteY19-182" fmla="*/ 2058945 h 4110786"/>
                  <a:gd name="connsiteX20-183" fmla="*/ 2269473 w 4228786"/>
                  <a:gd name="connsiteY20-184" fmla="*/ 323850 h 4110786"/>
                  <a:gd name="connsiteX21-185" fmla="*/ 2290461 w 4228786"/>
                  <a:gd name="connsiteY21-186" fmla="*/ 323850 h 4110786"/>
                  <a:gd name="connsiteX22-187" fmla="*/ 2295032 w 4228786"/>
                  <a:gd name="connsiteY22-188" fmla="*/ 13068 h 4110786"/>
                  <a:gd name="connsiteX23-189" fmla="*/ 2090436 w 4228786"/>
                  <a:gd name="connsiteY23-190" fmla="*/ 11473 h 4110786"/>
                  <a:gd name="connsiteX24-191" fmla="*/ 2090436 w 4228786"/>
                  <a:gd name="connsiteY24-192" fmla="*/ 323546 h 4110786"/>
                  <a:gd name="connsiteX25-193" fmla="*/ 739525 w 4228786"/>
                  <a:gd name="connsiteY25-194" fmla="*/ 1079241 h 4110786"/>
                  <a:gd name="connsiteX26-195" fmla="*/ 470434 w 4228786"/>
                  <a:gd name="connsiteY26-196" fmla="*/ 920125 h 4110786"/>
                  <a:gd name="connsiteX27-197" fmla="*/ 2090436 w 4228786"/>
                  <a:gd name="connsiteY27-198" fmla="*/ 11473 h 4110786"/>
                  <a:gd name="connsiteX28-199" fmla="*/ 2295224 w 4228786"/>
                  <a:gd name="connsiteY28-200" fmla="*/ 0 h 4110786"/>
                  <a:gd name="connsiteX29-201" fmla="*/ 2295032 w 4228786"/>
                  <a:gd name="connsiteY29-202" fmla="*/ 13068 h 4110786"/>
                  <a:gd name="connsiteX30-203" fmla="*/ 2176946 w 4228786"/>
                  <a:gd name="connsiteY30-204" fmla="*/ 7105 h 4110786"/>
                  <a:gd name="connsiteX31-205" fmla="*/ 2090436 w 4228786"/>
                  <a:gd name="connsiteY31-206" fmla="*/ 11473 h 4110786"/>
                  <a:gd name="connsiteX32-207" fmla="*/ 2090436 w 4228786"/>
                  <a:gd name="connsiteY32-208" fmla="*/ 2381 h 4110786"/>
                  <a:gd name="connsiteX33-209" fmla="*/ 2295224 w 4228786"/>
                  <a:gd name="connsiteY33-210" fmla="*/ 0 h 4110786"/>
                  <a:gd name="connsiteX0-211" fmla="*/ 739525 w 4228786"/>
                  <a:gd name="connsiteY0-212" fmla="*/ 1079241 h 4110786"/>
                  <a:gd name="connsiteX1-213" fmla="*/ 742648 w 4228786"/>
                  <a:gd name="connsiteY1-214" fmla="*/ 1081087 h 4110786"/>
                  <a:gd name="connsiteX2-215" fmla="*/ 647398 w 4228786"/>
                  <a:gd name="connsiteY2-216" fmla="*/ 1235869 h 4110786"/>
                  <a:gd name="connsiteX3-217" fmla="*/ 739525 w 4228786"/>
                  <a:gd name="connsiteY3-218" fmla="*/ 1079241 h 4110786"/>
                  <a:gd name="connsiteX4-219" fmla="*/ 468805 w 4228786"/>
                  <a:gd name="connsiteY4-220" fmla="*/ 919162 h 4110786"/>
                  <a:gd name="connsiteX5-221" fmla="*/ 470434 w 4228786"/>
                  <a:gd name="connsiteY5-222" fmla="*/ 920125 h 4110786"/>
                  <a:gd name="connsiteX6-223" fmla="*/ 468805 w 4228786"/>
                  <a:gd name="connsiteY6-224" fmla="*/ 919162 h 4110786"/>
                  <a:gd name="connsiteX7-225" fmla="*/ 2176945 w 4228786"/>
                  <a:gd name="connsiteY7-226" fmla="*/ 319178 h 4110786"/>
                  <a:gd name="connsiteX8-227" fmla="*/ 2269473 w 4228786"/>
                  <a:gd name="connsiteY8-228" fmla="*/ 323850 h 4110786"/>
                  <a:gd name="connsiteX9-229" fmla="*/ 2090436 w 4228786"/>
                  <a:gd name="connsiteY9-230" fmla="*/ 323850 h 4110786"/>
                  <a:gd name="connsiteX10-231" fmla="*/ 2090436 w 4228786"/>
                  <a:gd name="connsiteY10-232" fmla="*/ 323546 h 4110786"/>
                  <a:gd name="connsiteX11-233" fmla="*/ 2176945 w 4228786"/>
                  <a:gd name="connsiteY11-234" fmla="*/ 319178 h 4110786"/>
                  <a:gd name="connsiteX12-235" fmla="*/ 2295032 w 4228786"/>
                  <a:gd name="connsiteY12-236" fmla="*/ 13068 h 4110786"/>
                  <a:gd name="connsiteX13-237" fmla="*/ 4228786 w 4228786"/>
                  <a:gd name="connsiteY13-238" fmla="*/ 2058946 h 4110786"/>
                  <a:gd name="connsiteX14-239" fmla="*/ 2176946 w 4228786"/>
                  <a:gd name="connsiteY14-240" fmla="*/ 4110786 h 4110786"/>
                  <a:gd name="connsiteX15-241" fmla="*/ 125105 w 4228786"/>
                  <a:gd name="connsiteY15-242" fmla="*/ 2058946 h 4110786"/>
                  <a:gd name="connsiteX16-243" fmla="*/ 437178 w 4228786"/>
                  <a:gd name="connsiteY16-244" fmla="*/ 2058945 h 4110786"/>
                  <a:gd name="connsiteX17-245" fmla="*/ 2176945 w 4228786"/>
                  <a:gd name="connsiteY17-246" fmla="*/ 3798712 h 4110786"/>
                  <a:gd name="connsiteX18-247" fmla="*/ 3916711 w 4228786"/>
                  <a:gd name="connsiteY18-248" fmla="*/ 2058945 h 4110786"/>
                  <a:gd name="connsiteX19-249" fmla="*/ 2269473 w 4228786"/>
                  <a:gd name="connsiteY19-250" fmla="*/ 323850 h 4110786"/>
                  <a:gd name="connsiteX20-251" fmla="*/ 2290461 w 4228786"/>
                  <a:gd name="connsiteY20-252" fmla="*/ 323850 h 4110786"/>
                  <a:gd name="connsiteX21-253" fmla="*/ 2295032 w 4228786"/>
                  <a:gd name="connsiteY21-254" fmla="*/ 13068 h 4110786"/>
                  <a:gd name="connsiteX22-255" fmla="*/ 2090436 w 4228786"/>
                  <a:gd name="connsiteY22-256" fmla="*/ 11473 h 4110786"/>
                  <a:gd name="connsiteX23-257" fmla="*/ 2090436 w 4228786"/>
                  <a:gd name="connsiteY23-258" fmla="*/ 323546 h 4110786"/>
                  <a:gd name="connsiteX24-259" fmla="*/ 739525 w 4228786"/>
                  <a:gd name="connsiteY24-260" fmla="*/ 1079241 h 4110786"/>
                  <a:gd name="connsiteX25-261" fmla="*/ 470434 w 4228786"/>
                  <a:gd name="connsiteY25-262" fmla="*/ 920125 h 4110786"/>
                  <a:gd name="connsiteX26-263" fmla="*/ 2090436 w 4228786"/>
                  <a:gd name="connsiteY26-264" fmla="*/ 11473 h 4110786"/>
                  <a:gd name="connsiteX27-265" fmla="*/ 2295224 w 4228786"/>
                  <a:gd name="connsiteY27-266" fmla="*/ 0 h 4110786"/>
                  <a:gd name="connsiteX28-267" fmla="*/ 2295032 w 4228786"/>
                  <a:gd name="connsiteY28-268" fmla="*/ 13068 h 4110786"/>
                  <a:gd name="connsiteX29-269" fmla="*/ 2176946 w 4228786"/>
                  <a:gd name="connsiteY29-270" fmla="*/ 7105 h 4110786"/>
                  <a:gd name="connsiteX30-271" fmla="*/ 2090436 w 4228786"/>
                  <a:gd name="connsiteY30-272" fmla="*/ 11473 h 4110786"/>
                  <a:gd name="connsiteX31-273" fmla="*/ 2090436 w 4228786"/>
                  <a:gd name="connsiteY31-274" fmla="*/ 2381 h 4110786"/>
                  <a:gd name="connsiteX32-275" fmla="*/ 2295224 w 4228786"/>
                  <a:gd name="connsiteY32-276" fmla="*/ 0 h 4110786"/>
                  <a:gd name="connsiteX0-277" fmla="*/ 739525 w 4228786"/>
                  <a:gd name="connsiteY0-278" fmla="*/ 1079241 h 4110786"/>
                  <a:gd name="connsiteX1-279" fmla="*/ 742648 w 4228786"/>
                  <a:gd name="connsiteY1-280" fmla="*/ 1081087 h 4110786"/>
                  <a:gd name="connsiteX2-281" fmla="*/ 739525 w 4228786"/>
                  <a:gd name="connsiteY2-282" fmla="*/ 1079241 h 4110786"/>
                  <a:gd name="connsiteX3-283" fmla="*/ 468805 w 4228786"/>
                  <a:gd name="connsiteY3-284" fmla="*/ 919162 h 4110786"/>
                  <a:gd name="connsiteX4-285" fmla="*/ 470434 w 4228786"/>
                  <a:gd name="connsiteY4-286" fmla="*/ 920125 h 4110786"/>
                  <a:gd name="connsiteX5-287" fmla="*/ 468805 w 4228786"/>
                  <a:gd name="connsiteY5-288" fmla="*/ 919162 h 4110786"/>
                  <a:gd name="connsiteX6-289" fmla="*/ 2176945 w 4228786"/>
                  <a:gd name="connsiteY6-290" fmla="*/ 319178 h 4110786"/>
                  <a:gd name="connsiteX7-291" fmla="*/ 2269473 w 4228786"/>
                  <a:gd name="connsiteY7-292" fmla="*/ 323850 h 4110786"/>
                  <a:gd name="connsiteX8-293" fmla="*/ 2090436 w 4228786"/>
                  <a:gd name="connsiteY8-294" fmla="*/ 323850 h 4110786"/>
                  <a:gd name="connsiteX9-295" fmla="*/ 2090436 w 4228786"/>
                  <a:gd name="connsiteY9-296" fmla="*/ 323546 h 4110786"/>
                  <a:gd name="connsiteX10-297" fmla="*/ 2176945 w 4228786"/>
                  <a:gd name="connsiteY10-298" fmla="*/ 319178 h 4110786"/>
                  <a:gd name="connsiteX11-299" fmla="*/ 2295032 w 4228786"/>
                  <a:gd name="connsiteY11-300" fmla="*/ 13068 h 4110786"/>
                  <a:gd name="connsiteX12-301" fmla="*/ 4228786 w 4228786"/>
                  <a:gd name="connsiteY12-302" fmla="*/ 2058946 h 4110786"/>
                  <a:gd name="connsiteX13-303" fmla="*/ 2176946 w 4228786"/>
                  <a:gd name="connsiteY13-304" fmla="*/ 4110786 h 4110786"/>
                  <a:gd name="connsiteX14-305" fmla="*/ 125105 w 4228786"/>
                  <a:gd name="connsiteY14-306" fmla="*/ 2058946 h 4110786"/>
                  <a:gd name="connsiteX15-307" fmla="*/ 437178 w 4228786"/>
                  <a:gd name="connsiteY15-308" fmla="*/ 2058945 h 4110786"/>
                  <a:gd name="connsiteX16-309" fmla="*/ 2176945 w 4228786"/>
                  <a:gd name="connsiteY16-310" fmla="*/ 3798712 h 4110786"/>
                  <a:gd name="connsiteX17-311" fmla="*/ 3916711 w 4228786"/>
                  <a:gd name="connsiteY17-312" fmla="*/ 2058945 h 4110786"/>
                  <a:gd name="connsiteX18-313" fmla="*/ 2269473 w 4228786"/>
                  <a:gd name="connsiteY18-314" fmla="*/ 323850 h 4110786"/>
                  <a:gd name="connsiteX19-315" fmla="*/ 2290461 w 4228786"/>
                  <a:gd name="connsiteY19-316" fmla="*/ 323850 h 4110786"/>
                  <a:gd name="connsiteX20-317" fmla="*/ 2295032 w 4228786"/>
                  <a:gd name="connsiteY20-318" fmla="*/ 13068 h 4110786"/>
                  <a:gd name="connsiteX21-319" fmla="*/ 2090436 w 4228786"/>
                  <a:gd name="connsiteY21-320" fmla="*/ 11473 h 4110786"/>
                  <a:gd name="connsiteX22-321" fmla="*/ 2090436 w 4228786"/>
                  <a:gd name="connsiteY22-322" fmla="*/ 323546 h 4110786"/>
                  <a:gd name="connsiteX23-323" fmla="*/ 739525 w 4228786"/>
                  <a:gd name="connsiteY23-324" fmla="*/ 1079241 h 4110786"/>
                  <a:gd name="connsiteX24-325" fmla="*/ 470434 w 4228786"/>
                  <a:gd name="connsiteY24-326" fmla="*/ 920125 h 4110786"/>
                  <a:gd name="connsiteX25-327" fmla="*/ 2090436 w 4228786"/>
                  <a:gd name="connsiteY25-328" fmla="*/ 11473 h 4110786"/>
                  <a:gd name="connsiteX26-329" fmla="*/ 2295224 w 4228786"/>
                  <a:gd name="connsiteY26-330" fmla="*/ 0 h 4110786"/>
                  <a:gd name="connsiteX27-331" fmla="*/ 2295032 w 4228786"/>
                  <a:gd name="connsiteY27-332" fmla="*/ 13068 h 4110786"/>
                  <a:gd name="connsiteX28-333" fmla="*/ 2176946 w 4228786"/>
                  <a:gd name="connsiteY28-334" fmla="*/ 7105 h 4110786"/>
                  <a:gd name="connsiteX29-335" fmla="*/ 2090436 w 4228786"/>
                  <a:gd name="connsiteY29-336" fmla="*/ 11473 h 4110786"/>
                  <a:gd name="connsiteX30-337" fmla="*/ 2090436 w 4228786"/>
                  <a:gd name="connsiteY30-338" fmla="*/ 2381 h 4110786"/>
                  <a:gd name="connsiteX31-339" fmla="*/ 2295224 w 4228786"/>
                  <a:gd name="connsiteY31-340" fmla="*/ 0 h 4110786"/>
                  <a:gd name="connsiteX0-341" fmla="*/ 739525 w 4228786"/>
                  <a:gd name="connsiteY0-342" fmla="*/ 1079241 h 4110786"/>
                  <a:gd name="connsiteX1-343" fmla="*/ 742648 w 4228786"/>
                  <a:gd name="connsiteY1-344" fmla="*/ 1081087 h 4110786"/>
                  <a:gd name="connsiteX2-345" fmla="*/ 739525 w 4228786"/>
                  <a:gd name="connsiteY2-346" fmla="*/ 1079241 h 4110786"/>
                  <a:gd name="connsiteX3-347" fmla="*/ 468805 w 4228786"/>
                  <a:gd name="connsiteY3-348" fmla="*/ 919162 h 4110786"/>
                  <a:gd name="connsiteX4-349" fmla="*/ 470434 w 4228786"/>
                  <a:gd name="connsiteY4-350" fmla="*/ 920125 h 4110786"/>
                  <a:gd name="connsiteX5-351" fmla="*/ 468805 w 4228786"/>
                  <a:gd name="connsiteY5-352" fmla="*/ 919162 h 4110786"/>
                  <a:gd name="connsiteX6-353" fmla="*/ 2176945 w 4228786"/>
                  <a:gd name="connsiteY6-354" fmla="*/ 319178 h 4110786"/>
                  <a:gd name="connsiteX7-355" fmla="*/ 2269473 w 4228786"/>
                  <a:gd name="connsiteY7-356" fmla="*/ 323850 h 4110786"/>
                  <a:gd name="connsiteX8-357" fmla="*/ 2090436 w 4228786"/>
                  <a:gd name="connsiteY8-358" fmla="*/ 323850 h 4110786"/>
                  <a:gd name="connsiteX9-359" fmla="*/ 2090436 w 4228786"/>
                  <a:gd name="connsiteY9-360" fmla="*/ 323546 h 4110786"/>
                  <a:gd name="connsiteX10-361" fmla="*/ 2176945 w 4228786"/>
                  <a:gd name="connsiteY10-362" fmla="*/ 319178 h 4110786"/>
                  <a:gd name="connsiteX11-363" fmla="*/ 2295032 w 4228786"/>
                  <a:gd name="connsiteY11-364" fmla="*/ 13068 h 4110786"/>
                  <a:gd name="connsiteX12-365" fmla="*/ 4228786 w 4228786"/>
                  <a:gd name="connsiteY12-366" fmla="*/ 2058946 h 4110786"/>
                  <a:gd name="connsiteX13-367" fmla="*/ 2176946 w 4228786"/>
                  <a:gd name="connsiteY13-368" fmla="*/ 4110786 h 4110786"/>
                  <a:gd name="connsiteX14-369" fmla="*/ 125105 w 4228786"/>
                  <a:gd name="connsiteY14-370" fmla="*/ 2058946 h 4110786"/>
                  <a:gd name="connsiteX15-371" fmla="*/ 437178 w 4228786"/>
                  <a:gd name="connsiteY15-372" fmla="*/ 2058945 h 4110786"/>
                  <a:gd name="connsiteX16-373" fmla="*/ 2176945 w 4228786"/>
                  <a:gd name="connsiteY16-374" fmla="*/ 3798712 h 4110786"/>
                  <a:gd name="connsiteX17-375" fmla="*/ 3916711 w 4228786"/>
                  <a:gd name="connsiteY17-376" fmla="*/ 2058945 h 4110786"/>
                  <a:gd name="connsiteX18-377" fmla="*/ 2269473 w 4228786"/>
                  <a:gd name="connsiteY18-378" fmla="*/ 323850 h 4110786"/>
                  <a:gd name="connsiteX19-379" fmla="*/ 2290461 w 4228786"/>
                  <a:gd name="connsiteY19-380" fmla="*/ 323850 h 4110786"/>
                  <a:gd name="connsiteX20-381" fmla="*/ 2295032 w 4228786"/>
                  <a:gd name="connsiteY20-382" fmla="*/ 13068 h 4110786"/>
                  <a:gd name="connsiteX21-383" fmla="*/ 2090436 w 4228786"/>
                  <a:gd name="connsiteY21-384" fmla="*/ 11473 h 4110786"/>
                  <a:gd name="connsiteX22-385" fmla="*/ 2090436 w 4228786"/>
                  <a:gd name="connsiteY22-386" fmla="*/ 323546 h 4110786"/>
                  <a:gd name="connsiteX23-387" fmla="*/ 739525 w 4228786"/>
                  <a:gd name="connsiteY23-388" fmla="*/ 1079241 h 4110786"/>
                  <a:gd name="connsiteX24-389" fmla="*/ 470434 w 4228786"/>
                  <a:gd name="connsiteY24-390" fmla="*/ 920125 h 4110786"/>
                  <a:gd name="connsiteX25-391" fmla="*/ 2090436 w 4228786"/>
                  <a:gd name="connsiteY25-392" fmla="*/ 11473 h 4110786"/>
                  <a:gd name="connsiteX26-393" fmla="*/ 2295224 w 4228786"/>
                  <a:gd name="connsiteY26-394" fmla="*/ 0 h 4110786"/>
                  <a:gd name="connsiteX27-395" fmla="*/ 2176946 w 4228786"/>
                  <a:gd name="connsiteY27-396" fmla="*/ 7105 h 4110786"/>
                  <a:gd name="connsiteX28-397" fmla="*/ 2090436 w 4228786"/>
                  <a:gd name="connsiteY28-398" fmla="*/ 11473 h 4110786"/>
                  <a:gd name="connsiteX29-399" fmla="*/ 2090436 w 4228786"/>
                  <a:gd name="connsiteY29-400" fmla="*/ 2381 h 4110786"/>
                  <a:gd name="connsiteX30-401" fmla="*/ 2295224 w 4228786"/>
                  <a:gd name="connsiteY30-402" fmla="*/ 0 h 4110786"/>
                  <a:gd name="connsiteX0-403" fmla="*/ 739525 w 4228949"/>
                  <a:gd name="connsiteY0-404" fmla="*/ 1079241 h 4110786"/>
                  <a:gd name="connsiteX1-405" fmla="*/ 742648 w 4228949"/>
                  <a:gd name="connsiteY1-406" fmla="*/ 1081087 h 4110786"/>
                  <a:gd name="connsiteX2-407" fmla="*/ 739525 w 4228949"/>
                  <a:gd name="connsiteY2-408" fmla="*/ 1079241 h 4110786"/>
                  <a:gd name="connsiteX3-409" fmla="*/ 468805 w 4228949"/>
                  <a:gd name="connsiteY3-410" fmla="*/ 919162 h 4110786"/>
                  <a:gd name="connsiteX4-411" fmla="*/ 470434 w 4228949"/>
                  <a:gd name="connsiteY4-412" fmla="*/ 920125 h 4110786"/>
                  <a:gd name="connsiteX5-413" fmla="*/ 468805 w 4228949"/>
                  <a:gd name="connsiteY5-414" fmla="*/ 919162 h 4110786"/>
                  <a:gd name="connsiteX6-415" fmla="*/ 2176945 w 4228949"/>
                  <a:gd name="connsiteY6-416" fmla="*/ 319178 h 4110786"/>
                  <a:gd name="connsiteX7-417" fmla="*/ 2269473 w 4228949"/>
                  <a:gd name="connsiteY7-418" fmla="*/ 323850 h 4110786"/>
                  <a:gd name="connsiteX8-419" fmla="*/ 2090436 w 4228949"/>
                  <a:gd name="connsiteY8-420" fmla="*/ 323850 h 4110786"/>
                  <a:gd name="connsiteX9-421" fmla="*/ 2090436 w 4228949"/>
                  <a:gd name="connsiteY9-422" fmla="*/ 323546 h 4110786"/>
                  <a:gd name="connsiteX10-423" fmla="*/ 2176945 w 4228949"/>
                  <a:gd name="connsiteY10-424" fmla="*/ 319178 h 4110786"/>
                  <a:gd name="connsiteX11-425" fmla="*/ 2290461 w 4228949"/>
                  <a:gd name="connsiteY11-426" fmla="*/ 323850 h 4110786"/>
                  <a:gd name="connsiteX12-427" fmla="*/ 4228786 w 4228949"/>
                  <a:gd name="connsiteY12-428" fmla="*/ 2058946 h 4110786"/>
                  <a:gd name="connsiteX13-429" fmla="*/ 2176946 w 4228949"/>
                  <a:gd name="connsiteY13-430" fmla="*/ 4110786 h 4110786"/>
                  <a:gd name="connsiteX14-431" fmla="*/ 125105 w 4228949"/>
                  <a:gd name="connsiteY14-432" fmla="*/ 2058946 h 4110786"/>
                  <a:gd name="connsiteX15-433" fmla="*/ 437178 w 4228949"/>
                  <a:gd name="connsiteY15-434" fmla="*/ 2058945 h 4110786"/>
                  <a:gd name="connsiteX16-435" fmla="*/ 2176945 w 4228949"/>
                  <a:gd name="connsiteY16-436" fmla="*/ 3798712 h 4110786"/>
                  <a:gd name="connsiteX17-437" fmla="*/ 3916711 w 4228949"/>
                  <a:gd name="connsiteY17-438" fmla="*/ 2058945 h 4110786"/>
                  <a:gd name="connsiteX18-439" fmla="*/ 2269473 w 4228949"/>
                  <a:gd name="connsiteY18-440" fmla="*/ 323850 h 4110786"/>
                  <a:gd name="connsiteX19-441" fmla="*/ 2290461 w 4228949"/>
                  <a:gd name="connsiteY19-442" fmla="*/ 323850 h 4110786"/>
                  <a:gd name="connsiteX20-443" fmla="*/ 2090436 w 4228949"/>
                  <a:gd name="connsiteY20-444" fmla="*/ 11473 h 4110786"/>
                  <a:gd name="connsiteX21-445" fmla="*/ 2090436 w 4228949"/>
                  <a:gd name="connsiteY21-446" fmla="*/ 323546 h 4110786"/>
                  <a:gd name="connsiteX22-447" fmla="*/ 739525 w 4228949"/>
                  <a:gd name="connsiteY22-448" fmla="*/ 1079241 h 4110786"/>
                  <a:gd name="connsiteX23-449" fmla="*/ 470434 w 4228949"/>
                  <a:gd name="connsiteY23-450" fmla="*/ 920125 h 4110786"/>
                  <a:gd name="connsiteX24-451" fmla="*/ 2090436 w 4228949"/>
                  <a:gd name="connsiteY24-452" fmla="*/ 11473 h 4110786"/>
                  <a:gd name="connsiteX25-453" fmla="*/ 2295224 w 4228949"/>
                  <a:gd name="connsiteY25-454" fmla="*/ 0 h 4110786"/>
                  <a:gd name="connsiteX26-455" fmla="*/ 2176946 w 4228949"/>
                  <a:gd name="connsiteY26-456" fmla="*/ 7105 h 4110786"/>
                  <a:gd name="connsiteX27-457" fmla="*/ 2090436 w 4228949"/>
                  <a:gd name="connsiteY27-458" fmla="*/ 11473 h 4110786"/>
                  <a:gd name="connsiteX28-459" fmla="*/ 2090436 w 4228949"/>
                  <a:gd name="connsiteY28-460" fmla="*/ 2381 h 4110786"/>
                  <a:gd name="connsiteX29-461" fmla="*/ 2295224 w 4228949"/>
                  <a:gd name="connsiteY29-462" fmla="*/ 0 h 4110786"/>
                  <a:gd name="connsiteX0-463" fmla="*/ 739525 w 4228949"/>
                  <a:gd name="connsiteY0-464" fmla="*/ 1076860 h 4108405"/>
                  <a:gd name="connsiteX1-465" fmla="*/ 742648 w 4228949"/>
                  <a:gd name="connsiteY1-466" fmla="*/ 1078706 h 4108405"/>
                  <a:gd name="connsiteX2-467" fmla="*/ 739525 w 4228949"/>
                  <a:gd name="connsiteY2-468" fmla="*/ 1076860 h 4108405"/>
                  <a:gd name="connsiteX3-469" fmla="*/ 468805 w 4228949"/>
                  <a:gd name="connsiteY3-470" fmla="*/ 916781 h 4108405"/>
                  <a:gd name="connsiteX4-471" fmla="*/ 470434 w 4228949"/>
                  <a:gd name="connsiteY4-472" fmla="*/ 917744 h 4108405"/>
                  <a:gd name="connsiteX5-473" fmla="*/ 468805 w 4228949"/>
                  <a:gd name="connsiteY5-474" fmla="*/ 916781 h 4108405"/>
                  <a:gd name="connsiteX6-475" fmla="*/ 2176945 w 4228949"/>
                  <a:gd name="connsiteY6-476" fmla="*/ 316797 h 4108405"/>
                  <a:gd name="connsiteX7-477" fmla="*/ 2269473 w 4228949"/>
                  <a:gd name="connsiteY7-478" fmla="*/ 321469 h 4108405"/>
                  <a:gd name="connsiteX8-479" fmla="*/ 2090436 w 4228949"/>
                  <a:gd name="connsiteY8-480" fmla="*/ 321469 h 4108405"/>
                  <a:gd name="connsiteX9-481" fmla="*/ 2090436 w 4228949"/>
                  <a:gd name="connsiteY9-482" fmla="*/ 321165 h 4108405"/>
                  <a:gd name="connsiteX10-483" fmla="*/ 2176945 w 4228949"/>
                  <a:gd name="connsiteY10-484" fmla="*/ 316797 h 4108405"/>
                  <a:gd name="connsiteX11-485" fmla="*/ 2290461 w 4228949"/>
                  <a:gd name="connsiteY11-486" fmla="*/ 321469 h 4108405"/>
                  <a:gd name="connsiteX12-487" fmla="*/ 4228786 w 4228949"/>
                  <a:gd name="connsiteY12-488" fmla="*/ 2056565 h 4108405"/>
                  <a:gd name="connsiteX13-489" fmla="*/ 2176946 w 4228949"/>
                  <a:gd name="connsiteY13-490" fmla="*/ 4108405 h 4108405"/>
                  <a:gd name="connsiteX14-491" fmla="*/ 125105 w 4228949"/>
                  <a:gd name="connsiteY14-492" fmla="*/ 2056565 h 4108405"/>
                  <a:gd name="connsiteX15-493" fmla="*/ 437178 w 4228949"/>
                  <a:gd name="connsiteY15-494" fmla="*/ 2056564 h 4108405"/>
                  <a:gd name="connsiteX16-495" fmla="*/ 2176945 w 4228949"/>
                  <a:gd name="connsiteY16-496" fmla="*/ 3796331 h 4108405"/>
                  <a:gd name="connsiteX17-497" fmla="*/ 3916711 w 4228949"/>
                  <a:gd name="connsiteY17-498" fmla="*/ 2056564 h 4108405"/>
                  <a:gd name="connsiteX18-499" fmla="*/ 2269473 w 4228949"/>
                  <a:gd name="connsiteY18-500" fmla="*/ 321469 h 4108405"/>
                  <a:gd name="connsiteX19-501" fmla="*/ 2290461 w 4228949"/>
                  <a:gd name="connsiteY19-502" fmla="*/ 321469 h 4108405"/>
                  <a:gd name="connsiteX20-503" fmla="*/ 2090436 w 4228949"/>
                  <a:gd name="connsiteY20-504" fmla="*/ 9092 h 4108405"/>
                  <a:gd name="connsiteX21-505" fmla="*/ 2090436 w 4228949"/>
                  <a:gd name="connsiteY21-506" fmla="*/ 321165 h 4108405"/>
                  <a:gd name="connsiteX22-507" fmla="*/ 739525 w 4228949"/>
                  <a:gd name="connsiteY22-508" fmla="*/ 1076860 h 4108405"/>
                  <a:gd name="connsiteX23-509" fmla="*/ 470434 w 4228949"/>
                  <a:gd name="connsiteY23-510" fmla="*/ 917744 h 4108405"/>
                  <a:gd name="connsiteX24-511" fmla="*/ 2090436 w 4228949"/>
                  <a:gd name="connsiteY24-512" fmla="*/ 9092 h 4108405"/>
                  <a:gd name="connsiteX25-513" fmla="*/ 2090436 w 4228949"/>
                  <a:gd name="connsiteY25-514" fmla="*/ 0 h 4108405"/>
                  <a:gd name="connsiteX26-515" fmla="*/ 2176946 w 4228949"/>
                  <a:gd name="connsiteY26-516" fmla="*/ 4724 h 4108405"/>
                  <a:gd name="connsiteX27-517" fmla="*/ 2090436 w 4228949"/>
                  <a:gd name="connsiteY27-518" fmla="*/ 9092 h 4108405"/>
                  <a:gd name="connsiteX28-519" fmla="*/ 2090436 w 4228949"/>
                  <a:gd name="connsiteY28-520" fmla="*/ 0 h 4108405"/>
                  <a:gd name="connsiteX0-521" fmla="*/ 739525 w 4228949"/>
                  <a:gd name="connsiteY0-522" fmla="*/ 1076860 h 4108405"/>
                  <a:gd name="connsiteX1-523" fmla="*/ 742648 w 4228949"/>
                  <a:gd name="connsiteY1-524" fmla="*/ 1078706 h 4108405"/>
                  <a:gd name="connsiteX2-525" fmla="*/ 739525 w 4228949"/>
                  <a:gd name="connsiteY2-526" fmla="*/ 1076860 h 4108405"/>
                  <a:gd name="connsiteX3-527" fmla="*/ 468805 w 4228949"/>
                  <a:gd name="connsiteY3-528" fmla="*/ 916781 h 4108405"/>
                  <a:gd name="connsiteX4-529" fmla="*/ 470434 w 4228949"/>
                  <a:gd name="connsiteY4-530" fmla="*/ 917744 h 4108405"/>
                  <a:gd name="connsiteX5-531" fmla="*/ 468805 w 4228949"/>
                  <a:gd name="connsiteY5-532" fmla="*/ 916781 h 4108405"/>
                  <a:gd name="connsiteX6-533" fmla="*/ 2176945 w 4228949"/>
                  <a:gd name="connsiteY6-534" fmla="*/ 316797 h 4108405"/>
                  <a:gd name="connsiteX7-535" fmla="*/ 2269473 w 4228949"/>
                  <a:gd name="connsiteY7-536" fmla="*/ 321469 h 4108405"/>
                  <a:gd name="connsiteX8-537" fmla="*/ 2090436 w 4228949"/>
                  <a:gd name="connsiteY8-538" fmla="*/ 321469 h 4108405"/>
                  <a:gd name="connsiteX9-539" fmla="*/ 2090436 w 4228949"/>
                  <a:gd name="connsiteY9-540" fmla="*/ 321165 h 4108405"/>
                  <a:gd name="connsiteX10-541" fmla="*/ 2176945 w 4228949"/>
                  <a:gd name="connsiteY10-542" fmla="*/ 316797 h 4108405"/>
                  <a:gd name="connsiteX11-543" fmla="*/ 2290461 w 4228949"/>
                  <a:gd name="connsiteY11-544" fmla="*/ 321469 h 4108405"/>
                  <a:gd name="connsiteX12-545" fmla="*/ 4228786 w 4228949"/>
                  <a:gd name="connsiteY12-546" fmla="*/ 2056565 h 4108405"/>
                  <a:gd name="connsiteX13-547" fmla="*/ 2176946 w 4228949"/>
                  <a:gd name="connsiteY13-548" fmla="*/ 4108405 h 4108405"/>
                  <a:gd name="connsiteX14-549" fmla="*/ 125105 w 4228949"/>
                  <a:gd name="connsiteY14-550" fmla="*/ 2056565 h 4108405"/>
                  <a:gd name="connsiteX15-551" fmla="*/ 437178 w 4228949"/>
                  <a:gd name="connsiteY15-552" fmla="*/ 2056564 h 4108405"/>
                  <a:gd name="connsiteX16-553" fmla="*/ 2176945 w 4228949"/>
                  <a:gd name="connsiteY16-554" fmla="*/ 3796331 h 4108405"/>
                  <a:gd name="connsiteX17-555" fmla="*/ 3916711 w 4228949"/>
                  <a:gd name="connsiteY17-556" fmla="*/ 2056564 h 4108405"/>
                  <a:gd name="connsiteX18-557" fmla="*/ 2269473 w 4228949"/>
                  <a:gd name="connsiteY18-558" fmla="*/ 321469 h 4108405"/>
                  <a:gd name="connsiteX19-559" fmla="*/ 2290461 w 4228949"/>
                  <a:gd name="connsiteY19-560" fmla="*/ 321469 h 4108405"/>
                  <a:gd name="connsiteX20-561" fmla="*/ 2090436 w 4228949"/>
                  <a:gd name="connsiteY20-562" fmla="*/ 9092 h 4108405"/>
                  <a:gd name="connsiteX21-563" fmla="*/ 2090436 w 4228949"/>
                  <a:gd name="connsiteY21-564" fmla="*/ 321165 h 4108405"/>
                  <a:gd name="connsiteX22-565" fmla="*/ 739525 w 4228949"/>
                  <a:gd name="connsiteY22-566" fmla="*/ 1076860 h 4108405"/>
                  <a:gd name="connsiteX23-567" fmla="*/ 470434 w 4228949"/>
                  <a:gd name="connsiteY23-568" fmla="*/ 917744 h 4108405"/>
                  <a:gd name="connsiteX24-569" fmla="*/ 2090436 w 4228949"/>
                  <a:gd name="connsiteY24-570" fmla="*/ 9092 h 4108405"/>
                  <a:gd name="connsiteX25-571" fmla="*/ 2090436 w 4228949"/>
                  <a:gd name="connsiteY25-572" fmla="*/ 0 h 4108405"/>
                  <a:gd name="connsiteX26-573" fmla="*/ 2090436 w 4228949"/>
                  <a:gd name="connsiteY26-574" fmla="*/ 9092 h 4108405"/>
                  <a:gd name="connsiteX27-575" fmla="*/ 2090436 w 4228949"/>
                  <a:gd name="connsiteY27-576" fmla="*/ 0 h 4108405"/>
                  <a:gd name="connsiteX0-577" fmla="*/ 739525 w 4228925"/>
                  <a:gd name="connsiteY0-578" fmla="*/ 1076860 h 4108405"/>
                  <a:gd name="connsiteX1-579" fmla="*/ 742648 w 4228925"/>
                  <a:gd name="connsiteY1-580" fmla="*/ 1078706 h 4108405"/>
                  <a:gd name="connsiteX2-581" fmla="*/ 739525 w 4228925"/>
                  <a:gd name="connsiteY2-582" fmla="*/ 1076860 h 4108405"/>
                  <a:gd name="connsiteX3-583" fmla="*/ 468805 w 4228925"/>
                  <a:gd name="connsiteY3-584" fmla="*/ 916781 h 4108405"/>
                  <a:gd name="connsiteX4-585" fmla="*/ 470434 w 4228925"/>
                  <a:gd name="connsiteY4-586" fmla="*/ 917744 h 4108405"/>
                  <a:gd name="connsiteX5-587" fmla="*/ 468805 w 4228925"/>
                  <a:gd name="connsiteY5-588" fmla="*/ 916781 h 4108405"/>
                  <a:gd name="connsiteX6-589" fmla="*/ 2176945 w 4228925"/>
                  <a:gd name="connsiteY6-590" fmla="*/ 316797 h 4108405"/>
                  <a:gd name="connsiteX7-591" fmla="*/ 2269473 w 4228925"/>
                  <a:gd name="connsiteY7-592" fmla="*/ 321469 h 4108405"/>
                  <a:gd name="connsiteX8-593" fmla="*/ 2090436 w 4228925"/>
                  <a:gd name="connsiteY8-594" fmla="*/ 321469 h 4108405"/>
                  <a:gd name="connsiteX9-595" fmla="*/ 2090436 w 4228925"/>
                  <a:gd name="connsiteY9-596" fmla="*/ 321165 h 4108405"/>
                  <a:gd name="connsiteX10-597" fmla="*/ 2176945 w 4228925"/>
                  <a:gd name="connsiteY10-598" fmla="*/ 316797 h 4108405"/>
                  <a:gd name="connsiteX11-599" fmla="*/ 2290461 w 4228925"/>
                  <a:gd name="connsiteY11-600" fmla="*/ 321469 h 4108405"/>
                  <a:gd name="connsiteX12-601" fmla="*/ 4228786 w 4228925"/>
                  <a:gd name="connsiteY12-602" fmla="*/ 2056565 h 4108405"/>
                  <a:gd name="connsiteX13-603" fmla="*/ 2176946 w 4228925"/>
                  <a:gd name="connsiteY13-604" fmla="*/ 4108405 h 4108405"/>
                  <a:gd name="connsiteX14-605" fmla="*/ 125105 w 4228925"/>
                  <a:gd name="connsiteY14-606" fmla="*/ 2056565 h 4108405"/>
                  <a:gd name="connsiteX15-607" fmla="*/ 437178 w 4228925"/>
                  <a:gd name="connsiteY15-608" fmla="*/ 2056564 h 4108405"/>
                  <a:gd name="connsiteX16-609" fmla="*/ 2176945 w 4228925"/>
                  <a:gd name="connsiteY16-610" fmla="*/ 3796331 h 4108405"/>
                  <a:gd name="connsiteX17-611" fmla="*/ 3916711 w 4228925"/>
                  <a:gd name="connsiteY17-612" fmla="*/ 2056564 h 4108405"/>
                  <a:gd name="connsiteX18-613" fmla="*/ 2290461 w 4228925"/>
                  <a:gd name="connsiteY18-614" fmla="*/ 321469 h 4108405"/>
                  <a:gd name="connsiteX19-615" fmla="*/ 2090436 w 4228925"/>
                  <a:gd name="connsiteY19-616" fmla="*/ 9092 h 4108405"/>
                  <a:gd name="connsiteX20-617" fmla="*/ 2090436 w 4228925"/>
                  <a:gd name="connsiteY20-618" fmla="*/ 321165 h 4108405"/>
                  <a:gd name="connsiteX21-619" fmla="*/ 739525 w 4228925"/>
                  <a:gd name="connsiteY21-620" fmla="*/ 1076860 h 4108405"/>
                  <a:gd name="connsiteX22-621" fmla="*/ 470434 w 4228925"/>
                  <a:gd name="connsiteY22-622" fmla="*/ 917744 h 4108405"/>
                  <a:gd name="connsiteX23-623" fmla="*/ 2090436 w 4228925"/>
                  <a:gd name="connsiteY23-624" fmla="*/ 9092 h 4108405"/>
                  <a:gd name="connsiteX24-625" fmla="*/ 2090436 w 4228925"/>
                  <a:gd name="connsiteY24-626" fmla="*/ 0 h 4108405"/>
                  <a:gd name="connsiteX25-627" fmla="*/ 2090436 w 4228925"/>
                  <a:gd name="connsiteY25-628" fmla="*/ 9092 h 4108405"/>
                  <a:gd name="connsiteX26-629" fmla="*/ 2090436 w 4228925"/>
                  <a:gd name="connsiteY26-630" fmla="*/ 0 h 4108405"/>
                  <a:gd name="connsiteX0-631" fmla="*/ 739525 w 4228925"/>
                  <a:gd name="connsiteY0-632" fmla="*/ 1076860 h 4108405"/>
                  <a:gd name="connsiteX1-633" fmla="*/ 742648 w 4228925"/>
                  <a:gd name="connsiteY1-634" fmla="*/ 1078706 h 4108405"/>
                  <a:gd name="connsiteX2-635" fmla="*/ 739525 w 4228925"/>
                  <a:gd name="connsiteY2-636" fmla="*/ 1076860 h 4108405"/>
                  <a:gd name="connsiteX3-637" fmla="*/ 468805 w 4228925"/>
                  <a:gd name="connsiteY3-638" fmla="*/ 916781 h 4108405"/>
                  <a:gd name="connsiteX4-639" fmla="*/ 470434 w 4228925"/>
                  <a:gd name="connsiteY4-640" fmla="*/ 917744 h 4108405"/>
                  <a:gd name="connsiteX5-641" fmla="*/ 468805 w 4228925"/>
                  <a:gd name="connsiteY5-642" fmla="*/ 916781 h 4108405"/>
                  <a:gd name="connsiteX6-643" fmla="*/ 2176945 w 4228925"/>
                  <a:gd name="connsiteY6-644" fmla="*/ 316797 h 4108405"/>
                  <a:gd name="connsiteX7-645" fmla="*/ 2090436 w 4228925"/>
                  <a:gd name="connsiteY7-646" fmla="*/ 321469 h 4108405"/>
                  <a:gd name="connsiteX8-647" fmla="*/ 2090436 w 4228925"/>
                  <a:gd name="connsiteY8-648" fmla="*/ 321165 h 4108405"/>
                  <a:gd name="connsiteX9-649" fmla="*/ 2176945 w 4228925"/>
                  <a:gd name="connsiteY9-650" fmla="*/ 316797 h 4108405"/>
                  <a:gd name="connsiteX10-651" fmla="*/ 2290461 w 4228925"/>
                  <a:gd name="connsiteY10-652" fmla="*/ 321469 h 4108405"/>
                  <a:gd name="connsiteX11-653" fmla="*/ 4228786 w 4228925"/>
                  <a:gd name="connsiteY11-654" fmla="*/ 2056565 h 4108405"/>
                  <a:gd name="connsiteX12-655" fmla="*/ 2176946 w 4228925"/>
                  <a:gd name="connsiteY12-656" fmla="*/ 4108405 h 4108405"/>
                  <a:gd name="connsiteX13-657" fmla="*/ 125105 w 4228925"/>
                  <a:gd name="connsiteY13-658" fmla="*/ 2056565 h 4108405"/>
                  <a:gd name="connsiteX14-659" fmla="*/ 437178 w 4228925"/>
                  <a:gd name="connsiteY14-660" fmla="*/ 2056564 h 4108405"/>
                  <a:gd name="connsiteX15-661" fmla="*/ 2176945 w 4228925"/>
                  <a:gd name="connsiteY15-662" fmla="*/ 3796331 h 4108405"/>
                  <a:gd name="connsiteX16-663" fmla="*/ 3916711 w 4228925"/>
                  <a:gd name="connsiteY16-664" fmla="*/ 2056564 h 4108405"/>
                  <a:gd name="connsiteX17-665" fmla="*/ 2290461 w 4228925"/>
                  <a:gd name="connsiteY17-666" fmla="*/ 321469 h 4108405"/>
                  <a:gd name="connsiteX18-667" fmla="*/ 2090436 w 4228925"/>
                  <a:gd name="connsiteY18-668" fmla="*/ 9092 h 4108405"/>
                  <a:gd name="connsiteX19-669" fmla="*/ 2090436 w 4228925"/>
                  <a:gd name="connsiteY19-670" fmla="*/ 321165 h 4108405"/>
                  <a:gd name="connsiteX20-671" fmla="*/ 739525 w 4228925"/>
                  <a:gd name="connsiteY20-672" fmla="*/ 1076860 h 4108405"/>
                  <a:gd name="connsiteX21-673" fmla="*/ 470434 w 4228925"/>
                  <a:gd name="connsiteY21-674" fmla="*/ 917744 h 4108405"/>
                  <a:gd name="connsiteX22-675" fmla="*/ 2090436 w 4228925"/>
                  <a:gd name="connsiteY22-676" fmla="*/ 9092 h 4108405"/>
                  <a:gd name="connsiteX23-677" fmla="*/ 2090436 w 4228925"/>
                  <a:gd name="connsiteY23-678" fmla="*/ 0 h 4108405"/>
                  <a:gd name="connsiteX24-679" fmla="*/ 2090436 w 4228925"/>
                  <a:gd name="connsiteY24-680" fmla="*/ 9092 h 4108405"/>
                  <a:gd name="connsiteX25-681" fmla="*/ 2090436 w 4228925"/>
                  <a:gd name="connsiteY25-682" fmla="*/ 0 h 4108405"/>
                  <a:gd name="connsiteX0-683" fmla="*/ 739525 w 4228925"/>
                  <a:gd name="connsiteY0-684" fmla="*/ 1076860 h 4108405"/>
                  <a:gd name="connsiteX1-685" fmla="*/ 742648 w 4228925"/>
                  <a:gd name="connsiteY1-686" fmla="*/ 1078706 h 4108405"/>
                  <a:gd name="connsiteX2-687" fmla="*/ 739525 w 4228925"/>
                  <a:gd name="connsiteY2-688" fmla="*/ 1076860 h 4108405"/>
                  <a:gd name="connsiteX3-689" fmla="*/ 468805 w 4228925"/>
                  <a:gd name="connsiteY3-690" fmla="*/ 916781 h 4108405"/>
                  <a:gd name="connsiteX4-691" fmla="*/ 470434 w 4228925"/>
                  <a:gd name="connsiteY4-692" fmla="*/ 917744 h 4108405"/>
                  <a:gd name="connsiteX5-693" fmla="*/ 468805 w 4228925"/>
                  <a:gd name="connsiteY5-694" fmla="*/ 916781 h 4108405"/>
                  <a:gd name="connsiteX6-695" fmla="*/ 2090436 w 4228925"/>
                  <a:gd name="connsiteY6-696" fmla="*/ 321165 h 4108405"/>
                  <a:gd name="connsiteX7-697" fmla="*/ 2090436 w 4228925"/>
                  <a:gd name="connsiteY7-698" fmla="*/ 321469 h 4108405"/>
                  <a:gd name="connsiteX8-699" fmla="*/ 2090436 w 4228925"/>
                  <a:gd name="connsiteY8-700" fmla="*/ 321165 h 4108405"/>
                  <a:gd name="connsiteX9-701" fmla="*/ 2290461 w 4228925"/>
                  <a:gd name="connsiteY9-702" fmla="*/ 321469 h 4108405"/>
                  <a:gd name="connsiteX10-703" fmla="*/ 4228786 w 4228925"/>
                  <a:gd name="connsiteY10-704" fmla="*/ 2056565 h 4108405"/>
                  <a:gd name="connsiteX11-705" fmla="*/ 2176946 w 4228925"/>
                  <a:gd name="connsiteY11-706" fmla="*/ 4108405 h 4108405"/>
                  <a:gd name="connsiteX12-707" fmla="*/ 125105 w 4228925"/>
                  <a:gd name="connsiteY12-708" fmla="*/ 2056565 h 4108405"/>
                  <a:gd name="connsiteX13-709" fmla="*/ 437178 w 4228925"/>
                  <a:gd name="connsiteY13-710" fmla="*/ 2056564 h 4108405"/>
                  <a:gd name="connsiteX14-711" fmla="*/ 2176945 w 4228925"/>
                  <a:gd name="connsiteY14-712" fmla="*/ 3796331 h 4108405"/>
                  <a:gd name="connsiteX15-713" fmla="*/ 3916711 w 4228925"/>
                  <a:gd name="connsiteY15-714" fmla="*/ 2056564 h 4108405"/>
                  <a:gd name="connsiteX16-715" fmla="*/ 2290461 w 4228925"/>
                  <a:gd name="connsiteY16-716" fmla="*/ 321469 h 4108405"/>
                  <a:gd name="connsiteX17-717" fmla="*/ 2090436 w 4228925"/>
                  <a:gd name="connsiteY17-718" fmla="*/ 9092 h 4108405"/>
                  <a:gd name="connsiteX18-719" fmla="*/ 2090436 w 4228925"/>
                  <a:gd name="connsiteY18-720" fmla="*/ 321165 h 4108405"/>
                  <a:gd name="connsiteX19-721" fmla="*/ 739525 w 4228925"/>
                  <a:gd name="connsiteY19-722" fmla="*/ 1076860 h 4108405"/>
                  <a:gd name="connsiteX20-723" fmla="*/ 470434 w 4228925"/>
                  <a:gd name="connsiteY20-724" fmla="*/ 917744 h 4108405"/>
                  <a:gd name="connsiteX21-725" fmla="*/ 2090436 w 4228925"/>
                  <a:gd name="connsiteY21-726" fmla="*/ 9092 h 4108405"/>
                  <a:gd name="connsiteX22-727" fmla="*/ 2090436 w 4228925"/>
                  <a:gd name="connsiteY22-728" fmla="*/ 0 h 4108405"/>
                  <a:gd name="connsiteX23-729" fmla="*/ 2090436 w 4228925"/>
                  <a:gd name="connsiteY23-730" fmla="*/ 9092 h 4108405"/>
                  <a:gd name="connsiteX24-731" fmla="*/ 2090436 w 4228925"/>
                  <a:gd name="connsiteY24-732" fmla="*/ 0 h 4108405"/>
                  <a:gd name="connsiteX0-733" fmla="*/ 739525 w 4228925"/>
                  <a:gd name="connsiteY0-734" fmla="*/ 1067768 h 4099313"/>
                  <a:gd name="connsiteX1-735" fmla="*/ 742648 w 4228925"/>
                  <a:gd name="connsiteY1-736" fmla="*/ 1069614 h 4099313"/>
                  <a:gd name="connsiteX2-737" fmla="*/ 739525 w 4228925"/>
                  <a:gd name="connsiteY2-738" fmla="*/ 1067768 h 4099313"/>
                  <a:gd name="connsiteX3-739" fmla="*/ 468805 w 4228925"/>
                  <a:gd name="connsiteY3-740" fmla="*/ 907689 h 4099313"/>
                  <a:gd name="connsiteX4-741" fmla="*/ 470434 w 4228925"/>
                  <a:gd name="connsiteY4-742" fmla="*/ 908652 h 4099313"/>
                  <a:gd name="connsiteX5-743" fmla="*/ 468805 w 4228925"/>
                  <a:gd name="connsiteY5-744" fmla="*/ 907689 h 4099313"/>
                  <a:gd name="connsiteX6-745" fmla="*/ 2090436 w 4228925"/>
                  <a:gd name="connsiteY6-746" fmla="*/ 312073 h 4099313"/>
                  <a:gd name="connsiteX7-747" fmla="*/ 2090436 w 4228925"/>
                  <a:gd name="connsiteY7-748" fmla="*/ 312377 h 4099313"/>
                  <a:gd name="connsiteX8-749" fmla="*/ 2090436 w 4228925"/>
                  <a:gd name="connsiteY8-750" fmla="*/ 312073 h 4099313"/>
                  <a:gd name="connsiteX9-751" fmla="*/ 2290461 w 4228925"/>
                  <a:gd name="connsiteY9-752" fmla="*/ 312377 h 4099313"/>
                  <a:gd name="connsiteX10-753" fmla="*/ 4228786 w 4228925"/>
                  <a:gd name="connsiteY10-754" fmla="*/ 2047473 h 4099313"/>
                  <a:gd name="connsiteX11-755" fmla="*/ 2176946 w 4228925"/>
                  <a:gd name="connsiteY11-756" fmla="*/ 4099313 h 4099313"/>
                  <a:gd name="connsiteX12-757" fmla="*/ 125105 w 4228925"/>
                  <a:gd name="connsiteY12-758" fmla="*/ 2047473 h 4099313"/>
                  <a:gd name="connsiteX13-759" fmla="*/ 437178 w 4228925"/>
                  <a:gd name="connsiteY13-760" fmla="*/ 2047472 h 4099313"/>
                  <a:gd name="connsiteX14-761" fmla="*/ 2176945 w 4228925"/>
                  <a:gd name="connsiteY14-762" fmla="*/ 3787239 h 4099313"/>
                  <a:gd name="connsiteX15-763" fmla="*/ 3916711 w 4228925"/>
                  <a:gd name="connsiteY15-764" fmla="*/ 2047472 h 4099313"/>
                  <a:gd name="connsiteX16-765" fmla="*/ 2290461 w 4228925"/>
                  <a:gd name="connsiteY16-766" fmla="*/ 312377 h 4099313"/>
                  <a:gd name="connsiteX17-767" fmla="*/ 2090436 w 4228925"/>
                  <a:gd name="connsiteY17-768" fmla="*/ 0 h 4099313"/>
                  <a:gd name="connsiteX18-769" fmla="*/ 2090436 w 4228925"/>
                  <a:gd name="connsiteY18-770" fmla="*/ 312073 h 4099313"/>
                  <a:gd name="connsiteX19-771" fmla="*/ 739525 w 4228925"/>
                  <a:gd name="connsiteY19-772" fmla="*/ 1067768 h 4099313"/>
                  <a:gd name="connsiteX20-773" fmla="*/ 470434 w 4228925"/>
                  <a:gd name="connsiteY20-774" fmla="*/ 908652 h 4099313"/>
                  <a:gd name="connsiteX21-775" fmla="*/ 2090436 w 4228925"/>
                  <a:gd name="connsiteY21-776" fmla="*/ 0 h 4099313"/>
                  <a:gd name="connsiteX0-777" fmla="*/ 739525 w 4353891"/>
                  <a:gd name="connsiteY0-778" fmla="*/ 1067768 h 4099313"/>
                  <a:gd name="connsiteX1-779" fmla="*/ 742648 w 4353891"/>
                  <a:gd name="connsiteY1-780" fmla="*/ 1069614 h 4099313"/>
                  <a:gd name="connsiteX2-781" fmla="*/ 739525 w 4353891"/>
                  <a:gd name="connsiteY2-782" fmla="*/ 1067768 h 4099313"/>
                  <a:gd name="connsiteX3-783" fmla="*/ 468805 w 4353891"/>
                  <a:gd name="connsiteY3-784" fmla="*/ 907689 h 4099313"/>
                  <a:gd name="connsiteX4-785" fmla="*/ 470434 w 4353891"/>
                  <a:gd name="connsiteY4-786" fmla="*/ 908652 h 4099313"/>
                  <a:gd name="connsiteX5-787" fmla="*/ 468805 w 4353891"/>
                  <a:gd name="connsiteY5-788" fmla="*/ 907689 h 4099313"/>
                  <a:gd name="connsiteX6-789" fmla="*/ 2090436 w 4353891"/>
                  <a:gd name="connsiteY6-790" fmla="*/ 312073 h 4099313"/>
                  <a:gd name="connsiteX7-791" fmla="*/ 2090436 w 4353891"/>
                  <a:gd name="connsiteY7-792" fmla="*/ 312377 h 4099313"/>
                  <a:gd name="connsiteX8-793" fmla="*/ 2090436 w 4353891"/>
                  <a:gd name="connsiteY8-794" fmla="*/ 312073 h 4099313"/>
                  <a:gd name="connsiteX9-795" fmla="*/ 3916711 w 4353891"/>
                  <a:gd name="connsiteY9-796" fmla="*/ 2047472 h 4099313"/>
                  <a:gd name="connsiteX10-797" fmla="*/ 4228786 w 4353891"/>
                  <a:gd name="connsiteY10-798" fmla="*/ 2047473 h 4099313"/>
                  <a:gd name="connsiteX11-799" fmla="*/ 2176946 w 4353891"/>
                  <a:gd name="connsiteY11-800" fmla="*/ 4099313 h 4099313"/>
                  <a:gd name="connsiteX12-801" fmla="*/ 125105 w 4353891"/>
                  <a:gd name="connsiteY12-802" fmla="*/ 2047473 h 4099313"/>
                  <a:gd name="connsiteX13-803" fmla="*/ 437178 w 4353891"/>
                  <a:gd name="connsiteY13-804" fmla="*/ 2047472 h 4099313"/>
                  <a:gd name="connsiteX14-805" fmla="*/ 2176945 w 4353891"/>
                  <a:gd name="connsiteY14-806" fmla="*/ 3787239 h 4099313"/>
                  <a:gd name="connsiteX15-807" fmla="*/ 3916711 w 4353891"/>
                  <a:gd name="connsiteY15-808" fmla="*/ 2047472 h 4099313"/>
                  <a:gd name="connsiteX16-809" fmla="*/ 2090436 w 4353891"/>
                  <a:gd name="connsiteY16-810" fmla="*/ 0 h 4099313"/>
                  <a:gd name="connsiteX17-811" fmla="*/ 2090436 w 4353891"/>
                  <a:gd name="connsiteY17-812" fmla="*/ 312073 h 4099313"/>
                  <a:gd name="connsiteX18-813" fmla="*/ 739525 w 4353891"/>
                  <a:gd name="connsiteY18-814" fmla="*/ 1067768 h 4099313"/>
                  <a:gd name="connsiteX19-815" fmla="*/ 470434 w 4353891"/>
                  <a:gd name="connsiteY19-816" fmla="*/ 908652 h 4099313"/>
                  <a:gd name="connsiteX20-817" fmla="*/ 2090436 w 4353891"/>
                  <a:gd name="connsiteY20-818" fmla="*/ 0 h 4099313"/>
                  <a:gd name="connsiteX0-819" fmla="*/ 614420 w 4228786"/>
                  <a:gd name="connsiteY0-820" fmla="*/ 1067768 h 4099313"/>
                  <a:gd name="connsiteX1-821" fmla="*/ 617543 w 4228786"/>
                  <a:gd name="connsiteY1-822" fmla="*/ 1069614 h 4099313"/>
                  <a:gd name="connsiteX2-823" fmla="*/ 614420 w 4228786"/>
                  <a:gd name="connsiteY2-824" fmla="*/ 1067768 h 4099313"/>
                  <a:gd name="connsiteX3-825" fmla="*/ 343700 w 4228786"/>
                  <a:gd name="connsiteY3-826" fmla="*/ 907689 h 4099313"/>
                  <a:gd name="connsiteX4-827" fmla="*/ 345329 w 4228786"/>
                  <a:gd name="connsiteY4-828" fmla="*/ 908652 h 4099313"/>
                  <a:gd name="connsiteX5-829" fmla="*/ 343700 w 4228786"/>
                  <a:gd name="connsiteY5-830" fmla="*/ 907689 h 4099313"/>
                  <a:gd name="connsiteX6-831" fmla="*/ 1965331 w 4228786"/>
                  <a:gd name="connsiteY6-832" fmla="*/ 312073 h 4099313"/>
                  <a:gd name="connsiteX7-833" fmla="*/ 1965331 w 4228786"/>
                  <a:gd name="connsiteY7-834" fmla="*/ 312377 h 4099313"/>
                  <a:gd name="connsiteX8-835" fmla="*/ 1965331 w 4228786"/>
                  <a:gd name="connsiteY8-836" fmla="*/ 312073 h 4099313"/>
                  <a:gd name="connsiteX9-837" fmla="*/ 3791606 w 4228786"/>
                  <a:gd name="connsiteY9-838" fmla="*/ 2047472 h 4099313"/>
                  <a:gd name="connsiteX10-839" fmla="*/ 4103681 w 4228786"/>
                  <a:gd name="connsiteY10-840" fmla="*/ 2047473 h 4099313"/>
                  <a:gd name="connsiteX11-841" fmla="*/ 2051841 w 4228786"/>
                  <a:gd name="connsiteY11-842" fmla="*/ 4099313 h 4099313"/>
                  <a:gd name="connsiteX12-843" fmla="*/ 0 w 4228786"/>
                  <a:gd name="connsiteY12-844" fmla="*/ 2047473 h 4099313"/>
                  <a:gd name="connsiteX13-845" fmla="*/ 2051840 w 4228786"/>
                  <a:gd name="connsiteY13-846" fmla="*/ 3787239 h 4099313"/>
                  <a:gd name="connsiteX14-847" fmla="*/ 3791606 w 4228786"/>
                  <a:gd name="connsiteY14-848" fmla="*/ 2047472 h 4099313"/>
                  <a:gd name="connsiteX15-849" fmla="*/ 1965331 w 4228786"/>
                  <a:gd name="connsiteY15-850" fmla="*/ 0 h 4099313"/>
                  <a:gd name="connsiteX16-851" fmla="*/ 1965331 w 4228786"/>
                  <a:gd name="connsiteY16-852" fmla="*/ 312073 h 4099313"/>
                  <a:gd name="connsiteX17-853" fmla="*/ 614420 w 4228786"/>
                  <a:gd name="connsiteY17-854" fmla="*/ 1067768 h 4099313"/>
                  <a:gd name="connsiteX18-855" fmla="*/ 345329 w 4228786"/>
                  <a:gd name="connsiteY18-856" fmla="*/ 908652 h 4099313"/>
                  <a:gd name="connsiteX19-857" fmla="*/ 1965331 w 4228786"/>
                  <a:gd name="connsiteY19-858" fmla="*/ 0 h 4099313"/>
                  <a:gd name="connsiteX0-859" fmla="*/ 270720 w 3885086"/>
                  <a:gd name="connsiteY0-860" fmla="*/ 1067768 h 4224418"/>
                  <a:gd name="connsiteX1-861" fmla="*/ 273843 w 3885086"/>
                  <a:gd name="connsiteY1-862" fmla="*/ 1069614 h 4224418"/>
                  <a:gd name="connsiteX2-863" fmla="*/ 270720 w 3885086"/>
                  <a:gd name="connsiteY2-864" fmla="*/ 1067768 h 4224418"/>
                  <a:gd name="connsiteX3-865" fmla="*/ 0 w 3885086"/>
                  <a:gd name="connsiteY3-866" fmla="*/ 907689 h 4224418"/>
                  <a:gd name="connsiteX4-867" fmla="*/ 1629 w 3885086"/>
                  <a:gd name="connsiteY4-868" fmla="*/ 908652 h 4224418"/>
                  <a:gd name="connsiteX5-869" fmla="*/ 0 w 3885086"/>
                  <a:gd name="connsiteY5-870" fmla="*/ 907689 h 4224418"/>
                  <a:gd name="connsiteX6-871" fmla="*/ 1621631 w 3885086"/>
                  <a:gd name="connsiteY6-872" fmla="*/ 312073 h 4224418"/>
                  <a:gd name="connsiteX7-873" fmla="*/ 1621631 w 3885086"/>
                  <a:gd name="connsiteY7-874" fmla="*/ 312377 h 4224418"/>
                  <a:gd name="connsiteX8-875" fmla="*/ 1621631 w 3885086"/>
                  <a:gd name="connsiteY8-876" fmla="*/ 312073 h 4224418"/>
                  <a:gd name="connsiteX9-877" fmla="*/ 3447906 w 3885086"/>
                  <a:gd name="connsiteY9-878" fmla="*/ 2047472 h 4224418"/>
                  <a:gd name="connsiteX10-879" fmla="*/ 3759981 w 3885086"/>
                  <a:gd name="connsiteY10-880" fmla="*/ 2047473 h 4224418"/>
                  <a:gd name="connsiteX11-881" fmla="*/ 1708141 w 3885086"/>
                  <a:gd name="connsiteY11-882" fmla="*/ 4099313 h 4224418"/>
                  <a:gd name="connsiteX12-883" fmla="*/ 1708140 w 3885086"/>
                  <a:gd name="connsiteY12-884" fmla="*/ 3787239 h 4224418"/>
                  <a:gd name="connsiteX13-885" fmla="*/ 3447906 w 3885086"/>
                  <a:gd name="connsiteY13-886" fmla="*/ 2047472 h 4224418"/>
                  <a:gd name="connsiteX14-887" fmla="*/ 1621631 w 3885086"/>
                  <a:gd name="connsiteY14-888" fmla="*/ 0 h 4224418"/>
                  <a:gd name="connsiteX15-889" fmla="*/ 1621631 w 3885086"/>
                  <a:gd name="connsiteY15-890" fmla="*/ 312073 h 4224418"/>
                  <a:gd name="connsiteX16-891" fmla="*/ 270720 w 3885086"/>
                  <a:gd name="connsiteY16-892" fmla="*/ 1067768 h 4224418"/>
                  <a:gd name="connsiteX17-893" fmla="*/ 1629 w 3885086"/>
                  <a:gd name="connsiteY17-894" fmla="*/ 908652 h 4224418"/>
                  <a:gd name="connsiteX18-895" fmla="*/ 1621631 w 3885086"/>
                  <a:gd name="connsiteY18-896" fmla="*/ 0 h 4224418"/>
                  <a:gd name="connsiteX0-897" fmla="*/ 270720 w 3885086"/>
                  <a:gd name="connsiteY0-898" fmla="*/ 1067768 h 4099313"/>
                  <a:gd name="connsiteX1-899" fmla="*/ 273843 w 3885086"/>
                  <a:gd name="connsiteY1-900" fmla="*/ 1069614 h 4099313"/>
                  <a:gd name="connsiteX2-901" fmla="*/ 270720 w 3885086"/>
                  <a:gd name="connsiteY2-902" fmla="*/ 1067768 h 4099313"/>
                  <a:gd name="connsiteX3-903" fmla="*/ 0 w 3885086"/>
                  <a:gd name="connsiteY3-904" fmla="*/ 907689 h 4099313"/>
                  <a:gd name="connsiteX4-905" fmla="*/ 1629 w 3885086"/>
                  <a:gd name="connsiteY4-906" fmla="*/ 908652 h 4099313"/>
                  <a:gd name="connsiteX5-907" fmla="*/ 0 w 3885086"/>
                  <a:gd name="connsiteY5-908" fmla="*/ 907689 h 4099313"/>
                  <a:gd name="connsiteX6-909" fmla="*/ 1621631 w 3885086"/>
                  <a:gd name="connsiteY6-910" fmla="*/ 312073 h 4099313"/>
                  <a:gd name="connsiteX7-911" fmla="*/ 1621631 w 3885086"/>
                  <a:gd name="connsiteY7-912" fmla="*/ 312377 h 4099313"/>
                  <a:gd name="connsiteX8-913" fmla="*/ 1621631 w 3885086"/>
                  <a:gd name="connsiteY8-914" fmla="*/ 312073 h 4099313"/>
                  <a:gd name="connsiteX9-915" fmla="*/ 3447906 w 3885086"/>
                  <a:gd name="connsiteY9-916" fmla="*/ 2047472 h 4099313"/>
                  <a:gd name="connsiteX10-917" fmla="*/ 3759981 w 3885086"/>
                  <a:gd name="connsiteY10-918" fmla="*/ 2047473 h 4099313"/>
                  <a:gd name="connsiteX11-919" fmla="*/ 1708141 w 3885086"/>
                  <a:gd name="connsiteY11-920" fmla="*/ 4099313 h 4099313"/>
                  <a:gd name="connsiteX12-921" fmla="*/ 3447906 w 3885086"/>
                  <a:gd name="connsiteY12-922" fmla="*/ 2047472 h 4099313"/>
                  <a:gd name="connsiteX13-923" fmla="*/ 1621631 w 3885086"/>
                  <a:gd name="connsiteY13-924" fmla="*/ 0 h 4099313"/>
                  <a:gd name="connsiteX14-925" fmla="*/ 1621631 w 3885086"/>
                  <a:gd name="connsiteY14-926" fmla="*/ 312073 h 4099313"/>
                  <a:gd name="connsiteX15-927" fmla="*/ 270720 w 3885086"/>
                  <a:gd name="connsiteY15-928" fmla="*/ 1067768 h 4099313"/>
                  <a:gd name="connsiteX16-929" fmla="*/ 1629 w 3885086"/>
                  <a:gd name="connsiteY16-930" fmla="*/ 908652 h 4099313"/>
                  <a:gd name="connsiteX17-931" fmla="*/ 1621631 w 3885086"/>
                  <a:gd name="connsiteY17-932" fmla="*/ 0 h 4099313"/>
                  <a:gd name="connsiteX0-933" fmla="*/ 270720 w 3760643"/>
                  <a:gd name="connsiteY0-934" fmla="*/ 1067768 h 2047473"/>
                  <a:gd name="connsiteX1-935" fmla="*/ 273843 w 3760643"/>
                  <a:gd name="connsiteY1-936" fmla="*/ 1069614 h 2047473"/>
                  <a:gd name="connsiteX2-937" fmla="*/ 270720 w 3760643"/>
                  <a:gd name="connsiteY2-938" fmla="*/ 1067768 h 2047473"/>
                  <a:gd name="connsiteX3-939" fmla="*/ 0 w 3760643"/>
                  <a:gd name="connsiteY3-940" fmla="*/ 907689 h 2047473"/>
                  <a:gd name="connsiteX4-941" fmla="*/ 1629 w 3760643"/>
                  <a:gd name="connsiteY4-942" fmla="*/ 908652 h 2047473"/>
                  <a:gd name="connsiteX5-943" fmla="*/ 0 w 3760643"/>
                  <a:gd name="connsiteY5-944" fmla="*/ 907689 h 2047473"/>
                  <a:gd name="connsiteX6-945" fmla="*/ 1621631 w 3760643"/>
                  <a:gd name="connsiteY6-946" fmla="*/ 312073 h 2047473"/>
                  <a:gd name="connsiteX7-947" fmla="*/ 1621631 w 3760643"/>
                  <a:gd name="connsiteY7-948" fmla="*/ 312377 h 2047473"/>
                  <a:gd name="connsiteX8-949" fmla="*/ 1621631 w 3760643"/>
                  <a:gd name="connsiteY8-950" fmla="*/ 312073 h 2047473"/>
                  <a:gd name="connsiteX9-951" fmla="*/ 3447906 w 3760643"/>
                  <a:gd name="connsiteY9-952" fmla="*/ 2047472 h 2047473"/>
                  <a:gd name="connsiteX10-953" fmla="*/ 3759981 w 3760643"/>
                  <a:gd name="connsiteY10-954" fmla="*/ 2047473 h 2047473"/>
                  <a:gd name="connsiteX11-955" fmla="*/ 3447906 w 3760643"/>
                  <a:gd name="connsiteY11-956" fmla="*/ 2047472 h 2047473"/>
                  <a:gd name="connsiteX12-957" fmla="*/ 1621631 w 3760643"/>
                  <a:gd name="connsiteY12-958" fmla="*/ 0 h 2047473"/>
                  <a:gd name="connsiteX13-959" fmla="*/ 1621631 w 3760643"/>
                  <a:gd name="connsiteY13-960" fmla="*/ 312073 h 2047473"/>
                  <a:gd name="connsiteX14-961" fmla="*/ 270720 w 3760643"/>
                  <a:gd name="connsiteY14-962" fmla="*/ 1067768 h 2047473"/>
                  <a:gd name="connsiteX15-963" fmla="*/ 1629 w 3760643"/>
                  <a:gd name="connsiteY15-964" fmla="*/ 908652 h 2047473"/>
                  <a:gd name="connsiteX16-965" fmla="*/ 1621631 w 3760643"/>
                  <a:gd name="connsiteY16-966" fmla="*/ 0 h 2047473"/>
                  <a:gd name="connsiteX0-967" fmla="*/ 270720 w 1621631"/>
                  <a:gd name="connsiteY0-968" fmla="*/ 1067768 h 1069614"/>
                  <a:gd name="connsiteX1-969" fmla="*/ 273843 w 1621631"/>
                  <a:gd name="connsiteY1-970" fmla="*/ 1069614 h 1069614"/>
                  <a:gd name="connsiteX2-971" fmla="*/ 270720 w 1621631"/>
                  <a:gd name="connsiteY2-972" fmla="*/ 1067768 h 1069614"/>
                  <a:gd name="connsiteX3-973" fmla="*/ 0 w 1621631"/>
                  <a:gd name="connsiteY3-974" fmla="*/ 907689 h 1069614"/>
                  <a:gd name="connsiteX4-975" fmla="*/ 1629 w 1621631"/>
                  <a:gd name="connsiteY4-976" fmla="*/ 908652 h 1069614"/>
                  <a:gd name="connsiteX5-977" fmla="*/ 0 w 1621631"/>
                  <a:gd name="connsiteY5-978" fmla="*/ 907689 h 1069614"/>
                  <a:gd name="connsiteX6-979" fmla="*/ 1621631 w 1621631"/>
                  <a:gd name="connsiteY6-980" fmla="*/ 312073 h 1069614"/>
                  <a:gd name="connsiteX7-981" fmla="*/ 1621631 w 1621631"/>
                  <a:gd name="connsiteY7-982" fmla="*/ 312377 h 1069614"/>
                  <a:gd name="connsiteX8-983" fmla="*/ 1621631 w 1621631"/>
                  <a:gd name="connsiteY8-984" fmla="*/ 312073 h 1069614"/>
                  <a:gd name="connsiteX9-985" fmla="*/ 1621631 w 1621631"/>
                  <a:gd name="connsiteY9-986" fmla="*/ 0 h 1069614"/>
                  <a:gd name="connsiteX10-987" fmla="*/ 1621631 w 1621631"/>
                  <a:gd name="connsiteY10-988" fmla="*/ 312073 h 1069614"/>
                  <a:gd name="connsiteX11-989" fmla="*/ 270720 w 1621631"/>
                  <a:gd name="connsiteY11-990" fmla="*/ 1067768 h 1069614"/>
                  <a:gd name="connsiteX12-991" fmla="*/ 1629 w 1621631"/>
                  <a:gd name="connsiteY12-992" fmla="*/ 908652 h 1069614"/>
                  <a:gd name="connsiteX13-993" fmla="*/ 1621631 w 1621631"/>
                  <a:gd name="connsiteY13-994" fmla="*/ 0 h 10696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noAutofit/>
              </a:bodyPr>
              <a:lstStyle/>
              <a:p>
                <a:pPr algn="ctr" defTabSz="698500" fontAlgn="base">
                  <a:spcBef>
                    <a:spcPct val="0"/>
                  </a:spcBef>
                  <a:spcAft>
                    <a:spcPct val="0"/>
                  </a:spcAft>
                </a:pPr>
                <a:endParaRPr lang="en-US" sz="1350" spc="-38"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grpSp>
        <p:nvGrpSpPr>
          <p:cNvPr id="30" name="组合 59"/>
          <p:cNvGrpSpPr/>
          <p:nvPr/>
        </p:nvGrpSpPr>
        <p:grpSpPr>
          <a:xfrm>
            <a:off x="2274253" y="2002128"/>
            <a:ext cx="1689711" cy="1277722"/>
            <a:chOff x="1508336" y="2668679"/>
            <a:chExt cx="2252948" cy="1703103"/>
          </a:xfrm>
        </p:grpSpPr>
        <p:sp>
          <p:nvSpPr>
            <p:cNvPr id="61" name="Rectangle 56"/>
            <p:cNvSpPr/>
            <p:nvPr/>
          </p:nvSpPr>
          <p:spPr>
            <a:xfrm>
              <a:off x="1530811" y="2668679"/>
              <a:ext cx="2138983" cy="332296"/>
            </a:xfrm>
            <a:prstGeom prst="rect">
              <a:avLst/>
            </a:prstGeom>
            <a:noFill/>
            <a:ln>
              <a:noFill/>
            </a:ln>
          </p:spPr>
          <p:txBody>
            <a:bodyPr wrap="square">
              <a:spAutoFit/>
            </a:bodyPr>
            <a:lstStyle/>
            <a:p>
              <a:pPr algn="ctr" defTabSz="698500" fontAlgn="base">
                <a:lnSpc>
                  <a:spcPct val="85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单击添加文本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2" name="矩形 61"/>
            <p:cNvSpPr/>
            <p:nvPr/>
          </p:nvSpPr>
          <p:spPr>
            <a:xfrm>
              <a:off x="1508336" y="3141056"/>
              <a:ext cx="2252948" cy="1230726"/>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1"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par>
                                <p:cTn id="17" presetID="10" presetClass="entr" presetSubtype="0" fill="hold" nodeType="withEffect">
                                  <p:stCondLst>
                                    <p:cond delay="7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par>
                                <p:cTn id="20" presetID="63" presetClass="path" presetSubtype="0" decel="100000" fill="hold" nodeType="withEffect">
                                  <p:stCondLst>
                                    <p:cond delay="750"/>
                                  </p:stCondLst>
                                  <p:childTnLst>
                                    <p:animMotion origin="layout" path="M -0.02412 1.91103E-6 L -2.91805E-6 1.91103E-6 " pathEditMode="relative" rAng="0" ptsTypes="AA">
                                      <p:cBhvr>
                                        <p:cTn id="21" dur="500" fill="hold"/>
                                        <p:tgtEl>
                                          <p:spTgt spid="16"/>
                                        </p:tgtEl>
                                        <p:attrNameLst>
                                          <p:attrName>ppt_x</p:attrName>
                                          <p:attrName>ppt_y</p:attrName>
                                        </p:attrNameLst>
                                      </p:cBhvr>
                                      <p:rCtr x="1200" y="0"/>
                                    </p:animMotion>
                                  </p:childTnLst>
                                </p:cTn>
                              </p:par>
                              <p:par>
                                <p:cTn id="22" presetID="6" presetClass="emph" presetSubtype="0" accel="100000" autoRev="1" fill="hold" nodeType="withEffect">
                                  <p:stCondLst>
                                    <p:cond delay="250"/>
                                  </p:stCondLst>
                                  <p:childTnLst>
                                    <p:animScale>
                                      <p:cBhvr>
                                        <p:cTn id="23" dur="500" fill="hold"/>
                                        <p:tgtEl>
                                          <p:spTgt spid="16"/>
                                        </p:tgtEl>
                                      </p:cBhvr>
                                      <p:by x="92000" y="92000"/>
                                    </p:animScale>
                                  </p:childTnLst>
                                </p:cTn>
                              </p:par>
                              <p:par>
                                <p:cTn id="24" presetID="10" presetClass="entr" presetSubtype="0" fill="hold" grpId="0" nodeType="withEffect">
                                  <p:stCondLst>
                                    <p:cond delay="5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750"/>
                                        <p:tgtEl>
                                          <p:spTgt spid="23"/>
                                        </p:tgtEl>
                                      </p:cBhvr>
                                    </p:animEffect>
                                  </p:childTnLst>
                                </p:cTn>
                              </p:par>
                              <p:par>
                                <p:cTn id="27" presetID="63" presetClass="path" presetSubtype="0" decel="100000" fill="hold" grpId="1" nodeType="withEffect">
                                  <p:stCondLst>
                                    <p:cond delay="600"/>
                                  </p:stCondLst>
                                  <p:childTnLst>
                                    <p:animMotion origin="layout" path="M -0.02413 1.91103E-6 L 7.50574E-7 1.91103E-6 " pathEditMode="relative" rAng="0" ptsTypes="AA">
                                      <p:cBhvr>
                                        <p:cTn id="28" dur="500" fill="hold"/>
                                        <p:tgtEl>
                                          <p:spTgt spid="23"/>
                                        </p:tgtEl>
                                        <p:attrNameLst>
                                          <p:attrName>ppt_x</p:attrName>
                                          <p:attrName>ppt_y</p:attrName>
                                        </p:attrNameLst>
                                      </p:cBhvr>
                                      <p:rCtr x="1200" y="0"/>
                                    </p:animMotion>
                                  </p:childTnLst>
                                </p:cTn>
                              </p:par>
                              <p:par>
                                <p:cTn id="29" presetID="6" presetClass="emph" presetSubtype="0" accel="100000" autoRev="1" fill="hold" grpId="2" nodeType="withEffect">
                                  <p:stCondLst>
                                    <p:cond delay="50"/>
                                  </p:stCondLst>
                                  <p:childTnLst>
                                    <p:animScale>
                                      <p:cBhvr>
                                        <p:cTn id="30" dur="500" fill="hold"/>
                                        <p:tgtEl>
                                          <p:spTgt spid="23"/>
                                        </p:tgtEl>
                                      </p:cBhvr>
                                      <p:by x="92000" y="92000"/>
                                    </p:animScale>
                                  </p:childTnLst>
                                </p:cTn>
                              </p:par>
                              <p:par>
                                <p:cTn id="31" presetID="10" presetClass="entr" presetSubtype="0" fill="hold" nodeType="withEffect">
                                  <p:stCondLst>
                                    <p:cond delay="75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childTnLst>
                                </p:cTn>
                              </p:par>
                              <p:par>
                                <p:cTn id="34" presetID="63" presetClass="path" presetSubtype="0" decel="100000" fill="hold" nodeType="withEffect">
                                  <p:stCondLst>
                                    <p:cond delay="750"/>
                                  </p:stCondLst>
                                  <p:childTnLst>
                                    <p:animMotion origin="layout" path="M -0.02412 1.91103E-6 L -2.15216E-6 1.91103E-6 " pathEditMode="relative" rAng="0" ptsTypes="AA">
                                      <p:cBhvr>
                                        <p:cTn id="35" dur="500" fill="hold"/>
                                        <p:tgtEl>
                                          <p:spTgt spid="8"/>
                                        </p:tgtEl>
                                        <p:attrNameLst>
                                          <p:attrName>ppt_x</p:attrName>
                                          <p:attrName>ppt_y</p:attrName>
                                        </p:attrNameLst>
                                      </p:cBhvr>
                                      <p:rCtr x="1200" y="0"/>
                                    </p:animMotion>
                                  </p:childTnLst>
                                </p:cTn>
                              </p:par>
                              <p:par>
                                <p:cTn id="36" presetID="6" presetClass="emph" presetSubtype="0" accel="100000" autoRev="1" fill="hold" nodeType="withEffect">
                                  <p:stCondLst>
                                    <p:cond delay="250"/>
                                  </p:stCondLst>
                                  <p:childTnLst>
                                    <p:animScale>
                                      <p:cBhvr>
                                        <p:cTn id="37" dur="500" fill="hold"/>
                                        <p:tgtEl>
                                          <p:spTgt spid="8"/>
                                        </p:tgtEl>
                                      </p:cBhvr>
                                      <p:by x="92000" y="92000"/>
                                    </p:animScale>
                                  </p:childTnLst>
                                </p:cTn>
                              </p:par>
                              <p:par>
                                <p:cTn id="38" presetID="10" presetClass="entr" presetSubtype="0" fill="hold" grpId="0" nodeType="withEffect">
                                  <p:stCondLst>
                                    <p:cond delay="8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par>
                                <p:cTn id="41" presetID="63" presetClass="path" presetSubtype="0" decel="100000" fill="hold" grpId="1" nodeType="withEffect">
                                  <p:stCondLst>
                                    <p:cond delay="800"/>
                                  </p:stCondLst>
                                  <p:childTnLst>
                                    <p:animMotion origin="layout" path="M -0.02412 1.91103E-6 L -3.32653E-6 1.91103E-6 " pathEditMode="relative" rAng="0" ptsTypes="AA">
                                      <p:cBhvr>
                                        <p:cTn id="42" dur="500" fill="hold"/>
                                        <p:tgtEl>
                                          <p:spTgt spid="24"/>
                                        </p:tgtEl>
                                        <p:attrNameLst>
                                          <p:attrName>ppt_x</p:attrName>
                                          <p:attrName>ppt_y</p:attrName>
                                        </p:attrNameLst>
                                      </p:cBhvr>
                                      <p:rCtr x="1200" y="0"/>
                                    </p:animMotion>
                                  </p:childTnLst>
                                </p:cTn>
                              </p:par>
                              <p:par>
                                <p:cTn id="43" presetID="6" presetClass="emph" presetSubtype="0" accel="100000" autoRev="1" fill="hold" grpId="2" nodeType="withEffect">
                                  <p:stCondLst>
                                    <p:cond delay="300"/>
                                  </p:stCondLst>
                                  <p:childTnLst>
                                    <p:animScale>
                                      <p:cBhvr>
                                        <p:cTn id="44" dur="500" fill="hold"/>
                                        <p:tgtEl>
                                          <p:spTgt spid="24"/>
                                        </p:tgtEl>
                                      </p:cBhvr>
                                      <p:by x="92000" y="92000"/>
                                    </p:animScale>
                                  </p:childTnLst>
                                </p:cTn>
                              </p:par>
                              <p:par>
                                <p:cTn id="45" presetID="10" presetClass="entr" presetSubtype="0" fill="hold" nodeType="withEffect">
                                  <p:stCondLst>
                                    <p:cond delay="8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750"/>
                                        <p:tgtEl>
                                          <p:spTgt spid="12"/>
                                        </p:tgtEl>
                                      </p:cBhvr>
                                    </p:animEffect>
                                  </p:childTnLst>
                                </p:cTn>
                              </p:par>
                              <p:par>
                                <p:cTn id="48" presetID="63" presetClass="path" presetSubtype="0" decel="100000" fill="hold" nodeType="withEffect">
                                  <p:stCondLst>
                                    <p:cond delay="800"/>
                                  </p:stCondLst>
                                  <p:childTnLst>
                                    <p:animMotion origin="layout" path="M -0.02412 -2.38765E-6 L -2.15216E-6 -2.38765E-6 " pathEditMode="relative" rAng="0" ptsTypes="AA">
                                      <p:cBhvr>
                                        <p:cTn id="49" dur="500" fill="hold"/>
                                        <p:tgtEl>
                                          <p:spTgt spid="12"/>
                                        </p:tgtEl>
                                        <p:attrNameLst>
                                          <p:attrName>ppt_x</p:attrName>
                                          <p:attrName>ppt_y</p:attrName>
                                        </p:attrNameLst>
                                      </p:cBhvr>
                                      <p:rCtr x="1200" y="0"/>
                                    </p:animMotion>
                                  </p:childTnLst>
                                </p:cTn>
                              </p:par>
                              <p:par>
                                <p:cTn id="50" presetID="6" presetClass="emph" presetSubtype="0" accel="100000" autoRev="1" fill="hold" nodeType="withEffect">
                                  <p:stCondLst>
                                    <p:cond delay="300"/>
                                  </p:stCondLst>
                                  <p:childTnLst>
                                    <p:animScale>
                                      <p:cBhvr>
                                        <p:cTn id="51" dur="500" fill="hold"/>
                                        <p:tgtEl>
                                          <p:spTgt spid="12"/>
                                        </p:tgtEl>
                                      </p:cBhvr>
                                      <p:by x="92000" y="92000"/>
                                    </p:animScale>
                                  </p:childTnLst>
                                </p:cTn>
                              </p:par>
                              <p:par>
                                <p:cTn id="52" presetID="10" presetClass="entr" presetSubtype="0" fill="hold" grpId="0" nodeType="withEffect">
                                  <p:stCondLst>
                                    <p:cond delay="9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750"/>
                                        <p:tgtEl>
                                          <p:spTgt spid="25"/>
                                        </p:tgtEl>
                                      </p:cBhvr>
                                    </p:animEffect>
                                  </p:childTnLst>
                                </p:cTn>
                              </p:par>
                              <p:par>
                                <p:cTn id="55" presetID="63" presetClass="path" presetSubtype="0" decel="100000" fill="hold" grpId="1" nodeType="withEffect">
                                  <p:stCondLst>
                                    <p:cond delay="900"/>
                                  </p:stCondLst>
                                  <p:childTnLst>
                                    <p:animMotion origin="layout" path="M -0.02412 6.49115E-7 L -7.50574E-7 6.49115E-7 " pathEditMode="relative" rAng="0" ptsTypes="AA">
                                      <p:cBhvr>
                                        <p:cTn id="56" dur="500" fill="hold"/>
                                        <p:tgtEl>
                                          <p:spTgt spid="25"/>
                                        </p:tgtEl>
                                        <p:attrNameLst>
                                          <p:attrName>ppt_x</p:attrName>
                                          <p:attrName>ppt_y</p:attrName>
                                        </p:attrNameLst>
                                      </p:cBhvr>
                                      <p:rCtr x="1200" y="0"/>
                                    </p:animMotion>
                                  </p:childTnLst>
                                </p:cTn>
                              </p:par>
                              <p:par>
                                <p:cTn id="57" presetID="6" presetClass="emph" presetSubtype="0" accel="100000" autoRev="1" fill="hold" grpId="2" nodeType="withEffect">
                                  <p:stCondLst>
                                    <p:cond delay="400"/>
                                  </p:stCondLst>
                                  <p:childTnLst>
                                    <p:animScale>
                                      <p:cBhvr>
                                        <p:cTn id="58"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070" y="1861"/>
            <a:ext cx="9142857" cy="5142857"/>
          </a:xfrm>
          <a:prstGeom prst="rect">
            <a:avLst/>
          </a:prstGeom>
        </p:spPr>
      </p:pic>
      <p:sp>
        <p:nvSpPr>
          <p:cNvPr id="5" name="Rectangle 18"/>
          <p:cNvSpPr>
            <a:spLocks noChangeArrowheads="1"/>
          </p:cNvSpPr>
          <p:nvPr/>
        </p:nvSpPr>
        <p:spPr bwMode="auto">
          <a:xfrm>
            <a:off x="2288960" y="2287348"/>
            <a:ext cx="468076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演讲完毕 谢谢观看</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Rectangle 20"/>
          <p:cNvSpPr>
            <a:spLocks noChangeArrowheads="1"/>
          </p:cNvSpPr>
          <p:nvPr/>
        </p:nvSpPr>
        <p:spPr bwMode="auto">
          <a:xfrm>
            <a:off x="2191073" y="3071709"/>
            <a:ext cx="48621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en-US" altLang="zh-CN" sz="8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8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8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Rectangle 20"/>
          <p:cNvSpPr>
            <a:spLocks noChangeArrowheads="1"/>
          </p:cNvSpPr>
          <p:nvPr/>
        </p:nvSpPr>
        <p:spPr bwMode="auto">
          <a:xfrm>
            <a:off x="3458582" y="3459346"/>
            <a:ext cx="2335905" cy="161290"/>
          </a:xfrm>
          <a:prstGeom prst="rect">
            <a:avLst/>
          </a:prstGeom>
          <a:solidFill>
            <a:schemeClr val="accent1"/>
          </a:solidFill>
          <a:ln>
            <a:noFill/>
          </a:ln>
        </p:spPr>
        <p:txBody>
          <a:bodyPr wrap="square" lIns="0" tIns="0" rIns="0" bIns="0">
            <a:spAutoFit/>
          </a:bodyPr>
          <a:lstStyle/>
          <a:p>
            <a:pPr fontAlgn="base">
              <a:spcBef>
                <a:spcPct val="0"/>
              </a:spcBef>
              <a:spcAft>
                <a:spcPct val="0"/>
              </a:spcAft>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汇报人</a:t>
            </a:r>
            <a:r>
              <a:rPr lang="en-US" altLang="zh-CN"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时间</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:2019x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月</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日</a:t>
            </a:r>
            <a:endPar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Rectangle 18"/>
          <p:cNvSpPr>
            <a:spLocks noChangeArrowheads="1"/>
          </p:cNvSpPr>
          <p:nvPr/>
        </p:nvSpPr>
        <p:spPr bwMode="auto">
          <a:xfrm>
            <a:off x="3956479" y="1190838"/>
            <a:ext cx="134011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rPr>
              <a:t>2019</a:t>
            </a:r>
            <a:endPar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375" autoRev="1" fill="hold">
                                              <p:stCondLst>
                                                <p:cond delay="0"/>
                                              </p:stCondLst>
                                            </p:cTn>
                                            <p:tgtEl>
                                              <p:spTgt spid="8"/>
                                            </p:tgtEl>
                                            <p:attrNameLst>
                                              <p:attrName>ppt_w</p:attrName>
                                            </p:attrNameLst>
                                          </p:cBhvr>
                                        </p:anim>
                                        <p:anim by="(#ppt_w*0.50)" calcmode="lin" valueType="num">
                                          <p:cBhvr>
                                            <p:cTn id="14" dur="375" decel="50000" autoRev="1" fill="hold">
                                              <p:stCondLst>
                                                <p:cond delay="0"/>
                                              </p:stCondLst>
                                            </p:cTn>
                                            <p:tgtEl>
                                              <p:spTgt spid="8"/>
                                            </p:tgtEl>
                                            <p:attrNameLst>
                                              <p:attrName>ppt_x</p:attrName>
                                            </p:attrNameLst>
                                          </p:cBhvr>
                                        </p:anim>
                                        <p:anim from="(-#ppt_h/2)" to="(#ppt_y)" calcmode="lin" valueType="num">
                                          <p:cBhvr>
                                            <p:cTn id="15" dur="750" fill="hold">
                                              <p:stCondLst>
                                                <p:cond delay="0"/>
                                              </p:stCondLst>
                                            </p:cTn>
                                            <p:tgtEl>
                                              <p:spTgt spid="8"/>
                                            </p:tgtEl>
                                            <p:attrNameLst>
                                              <p:attrName>ppt_y</p:attrName>
                                            </p:attrNameLst>
                                          </p:cBhvr>
                                        </p:anim>
                                        <p:animRot by="21600000">
                                          <p:cBhvr>
                                            <p:cTn id="16" dur="750" fill="hold">
                                              <p:stCondLst>
                                                <p:cond delay="0"/>
                                              </p:stCondLst>
                                            </p:cTn>
                                            <p:tgtEl>
                                              <p:spTgt spid="8"/>
                                            </p:tgtEl>
                                            <p:attrNameLst>
                                              <p:attrName>r</p:attrName>
                                            </p:attrNameLst>
                                          </p:cBhvr>
                                        </p:animRot>
                                      </p:childTnLst>
                                    </p:cTn>
                                  </p:par>
                                </p:childTnLst>
                              </p:cTn>
                            </p:par>
                            <p:par>
                              <p:cTn id="17" fill="hold">
                                <p:stCondLst>
                                  <p:cond delay="1900"/>
                                </p:stCondLst>
                                <p:childTnLst>
                                  <p:par>
                                    <p:cTn id="18" presetID="53" presetClass="entr" presetSubtype="16" fill="hold" grpId="0" nodeType="after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8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800"/>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60000">
                                          <p:cBhvr additive="base">
                                            <p:cTn id="32"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375" autoRev="1" fill="hold">
                                              <p:stCondLst>
                                                <p:cond delay="0"/>
                                              </p:stCondLst>
                                            </p:cTn>
                                            <p:tgtEl>
                                              <p:spTgt spid="8"/>
                                            </p:tgtEl>
                                            <p:attrNameLst>
                                              <p:attrName>ppt_w</p:attrName>
                                            </p:attrNameLst>
                                          </p:cBhvr>
                                        </p:anim>
                                        <p:anim by="(#ppt_w*0.50)" calcmode="lin" valueType="num">
                                          <p:cBhvr>
                                            <p:cTn id="14" dur="375" decel="50000" autoRev="1" fill="hold">
                                              <p:stCondLst>
                                                <p:cond delay="0"/>
                                              </p:stCondLst>
                                            </p:cTn>
                                            <p:tgtEl>
                                              <p:spTgt spid="8"/>
                                            </p:tgtEl>
                                            <p:attrNameLst>
                                              <p:attrName>ppt_x</p:attrName>
                                            </p:attrNameLst>
                                          </p:cBhvr>
                                        </p:anim>
                                        <p:anim from="(-#ppt_h/2)" to="(#ppt_y)" calcmode="lin" valueType="num">
                                          <p:cBhvr>
                                            <p:cTn id="15" dur="750" fill="hold">
                                              <p:stCondLst>
                                                <p:cond delay="0"/>
                                              </p:stCondLst>
                                            </p:cTn>
                                            <p:tgtEl>
                                              <p:spTgt spid="8"/>
                                            </p:tgtEl>
                                            <p:attrNameLst>
                                              <p:attrName>ppt_y</p:attrName>
                                            </p:attrNameLst>
                                          </p:cBhvr>
                                        </p:anim>
                                        <p:animRot by="21600000">
                                          <p:cBhvr>
                                            <p:cTn id="16" dur="750" fill="hold">
                                              <p:stCondLst>
                                                <p:cond delay="0"/>
                                              </p:stCondLst>
                                            </p:cTn>
                                            <p:tgtEl>
                                              <p:spTgt spid="8"/>
                                            </p:tgtEl>
                                            <p:attrNameLst>
                                              <p:attrName>r</p:attrName>
                                            </p:attrNameLst>
                                          </p:cBhvr>
                                        </p:animRot>
                                      </p:childTnLst>
                                    </p:cTn>
                                  </p:par>
                                </p:childTnLst>
                              </p:cTn>
                            </p:par>
                            <p:par>
                              <p:cTn id="17" fill="hold">
                                <p:stCondLst>
                                  <p:cond delay="1900"/>
                                </p:stCondLst>
                                <p:childTnLst>
                                  <p:par>
                                    <p:cTn id="18" presetID="53" presetClass="entr" presetSubtype="16" fill="hold" grpId="0" nodeType="after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8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8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mc:Fallback>
  </mc:AlternateContent>
</p:sld>
</file>

<file path=ppt/tags/tag1.xml><?xml version="1.0" encoding="utf-8"?>
<p:tagLst xmlns:p="http://schemas.openxmlformats.org/presentationml/2006/main">
  <p:tag name="MH" val="20161022203400"/>
  <p:tag name="MH_LIBRARY" val="GRAPHIC"/>
  <p:tag name="MH_TYPE" val="Other"/>
  <p:tag name="MH_ORDER" val="1"/>
</p:tagLst>
</file>

<file path=ppt/tags/tag2.xml><?xml version="1.0" encoding="utf-8"?>
<p:tagLst xmlns:p="http://schemas.openxmlformats.org/presentationml/2006/main">
  <p:tag name="MH" val="20161022203400"/>
  <p:tag name="MH_LIBRARY" val="GRAPHIC"/>
  <p:tag name="MH_TYPE" val="Other"/>
  <p:tag name="MH_ORDER" val="2"/>
</p:tagLst>
</file>

<file path=ppt/tags/tag3.xml><?xml version="1.0" encoding="utf-8"?>
<p:tagLst xmlns:p="http://schemas.openxmlformats.org/presentationml/2006/main">
  <p:tag name="MH" val="20161022203400"/>
  <p:tag name="MH_LIBRARY" val="GRAPHIC"/>
  <p:tag name="MH_TYPE" val="Other"/>
  <p:tag name="MH_ORDER" val="3"/>
</p:tagLst>
</file>

<file path=ppt/tags/tag4.xml><?xml version="1.0" encoding="utf-8"?>
<p:tagLst xmlns:p="http://schemas.openxmlformats.org/presentationml/2006/main">
  <p:tag name="MH" val="20161022203400"/>
  <p:tag name="MH_LIBRARY" val="GRAPHIC"/>
  <p:tag name="MH_TYPE" val="Other"/>
  <p:tag name="MH_ORDER" val="4"/>
</p:tagLst>
</file>

<file path=ppt/tags/tag5.xml><?xml version="1.0" encoding="utf-8"?>
<p:tagLst xmlns:p="http://schemas.openxmlformats.org/presentationml/2006/main">
  <p:tag name="MH" val="20160830110146"/>
  <p:tag name="MH_LIBRARY" val="CONTENTS"/>
  <p:tag name="MH_TYPE" val="OTHERS"/>
  <p:tag name="ID" val="553512"/>
</p:tagLst>
</file>

<file path=ppt/tags/tag6.xml><?xml version="1.0" encoding="utf-8"?>
<p:tagLst xmlns:p="http://schemas.openxmlformats.org/presentationml/2006/main">
  <p:tag name="MH" val="20160830110146"/>
  <p:tag name="MH_LIBRARY" val="CONTENTS"/>
  <p:tag name="MH_TYPE" val="OTHERS"/>
  <p:tag name="ID" val="553512"/>
</p:tagLst>
</file>

<file path=ppt/tags/tag7.xml><?xml version="1.0" encoding="utf-8"?>
<p:tagLst xmlns:p="http://schemas.openxmlformats.org/presentationml/2006/main">
  <p:tag name="MH" val="20161022192605"/>
  <p:tag name="MH_LIBRARY" val="GRAPHIC"/>
  <p:tag name="MH_TYPE" val="Text"/>
  <p:tag name="MH_ORDER" val="1"/>
</p:tagLst>
</file>

<file path=ppt/tags/tag8.xml><?xml version="1.0" encoding="utf-8"?>
<p:tagLst xmlns:p="http://schemas.openxmlformats.org/presentationml/2006/main">
  <p:tag name="MH" val="20161022192605"/>
  <p:tag name="MH_LIBRARY" val="GRAPHIC"/>
  <p:tag name="MH_TYPE" val="Text"/>
  <p:tag name="MH_ORDER" val="2"/>
</p:tagLst>
</file>

<file path=ppt/tags/tag9.xml><?xml version="1.0" encoding="utf-8"?>
<p:tagLst xmlns:p="http://schemas.openxmlformats.org/presentationml/2006/main">
  <p:tag name="MH" val="20161022192605"/>
  <p:tag name="MH_LIBRARY" val="GRAPHIC"/>
  <p:tag name="MH_TYPE" val="Text"/>
  <p:tag name="MH_ORDER" val="3"/>
</p:tagLst>
</file>

<file path=ppt/tags/tag10.xml><?xml version="1.0" encoding="utf-8"?>
<p:tagLst xmlns:p="http://schemas.openxmlformats.org/presentationml/2006/main">
  <p:tag name="MH" val="20161022192605"/>
  <p:tag name="MH_LIBRARY" val="GRAPHIC"/>
  <p:tag name="MH_TYPE" val="Text"/>
  <p:tag name="MH_ORDER" val="4"/>
</p:tagLst>
</file>

<file path=ppt/tags/tag11.xml><?xml version="1.0" encoding="utf-8"?>
<p:tagLst xmlns:p="http://schemas.openxmlformats.org/presentationml/2006/main">
  <p:tag name="MH_TYPE" val="#NeiR#"/>
  <p:tag name="MH_NUMBER" val="4"/>
  <p:tag name="MH_CATEGORY" val="#BingLLB#"/>
  <p:tag name="MH_LAYOUT" val="SubTitle"/>
  <p:tag name="MH" val="20161022203400"/>
  <p:tag name="MH_LIBRARY" val="GRAPHIC"/>
</p:tagLst>
</file>

<file path=ppt/tags/tag12.xml><?xml version="1.0" encoding="utf-8"?>
<p:tagLst xmlns:p="http://schemas.openxmlformats.org/presentationml/2006/main">
  <p:tag name="MH" val="20160202082519"/>
  <p:tag name="MH_LIBRARY" val="GRAPHIC"/>
  <p:tag name="MH_TYPE" val="Text"/>
  <p:tag name="MH_ORDER" val="1"/>
</p:tagLst>
</file>

<file path=ppt/theme/theme1.xml><?xml version="1.0" encoding="utf-8"?>
<a:theme xmlns:a="http://schemas.openxmlformats.org/drawingml/2006/main" name="Office 主题​​">
  <a:themeElements>
    <a:clrScheme name="自定义 1382">
      <a:dk1>
        <a:sysClr val="windowText" lastClr="000000"/>
      </a:dk1>
      <a:lt1>
        <a:sysClr val="window" lastClr="FFFFFF"/>
      </a:lt1>
      <a:dk2>
        <a:srgbClr val="44546A"/>
      </a:dk2>
      <a:lt2>
        <a:srgbClr val="E7E6E6"/>
      </a:lt2>
      <a:accent1>
        <a:srgbClr val="578F90"/>
      </a:accent1>
      <a:accent2>
        <a:srgbClr val="669727"/>
      </a:accent2>
      <a:accent3>
        <a:srgbClr val="578F90"/>
      </a:accent3>
      <a:accent4>
        <a:srgbClr val="669727"/>
      </a:accent4>
      <a:accent5>
        <a:srgbClr val="578F90"/>
      </a:accent5>
      <a:accent6>
        <a:srgbClr val="66972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3904</Words>
  <Application>WPS 演示</Application>
  <PresentationFormat>自定义</PresentationFormat>
  <Paragraphs>365</Paragraphs>
  <Slides>24</Slides>
  <Notes>22</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24</vt:i4>
      </vt:variant>
    </vt:vector>
  </HeadingPairs>
  <TitlesOfParts>
    <vt:vector size="48" baseType="lpstr">
      <vt:lpstr>Arial</vt:lpstr>
      <vt:lpstr>宋体</vt:lpstr>
      <vt:lpstr>Wingdings</vt:lpstr>
      <vt:lpstr>微软雅黑</vt:lpstr>
      <vt:lpstr>Agency FB</vt:lpstr>
      <vt:lpstr>Arial Narrow</vt:lpstr>
      <vt:lpstr>Calibri</vt:lpstr>
      <vt:lpstr>Impact</vt:lpstr>
      <vt:lpstr>Arial Unicode MS</vt:lpstr>
      <vt:lpstr>等线 Light</vt:lpstr>
      <vt:lpstr>Calibri Light</vt:lpstr>
      <vt:lpstr>等线</vt:lpstr>
      <vt:lpstr>Open Sans</vt:lpstr>
      <vt:lpstr>Gill Sans</vt:lpstr>
      <vt:lpstr>Roboto Bold</vt:lpstr>
      <vt:lpstr>Roboto Light</vt:lpstr>
      <vt:lpstr>华文细黑</vt:lpstr>
      <vt:lpstr>Malgun Gothic</vt:lpstr>
      <vt:lpstr>Adobe Naskh Medium</vt:lpstr>
      <vt:lpstr>Segoe UI</vt:lpstr>
      <vt:lpstr>Gill Sans MT</vt:lpstr>
      <vt:lpstr>Segoe Print</vt:lpstr>
      <vt:lpstr>DaunPenh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85</cp:revision>
  <dcterms:created xsi:type="dcterms:W3CDTF">2017-08-05T02:10:00Z</dcterms:created>
  <dcterms:modified xsi:type="dcterms:W3CDTF">2018-04-24T03:25:52Z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