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6"/>
  </p:handoutMasterIdLst>
  <p:sldIdLst>
    <p:sldId id="307" r:id="rId3"/>
    <p:sldId id="258" r:id="rId5"/>
    <p:sldId id="259" r:id="rId6"/>
    <p:sldId id="282" r:id="rId7"/>
    <p:sldId id="287" r:id="rId8"/>
    <p:sldId id="302" r:id="rId9"/>
    <p:sldId id="301" r:id="rId10"/>
    <p:sldId id="273" r:id="rId11"/>
    <p:sldId id="274" r:id="rId12"/>
    <p:sldId id="285" r:id="rId13"/>
    <p:sldId id="294" r:id="rId14"/>
    <p:sldId id="283" r:id="rId15"/>
    <p:sldId id="284" r:id="rId16"/>
    <p:sldId id="291" r:id="rId17"/>
    <p:sldId id="293" r:id="rId18"/>
    <p:sldId id="292" r:id="rId19"/>
    <p:sldId id="303" r:id="rId20"/>
    <p:sldId id="295" r:id="rId21"/>
    <p:sldId id="288" r:id="rId22"/>
    <p:sldId id="286" r:id="rId23"/>
    <p:sldId id="275" r:id="rId24"/>
    <p:sldId id="271" r:id="rId25"/>
    <p:sldId id="272" r:id="rId26"/>
    <p:sldId id="298" r:id="rId27"/>
    <p:sldId id="296" r:id="rId28"/>
    <p:sldId id="306" r:id="rId29"/>
    <p:sldId id="289" r:id="rId30"/>
    <p:sldId id="299" r:id="rId31"/>
    <p:sldId id="300" r:id="rId32"/>
    <p:sldId id="290" r:id="rId33"/>
    <p:sldId id="297" r:id="rId34"/>
    <p:sldId id="305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405E"/>
    <a:srgbClr val="A3F2FD"/>
    <a:srgbClr val="45B1D2"/>
    <a:srgbClr val="0119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68" d="100"/>
          <a:sy n="68" d="100"/>
        </p:scale>
        <p:origin x="1050" y="102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54" d="100"/>
          <a:sy n="54" d="100"/>
        </p:scale>
        <p:origin x="-292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FB382-3D9B-4346-987F-99D71E9C8B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6A1FA-382C-4573-B6A9-25762B83C5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3C0A3-BB4C-4E75-8C09-0BD5B3C6AD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BA3E8-04D0-482A-842B-D2E551459F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667A8-850A-439B-8C01-51E0B1FFFB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4B9A2-99B2-4D8A-A0C4-F419EDB8CA2F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"/>
            <a:ext cx="12192000" cy="6857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667A8-850A-439B-8C01-51E0B1FFFB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4B9A2-99B2-4D8A-A0C4-F419EDB8CA2F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"/>
            <a:ext cx="12192000" cy="685757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25"/>
          <a:stretch>
            <a:fillRect/>
          </a:stretch>
        </p:blipFill>
        <p:spPr>
          <a:xfrm flipH="1">
            <a:off x="0" y="0"/>
            <a:ext cx="12192000" cy="6885384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7981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grpSp>
        <p:nvGrpSpPr>
          <p:cNvPr id="7" name="Group 10"/>
          <p:cNvGrpSpPr/>
          <p:nvPr userDrawn="1"/>
        </p:nvGrpSpPr>
        <p:grpSpPr bwMode="auto">
          <a:xfrm>
            <a:off x="735945" y="438948"/>
            <a:ext cx="599782" cy="561086"/>
            <a:chOff x="0" y="0"/>
            <a:chExt cx="1130424" cy="1060704"/>
          </a:xfrm>
        </p:grpSpPr>
        <p:sp>
          <p:nvSpPr>
            <p:cNvPr id="8" name="等腰三角形 46"/>
            <p:cNvSpPr>
              <a:spLocks noChangeArrowheads="1"/>
            </p:cNvSpPr>
            <p:nvPr/>
          </p:nvSpPr>
          <p:spPr bwMode="auto">
            <a:xfrm rot="5400000">
              <a:off x="142872" y="73152"/>
              <a:ext cx="1060704" cy="914400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5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3200">
                <a:solidFill>
                  <a:srgbClr val="FFFFFF"/>
                </a:solidFill>
              </a:endParaRPr>
            </a:p>
          </p:txBody>
        </p:sp>
        <p:sp>
          <p:nvSpPr>
            <p:cNvPr id="9" name="等腰三角形 47"/>
            <p:cNvSpPr>
              <a:spLocks noChangeArrowheads="1"/>
            </p:cNvSpPr>
            <p:nvPr/>
          </p:nvSpPr>
          <p:spPr bwMode="auto">
            <a:xfrm rot="5400000">
              <a:off x="-73152" y="73152"/>
              <a:ext cx="1060704" cy="914400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32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667A8-850A-439B-8C01-51E0B1FFFB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4B9A2-99B2-4D8A-A0C4-F419EDB8CA2F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"/>
            <a:ext cx="12192000" cy="685757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25"/>
          <a:stretch>
            <a:fillRect/>
          </a:stretch>
        </p:blipFill>
        <p:spPr>
          <a:xfrm flipH="1">
            <a:off x="0" y="0"/>
            <a:ext cx="12192000" cy="6885384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17981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1077067" y="1078744"/>
            <a:ext cx="10037867" cy="0"/>
          </a:xfrm>
          <a:prstGeom prst="line">
            <a:avLst/>
          </a:prstGeom>
          <a:ln>
            <a:solidFill>
              <a:schemeClr val="bg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569707" y="414842"/>
            <a:ext cx="9998901" cy="493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124745"/>
            <a:ext cx="10972800" cy="5001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zh-CN" altLang="en-US" sz="2400" b="1" kern="1200" dirty="0">
          <a:solidFill>
            <a:prstClr val="white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microsoft.com/office/2007/relationships/media" Target="../media/audio1.wav"/><Relationship Id="rId2" Type="http://schemas.openxmlformats.org/officeDocument/2006/relationships/audio" Target="../media/audio1.wav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 rot="181660">
            <a:off x="3967917" y="4065205"/>
            <a:ext cx="3365637" cy="2178434"/>
          </a:xfrm>
          <a:prstGeom prst="roundRect">
            <a:avLst>
              <a:gd name="adj" fmla="val 24096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703504" lon="19719696" rev="9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 rot="438117">
            <a:off x="1496535" y="2848167"/>
            <a:ext cx="3255193" cy="2106948"/>
          </a:xfrm>
          <a:prstGeom prst="roundRect">
            <a:avLst>
              <a:gd name="adj" fmla="val 24096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703504" lon="19719696" rev="9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rot="984717">
            <a:off x="1112317" y="666294"/>
            <a:ext cx="3710786" cy="1356215"/>
          </a:xfrm>
          <a:prstGeom prst="roundRect">
            <a:avLst>
              <a:gd name="adj" fmla="val 24096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6000000">
              <a:rot lat="20703504" lon="19719696" rev="9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 rot="188303">
            <a:off x="4307521" y="2068703"/>
            <a:ext cx="2914298" cy="1672479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19941725" lon="19155471" rev="93798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 rot="188303">
            <a:off x="7012721" y="3338895"/>
            <a:ext cx="2322687" cy="1422680"/>
          </a:xfrm>
          <a:prstGeom prst="roundRect">
            <a:avLst>
              <a:gd name="adj" fmla="val 24096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686716" lon="18722727" rev="1344578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 rot="471172">
            <a:off x="9342438" y="3587460"/>
            <a:ext cx="1830265" cy="1234462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210294" lon="17961556" rev="2347923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 rot="471172">
            <a:off x="7971951" y="2659149"/>
            <a:ext cx="1830265" cy="1234462"/>
          </a:xfrm>
          <a:prstGeom prst="roundRect">
            <a:avLst>
              <a:gd name="adj" fmla="val 24096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210294" lon="17961556" rev="2347923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 rot="471172">
            <a:off x="9078536" y="2484779"/>
            <a:ext cx="1598860" cy="1078386"/>
          </a:xfrm>
          <a:prstGeom prst="roundRect">
            <a:avLst>
              <a:gd name="adj" fmla="val 24096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19980003" lon="17749193" rev="213801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 rot="471172">
            <a:off x="10026963" y="3415938"/>
            <a:ext cx="1027614" cy="693097"/>
          </a:xfrm>
          <a:prstGeom prst="roundRect">
            <a:avLst>
              <a:gd name="adj" fmla="val 24096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19980003" lon="17749193" rev="213801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 rot="471172">
            <a:off x="6316384" y="1775426"/>
            <a:ext cx="2485648" cy="1288488"/>
          </a:xfrm>
          <a:prstGeom prst="roundRect">
            <a:avLst>
              <a:gd name="adj" fmla="val 24096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19980003" lon="17749193" rev="213801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 rot="188303">
            <a:off x="4271963" y="2038602"/>
            <a:ext cx="3054684" cy="1753045"/>
          </a:xfrm>
          <a:prstGeom prst="roundRect">
            <a:avLst>
              <a:gd name="adj" fmla="val 24096"/>
            </a:avLst>
          </a:prstGeom>
          <a:solidFill>
            <a:srgbClr val="00B0F0">
              <a:alpha val="25000"/>
            </a:srgbClr>
          </a:solidFill>
          <a:ln>
            <a:solidFill>
              <a:schemeClr val="bg1"/>
            </a:solidFill>
          </a:ln>
          <a:effectLst>
            <a:glow rad="1270000">
              <a:srgbClr val="0070C0">
                <a:alpha val="69000"/>
              </a:srgbClr>
            </a:glow>
            <a:softEdge rad="31750"/>
          </a:effectLst>
          <a:scene3d>
            <a:camera prst="perspectiveFront" fov="3300000">
              <a:rot lat="19941725" lon="19155471" rev="93798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pic>
        <p:nvPicPr>
          <p:cNvPr id="1026" name="Picture 2" descr="C:\Users\md\Desktop\xpic6209.pn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6905898" y="-278477"/>
            <a:ext cx="5285134" cy="339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标题 1"/>
          <p:cNvSpPr txBox="1"/>
          <p:nvPr/>
        </p:nvSpPr>
        <p:spPr>
          <a:xfrm>
            <a:off x="2279576" y="5044502"/>
            <a:ext cx="9330564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defRPr sz="2400" b="1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4800" dirty="0" smtClean="0">
                <a:solidFill>
                  <a:schemeClr val="bg1"/>
                </a:solidFill>
              </a:rPr>
              <a:t>科技风</a:t>
            </a:r>
            <a:r>
              <a:rPr lang="zh-CN" altLang="en-US" sz="4800" dirty="0">
                <a:solidFill>
                  <a:schemeClr val="bg1"/>
                </a:solidFill>
              </a:rPr>
              <a:t>企事业</a:t>
            </a:r>
            <a:r>
              <a:rPr lang="zh-CN" altLang="en-US" sz="4800" dirty="0" smtClean="0">
                <a:solidFill>
                  <a:schemeClr val="bg1"/>
                </a:solidFill>
              </a:rPr>
              <a:t>总结计划通用设计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24" name="副标题 2"/>
          <p:cNvSpPr txBox="1"/>
          <p:nvPr/>
        </p:nvSpPr>
        <p:spPr>
          <a:xfrm>
            <a:off x="6528048" y="5767012"/>
            <a:ext cx="5017154" cy="4320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  <a:defRPr/>
            </a:pPr>
            <a:r>
              <a:rPr lang="zh-CN" altLang="en-US" sz="2400" dirty="0">
                <a:solidFill>
                  <a:schemeClr val="bg1"/>
                </a:solidFill>
                <a:latin typeface="Verdana" panose="020B0604030504040204"/>
                <a:ea typeface="微软雅黑" panose="020B0503020204020204" pitchFamily="34" charset="-122"/>
              </a:rPr>
              <a:t>单击添加署名或公司信息 </a:t>
            </a:r>
            <a:endParaRPr lang="zh-CN" altLang="en-US" sz="2400" dirty="0">
              <a:solidFill>
                <a:schemeClr val="bg1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pic>
        <p:nvPicPr>
          <p:cNvPr id="2" name="科技风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36848" y="6553200"/>
            <a:ext cx="609600" cy="609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972" y="2176164"/>
            <a:ext cx="1400517" cy="1556672"/>
          </a:xfrm>
          <a:prstGeom prst="rect">
            <a:avLst/>
          </a:prstGeom>
          <a:scene3d>
            <a:camera prst="orthographicFront">
              <a:rot lat="2400000" lon="1800000" rev="600000"/>
            </a:camera>
            <a:lightRig rig="threePt" dir="t"/>
          </a:scene3d>
          <a:sp3d z="-6350">
            <a:bevelT w="0" h="0"/>
          </a:sp3d>
        </p:spPr>
      </p:pic>
    </p:spTree>
    <p:custDataLst>
      <p:tags r:id="rId6"/>
    </p:custDataLst>
  </p:cSld>
  <p:clrMapOvr>
    <a:masterClrMapping/>
  </p:clrMapOvr>
  <p:transition spd="slow" advTm="581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1" grpId="1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19" grpId="1" animBg="1"/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1559496" y="1916832"/>
            <a:ext cx="9577064" cy="3816424"/>
          </a:xfrm>
          <a:prstGeom prst="roundRect">
            <a:avLst>
              <a:gd name="adj" fmla="val 8497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rgbClr val="0070C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91545" y="836713"/>
            <a:ext cx="26642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 spc="-15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前  言</a:t>
            </a:r>
            <a:endParaRPr lang="zh-CN" altLang="en-US" sz="6000" b="1" spc="-150" dirty="0">
              <a:gradFill>
                <a:gsLst>
                  <a:gs pos="100000">
                    <a:schemeClr val="bg1"/>
                  </a:gs>
                  <a:gs pos="0">
                    <a:schemeClr val="bg1"/>
                  </a:gs>
                </a:gsLst>
                <a:path path="circle">
                  <a:fillToRect l="50000" t="50000" r="50000" b="50000"/>
                </a:path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1799523" y="2485822"/>
            <a:ext cx="9097010" cy="2678444"/>
          </a:xfrm>
          <a:prstGeom prst="rect">
            <a:avLst/>
          </a:prstGeom>
          <a:noFill/>
        </p:spPr>
        <p:txBody>
          <a:bodyPr wrap="square" lIns="91460" tIns="45729" rIns="91460" bIns="4572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2016，</a:t>
            </a:r>
            <a:r>
              <a:rPr lang="zh-CN" altLang="en-US" sz="18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新年新计划，回顾去年的工作，在取得成绩的同时，我们也找到了工作中的不足和问题，主要反映于</a:t>
            </a:r>
            <a:r>
              <a:rPr lang="en-US" altLang="zh-CN" sz="18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</a:t>
            </a:r>
            <a:r>
              <a:rPr lang="zh-CN" altLang="en-US" sz="18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及</a:t>
            </a:r>
            <a:r>
              <a:rPr lang="en-US" altLang="zh-CN" sz="18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</a:t>
            </a:r>
            <a:r>
              <a:rPr lang="zh-CN" altLang="en-US" sz="18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的风格、定型还有待进一步探索，尤其是网上的公司产品库充分体现我们</a:t>
            </a:r>
            <a:r>
              <a:rPr lang="en-US" altLang="zh-CN" sz="1865" dirty="0" err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xxxx</a:t>
            </a:r>
            <a:r>
              <a:rPr lang="zh-CN" altLang="en-US" sz="18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  <a:r>
              <a:rPr lang="en-US" altLang="zh-CN" sz="18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18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我们所向披靡，</a:t>
            </a:r>
            <a:r>
              <a:rPr lang="en-US" altLang="zh-CN" sz="18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8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我们勇往直前！</a:t>
            </a:r>
            <a:endParaRPr lang="zh-CN" altLang="en-US" sz="18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8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11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5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991545" y="836713"/>
            <a:ext cx="2664295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6000" b="1" spc="-150" dirty="0" smtClean="0">
                <a:solidFill>
                  <a:schemeClr val="bg1">
                    <a:alpha val="8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6000" b="1" spc="-150" dirty="0">
              <a:solidFill>
                <a:schemeClr val="bg1">
                  <a:alpha val="83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21994" y="2060848"/>
            <a:ext cx="7962438" cy="720080"/>
            <a:chOff x="2021994" y="2060848"/>
            <a:chExt cx="7962438" cy="720080"/>
          </a:xfrm>
        </p:grpSpPr>
        <p:sp>
          <p:nvSpPr>
            <p:cNvPr id="2" name="圆角矩形 1"/>
            <p:cNvSpPr/>
            <p:nvPr/>
          </p:nvSpPr>
          <p:spPr>
            <a:xfrm>
              <a:off x="2021994" y="2060848"/>
              <a:ext cx="7962438" cy="720080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rgbClr val="0070C0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709874" y="2097722"/>
              <a:ext cx="158592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079776" y="2097722"/>
              <a:ext cx="45365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基本工作概述</a:t>
              </a:r>
              <a:endParaRPr lang="zh-CN" altLang="en-US" sz="3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021994" y="2996952"/>
            <a:ext cx="7962438" cy="720080"/>
            <a:chOff x="2021994" y="2060848"/>
            <a:chExt cx="7962438" cy="720080"/>
          </a:xfrm>
        </p:grpSpPr>
        <p:sp>
          <p:nvSpPr>
            <p:cNvPr id="15" name="圆角矩形 14"/>
            <p:cNvSpPr/>
            <p:nvPr/>
          </p:nvSpPr>
          <p:spPr>
            <a:xfrm>
              <a:off x="2021994" y="2060848"/>
              <a:ext cx="7962438" cy="720080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rgbClr val="0070C0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709874" y="2097722"/>
              <a:ext cx="158592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079776" y="2097722"/>
              <a:ext cx="45365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工作成绩展示</a:t>
              </a:r>
              <a:endParaRPr lang="zh-CN" altLang="en-US" sz="3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021994" y="3933056"/>
            <a:ext cx="7962438" cy="720080"/>
            <a:chOff x="2021994" y="2060848"/>
            <a:chExt cx="7962438" cy="720080"/>
          </a:xfrm>
        </p:grpSpPr>
        <p:sp>
          <p:nvSpPr>
            <p:cNvPr id="19" name="圆角矩形 18"/>
            <p:cNvSpPr/>
            <p:nvPr/>
          </p:nvSpPr>
          <p:spPr>
            <a:xfrm>
              <a:off x="2021994" y="2060848"/>
              <a:ext cx="7962438" cy="720080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rgbClr val="0070C0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709874" y="2097722"/>
              <a:ext cx="158592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32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079776" y="2097722"/>
              <a:ext cx="45365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200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经验总结</a:t>
              </a:r>
              <a:endParaRPr lang="zh-CN" altLang="en-US" sz="3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021994" y="4869160"/>
            <a:ext cx="7962438" cy="720080"/>
            <a:chOff x="2021994" y="2060848"/>
            <a:chExt cx="7962438" cy="720080"/>
          </a:xfrm>
        </p:grpSpPr>
        <p:sp>
          <p:nvSpPr>
            <p:cNvPr id="23" name="圆角矩形 22"/>
            <p:cNvSpPr/>
            <p:nvPr/>
          </p:nvSpPr>
          <p:spPr>
            <a:xfrm>
              <a:off x="2021994" y="2060848"/>
              <a:ext cx="7962438" cy="720080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rgbClr val="0070C0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709874" y="2097722"/>
              <a:ext cx="158592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4079776" y="2097722"/>
              <a:ext cx="45365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未来工作计划</a:t>
              </a:r>
              <a:endParaRPr lang="zh-CN" altLang="en-US" sz="3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2358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991545" y="836713"/>
            <a:ext cx="2664295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6000" b="1" spc="-150" dirty="0" smtClean="0">
                <a:solidFill>
                  <a:schemeClr val="bg1">
                    <a:alpha val="8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6000" b="1" spc="-150" dirty="0">
              <a:solidFill>
                <a:schemeClr val="bg1">
                  <a:alpha val="83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21994" y="2996952"/>
            <a:ext cx="7962438" cy="720080"/>
            <a:chOff x="2021994" y="2060848"/>
            <a:chExt cx="7962438" cy="720080"/>
          </a:xfrm>
        </p:grpSpPr>
        <p:sp>
          <p:nvSpPr>
            <p:cNvPr id="2" name="圆角矩形 1"/>
            <p:cNvSpPr/>
            <p:nvPr/>
          </p:nvSpPr>
          <p:spPr>
            <a:xfrm>
              <a:off x="2021994" y="2060848"/>
              <a:ext cx="7962438" cy="720080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rgbClr val="0070C0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709874" y="2097722"/>
              <a:ext cx="158592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079776" y="2097722"/>
              <a:ext cx="45365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基本工作概述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2358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096001" y="1503364"/>
            <a:ext cx="4883151" cy="2333625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28575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19200" y="1503363"/>
            <a:ext cx="4876800" cy="2336800"/>
          </a:xfrm>
          <a:prstGeom prst="rect">
            <a:avLst/>
          </a:prstGeom>
          <a:solidFill>
            <a:schemeClr val="bg1">
              <a:alpha val="29803"/>
            </a:schemeClr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679576" y="4016375"/>
            <a:ext cx="955675" cy="960439"/>
            <a:chOff x="1259682" y="3012281"/>
            <a:chExt cx="716756" cy="720329"/>
          </a:xfrm>
        </p:grpSpPr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1259682" y="3012281"/>
              <a:ext cx="716756" cy="720329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 w="12700">
              <a:noFill/>
              <a:beve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7" name="Group 20"/>
            <p:cNvGrpSpPr/>
            <p:nvPr/>
          </p:nvGrpSpPr>
          <p:grpSpPr bwMode="auto">
            <a:xfrm>
              <a:off x="1427560" y="3168253"/>
              <a:ext cx="401240" cy="404813"/>
              <a:chOff x="0" y="0"/>
              <a:chExt cx="401822" cy="404317"/>
            </a:xfrm>
            <a:solidFill>
              <a:srgbClr val="FFD860"/>
            </a:solidFill>
          </p:grpSpPr>
          <p:sp>
            <p:nvSpPr>
              <p:cNvPr id="8" name="Freeform 4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1822" cy="404317"/>
              </a:xfrm>
              <a:custGeom>
                <a:avLst/>
                <a:gdLst>
                  <a:gd name="T0" fmla="*/ 60 w 121"/>
                  <a:gd name="T1" fmla="*/ 0 h 121"/>
                  <a:gd name="T2" fmla="*/ 0 w 121"/>
                  <a:gd name="T3" fmla="*/ 61 h 121"/>
                  <a:gd name="T4" fmla="*/ 60 w 121"/>
                  <a:gd name="T5" fmla="*/ 121 h 121"/>
                  <a:gd name="T6" fmla="*/ 121 w 121"/>
                  <a:gd name="T7" fmla="*/ 61 h 121"/>
                  <a:gd name="T8" fmla="*/ 60 w 121"/>
                  <a:gd name="T9" fmla="*/ 0 h 121"/>
                  <a:gd name="T10" fmla="*/ 60 w 121"/>
                  <a:gd name="T11" fmla="*/ 111 h 121"/>
                  <a:gd name="T12" fmla="*/ 10 w 121"/>
                  <a:gd name="T13" fmla="*/ 61 h 121"/>
                  <a:gd name="T14" fmla="*/ 60 w 121"/>
                  <a:gd name="T15" fmla="*/ 10 h 121"/>
                  <a:gd name="T16" fmla="*/ 111 w 121"/>
                  <a:gd name="T17" fmla="*/ 61 h 121"/>
                  <a:gd name="T18" fmla="*/ 60 w 121"/>
                  <a:gd name="T19" fmla="*/ 111 h 1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1"/>
                  <a:gd name="T31" fmla="*/ 0 h 121"/>
                  <a:gd name="T32" fmla="*/ 121 w 121"/>
                  <a:gd name="T33" fmla="*/ 121 h 1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1" h="121">
                    <a:moveTo>
                      <a:pt x="60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0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0" y="0"/>
                    </a:cubicBezTo>
                    <a:close/>
                    <a:moveTo>
                      <a:pt x="60" y="111"/>
                    </a:moveTo>
                    <a:cubicBezTo>
                      <a:pt x="32" y="111"/>
                      <a:pt x="10" y="89"/>
                      <a:pt x="10" y="61"/>
                    </a:cubicBezTo>
                    <a:cubicBezTo>
                      <a:pt x="10" y="33"/>
                      <a:pt x="32" y="10"/>
                      <a:pt x="60" y="10"/>
                    </a:cubicBezTo>
                    <a:cubicBezTo>
                      <a:pt x="88" y="10"/>
                      <a:pt x="111" y="33"/>
                      <a:pt x="111" y="61"/>
                    </a:cubicBezTo>
                    <a:cubicBezTo>
                      <a:pt x="111" y="89"/>
                      <a:pt x="88" y="111"/>
                      <a:pt x="60" y="1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" name="Freeform 43"/>
              <p:cNvSpPr>
                <a:spLocks noChangeArrowheads="1"/>
              </p:cNvSpPr>
              <p:nvPr/>
            </p:nvSpPr>
            <p:spPr bwMode="auto">
              <a:xfrm>
                <a:off x="107320" y="97336"/>
                <a:ext cx="139764" cy="199662"/>
              </a:xfrm>
              <a:custGeom>
                <a:avLst/>
                <a:gdLst>
                  <a:gd name="T0" fmla="*/ 42 w 42"/>
                  <a:gd name="T1" fmla="*/ 60 h 60"/>
                  <a:gd name="T2" fmla="*/ 42 w 42"/>
                  <a:gd name="T3" fmla="*/ 0 h 60"/>
                  <a:gd name="T4" fmla="*/ 0 w 42"/>
                  <a:gd name="T5" fmla="*/ 42 h 60"/>
                  <a:gd name="T6" fmla="*/ 42 w 4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"/>
                  <a:gd name="T13" fmla="*/ 0 h 60"/>
                  <a:gd name="T14" fmla="*/ 42 w 4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" h="60">
                    <a:moveTo>
                      <a:pt x="42" y="6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9" y="42"/>
                      <a:pt x="42" y="60"/>
                      <a:pt x="42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4319589" y="4016375"/>
            <a:ext cx="957263" cy="960439"/>
            <a:chOff x="3239691" y="3012281"/>
            <a:chExt cx="717947" cy="720329"/>
          </a:xfrm>
        </p:grpSpPr>
        <p:sp>
          <p:nvSpPr>
            <p:cNvPr id="11" name="Oval 12"/>
            <p:cNvSpPr>
              <a:spLocks noChangeArrowheads="1"/>
            </p:cNvSpPr>
            <p:nvPr/>
          </p:nvSpPr>
          <p:spPr bwMode="auto">
            <a:xfrm>
              <a:off x="3239691" y="3012281"/>
              <a:ext cx="717947" cy="720329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 w="12700">
              <a:noFill/>
              <a:beve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12" name="Group 23"/>
            <p:cNvGrpSpPr/>
            <p:nvPr/>
          </p:nvGrpSpPr>
          <p:grpSpPr bwMode="auto">
            <a:xfrm>
              <a:off x="3437335" y="3212306"/>
              <a:ext cx="389334" cy="339329"/>
              <a:chOff x="0" y="0"/>
              <a:chExt cx="389342" cy="339426"/>
            </a:xfrm>
            <a:solidFill>
              <a:srgbClr val="FFD860"/>
            </a:solidFill>
          </p:grpSpPr>
          <p:sp>
            <p:nvSpPr>
              <p:cNvPr id="13" name="Freeform 110"/>
              <p:cNvSpPr>
                <a:spLocks noChangeArrowheads="1"/>
              </p:cNvSpPr>
              <p:nvPr/>
            </p:nvSpPr>
            <p:spPr bwMode="auto">
              <a:xfrm>
                <a:off x="259561" y="102327"/>
                <a:ext cx="102328" cy="102328"/>
              </a:xfrm>
              <a:custGeom>
                <a:avLst/>
                <a:gdLst>
                  <a:gd name="T0" fmla="*/ 0 w 41"/>
                  <a:gd name="T1" fmla="*/ 39 h 41"/>
                  <a:gd name="T2" fmla="*/ 3 w 41"/>
                  <a:gd name="T3" fmla="*/ 41 h 41"/>
                  <a:gd name="T4" fmla="*/ 41 w 41"/>
                  <a:gd name="T5" fmla="*/ 3 h 41"/>
                  <a:gd name="T6" fmla="*/ 39 w 41"/>
                  <a:gd name="T7" fmla="*/ 0 h 41"/>
                  <a:gd name="T8" fmla="*/ 0 w 41"/>
                  <a:gd name="T9" fmla="*/ 39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41"/>
                  <a:gd name="T17" fmla="*/ 41 w 41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41">
                    <a:moveTo>
                      <a:pt x="0" y="39"/>
                    </a:moveTo>
                    <a:lnTo>
                      <a:pt x="3" y="41"/>
                    </a:lnTo>
                    <a:lnTo>
                      <a:pt x="41" y="3"/>
                    </a:lnTo>
                    <a:lnTo>
                      <a:pt x="39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4" name="Freeform 111"/>
              <p:cNvSpPr>
                <a:spLocks noChangeArrowheads="1"/>
              </p:cNvSpPr>
              <p:nvPr/>
            </p:nvSpPr>
            <p:spPr bwMode="auto">
              <a:xfrm>
                <a:off x="237098" y="74873"/>
                <a:ext cx="109814" cy="114806"/>
              </a:xfrm>
              <a:custGeom>
                <a:avLst/>
                <a:gdLst>
                  <a:gd name="T0" fmla="*/ 37 w 44"/>
                  <a:gd name="T1" fmla="*/ 0 h 46"/>
                  <a:gd name="T2" fmla="*/ 0 w 44"/>
                  <a:gd name="T3" fmla="*/ 39 h 46"/>
                  <a:gd name="T4" fmla="*/ 6 w 44"/>
                  <a:gd name="T5" fmla="*/ 46 h 46"/>
                  <a:gd name="T6" fmla="*/ 44 w 44"/>
                  <a:gd name="T7" fmla="*/ 8 h 46"/>
                  <a:gd name="T8" fmla="*/ 37 w 4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"/>
                  <a:gd name="T16" fmla="*/ 0 h 46"/>
                  <a:gd name="T17" fmla="*/ 44 w 44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" h="46">
                    <a:moveTo>
                      <a:pt x="37" y="0"/>
                    </a:moveTo>
                    <a:lnTo>
                      <a:pt x="0" y="39"/>
                    </a:lnTo>
                    <a:lnTo>
                      <a:pt x="6" y="46"/>
                    </a:lnTo>
                    <a:lnTo>
                      <a:pt x="44" y="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5" name="Freeform 112"/>
              <p:cNvSpPr>
                <a:spLocks noChangeArrowheads="1"/>
              </p:cNvSpPr>
              <p:nvPr/>
            </p:nvSpPr>
            <p:spPr bwMode="auto">
              <a:xfrm>
                <a:off x="217132" y="59898"/>
                <a:ext cx="104823" cy="104823"/>
              </a:xfrm>
              <a:custGeom>
                <a:avLst/>
                <a:gdLst>
                  <a:gd name="T0" fmla="*/ 0 w 42"/>
                  <a:gd name="T1" fmla="*/ 38 h 42"/>
                  <a:gd name="T2" fmla="*/ 4 w 42"/>
                  <a:gd name="T3" fmla="*/ 42 h 42"/>
                  <a:gd name="T4" fmla="*/ 42 w 42"/>
                  <a:gd name="T5" fmla="*/ 4 h 42"/>
                  <a:gd name="T6" fmla="*/ 38 w 42"/>
                  <a:gd name="T7" fmla="*/ 0 h 42"/>
                  <a:gd name="T8" fmla="*/ 0 w 42"/>
                  <a:gd name="T9" fmla="*/ 38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42"/>
                  <a:gd name="T17" fmla="*/ 42 w 42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42">
                    <a:moveTo>
                      <a:pt x="0" y="38"/>
                    </a:moveTo>
                    <a:lnTo>
                      <a:pt x="4" y="42"/>
                    </a:lnTo>
                    <a:lnTo>
                      <a:pt x="42" y="4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6" name="Freeform 113"/>
              <p:cNvSpPr>
                <a:spLocks noChangeArrowheads="1"/>
              </p:cNvSpPr>
              <p:nvPr/>
            </p:nvSpPr>
            <p:spPr bwMode="auto">
              <a:xfrm>
                <a:off x="189679" y="162226"/>
                <a:ext cx="69882" cy="69882"/>
              </a:xfrm>
              <a:custGeom>
                <a:avLst/>
                <a:gdLst>
                  <a:gd name="T0" fmla="*/ 28 w 28"/>
                  <a:gd name="T1" fmla="*/ 20 h 28"/>
                  <a:gd name="T2" fmla="*/ 8 w 28"/>
                  <a:gd name="T3" fmla="*/ 0 h 28"/>
                  <a:gd name="T4" fmla="*/ 0 w 28"/>
                  <a:gd name="T5" fmla="*/ 20 h 28"/>
                  <a:gd name="T6" fmla="*/ 9 w 28"/>
                  <a:gd name="T7" fmla="*/ 28 h 28"/>
                  <a:gd name="T8" fmla="*/ 28 w 28"/>
                  <a:gd name="T9" fmla="*/ 2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28"/>
                  <a:gd name="T17" fmla="*/ 28 w 2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28">
                    <a:moveTo>
                      <a:pt x="28" y="20"/>
                    </a:moveTo>
                    <a:lnTo>
                      <a:pt x="8" y="0"/>
                    </a:lnTo>
                    <a:lnTo>
                      <a:pt x="0" y="20"/>
                    </a:lnTo>
                    <a:lnTo>
                      <a:pt x="9" y="28"/>
                    </a:lnTo>
                    <a:lnTo>
                      <a:pt x="28" y="20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7" name="Freeform 114"/>
              <p:cNvSpPr>
                <a:spLocks noChangeArrowheads="1"/>
              </p:cNvSpPr>
              <p:nvPr/>
            </p:nvSpPr>
            <p:spPr bwMode="auto">
              <a:xfrm>
                <a:off x="172208" y="219628"/>
                <a:ext cx="34941" cy="32446"/>
              </a:xfrm>
              <a:custGeom>
                <a:avLst/>
                <a:gdLst>
                  <a:gd name="T0" fmla="*/ 0 w 14"/>
                  <a:gd name="T1" fmla="*/ 13 h 13"/>
                  <a:gd name="T2" fmla="*/ 14 w 14"/>
                  <a:gd name="T3" fmla="*/ 6 h 13"/>
                  <a:gd name="T4" fmla="*/ 6 w 14"/>
                  <a:gd name="T5" fmla="*/ 0 h 13"/>
                  <a:gd name="T6" fmla="*/ 0 w 14"/>
                  <a:gd name="T7" fmla="*/ 13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13"/>
                  <a:gd name="T14" fmla="*/ 14 w 14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13">
                    <a:moveTo>
                      <a:pt x="0" y="13"/>
                    </a:moveTo>
                    <a:lnTo>
                      <a:pt x="14" y="6"/>
                    </a:lnTo>
                    <a:lnTo>
                      <a:pt x="6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9" name="Freeform 115"/>
              <p:cNvSpPr>
                <a:spLocks noChangeArrowheads="1"/>
              </p:cNvSpPr>
              <p:nvPr/>
            </p:nvSpPr>
            <p:spPr bwMode="auto">
              <a:xfrm>
                <a:off x="319460" y="34941"/>
                <a:ext cx="69882" cy="69882"/>
              </a:xfrm>
              <a:custGeom>
                <a:avLst/>
                <a:gdLst>
                  <a:gd name="T0" fmla="*/ 7 w 28"/>
                  <a:gd name="T1" fmla="*/ 0 h 28"/>
                  <a:gd name="T2" fmla="*/ 0 w 28"/>
                  <a:gd name="T3" fmla="*/ 8 h 28"/>
                  <a:gd name="T4" fmla="*/ 20 w 28"/>
                  <a:gd name="T5" fmla="*/ 28 h 28"/>
                  <a:gd name="T6" fmla="*/ 28 w 28"/>
                  <a:gd name="T7" fmla="*/ 20 h 28"/>
                  <a:gd name="T8" fmla="*/ 7 w 28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28"/>
                  <a:gd name="T17" fmla="*/ 28 w 2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28">
                    <a:moveTo>
                      <a:pt x="7" y="0"/>
                    </a:moveTo>
                    <a:lnTo>
                      <a:pt x="0" y="8"/>
                    </a:lnTo>
                    <a:lnTo>
                      <a:pt x="20" y="28"/>
                    </a:lnTo>
                    <a:lnTo>
                      <a:pt x="28" y="2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0" name="Freeform 1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9527" cy="339426"/>
              </a:xfrm>
              <a:custGeom>
                <a:avLst/>
                <a:gdLst>
                  <a:gd name="T0" fmla="*/ 104 w 112"/>
                  <a:gd name="T1" fmla="*/ 101 h 136"/>
                  <a:gd name="T2" fmla="*/ 83 w 112"/>
                  <a:gd name="T3" fmla="*/ 101 h 136"/>
                  <a:gd name="T4" fmla="*/ 83 w 112"/>
                  <a:gd name="T5" fmla="*/ 129 h 136"/>
                  <a:gd name="T6" fmla="*/ 7 w 112"/>
                  <a:gd name="T7" fmla="*/ 129 h 136"/>
                  <a:gd name="T8" fmla="*/ 7 w 112"/>
                  <a:gd name="T9" fmla="*/ 32 h 136"/>
                  <a:gd name="T10" fmla="*/ 104 w 112"/>
                  <a:gd name="T11" fmla="*/ 32 h 136"/>
                  <a:gd name="T12" fmla="*/ 104 w 112"/>
                  <a:gd name="T13" fmla="*/ 40 h 136"/>
                  <a:gd name="T14" fmla="*/ 112 w 112"/>
                  <a:gd name="T15" fmla="*/ 32 h 136"/>
                  <a:gd name="T16" fmla="*/ 112 w 112"/>
                  <a:gd name="T17" fmla="*/ 6 h 136"/>
                  <a:gd name="T18" fmla="*/ 97 w 112"/>
                  <a:gd name="T19" fmla="*/ 6 h 136"/>
                  <a:gd name="T20" fmla="*/ 97 w 112"/>
                  <a:gd name="T21" fmla="*/ 20 h 136"/>
                  <a:gd name="T22" fmla="*/ 95 w 112"/>
                  <a:gd name="T23" fmla="*/ 20 h 136"/>
                  <a:gd name="T24" fmla="*/ 95 w 112"/>
                  <a:gd name="T25" fmla="*/ 0 h 136"/>
                  <a:gd name="T26" fmla="*/ 89 w 112"/>
                  <a:gd name="T27" fmla="*/ 0 h 136"/>
                  <a:gd name="T28" fmla="*/ 89 w 112"/>
                  <a:gd name="T29" fmla="*/ 20 h 136"/>
                  <a:gd name="T30" fmla="*/ 87 w 112"/>
                  <a:gd name="T31" fmla="*/ 20 h 136"/>
                  <a:gd name="T32" fmla="*/ 87 w 112"/>
                  <a:gd name="T33" fmla="*/ 6 h 136"/>
                  <a:gd name="T34" fmla="*/ 79 w 112"/>
                  <a:gd name="T35" fmla="*/ 6 h 136"/>
                  <a:gd name="T36" fmla="*/ 79 w 112"/>
                  <a:gd name="T37" fmla="*/ 20 h 136"/>
                  <a:gd name="T38" fmla="*/ 76 w 112"/>
                  <a:gd name="T39" fmla="*/ 20 h 136"/>
                  <a:gd name="T40" fmla="*/ 76 w 112"/>
                  <a:gd name="T41" fmla="*/ 0 h 136"/>
                  <a:gd name="T42" fmla="*/ 72 w 112"/>
                  <a:gd name="T43" fmla="*/ 0 h 136"/>
                  <a:gd name="T44" fmla="*/ 72 w 112"/>
                  <a:gd name="T45" fmla="*/ 20 h 136"/>
                  <a:gd name="T46" fmla="*/ 68 w 112"/>
                  <a:gd name="T47" fmla="*/ 20 h 136"/>
                  <a:gd name="T48" fmla="*/ 68 w 112"/>
                  <a:gd name="T49" fmla="*/ 6 h 136"/>
                  <a:gd name="T50" fmla="*/ 60 w 112"/>
                  <a:gd name="T51" fmla="*/ 6 h 136"/>
                  <a:gd name="T52" fmla="*/ 60 w 112"/>
                  <a:gd name="T53" fmla="*/ 20 h 136"/>
                  <a:gd name="T54" fmla="*/ 57 w 112"/>
                  <a:gd name="T55" fmla="*/ 20 h 136"/>
                  <a:gd name="T56" fmla="*/ 57 w 112"/>
                  <a:gd name="T57" fmla="*/ 0 h 136"/>
                  <a:gd name="T58" fmla="*/ 53 w 112"/>
                  <a:gd name="T59" fmla="*/ 0 h 136"/>
                  <a:gd name="T60" fmla="*/ 53 w 112"/>
                  <a:gd name="T61" fmla="*/ 20 h 136"/>
                  <a:gd name="T62" fmla="*/ 51 w 112"/>
                  <a:gd name="T63" fmla="*/ 20 h 136"/>
                  <a:gd name="T64" fmla="*/ 51 w 112"/>
                  <a:gd name="T65" fmla="*/ 6 h 136"/>
                  <a:gd name="T66" fmla="*/ 43 w 112"/>
                  <a:gd name="T67" fmla="*/ 6 h 136"/>
                  <a:gd name="T68" fmla="*/ 43 w 112"/>
                  <a:gd name="T69" fmla="*/ 20 h 136"/>
                  <a:gd name="T70" fmla="*/ 40 w 112"/>
                  <a:gd name="T71" fmla="*/ 20 h 136"/>
                  <a:gd name="T72" fmla="*/ 40 w 112"/>
                  <a:gd name="T73" fmla="*/ 0 h 136"/>
                  <a:gd name="T74" fmla="*/ 35 w 112"/>
                  <a:gd name="T75" fmla="*/ 0 h 136"/>
                  <a:gd name="T76" fmla="*/ 35 w 112"/>
                  <a:gd name="T77" fmla="*/ 20 h 136"/>
                  <a:gd name="T78" fmla="*/ 32 w 112"/>
                  <a:gd name="T79" fmla="*/ 20 h 136"/>
                  <a:gd name="T80" fmla="*/ 32 w 112"/>
                  <a:gd name="T81" fmla="*/ 6 h 136"/>
                  <a:gd name="T82" fmla="*/ 25 w 112"/>
                  <a:gd name="T83" fmla="*/ 6 h 136"/>
                  <a:gd name="T84" fmla="*/ 25 w 112"/>
                  <a:gd name="T85" fmla="*/ 20 h 136"/>
                  <a:gd name="T86" fmla="*/ 23 w 112"/>
                  <a:gd name="T87" fmla="*/ 20 h 136"/>
                  <a:gd name="T88" fmla="*/ 23 w 112"/>
                  <a:gd name="T89" fmla="*/ 0 h 136"/>
                  <a:gd name="T90" fmla="*/ 17 w 112"/>
                  <a:gd name="T91" fmla="*/ 0 h 136"/>
                  <a:gd name="T92" fmla="*/ 17 w 112"/>
                  <a:gd name="T93" fmla="*/ 20 h 136"/>
                  <a:gd name="T94" fmla="*/ 15 w 112"/>
                  <a:gd name="T95" fmla="*/ 20 h 136"/>
                  <a:gd name="T96" fmla="*/ 15 w 112"/>
                  <a:gd name="T97" fmla="*/ 6 h 136"/>
                  <a:gd name="T98" fmla="*/ 0 w 112"/>
                  <a:gd name="T99" fmla="*/ 6 h 136"/>
                  <a:gd name="T100" fmla="*/ 0 w 112"/>
                  <a:gd name="T101" fmla="*/ 24 h 136"/>
                  <a:gd name="T102" fmla="*/ 0 w 112"/>
                  <a:gd name="T103" fmla="*/ 28 h 136"/>
                  <a:gd name="T104" fmla="*/ 0 w 112"/>
                  <a:gd name="T105" fmla="*/ 136 h 136"/>
                  <a:gd name="T106" fmla="*/ 89 w 112"/>
                  <a:gd name="T107" fmla="*/ 136 h 136"/>
                  <a:gd name="T108" fmla="*/ 112 w 112"/>
                  <a:gd name="T109" fmla="*/ 110 h 136"/>
                  <a:gd name="T110" fmla="*/ 112 w 112"/>
                  <a:gd name="T111" fmla="*/ 84 h 136"/>
                  <a:gd name="T112" fmla="*/ 104 w 112"/>
                  <a:gd name="T113" fmla="*/ 92 h 136"/>
                  <a:gd name="T114" fmla="*/ 104 w 112"/>
                  <a:gd name="T115" fmla="*/ 101 h 1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12"/>
                  <a:gd name="T175" fmla="*/ 0 h 136"/>
                  <a:gd name="T176" fmla="*/ 112 w 112"/>
                  <a:gd name="T177" fmla="*/ 136 h 1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12" h="136">
                    <a:moveTo>
                      <a:pt x="104" y="101"/>
                    </a:moveTo>
                    <a:lnTo>
                      <a:pt x="83" y="101"/>
                    </a:lnTo>
                    <a:lnTo>
                      <a:pt x="83" y="129"/>
                    </a:lnTo>
                    <a:lnTo>
                      <a:pt x="7" y="129"/>
                    </a:lnTo>
                    <a:lnTo>
                      <a:pt x="7" y="32"/>
                    </a:lnTo>
                    <a:lnTo>
                      <a:pt x="104" y="32"/>
                    </a:lnTo>
                    <a:lnTo>
                      <a:pt x="104" y="40"/>
                    </a:lnTo>
                    <a:lnTo>
                      <a:pt x="112" y="32"/>
                    </a:lnTo>
                    <a:lnTo>
                      <a:pt x="112" y="6"/>
                    </a:lnTo>
                    <a:lnTo>
                      <a:pt x="97" y="6"/>
                    </a:lnTo>
                    <a:lnTo>
                      <a:pt x="97" y="20"/>
                    </a:lnTo>
                    <a:lnTo>
                      <a:pt x="95" y="20"/>
                    </a:lnTo>
                    <a:lnTo>
                      <a:pt x="95" y="0"/>
                    </a:lnTo>
                    <a:lnTo>
                      <a:pt x="89" y="0"/>
                    </a:lnTo>
                    <a:lnTo>
                      <a:pt x="89" y="20"/>
                    </a:lnTo>
                    <a:lnTo>
                      <a:pt x="87" y="20"/>
                    </a:lnTo>
                    <a:lnTo>
                      <a:pt x="87" y="6"/>
                    </a:lnTo>
                    <a:lnTo>
                      <a:pt x="79" y="6"/>
                    </a:lnTo>
                    <a:lnTo>
                      <a:pt x="79" y="20"/>
                    </a:lnTo>
                    <a:lnTo>
                      <a:pt x="76" y="20"/>
                    </a:lnTo>
                    <a:lnTo>
                      <a:pt x="76" y="0"/>
                    </a:lnTo>
                    <a:lnTo>
                      <a:pt x="72" y="0"/>
                    </a:lnTo>
                    <a:lnTo>
                      <a:pt x="72" y="20"/>
                    </a:lnTo>
                    <a:lnTo>
                      <a:pt x="68" y="20"/>
                    </a:lnTo>
                    <a:lnTo>
                      <a:pt x="68" y="6"/>
                    </a:lnTo>
                    <a:lnTo>
                      <a:pt x="60" y="6"/>
                    </a:lnTo>
                    <a:lnTo>
                      <a:pt x="60" y="20"/>
                    </a:lnTo>
                    <a:lnTo>
                      <a:pt x="57" y="20"/>
                    </a:lnTo>
                    <a:lnTo>
                      <a:pt x="57" y="0"/>
                    </a:lnTo>
                    <a:lnTo>
                      <a:pt x="53" y="0"/>
                    </a:lnTo>
                    <a:lnTo>
                      <a:pt x="53" y="20"/>
                    </a:lnTo>
                    <a:lnTo>
                      <a:pt x="51" y="20"/>
                    </a:lnTo>
                    <a:lnTo>
                      <a:pt x="51" y="6"/>
                    </a:lnTo>
                    <a:lnTo>
                      <a:pt x="43" y="6"/>
                    </a:lnTo>
                    <a:lnTo>
                      <a:pt x="43" y="20"/>
                    </a:lnTo>
                    <a:lnTo>
                      <a:pt x="40" y="20"/>
                    </a:lnTo>
                    <a:lnTo>
                      <a:pt x="40" y="0"/>
                    </a:lnTo>
                    <a:lnTo>
                      <a:pt x="35" y="0"/>
                    </a:lnTo>
                    <a:lnTo>
                      <a:pt x="35" y="20"/>
                    </a:lnTo>
                    <a:lnTo>
                      <a:pt x="32" y="20"/>
                    </a:lnTo>
                    <a:lnTo>
                      <a:pt x="32" y="6"/>
                    </a:lnTo>
                    <a:lnTo>
                      <a:pt x="25" y="6"/>
                    </a:lnTo>
                    <a:lnTo>
                      <a:pt x="25" y="20"/>
                    </a:lnTo>
                    <a:lnTo>
                      <a:pt x="23" y="20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7" y="20"/>
                    </a:lnTo>
                    <a:lnTo>
                      <a:pt x="15" y="20"/>
                    </a:lnTo>
                    <a:lnTo>
                      <a:pt x="15" y="6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136"/>
                    </a:lnTo>
                    <a:lnTo>
                      <a:pt x="89" y="136"/>
                    </a:lnTo>
                    <a:lnTo>
                      <a:pt x="112" y="110"/>
                    </a:lnTo>
                    <a:lnTo>
                      <a:pt x="112" y="84"/>
                    </a:lnTo>
                    <a:lnTo>
                      <a:pt x="104" y="92"/>
                    </a:lnTo>
                    <a:lnTo>
                      <a:pt x="104" y="101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1" name="Rectangle 117"/>
              <p:cNvSpPr>
                <a:spLocks noChangeArrowheads="1"/>
              </p:cNvSpPr>
              <p:nvPr/>
            </p:nvSpPr>
            <p:spPr bwMode="auto">
              <a:xfrm>
                <a:off x="49916" y="114806"/>
                <a:ext cx="109814" cy="17471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2" name="Rectangle 118"/>
              <p:cNvSpPr>
                <a:spLocks noChangeArrowheads="1"/>
              </p:cNvSpPr>
              <p:nvPr/>
            </p:nvSpPr>
            <p:spPr bwMode="auto">
              <a:xfrm>
                <a:off x="49916" y="154738"/>
                <a:ext cx="109814" cy="17471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3" name="Rectangle 119"/>
              <p:cNvSpPr>
                <a:spLocks noChangeArrowheads="1"/>
              </p:cNvSpPr>
              <p:nvPr/>
            </p:nvSpPr>
            <p:spPr bwMode="auto">
              <a:xfrm>
                <a:off x="49916" y="199662"/>
                <a:ext cx="109814" cy="14975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4" name="Rectangle 120"/>
              <p:cNvSpPr>
                <a:spLocks noChangeArrowheads="1"/>
              </p:cNvSpPr>
              <p:nvPr/>
            </p:nvSpPr>
            <p:spPr bwMode="auto">
              <a:xfrm>
                <a:off x="49916" y="242091"/>
                <a:ext cx="109814" cy="17471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9598025" y="4016375"/>
            <a:ext cx="954088" cy="960439"/>
            <a:chOff x="7198519" y="3012281"/>
            <a:chExt cx="715566" cy="720329"/>
          </a:xfrm>
        </p:grpSpPr>
        <p:sp>
          <p:nvSpPr>
            <p:cNvPr id="26" name="Oval 16"/>
            <p:cNvSpPr>
              <a:spLocks noChangeArrowheads="1"/>
            </p:cNvSpPr>
            <p:nvPr/>
          </p:nvSpPr>
          <p:spPr bwMode="auto">
            <a:xfrm>
              <a:off x="7198519" y="3012281"/>
              <a:ext cx="715566" cy="720329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 w="12700">
              <a:noFill/>
              <a:beve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27" name="Group 35"/>
            <p:cNvGrpSpPr/>
            <p:nvPr/>
          </p:nvGrpSpPr>
          <p:grpSpPr bwMode="auto">
            <a:xfrm>
              <a:off x="7366397" y="3177778"/>
              <a:ext cx="379809" cy="376238"/>
              <a:chOff x="0" y="0"/>
              <a:chExt cx="379359" cy="376864"/>
            </a:xfrm>
            <a:solidFill>
              <a:srgbClr val="FFD860"/>
            </a:solidFill>
          </p:grpSpPr>
          <p:sp>
            <p:nvSpPr>
              <p:cNvPr id="28" name="Freeform 150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79359" cy="376864"/>
              </a:xfrm>
              <a:custGeom>
                <a:avLst/>
                <a:gdLst>
                  <a:gd name="T0" fmla="*/ 57 w 114"/>
                  <a:gd name="T1" fmla="*/ 0 h 114"/>
                  <a:gd name="T2" fmla="*/ 0 w 114"/>
                  <a:gd name="T3" fmla="*/ 57 h 114"/>
                  <a:gd name="T4" fmla="*/ 57 w 114"/>
                  <a:gd name="T5" fmla="*/ 114 h 114"/>
                  <a:gd name="T6" fmla="*/ 114 w 114"/>
                  <a:gd name="T7" fmla="*/ 57 h 114"/>
                  <a:gd name="T8" fmla="*/ 57 w 114"/>
                  <a:gd name="T9" fmla="*/ 0 h 114"/>
                  <a:gd name="T10" fmla="*/ 57 w 114"/>
                  <a:gd name="T11" fmla="*/ 108 h 114"/>
                  <a:gd name="T12" fmla="*/ 6 w 114"/>
                  <a:gd name="T13" fmla="*/ 57 h 114"/>
                  <a:gd name="T14" fmla="*/ 57 w 114"/>
                  <a:gd name="T15" fmla="*/ 6 h 114"/>
                  <a:gd name="T16" fmla="*/ 108 w 114"/>
                  <a:gd name="T17" fmla="*/ 57 h 114"/>
                  <a:gd name="T18" fmla="*/ 57 w 114"/>
                  <a:gd name="T19" fmla="*/ 108 h 1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4"/>
                  <a:gd name="T31" fmla="*/ 0 h 114"/>
                  <a:gd name="T32" fmla="*/ 114 w 114"/>
                  <a:gd name="T33" fmla="*/ 114 h 1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4" h="114">
                    <a:moveTo>
                      <a:pt x="57" y="0"/>
                    </a:moveTo>
                    <a:cubicBezTo>
                      <a:pt x="25" y="0"/>
                      <a:pt x="0" y="25"/>
                      <a:pt x="0" y="57"/>
                    </a:cubicBezTo>
                    <a:cubicBezTo>
                      <a:pt x="0" y="89"/>
                      <a:pt x="25" y="114"/>
                      <a:pt x="57" y="114"/>
                    </a:cubicBezTo>
                    <a:cubicBezTo>
                      <a:pt x="89" y="114"/>
                      <a:pt x="114" y="89"/>
                      <a:pt x="114" y="57"/>
                    </a:cubicBezTo>
                    <a:cubicBezTo>
                      <a:pt x="114" y="25"/>
                      <a:pt x="89" y="0"/>
                      <a:pt x="57" y="0"/>
                    </a:cubicBezTo>
                    <a:close/>
                    <a:moveTo>
                      <a:pt x="57" y="108"/>
                    </a:moveTo>
                    <a:cubicBezTo>
                      <a:pt x="29" y="108"/>
                      <a:pt x="6" y="85"/>
                      <a:pt x="6" y="57"/>
                    </a:cubicBezTo>
                    <a:cubicBezTo>
                      <a:pt x="6" y="29"/>
                      <a:pt x="29" y="6"/>
                      <a:pt x="57" y="6"/>
                    </a:cubicBezTo>
                    <a:cubicBezTo>
                      <a:pt x="85" y="6"/>
                      <a:pt x="108" y="29"/>
                      <a:pt x="108" y="57"/>
                    </a:cubicBezTo>
                    <a:cubicBezTo>
                      <a:pt x="108" y="85"/>
                      <a:pt x="85" y="108"/>
                      <a:pt x="57" y="10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9" name="Rectangle 151"/>
              <p:cNvSpPr>
                <a:spLocks noChangeArrowheads="1"/>
              </p:cNvSpPr>
              <p:nvPr/>
            </p:nvSpPr>
            <p:spPr bwMode="auto">
              <a:xfrm>
                <a:off x="144756" y="272040"/>
                <a:ext cx="22463" cy="42429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0" name="Rectangle 152"/>
              <p:cNvSpPr>
                <a:spLocks noChangeArrowheads="1"/>
              </p:cNvSpPr>
              <p:nvPr/>
            </p:nvSpPr>
            <p:spPr bwMode="auto">
              <a:xfrm>
                <a:off x="179697" y="272040"/>
                <a:ext cx="19966" cy="42429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1" name="Rectangle 153"/>
              <p:cNvSpPr>
                <a:spLocks noChangeArrowheads="1"/>
              </p:cNvSpPr>
              <p:nvPr/>
            </p:nvSpPr>
            <p:spPr bwMode="auto">
              <a:xfrm>
                <a:off x="214638" y="272040"/>
                <a:ext cx="19966" cy="42429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2" name="Freeform 154"/>
              <p:cNvSpPr>
                <a:spLocks noChangeArrowheads="1"/>
              </p:cNvSpPr>
              <p:nvPr/>
            </p:nvSpPr>
            <p:spPr bwMode="auto">
              <a:xfrm>
                <a:off x="117303" y="107318"/>
                <a:ext cx="82362" cy="84857"/>
              </a:xfrm>
              <a:custGeom>
                <a:avLst/>
                <a:gdLst>
                  <a:gd name="T0" fmla="*/ 19 w 25"/>
                  <a:gd name="T1" fmla="*/ 22 h 25"/>
                  <a:gd name="T2" fmla="*/ 22 w 25"/>
                  <a:gd name="T3" fmla="*/ 25 h 25"/>
                  <a:gd name="T4" fmla="*/ 25 w 25"/>
                  <a:gd name="T5" fmla="*/ 22 h 25"/>
                  <a:gd name="T6" fmla="*/ 22 w 25"/>
                  <a:gd name="T7" fmla="*/ 19 h 25"/>
                  <a:gd name="T8" fmla="*/ 21 w 25"/>
                  <a:gd name="T9" fmla="*/ 19 h 25"/>
                  <a:gd name="T10" fmla="*/ 0 w 25"/>
                  <a:gd name="T11" fmla="*/ 0 h 25"/>
                  <a:gd name="T12" fmla="*/ 19 w 25"/>
                  <a:gd name="T13" fmla="*/ 22 h 25"/>
                  <a:gd name="T14" fmla="*/ 19 w 25"/>
                  <a:gd name="T15" fmla="*/ 22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"/>
                  <a:gd name="T25" fmla="*/ 0 h 25"/>
                  <a:gd name="T26" fmla="*/ 25 w 2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" h="25">
                    <a:moveTo>
                      <a:pt x="19" y="22"/>
                    </a:moveTo>
                    <a:cubicBezTo>
                      <a:pt x="19" y="24"/>
                      <a:pt x="20" y="25"/>
                      <a:pt x="22" y="25"/>
                    </a:cubicBezTo>
                    <a:cubicBezTo>
                      <a:pt x="24" y="25"/>
                      <a:pt x="25" y="24"/>
                      <a:pt x="25" y="22"/>
                    </a:cubicBezTo>
                    <a:cubicBezTo>
                      <a:pt x="25" y="21"/>
                      <a:pt x="24" y="19"/>
                      <a:pt x="22" y="19"/>
                    </a:cubicBezTo>
                    <a:cubicBezTo>
                      <a:pt x="22" y="19"/>
                      <a:pt x="22" y="19"/>
                      <a:pt x="2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3" name="Freeform 155"/>
              <p:cNvSpPr>
                <a:spLocks noChangeArrowheads="1"/>
              </p:cNvSpPr>
              <p:nvPr/>
            </p:nvSpPr>
            <p:spPr bwMode="auto">
              <a:xfrm>
                <a:off x="67387" y="272040"/>
                <a:ext cx="22463" cy="19966"/>
              </a:xfrm>
              <a:custGeom>
                <a:avLst/>
                <a:gdLst>
                  <a:gd name="T0" fmla="*/ 0 w 9"/>
                  <a:gd name="T1" fmla="*/ 6 h 8"/>
                  <a:gd name="T2" fmla="*/ 3 w 9"/>
                  <a:gd name="T3" fmla="*/ 8 h 8"/>
                  <a:gd name="T4" fmla="*/ 9 w 9"/>
                  <a:gd name="T5" fmla="*/ 1 h 8"/>
                  <a:gd name="T6" fmla="*/ 7 w 9"/>
                  <a:gd name="T7" fmla="*/ 0 h 8"/>
                  <a:gd name="T8" fmla="*/ 0 w 9"/>
                  <a:gd name="T9" fmla="*/ 6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6"/>
                    </a:moveTo>
                    <a:lnTo>
                      <a:pt x="3" y="8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4" name="Freeform 156"/>
              <p:cNvSpPr>
                <a:spLocks noChangeArrowheads="1"/>
              </p:cNvSpPr>
              <p:nvPr/>
            </p:nvSpPr>
            <p:spPr bwMode="auto">
              <a:xfrm>
                <a:off x="47421" y="227116"/>
                <a:ext cx="27454" cy="14975"/>
              </a:xfrm>
              <a:custGeom>
                <a:avLst/>
                <a:gdLst>
                  <a:gd name="T0" fmla="*/ 9 w 11"/>
                  <a:gd name="T1" fmla="*/ 0 h 6"/>
                  <a:gd name="T2" fmla="*/ 0 w 11"/>
                  <a:gd name="T3" fmla="*/ 3 h 6"/>
                  <a:gd name="T4" fmla="*/ 1 w 11"/>
                  <a:gd name="T5" fmla="*/ 6 h 6"/>
                  <a:gd name="T6" fmla="*/ 11 w 11"/>
                  <a:gd name="T7" fmla="*/ 3 h 6"/>
                  <a:gd name="T8" fmla="*/ 9 w 11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6"/>
                  <a:gd name="T17" fmla="*/ 11 w 11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6">
                    <a:moveTo>
                      <a:pt x="9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11" y="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5" name="Freeform 157"/>
              <p:cNvSpPr>
                <a:spLocks noChangeArrowheads="1"/>
              </p:cNvSpPr>
              <p:nvPr/>
            </p:nvSpPr>
            <p:spPr bwMode="auto">
              <a:xfrm>
                <a:off x="79865" y="74874"/>
                <a:ext cx="19966" cy="22463"/>
              </a:xfrm>
              <a:custGeom>
                <a:avLst/>
                <a:gdLst>
                  <a:gd name="T0" fmla="*/ 0 w 8"/>
                  <a:gd name="T1" fmla="*/ 3 h 9"/>
                  <a:gd name="T2" fmla="*/ 7 w 8"/>
                  <a:gd name="T3" fmla="*/ 9 h 9"/>
                  <a:gd name="T4" fmla="*/ 8 w 8"/>
                  <a:gd name="T5" fmla="*/ 7 h 9"/>
                  <a:gd name="T6" fmla="*/ 2 w 8"/>
                  <a:gd name="T7" fmla="*/ 0 h 9"/>
                  <a:gd name="T8" fmla="*/ 0 w 8"/>
                  <a:gd name="T9" fmla="*/ 3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9"/>
                  <a:gd name="T17" fmla="*/ 8 w 8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9">
                    <a:moveTo>
                      <a:pt x="0" y="3"/>
                    </a:moveTo>
                    <a:lnTo>
                      <a:pt x="7" y="9"/>
                    </a:lnTo>
                    <a:lnTo>
                      <a:pt x="8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6" name="Freeform 158"/>
              <p:cNvSpPr>
                <a:spLocks noChangeArrowheads="1"/>
              </p:cNvSpPr>
              <p:nvPr/>
            </p:nvSpPr>
            <p:spPr bwMode="auto">
              <a:xfrm>
                <a:off x="49916" y="124789"/>
                <a:ext cx="27454" cy="12480"/>
              </a:xfrm>
              <a:custGeom>
                <a:avLst/>
                <a:gdLst>
                  <a:gd name="T0" fmla="*/ 11 w 11"/>
                  <a:gd name="T1" fmla="*/ 3 h 5"/>
                  <a:gd name="T2" fmla="*/ 2 w 11"/>
                  <a:gd name="T3" fmla="*/ 0 h 5"/>
                  <a:gd name="T4" fmla="*/ 0 w 11"/>
                  <a:gd name="T5" fmla="*/ 3 h 5"/>
                  <a:gd name="T6" fmla="*/ 10 w 11"/>
                  <a:gd name="T7" fmla="*/ 5 h 5"/>
                  <a:gd name="T8" fmla="*/ 11 w 11"/>
                  <a:gd name="T9" fmla="*/ 3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1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11" y="3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7" name="Rectangle 159"/>
              <p:cNvSpPr>
                <a:spLocks noChangeArrowheads="1"/>
              </p:cNvSpPr>
              <p:nvPr/>
            </p:nvSpPr>
            <p:spPr bwMode="auto">
              <a:xfrm>
                <a:off x="187185" y="34941"/>
                <a:ext cx="7488" cy="22463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8" name="Freeform 160"/>
              <p:cNvSpPr>
                <a:spLocks noChangeArrowheads="1"/>
              </p:cNvSpPr>
              <p:nvPr/>
            </p:nvSpPr>
            <p:spPr bwMode="auto">
              <a:xfrm>
                <a:off x="119798" y="44924"/>
                <a:ext cx="17471" cy="22463"/>
              </a:xfrm>
              <a:custGeom>
                <a:avLst/>
                <a:gdLst>
                  <a:gd name="T0" fmla="*/ 7 w 7"/>
                  <a:gd name="T1" fmla="*/ 8 h 9"/>
                  <a:gd name="T2" fmla="*/ 3 w 7"/>
                  <a:gd name="T3" fmla="*/ 0 h 9"/>
                  <a:gd name="T4" fmla="*/ 0 w 7"/>
                  <a:gd name="T5" fmla="*/ 2 h 9"/>
                  <a:gd name="T6" fmla="*/ 4 w 7"/>
                  <a:gd name="T7" fmla="*/ 9 h 9"/>
                  <a:gd name="T8" fmla="*/ 7 w 7"/>
                  <a:gd name="T9" fmla="*/ 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7" y="8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4" y="9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9" name="Freeform 161"/>
              <p:cNvSpPr>
                <a:spLocks noChangeArrowheads="1"/>
              </p:cNvSpPr>
              <p:nvPr/>
            </p:nvSpPr>
            <p:spPr bwMode="auto">
              <a:xfrm>
                <a:off x="234604" y="44924"/>
                <a:ext cx="12480" cy="27454"/>
              </a:xfrm>
              <a:custGeom>
                <a:avLst/>
                <a:gdLst>
                  <a:gd name="T0" fmla="*/ 0 w 5"/>
                  <a:gd name="T1" fmla="*/ 9 h 11"/>
                  <a:gd name="T2" fmla="*/ 2 w 5"/>
                  <a:gd name="T3" fmla="*/ 11 h 11"/>
                  <a:gd name="T4" fmla="*/ 5 w 5"/>
                  <a:gd name="T5" fmla="*/ 2 h 11"/>
                  <a:gd name="T6" fmla="*/ 2 w 5"/>
                  <a:gd name="T7" fmla="*/ 0 h 11"/>
                  <a:gd name="T8" fmla="*/ 0 w 5"/>
                  <a:gd name="T9" fmla="*/ 9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1"/>
                  <a:gd name="T17" fmla="*/ 5 w 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1">
                    <a:moveTo>
                      <a:pt x="0" y="9"/>
                    </a:moveTo>
                    <a:lnTo>
                      <a:pt x="2" y="11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0" name="Freeform 162"/>
              <p:cNvSpPr>
                <a:spLocks noChangeArrowheads="1"/>
              </p:cNvSpPr>
              <p:nvPr/>
            </p:nvSpPr>
            <p:spPr bwMode="auto">
              <a:xfrm>
                <a:off x="277033" y="272040"/>
                <a:ext cx="22463" cy="19966"/>
              </a:xfrm>
              <a:custGeom>
                <a:avLst/>
                <a:gdLst>
                  <a:gd name="T0" fmla="*/ 0 w 9"/>
                  <a:gd name="T1" fmla="*/ 1 h 8"/>
                  <a:gd name="T2" fmla="*/ 8 w 9"/>
                  <a:gd name="T3" fmla="*/ 8 h 8"/>
                  <a:gd name="T4" fmla="*/ 9 w 9"/>
                  <a:gd name="T5" fmla="*/ 6 h 8"/>
                  <a:gd name="T6" fmla="*/ 3 w 9"/>
                  <a:gd name="T7" fmla="*/ 0 h 8"/>
                  <a:gd name="T8" fmla="*/ 0 w 9"/>
                  <a:gd name="T9" fmla="*/ 1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1"/>
                    </a:moveTo>
                    <a:lnTo>
                      <a:pt x="8" y="8"/>
                    </a:lnTo>
                    <a:lnTo>
                      <a:pt x="9" y="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1" name="Freeform 163"/>
              <p:cNvSpPr>
                <a:spLocks noChangeArrowheads="1"/>
              </p:cNvSpPr>
              <p:nvPr/>
            </p:nvSpPr>
            <p:spPr bwMode="auto">
              <a:xfrm>
                <a:off x="304486" y="227116"/>
                <a:ext cx="24958" cy="14975"/>
              </a:xfrm>
              <a:custGeom>
                <a:avLst/>
                <a:gdLst>
                  <a:gd name="T0" fmla="*/ 0 w 10"/>
                  <a:gd name="T1" fmla="*/ 3 h 6"/>
                  <a:gd name="T2" fmla="*/ 9 w 10"/>
                  <a:gd name="T3" fmla="*/ 6 h 6"/>
                  <a:gd name="T4" fmla="*/ 10 w 10"/>
                  <a:gd name="T5" fmla="*/ 3 h 6"/>
                  <a:gd name="T6" fmla="*/ 1 w 10"/>
                  <a:gd name="T7" fmla="*/ 0 h 6"/>
                  <a:gd name="T8" fmla="*/ 0 w 10"/>
                  <a:gd name="T9" fmla="*/ 3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6"/>
                  <a:gd name="T17" fmla="*/ 10 w 1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6">
                    <a:moveTo>
                      <a:pt x="0" y="3"/>
                    </a:moveTo>
                    <a:lnTo>
                      <a:pt x="9" y="6"/>
                    </a:lnTo>
                    <a:lnTo>
                      <a:pt x="10" y="3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2" name="Freeform 164"/>
              <p:cNvSpPr>
                <a:spLocks noChangeArrowheads="1"/>
              </p:cNvSpPr>
              <p:nvPr/>
            </p:nvSpPr>
            <p:spPr bwMode="auto">
              <a:xfrm>
                <a:off x="274536" y="74874"/>
                <a:ext cx="22463" cy="22463"/>
              </a:xfrm>
              <a:custGeom>
                <a:avLst/>
                <a:gdLst>
                  <a:gd name="T0" fmla="*/ 9 w 9"/>
                  <a:gd name="T1" fmla="*/ 3 h 9"/>
                  <a:gd name="T2" fmla="*/ 8 w 9"/>
                  <a:gd name="T3" fmla="*/ 0 h 9"/>
                  <a:gd name="T4" fmla="*/ 0 w 9"/>
                  <a:gd name="T5" fmla="*/ 7 h 9"/>
                  <a:gd name="T6" fmla="*/ 2 w 9"/>
                  <a:gd name="T7" fmla="*/ 9 h 9"/>
                  <a:gd name="T8" fmla="*/ 9 w 9"/>
                  <a:gd name="T9" fmla="*/ 3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9" y="3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3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3" name="Freeform 165"/>
              <p:cNvSpPr>
                <a:spLocks noChangeArrowheads="1"/>
              </p:cNvSpPr>
              <p:nvPr/>
            </p:nvSpPr>
            <p:spPr bwMode="auto">
              <a:xfrm>
                <a:off x="299494" y="124789"/>
                <a:ext cx="27454" cy="12480"/>
              </a:xfrm>
              <a:custGeom>
                <a:avLst/>
                <a:gdLst>
                  <a:gd name="T0" fmla="*/ 10 w 11"/>
                  <a:gd name="T1" fmla="*/ 0 h 5"/>
                  <a:gd name="T2" fmla="*/ 0 w 11"/>
                  <a:gd name="T3" fmla="*/ 3 h 5"/>
                  <a:gd name="T4" fmla="*/ 2 w 11"/>
                  <a:gd name="T5" fmla="*/ 5 h 5"/>
                  <a:gd name="T6" fmla="*/ 11 w 11"/>
                  <a:gd name="T7" fmla="*/ 3 h 5"/>
                  <a:gd name="T8" fmla="*/ 10 w 11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4" name="Rectangle 166"/>
              <p:cNvSpPr>
                <a:spLocks noChangeArrowheads="1"/>
              </p:cNvSpPr>
              <p:nvPr/>
            </p:nvSpPr>
            <p:spPr bwMode="auto">
              <a:xfrm>
                <a:off x="39933" y="174705"/>
                <a:ext cx="24958" cy="7488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5" name="Rectangle 167"/>
              <p:cNvSpPr>
                <a:spLocks noChangeArrowheads="1"/>
              </p:cNvSpPr>
              <p:nvPr/>
            </p:nvSpPr>
            <p:spPr bwMode="auto">
              <a:xfrm>
                <a:off x="316965" y="177200"/>
                <a:ext cx="27454" cy="7488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6959601" y="4016375"/>
            <a:ext cx="955675" cy="960439"/>
            <a:chOff x="5219701" y="3012281"/>
            <a:chExt cx="716756" cy="720329"/>
          </a:xfrm>
        </p:grpSpPr>
        <p:sp>
          <p:nvSpPr>
            <p:cNvPr id="47" name="Oval 14"/>
            <p:cNvSpPr>
              <a:spLocks noChangeArrowheads="1"/>
            </p:cNvSpPr>
            <p:nvPr/>
          </p:nvSpPr>
          <p:spPr bwMode="auto">
            <a:xfrm>
              <a:off x="5219701" y="3012281"/>
              <a:ext cx="716756" cy="720329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 w="12700">
              <a:noFill/>
              <a:beve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48" name="Group 54"/>
            <p:cNvGrpSpPr/>
            <p:nvPr/>
          </p:nvGrpSpPr>
          <p:grpSpPr bwMode="auto">
            <a:xfrm>
              <a:off x="5431631" y="3213497"/>
              <a:ext cx="300038" cy="389334"/>
              <a:chOff x="0" y="0"/>
              <a:chExt cx="299494" cy="389342"/>
            </a:xfrm>
            <a:solidFill>
              <a:srgbClr val="FFD860"/>
            </a:solidFill>
          </p:grpSpPr>
          <p:sp>
            <p:nvSpPr>
              <p:cNvPr id="49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0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sp>
        <p:nvSpPr>
          <p:cNvPr id="51" name="矩形 104"/>
          <p:cNvSpPr>
            <a:spLocks noChangeArrowheads="1"/>
          </p:cNvSpPr>
          <p:nvPr/>
        </p:nvSpPr>
        <p:spPr bwMode="auto">
          <a:xfrm>
            <a:off x="4415818" y="1885951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565276" y="2338388"/>
            <a:ext cx="4195763" cy="1175955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</a:t>
            </a:r>
            <a:endParaRPr lang="zh-CN" altLang="en-US" sz="14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53" name="矩形 106"/>
          <p:cNvSpPr>
            <a:spLocks noChangeArrowheads="1"/>
          </p:cNvSpPr>
          <p:nvPr/>
        </p:nvSpPr>
        <p:spPr bwMode="auto">
          <a:xfrm>
            <a:off x="1381126" y="5091114"/>
            <a:ext cx="1552575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pPr algn="ctr"/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1171576" y="5511802"/>
            <a:ext cx="1971675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108"/>
          <p:cNvSpPr>
            <a:spLocks noChangeArrowheads="1"/>
          </p:cNvSpPr>
          <p:nvPr/>
        </p:nvSpPr>
        <p:spPr bwMode="auto">
          <a:xfrm>
            <a:off x="4021139" y="5091114"/>
            <a:ext cx="1550987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pPr algn="ctr"/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3811589" y="5511802"/>
            <a:ext cx="1971675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110"/>
          <p:cNvSpPr>
            <a:spLocks noChangeArrowheads="1"/>
          </p:cNvSpPr>
          <p:nvPr/>
        </p:nvSpPr>
        <p:spPr bwMode="auto">
          <a:xfrm>
            <a:off x="9299577" y="5091114"/>
            <a:ext cx="1552575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pPr algn="ctr"/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9090025" y="5511802"/>
            <a:ext cx="1971675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112"/>
          <p:cNvSpPr>
            <a:spLocks noChangeArrowheads="1"/>
          </p:cNvSpPr>
          <p:nvPr/>
        </p:nvSpPr>
        <p:spPr bwMode="auto">
          <a:xfrm>
            <a:off x="6661151" y="5091114"/>
            <a:ext cx="1550988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pPr algn="ctr"/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6450013" y="5511802"/>
            <a:ext cx="1971675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5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bldLvl="0" animBg="1" autoUpdateAnimBg="0"/>
      <p:bldP spid="4" grpId="0" bldLvl="0" animBg="1" autoUpdateAnimBg="0"/>
      <p:bldP spid="51" grpId="0" bldLvl="0" autoUpdateAnimBg="0"/>
      <p:bldP spid="52" grpId="0" bldLvl="0" autoUpdateAnimBg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7"/>
          <p:cNvSpPr>
            <a:spLocks noChangeArrowheads="1"/>
          </p:cNvSpPr>
          <p:nvPr/>
        </p:nvSpPr>
        <p:spPr bwMode="auto">
          <a:xfrm>
            <a:off x="7940675" y="5130800"/>
            <a:ext cx="2008188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5" tIns="45716" rIns="91435" bIns="45716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000" baseline="-3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文本框 8"/>
          <p:cNvSpPr>
            <a:spLocks noChangeArrowheads="1"/>
          </p:cNvSpPr>
          <p:nvPr/>
        </p:nvSpPr>
        <p:spPr bwMode="auto">
          <a:xfrm>
            <a:off x="7381877" y="5507039"/>
            <a:ext cx="3624263" cy="6341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5" tIns="45716" rIns="91435" bIns="457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9"/>
          <p:cNvSpPr>
            <a:spLocks noChangeArrowheads="1"/>
          </p:cNvSpPr>
          <p:nvPr/>
        </p:nvSpPr>
        <p:spPr bwMode="auto">
          <a:xfrm>
            <a:off x="7377113" y="5029201"/>
            <a:ext cx="654051" cy="5437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5" tIns="45716" rIns="91435" bIns="45716">
            <a:spAutoFit/>
          </a:bodyPr>
          <a:lstStyle/>
          <a:p>
            <a:r>
              <a:rPr lang="en-US" altLang="zh-CN" sz="4400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baseline="-3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12"/>
          <p:cNvSpPr>
            <a:spLocks noChangeArrowheads="1"/>
          </p:cNvSpPr>
          <p:nvPr/>
        </p:nvSpPr>
        <p:spPr bwMode="auto">
          <a:xfrm>
            <a:off x="7993063" y="1828800"/>
            <a:ext cx="2144712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5" tIns="45716" rIns="91435" bIns="45716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000" baseline="-3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13"/>
          <p:cNvSpPr>
            <a:spLocks noChangeArrowheads="1"/>
          </p:cNvSpPr>
          <p:nvPr/>
        </p:nvSpPr>
        <p:spPr bwMode="auto">
          <a:xfrm>
            <a:off x="7381877" y="2203451"/>
            <a:ext cx="3624263" cy="6341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5" tIns="45716" rIns="91435" bIns="457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4"/>
          <p:cNvSpPr>
            <a:spLocks noChangeArrowheads="1"/>
          </p:cNvSpPr>
          <p:nvPr/>
        </p:nvSpPr>
        <p:spPr bwMode="auto">
          <a:xfrm>
            <a:off x="7377113" y="1727201"/>
            <a:ext cx="654051" cy="5437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5" tIns="45716" rIns="91435" bIns="45716">
            <a:spAutoFit/>
          </a:bodyPr>
          <a:lstStyle/>
          <a:p>
            <a:r>
              <a:rPr lang="en-US" altLang="zh-CN" sz="4400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baseline="-3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16"/>
          <p:cNvSpPr>
            <a:spLocks noChangeArrowheads="1"/>
          </p:cNvSpPr>
          <p:nvPr/>
        </p:nvSpPr>
        <p:spPr bwMode="auto">
          <a:xfrm>
            <a:off x="2019300" y="5130800"/>
            <a:ext cx="2182813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5" tIns="45716" rIns="91435" bIns="45716">
            <a:spAutoFit/>
          </a:bodyPr>
          <a:lstStyle/>
          <a:p>
            <a:pPr algn="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17"/>
          <p:cNvSpPr>
            <a:spLocks noChangeArrowheads="1"/>
          </p:cNvSpPr>
          <p:nvPr/>
        </p:nvSpPr>
        <p:spPr bwMode="auto">
          <a:xfrm>
            <a:off x="1168400" y="5502275"/>
            <a:ext cx="3616325" cy="6341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5" tIns="45716" rIns="91435" bIns="45716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8"/>
          <p:cNvSpPr>
            <a:spLocks noChangeArrowheads="1"/>
          </p:cNvSpPr>
          <p:nvPr/>
        </p:nvSpPr>
        <p:spPr bwMode="auto">
          <a:xfrm>
            <a:off x="4154488" y="5024440"/>
            <a:ext cx="654051" cy="5437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5" tIns="45716" rIns="91435" bIns="45716">
            <a:spAutoFit/>
          </a:bodyPr>
          <a:lstStyle/>
          <a:p>
            <a:pPr algn="r"/>
            <a:r>
              <a:rPr lang="en-US" altLang="zh-CN" sz="4400" baseline="-3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baseline="-30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20"/>
          <p:cNvSpPr>
            <a:spLocks noChangeArrowheads="1"/>
          </p:cNvSpPr>
          <p:nvPr/>
        </p:nvSpPr>
        <p:spPr bwMode="auto">
          <a:xfrm>
            <a:off x="2365375" y="1828800"/>
            <a:ext cx="1828800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5" tIns="45716" rIns="91435" bIns="45716">
            <a:spAutoFit/>
          </a:bodyPr>
          <a:lstStyle/>
          <a:p>
            <a:pPr algn="r"/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000" baseline="-3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21"/>
          <p:cNvSpPr>
            <a:spLocks noChangeArrowheads="1"/>
          </p:cNvSpPr>
          <p:nvPr/>
        </p:nvSpPr>
        <p:spPr bwMode="auto">
          <a:xfrm>
            <a:off x="1168400" y="2198689"/>
            <a:ext cx="3616325" cy="6341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5" tIns="45716" rIns="91435" bIns="45716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22"/>
          <p:cNvSpPr>
            <a:spLocks noChangeArrowheads="1"/>
          </p:cNvSpPr>
          <p:nvPr/>
        </p:nvSpPr>
        <p:spPr bwMode="auto">
          <a:xfrm>
            <a:off x="4135437" y="1720852"/>
            <a:ext cx="654051" cy="5437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5" tIns="45716" rIns="91435" bIns="45716">
            <a:spAutoFit/>
          </a:bodyPr>
          <a:lstStyle/>
          <a:p>
            <a:pPr algn="r"/>
            <a:r>
              <a:rPr lang="en-US" altLang="zh-CN" sz="4400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baseline="-3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" name="组合 6"/>
          <p:cNvGrpSpPr/>
          <p:nvPr/>
        </p:nvGrpSpPr>
        <p:grpSpPr bwMode="auto">
          <a:xfrm>
            <a:off x="5138738" y="1495424"/>
            <a:ext cx="1897063" cy="1898651"/>
            <a:chOff x="0" y="0"/>
            <a:chExt cx="1897870" cy="1897870"/>
          </a:xfrm>
        </p:grpSpPr>
        <p:grpSp>
          <p:nvGrpSpPr>
            <p:cNvPr id="16" name="组合 30"/>
            <p:cNvGrpSpPr/>
            <p:nvPr/>
          </p:nvGrpSpPr>
          <p:grpSpPr bwMode="auto">
            <a:xfrm>
              <a:off x="780319" y="184226"/>
              <a:ext cx="337232" cy="540000"/>
              <a:chOff x="0" y="0"/>
              <a:chExt cx="250825" cy="401638"/>
            </a:xfrm>
          </p:grpSpPr>
          <p:sp>
            <p:nvSpPr>
              <p:cNvPr id="17" name="Freeform 550"/>
              <p:cNvSpPr>
                <a:spLocks noChangeArrowheads="1"/>
              </p:cNvSpPr>
              <p:nvPr/>
            </p:nvSpPr>
            <p:spPr bwMode="auto">
              <a:xfrm>
                <a:off x="0" y="111125"/>
                <a:ext cx="250825" cy="290513"/>
              </a:xfrm>
              <a:custGeom>
                <a:avLst/>
                <a:gdLst>
                  <a:gd name="T0" fmla="*/ 250825 w 180"/>
                  <a:gd name="T1" fmla="*/ 94521 h 209"/>
                  <a:gd name="T2" fmla="*/ 250825 w 180"/>
                  <a:gd name="T3" fmla="*/ 20850 h 209"/>
                  <a:gd name="T4" fmla="*/ 217382 w 180"/>
                  <a:gd name="T5" fmla="*/ 20850 h 209"/>
                  <a:gd name="T6" fmla="*/ 217382 w 180"/>
                  <a:gd name="T7" fmla="*/ 94521 h 209"/>
                  <a:gd name="T8" fmla="*/ 128199 w 180"/>
                  <a:gd name="T9" fmla="*/ 183482 h 209"/>
                  <a:gd name="T10" fmla="*/ 126806 w 180"/>
                  <a:gd name="T11" fmla="*/ 183482 h 209"/>
                  <a:gd name="T12" fmla="*/ 125413 w 180"/>
                  <a:gd name="T13" fmla="*/ 183482 h 209"/>
                  <a:gd name="T14" fmla="*/ 125413 w 180"/>
                  <a:gd name="T15" fmla="*/ 183482 h 209"/>
                  <a:gd name="T16" fmla="*/ 124019 w 180"/>
                  <a:gd name="T17" fmla="*/ 183482 h 209"/>
                  <a:gd name="T18" fmla="*/ 33443 w 180"/>
                  <a:gd name="T19" fmla="*/ 94521 h 209"/>
                  <a:gd name="T20" fmla="*/ 33443 w 180"/>
                  <a:gd name="T21" fmla="*/ 20850 h 209"/>
                  <a:gd name="T22" fmla="*/ 0 w 180"/>
                  <a:gd name="T23" fmla="*/ 20850 h 209"/>
                  <a:gd name="T24" fmla="*/ 0 w 180"/>
                  <a:gd name="T25" fmla="*/ 94521 h 209"/>
                  <a:gd name="T26" fmla="*/ 105904 w 180"/>
                  <a:gd name="T27" fmla="*/ 216842 h 209"/>
                  <a:gd name="T28" fmla="*/ 105904 w 180"/>
                  <a:gd name="T29" fmla="*/ 269663 h 209"/>
                  <a:gd name="T30" fmla="*/ 30656 w 180"/>
                  <a:gd name="T31" fmla="*/ 290513 h 209"/>
                  <a:gd name="T32" fmla="*/ 221562 w 180"/>
                  <a:gd name="T33" fmla="*/ 290513 h 209"/>
                  <a:gd name="T34" fmla="*/ 144921 w 180"/>
                  <a:gd name="T35" fmla="*/ 268273 h 209"/>
                  <a:gd name="T36" fmla="*/ 144921 w 180"/>
                  <a:gd name="T37" fmla="*/ 216842 h 209"/>
                  <a:gd name="T38" fmla="*/ 250825 w 180"/>
                  <a:gd name="T39" fmla="*/ 94521 h 20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80"/>
                  <a:gd name="T61" fmla="*/ 0 h 209"/>
                  <a:gd name="T62" fmla="*/ 180 w 180"/>
                  <a:gd name="T63" fmla="*/ 209 h 20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551"/>
              <p:cNvSpPr>
                <a:spLocks noChangeArrowheads="1"/>
              </p:cNvSpPr>
              <p:nvPr/>
            </p:nvSpPr>
            <p:spPr bwMode="auto">
              <a:xfrm>
                <a:off x="65087" y="0"/>
                <a:ext cx="120650" cy="263525"/>
              </a:xfrm>
              <a:custGeom>
                <a:avLst/>
                <a:gdLst>
                  <a:gd name="T0" fmla="*/ 59632 w 87"/>
                  <a:gd name="T1" fmla="*/ 263525 h 190"/>
                  <a:gd name="T2" fmla="*/ 59632 w 87"/>
                  <a:gd name="T3" fmla="*/ 263525 h 190"/>
                  <a:gd name="T4" fmla="*/ 61018 w 87"/>
                  <a:gd name="T5" fmla="*/ 263525 h 190"/>
                  <a:gd name="T6" fmla="*/ 120650 w 87"/>
                  <a:gd name="T7" fmla="*/ 203885 h 190"/>
                  <a:gd name="T8" fmla="*/ 120650 w 87"/>
                  <a:gd name="T9" fmla="*/ 59640 h 190"/>
                  <a:gd name="T10" fmla="*/ 61018 w 87"/>
                  <a:gd name="T11" fmla="*/ 0 h 190"/>
                  <a:gd name="T12" fmla="*/ 59632 w 87"/>
                  <a:gd name="T13" fmla="*/ 0 h 190"/>
                  <a:gd name="T14" fmla="*/ 59632 w 87"/>
                  <a:gd name="T15" fmla="*/ 0 h 190"/>
                  <a:gd name="T16" fmla="*/ 0 w 87"/>
                  <a:gd name="T17" fmla="*/ 59640 h 190"/>
                  <a:gd name="T18" fmla="*/ 0 w 87"/>
                  <a:gd name="T19" fmla="*/ 203885 h 190"/>
                  <a:gd name="T20" fmla="*/ 59632 w 87"/>
                  <a:gd name="T21" fmla="*/ 263525 h 19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7"/>
                  <a:gd name="T34" fmla="*/ 0 h 190"/>
                  <a:gd name="T35" fmla="*/ 87 w 87"/>
                  <a:gd name="T36" fmla="*/ 190 h 19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" name="组合 49"/>
          <p:cNvGrpSpPr/>
          <p:nvPr/>
        </p:nvGrpSpPr>
        <p:grpSpPr bwMode="auto">
          <a:xfrm>
            <a:off x="5138738" y="4332290"/>
            <a:ext cx="1897063" cy="1970087"/>
            <a:chOff x="0" y="0"/>
            <a:chExt cx="1897870" cy="1969070"/>
          </a:xfrm>
        </p:grpSpPr>
        <p:grpSp>
          <p:nvGrpSpPr>
            <p:cNvPr id="21" name="组合 27"/>
            <p:cNvGrpSpPr/>
            <p:nvPr/>
          </p:nvGrpSpPr>
          <p:grpSpPr bwMode="auto">
            <a:xfrm>
              <a:off x="686435" y="0"/>
              <a:ext cx="525001" cy="540000"/>
              <a:chOff x="0" y="0"/>
              <a:chExt cx="388938" cy="400050"/>
            </a:xfrm>
          </p:grpSpPr>
          <p:sp>
            <p:nvSpPr>
              <p:cNvPr id="22" name="Freeform 405"/>
              <p:cNvSpPr>
                <a:spLocks noChangeArrowheads="1"/>
              </p:cNvSpPr>
              <p:nvPr/>
            </p:nvSpPr>
            <p:spPr bwMode="auto">
              <a:xfrm>
                <a:off x="98425" y="0"/>
                <a:ext cx="127000" cy="125413"/>
              </a:xfrm>
              <a:custGeom>
                <a:avLst/>
                <a:gdLst>
                  <a:gd name="T0" fmla="*/ 62802 w 91"/>
                  <a:gd name="T1" fmla="*/ 125413 h 91"/>
                  <a:gd name="T2" fmla="*/ 78154 w 91"/>
                  <a:gd name="T3" fmla="*/ 124035 h 91"/>
                  <a:gd name="T4" fmla="*/ 57220 w 91"/>
                  <a:gd name="T5" fmla="*/ 106119 h 91"/>
                  <a:gd name="T6" fmla="*/ 43264 w 91"/>
                  <a:gd name="T7" fmla="*/ 82690 h 91"/>
                  <a:gd name="T8" fmla="*/ 51637 w 91"/>
                  <a:gd name="T9" fmla="*/ 55127 h 91"/>
                  <a:gd name="T10" fmla="*/ 80945 w 91"/>
                  <a:gd name="T11" fmla="*/ 42723 h 91"/>
                  <a:gd name="T12" fmla="*/ 103275 w 91"/>
                  <a:gd name="T13" fmla="*/ 50992 h 91"/>
                  <a:gd name="T14" fmla="*/ 127000 w 91"/>
                  <a:gd name="T15" fmla="*/ 68908 h 91"/>
                  <a:gd name="T16" fmla="*/ 127000 w 91"/>
                  <a:gd name="T17" fmla="*/ 63396 h 91"/>
                  <a:gd name="T18" fmla="*/ 62802 w 91"/>
                  <a:gd name="T19" fmla="*/ 0 h 91"/>
                  <a:gd name="T20" fmla="*/ 0 w 91"/>
                  <a:gd name="T21" fmla="*/ 63396 h 91"/>
                  <a:gd name="T22" fmla="*/ 62802 w 91"/>
                  <a:gd name="T23" fmla="*/ 125413 h 9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1"/>
                  <a:gd name="T37" fmla="*/ 0 h 91"/>
                  <a:gd name="T38" fmla="*/ 91 w 91"/>
                  <a:gd name="T39" fmla="*/ 91 h 9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407"/>
              <p:cNvSpPr>
                <a:spLocks noChangeArrowheads="1"/>
              </p:cNvSpPr>
              <p:nvPr/>
            </p:nvSpPr>
            <p:spPr bwMode="auto">
              <a:xfrm>
                <a:off x="161925" y="63500"/>
                <a:ext cx="227013" cy="198438"/>
              </a:xfrm>
              <a:custGeom>
                <a:avLst/>
                <a:gdLst>
                  <a:gd name="T0" fmla="*/ 144843 w 163"/>
                  <a:gd name="T1" fmla="*/ 36080 h 143"/>
                  <a:gd name="T2" fmla="*/ 110025 w 163"/>
                  <a:gd name="T3" fmla="*/ 43018 h 143"/>
                  <a:gd name="T4" fmla="*/ 91919 w 163"/>
                  <a:gd name="T5" fmla="*/ 55507 h 143"/>
                  <a:gd name="T6" fmla="*/ 27854 w 163"/>
                  <a:gd name="T7" fmla="*/ 2775 h 143"/>
                  <a:gd name="T8" fmla="*/ 18105 w 163"/>
                  <a:gd name="T9" fmla="*/ 0 h 143"/>
                  <a:gd name="T10" fmla="*/ 5571 w 163"/>
                  <a:gd name="T11" fmla="*/ 5551 h 143"/>
                  <a:gd name="T12" fmla="*/ 6964 w 163"/>
                  <a:gd name="T13" fmla="*/ 27754 h 143"/>
                  <a:gd name="T14" fmla="*/ 72421 w 163"/>
                  <a:gd name="T15" fmla="*/ 80485 h 143"/>
                  <a:gd name="T16" fmla="*/ 64065 w 163"/>
                  <a:gd name="T17" fmla="*/ 101301 h 143"/>
                  <a:gd name="T18" fmla="*/ 62672 w 163"/>
                  <a:gd name="T19" fmla="*/ 112402 h 143"/>
                  <a:gd name="T20" fmla="*/ 101668 w 163"/>
                  <a:gd name="T21" fmla="*/ 91587 h 143"/>
                  <a:gd name="T22" fmla="*/ 123952 w 163"/>
                  <a:gd name="T23" fmla="*/ 86036 h 143"/>
                  <a:gd name="T24" fmla="*/ 165733 w 163"/>
                  <a:gd name="T25" fmla="*/ 109627 h 143"/>
                  <a:gd name="T26" fmla="*/ 147628 w 163"/>
                  <a:gd name="T27" fmla="*/ 173460 h 143"/>
                  <a:gd name="T28" fmla="*/ 114203 w 163"/>
                  <a:gd name="T29" fmla="*/ 192887 h 143"/>
                  <a:gd name="T30" fmla="*/ 144843 w 163"/>
                  <a:gd name="T31" fmla="*/ 198438 h 143"/>
                  <a:gd name="T32" fmla="*/ 227013 w 163"/>
                  <a:gd name="T33" fmla="*/ 116565 h 143"/>
                  <a:gd name="T34" fmla="*/ 144843 w 163"/>
                  <a:gd name="T35" fmla="*/ 36080 h 14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63"/>
                  <a:gd name="T55" fmla="*/ 0 h 143"/>
                  <a:gd name="T56" fmla="*/ 163 w 163"/>
                  <a:gd name="T57" fmla="*/ 143 h 14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408"/>
              <p:cNvSpPr>
                <a:spLocks noChangeArrowheads="1"/>
              </p:cNvSpPr>
              <p:nvPr/>
            </p:nvSpPr>
            <p:spPr bwMode="auto">
              <a:xfrm>
                <a:off x="0" y="169862"/>
                <a:ext cx="315913" cy="230188"/>
              </a:xfrm>
              <a:custGeom>
                <a:avLst/>
                <a:gdLst>
                  <a:gd name="T0" fmla="*/ 211536 w 227"/>
                  <a:gd name="T1" fmla="*/ 96260 h 165"/>
                  <a:gd name="T2" fmla="*/ 299213 w 227"/>
                  <a:gd name="T3" fmla="*/ 48828 h 165"/>
                  <a:gd name="T4" fmla="*/ 308955 w 227"/>
                  <a:gd name="T5" fmla="*/ 12556 h 165"/>
                  <a:gd name="T6" fmla="*/ 285296 w 227"/>
                  <a:gd name="T7" fmla="*/ 0 h 165"/>
                  <a:gd name="T8" fmla="*/ 272771 w 227"/>
                  <a:gd name="T9" fmla="*/ 2790 h 165"/>
                  <a:gd name="T10" fmla="*/ 187878 w 227"/>
                  <a:gd name="T11" fmla="*/ 50223 h 165"/>
                  <a:gd name="T12" fmla="*/ 171178 w 227"/>
                  <a:gd name="T13" fmla="*/ 36272 h 165"/>
                  <a:gd name="T14" fmla="*/ 107160 w 227"/>
                  <a:gd name="T15" fmla="*/ 15346 h 165"/>
                  <a:gd name="T16" fmla="*/ 0 w 227"/>
                  <a:gd name="T17" fmla="*/ 122767 h 165"/>
                  <a:gd name="T18" fmla="*/ 107160 w 227"/>
                  <a:gd name="T19" fmla="*/ 230188 h 165"/>
                  <a:gd name="T20" fmla="*/ 215712 w 227"/>
                  <a:gd name="T21" fmla="*/ 122767 h 165"/>
                  <a:gd name="T22" fmla="*/ 214320 w 227"/>
                  <a:gd name="T23" fmla="*/ 118582 h 165"/>
                  <a:gd name="T24" fmla="*/ 211536 w 227"/>
                  <a:gd name="T25" fmla="*/ 96260 h 16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7"/>
                  <a:gd name="T40" fmla="*/ 0 h 165"/>
                  <a:gd name="T41" fmla="*/ 227 w 227"/>
                  <a:gd name="T42" fmla="*/ 165 h 16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组合 23"/>
          <p:cNvGrpSpPr/>
          <p:nvPr/>
        </p:nvGrpSpPr>
        <p:grpSpPr bwMode="auto">
          <a:xfrm>
            <a:off x="6721475" y="2946402"/>
            <a:ext cx="1898651" cy="1897063"/>
            <a:chOff x="0" y="0"/>
            <a:chExt cx="1897870" cy="1897870"/>
          </a:xfrm>
        </p:grpSpPr>
        <p:grpSp>
          <p:nvGrpSpPr>
            <p:cNvPr id="26" name="组合 34"/>
            <p:cNvGrpSpPr/>
            <p:nvPr/>
          </p:nvGrpSpPr>
          <p:grpSpPr bwMode="auto">
            <a:xfrm>
              <a:off x="1401737" y="678935"/>
              <a:ext cx="318025" cy="540000"/>
              <a:chOff x="0" y="0"/>
              <a:chExt cx="236538" cy="401638"/>
            </a:xfrm>
          </p:grpSpPr>
          <p:sp>
            <p:nvSpPr>
              <p:cNvPr id="27" name="Freeform 49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36538" cy="320675"/>
              </a:xfrm>
              <a:custGeom>
                <a:avLst/>
                <a:gdLst>
                  <a:gd name="T0" fmla="*/ 119660 w 170"/>
                  <a:gd name="T1" fmla="*/ 0 h 230"/>
                  <a:gd name="T2" fmla="*/ 118269 w 170"/>
                  <a:gd name="T3" fmla="*/ 0 h 230"/>
                  <a:gd name="T4" fmla="*/ 116878 w 170"/>
                  <a:gd name="T5" fmla="*/ 0 h 230"/>
                  <a:gd name="T6" fmla="*/ 0 w 170"/>
                  <a:gd name="T7" fmla="*/ 133847 h 230"/>
                  <a:gd name="T8" fmla="*/ 69570 w 170"/>
                  <a:gd name="T9" fmla="*/ 320675 h 230"/>
                  <a:gd name="T10" fmla="*/ 166968 w 170"/>
                  <a:gd name="T11" fmla="*/ 320675 h 230"/>
                  <a:gd name="T12" fmla="*/ 236538 w 170"/>
                  <a:gd name="T13" fmla="*/ 133847 h 230"/>
                  <a:gd name="T14" fmla="*/ 119660 w 170"/>
                  <a:gd name="T15" fmla="*/ 0 h 230"/>
                  <a:gd name="T16" fmla="*/ 146097 w 170"/>
                  <a:gd name="T17" fmla="*/ 292790 h 230"/>
                  <a:gd name="T18" fmla="*/ 134966 w 170"/>
                  <a:gd name="T19" fmla="*/ 292790 h 230"/>
                  <a:gd name="T20" fmla="*/ 134966 w 170"/>
                  <a:gd name="T21" fmla="*/ 221684 h 230"/>
                  <a:gd name="T22" fmla="*/ 101572 w 170"/>
                  <a:gd name="T23" fmla="*/ 221684 h 230"/>
                  <a:gd name="T24" fmla="*/ 101572 w 170"/>
                  <a:gd name="T25" fmla="*/ 292790 h 230"/>
                  <a:gd name="T26" fmla="*/ 90441 w 170"/>
                  <a:gd name="T27" fmla="*/ 292790 h 230"/>
                  <a:gd name="T28" fmla="*/ 68179 w 170"/>
                  <a:gd name="T29" fmla="*/ 245386 h 230"/>
                  <a:gd name="T30" fmla="*/ 27828 w 170"/>
                  <a:gd name="T31" fmla="*/ 133847 h 230"/>
                  <a:gd name="T32" fmla="*/ 68179 w 170"/>
                  <a:gd name="T33" fmla="*/ 41827 h 230"/>
                  <a:gd name="T34" fmla="*/ 116878 w 170"/>
                  <a:gd name="T35" fmla="*/ 27885 h 230"/>
                  <a:gd name="T36" fmla="*/ 116878 w 170"/>
                  <a:gd name="T37" fmla="*/ 27885 h 230"/>
                  <a:gd name="T38" fmla="*/ 118269 w 170"/>
                  <a:gd name="T39" fmla="*/ 27885 h 230"/>
                  <a:gd name="T40" fmla="*/ 119660 w 170"/>
                  <a:gd name="T41" fmla="*/ 27885 h 230"/>
                  <a:gd name="T42" fmla="*/ 119660 w 170"/>
                  <a:gd name="T43" fmla="*/ 27885 h 230"/>
                  <a:gd name="T44" fmla="*/ 168359 w 170"/>
                  <a:gd name="T45" fmla="*/ 41827 h 230"/>
                  <a:gd name="T46" fmla="*/ 208710 w 170"/>
                  <a:gd name="T47" fmla="*/ 133847 h 230"/>
                  <a:gd name="T48" fmla="*/ 168359 w 170"/>
                  <a:gd name="T49" fmla="*/ 245386 h 230"/>
                  <a:gd name="T50" fmla="*/ 146097 w 170"/>
                  <a:gd name="T51" fmla="*/ 292790 h 2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70"/>
                  <a:gd name="T79" fmla="*/ 0 h 230"/>
                  <a:gd name="T80" fmla="*/ 170 w 170"/>
                  <a:gd name="T81" fmla="*/ 230 h 2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Rectangle 493"/>
              <p:cNvSpPr>
                <a:spLocks noChangeArrowheads="1"/>
              </p:cNvSpPr>
              <p:nvPr/>
            </p:nvSpPr>
            <p:spPr bwMode="auto">
              <a:xfrm>
                <a:off x="69850" y="334962"/>
                <a:ext cx="98425" cy="26988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Rectangle 494"/>
              <p:cNvSpPr>
                <a:spLocks noChangeArrowheads="1"/>
              </p:cNvSpPr>
              <p:nvPr/>
            </p:nvSpPr>
            <p:spPr bwMode="auto">
              <a:xfrm>
                <a:off x="95250" y="374650"/>
                <a:ext cx="49213" cy="26988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0" name="组合 53"/>
          <p:cNvGrpSpPr/>
          <p:nvPr/>
        </p:nvGrpSpPr>
        <p:grpSpPr bwMode="auto">
          <a:xfrm>
            <a:off x="3554413" y="2946402"/>
            <a:ext cx="1898651" cy="1897063"/>
            <a:chOff x="0" y="0"/>
            <a:chExt cx="1897870" cy="1897870"/>
          </a:xfrm>
        </p:grpSpPr>
        <p:sp>
          <p:nvSpPr>
            <p:cNvPr id="31" name="Freeform 169"/>
            <p:cNvSpPr>
              <a:spLocks noChangeAspect="1" noChangeArrowheads="1"/>
            </p:cNvSpPr>
            <p:nvPr/>
          </p:nvSpPr>
          <p:spPr bwMode="auto">
            <a:xfrm>
              <a:off x="211267" y="678935"/>
              <a:ext cx="360000" cy="540000"/>
            </a:xfrm>
            <a:custGeom>
              <a:avLst/>
              <a:gdLst>
                <a:gd name="T0" fmla="*/ 270000 w 192"/>
                <a:gd name="T1" fmla="*/ 360000 h 288"/>
                <a:gd name="T2" fmla="*/ 243750 w 192"/>
                <a:gd name="T3" fmla="*/ 363750 h 288"/>
                <a:gd name="T4" fmla="*/ 225000 w 192"/>
                <a:gd name="T5" fmla="*/ 360000 h 288"/>
                <a:gd name="T6" fmla="*/ 180000 w 192"/>
                <a:gd name="T7" fmla="*/ 313125 h 288"/>
                <a:gd name="T8" fmla="*/ 176250 w 192"/>
                <a:gd name="T9" fmla="*/ 296250 h 288"/>
                <a:gd name="T10" fmla="*/ 180000 w 192"/>
                <a:gd name="T11" fmla="*/ 270000 h 288"/>
                <a:gd name="T12" fmla="*/ 176250 w 192"/>
                <a:gd name="T13" fmla="*/ 245625 h 288"/>
                <a:gd name="T14" fmla="*/ 180000 w 192"/>
                <a:gd name="T15" fmla="*/ 226875 h 288"/>
                <a:gd name="T16" fmla="*/ 226875 w 192"/>
                <a:gd name="T17" fmla="*/ 180000 h 288"/>
                <a:gd name="T18" fmla="*/ 245625 w 192"/>
                <a:gd name="T19" fmla="*/ 176250 h 288"/>
                <a:gd name="T20" fmla="*/ 270000 w 192"/>
                <a:gd name="T21" fmla="*/ 180000 h 288"/>
                <a:gd name="T22" fmla="*/ 360000 w 192"/>
                <a:gd name="T23" fmla="*/ 90000 h 288"/>
                <a:gd name="T24" fmla="*/ 270000 w 192"/>
                <a:gd name="T25" fmla="*/ 0 h 288"/>
                <a:gd name="T26" fmla="*/ 180000 w 192"/>
                <a:gd name="T27" fmla="*/ 90000 h 288"/>
                <a:gd name="T28" fmla="*/ 183750 w 192"/>
                <a:gd name="T29" fmla="*/ 116250 h 288"/>
                <a:gd name="T30" fmla="*/ 180000 w 192"/>
                <a:gd name="T31" fmla="*/ 133125 h 288"/>
                <a:gd name="T32" fmla="*/ 133125 w 192"/>
                <a:gd name="T33" fmla="*/ 180000 h 288"/>
                <a:gd name="T34" fmla="*/ 116250 w 192"/>
                <a:gd name="T35" fmla="*/ 183750 h 288"/>
                <a:gd name="T36" fmla="*/ 90000 w 192"/>
                <a:gd name="T37" fmla="*/ 180000 h 288"/>
                <a:gd name="T38" fmla="*/ 0 w 192"/>
                <a:gd name="T39" fmla="*/ 270000 h 288"/>
                <a:gd name="T40" fmla="*/ 90000 w 192"/>
                <a:gd name="T41" fmla="*/ 360000 h 288"/>
                <a:gd name="T42" fmla="*/ 112500 w 192"/>
                <a:gd name="T43" fmla="*/ 356250 h 288"/>
                <a:gd name="T44" fmla="*/ 131250 w 192"/>
                <a:gd name="T45" fmla="*/ 360000 h 288"/>
                <a:gd name="T46" fmla="*/ 178125 w 192"/>
                <a:gd name="T47" fmla="*/ 408750 h 288"/>
                <a:gd name="T48" fmla="*/ 183750 w 192"/>
                <a:gd name="T49" fmla="*/ 425625 h 288"/>
                <a:gd name="T50" fmla="*/ 180000 w 192"/>
                <a:gd name="T51" fmla="*/ 450000 h 288"/>
                <a:gd name="T52" fmla="*/ 270000 w 192"/>
                <a:gd name="T53" fmla="*/ 540000 h 288"/>
                <a:gd name="T54" fmla="*/ 360000 w 192"/>
                <a:gd name="T55" fmla="*/ 450000 h 288"/>
                <a:gd name="T56" fmla="*/ 270000 w 192"/>
                <a:gd name="T57" fmla="*/ 360000 h 28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92"/>
                <a:gd name="T88" fmla="*/ 0 h 288"/>
                <a:gd name="T89" fmla="*/ 192 w 192"/>
                <a:gd name="T90" fmla="*/ 288 h 28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矩形 56"/>
          <p:cNvSpPr>
            <a:spLocks noChangeArrowheads="1"/>
          </p:cNvSpPr>
          <p:nvPr/>
        </p:nvSpPr>
        <p:spPr bwMode="auto">
          <a:xfrm>
            <a:off x="4124326" y="3359151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4138614" y="3708401"/>
            <a:ext cx="1455737" cy="812522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58"/>
          <p:cNvSpPr>
            <a:spLocks noChangeArrowheads="1"/>
          </p:cNvSpPr>
          <p:nvPr/>
        </p:nvSpPr>
        <p:spPr bwMode="auto">
          <a:xfrm>
            <a:off x="6747855" y="3359151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638926" y="3708401"/>
            <a:ext cx="1454151" cy="812522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62"/>
          <p:cNvSpPr>
            <a:spLocks noChangeArrowheads="1"/>
          </p:cNvSpPr>
          <p:nvPr/>
        </p:nvSpPr>
        <p:spPr bwMode="auto">
          <a:xfrm>
            <a:off x="5414658" y="2216151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5408613" y="2566989"/>
            <a:ext cx="1357312" cy="812522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在此录入图表的说明，在此录入图表的说明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64"/>
          <p:cNvSpPr>
            <a:spLocks noChangeArrowheads="1"/>
          </p:cNvSpPr>
          <p:nvPr/>
        </p:nvSpPr>
        <p:spPr bwMode="auto">
          <a:xfrm>
            <a:off x="5423389" y="4927600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5368926" y="5305426"/>
            <a:ext cx="1454151" cy="812522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bldLvl="0" autoUpdateAnimBg="0"/>
      <p:bldP spid="4" grpId="0" bldLvl="0" autoUpdateAnimBg="0"/>
      <p:bldP spid="5" grpId="0" bldLvl="0" autoUpdateAnimBg="0"/>
      <p:bldP spid="6" grpId="0" bldLvl="0" autoUpdateAnimBg="0"/>
      <p:bldP spid="7" grpId="0" bldLvl="0" autoUpdateAnimBg="0"/>
      <p:bldP spid="8" grpId="0" bldLvl="0" autoUpdateAnimBg="0"/>
      <p:bldP spid="9" grpId="0" bldLvl="0" autoUpdateAnimBg="0"/>
      <p:bldP spid="10" grpId="0" bldLvl="0" autoUpdateAnimBg="0"/>
      <p:bldP spid="11" grpId="0" bldLvl="0" autoUpdateAnimBg="0"/>
      <p:bldP spid="12" grpId="0" bldLvl="0" autoUpdateAnimBg="0"/>
      <p:bldP spid="13" grpId="0" bldLvl="0" autoUpdateAnimBg="0"/>
      <p:bldP spid="14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  <p:bldP spid="36" grpId="0" bldLvl="0" autoUpdateAnimBg="0"/>
      <p:bldP spid="37" grpId="0" bldLvl="0" autoUpdateAnimBg="0"/>
      <p:bldP spid="38" grpId="0" bldLvl="0" autoUpdateAnimBg="0"/>
      <p:bldP spid="39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16"/>
          <p:cNvGrpSpPr/>
          <p:nvPr/>
        </p:nvGrpSpPr>
        <p:grpSpPr bwMode="auto">
          <a:xfrm>
            <a:off x="7267575" y="1789114"/>
            <a:ext cx="1955800" cy="347663"/>
            <a:chOff x="0" y="0"/>
            <a:chExt cx="1957146" cy="347067"/>
          </a:xfrm>
          <a:solidFill>
            <a:schemeClr val="bg1"/>
          </a:solidFill>
        </p:grpSpPr>
        <p:sp>
          <p:nvSpPr>
            <p:cNvPr id="4" name="Straight Arrow Connector 25"/>
            <p:cNvSpPr>
              <a:spLocks noChangeShapeType="1"/>
            </p:cNvSpPr>
            <p:nvPr/>
          </p:nvSpPr>
          <p:spPr bwMode="auto">
            <a:xfrm>
              <a:off x="0" y="173534"/>
              <a:ext cx="1766584" cy="1"/>
            </a:xfrm>
            <a:prstGeom prst="straightConnector1">
              <a:avLst/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Oval 27"/>
            <p:cNvSpPr>
              <a:spLocks noChangeArrowheads="1"/>
            </p:cNvSpPr>
            <p:nvPr/>
          </p:nvSpPr>
          <p:spPr bwMode="auto">
            <a:xfrm>
              <a:off x="1612059" y="0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117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6" name="组合 15"/>
          <p:cNvGrpSpPr/>
          <p:nvPr/>
        </p:nvGrpSpPr>
        <p:grpSpPr bwMode="auto">
          <a:xfrm>
            <a:off x="8101013" y="4772026"/>
            <a:ext cx="1122363" cy="847725"/>
            <a:chOff x="0" y="0"/>
            <a:chExt cx="1122813" cy="848625"/>
          </a:xfrm>
          <a:solidFill>
            <a:schemeClr val="bg1"/>
          </a:solidFill>
        </p:grpSpPr>
        <p:sp>
          <p:nvSpPr>
            <p:cNvPr id="7" name="Straight Arrow Connector 42"/>
            <p:cNvSpPr>
              <a:spLocks noChangeShapeType="1"/>
            </p:cNvSpPr>
            <p:nvPr/>
          </p:nvSpPr>
          <p:spPr bwMode="auto">
            <a:xfrm>
              <a:off x="535223" y="675092"/>
              <a:ext cx="394904" cy="1"/>
            </a:xfrm>
            <a:prstGeom prst="straightConnector1">
              <a:avLst/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Straight Connector 45"/>
            <p:cNvSpPr>
              <a:spLocks noChangeShapeType="1"/>
            </p:cNvSpPr>
            <p:nvPr/>
          </p:nvSpPr>
          <p:spPr bwMode="auto">
            <a:xfrm flipH="1" flipV="1">
              <a:off x="0" y="0"/>
              <a:ext cx="535223" cy="675092"/>
            </a:xfrm>
            <a:prstGeom prst="line">
              <a:avLst/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Oval 34"/>
            <p:cNvSpPr>
              <a:spLocks noChangeArrowheads="1"/>
            </p:cNvSpPr>
            <p:nvPr/>
          </p:nvSpPr>
          <p:spPr bwMode="auto">
            <a:xfrm>
              <a:off x="777726" y="501558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117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10" name="组合 17"/>
          <p:cNvGrpSpPr/>
          <p:nvPr/>
        </p:nvGrpSpPr>
        <p:grpSpPr bwMode="auto">
          <a:xfrm>
            <a:off x="7966075" y="2917826"/>
            <a:ext cx="1257300" cy="974725"/>
            <a:chOff x="0" y="0"/>
            <a:chExt cx="1258787" cy="975500"/>
          </a:xfrm>
          <a:solidFill>
            <a:schemeClr val="bg1"/>
          </a:solidFill>
        </p:grpSpPr>
        <p:sp>
          <p:nvSpPr>
            <p:cNvPr id="11" name="Straight Arrow Connector 38"/>
            <p:cNvSpPr>
              <a:spLocks noChangeShapeType="1"/>
            </p:cNvSpPr>
            <p:nvPr/>
          </p:nvSpPr>
          <p:spPr bwMode="auto">
            <a:xfrm>
              <a:off x="494871" y="0"/>
              <a:ext cx="572172" cy="765754"/>
            </a:xfrm>
            <a:prstGeom prst="straightConnector1">
              <a:avLst/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Straight Connector 41"/>
            <p:cNvSpPr>
              <a:spLocks noChangeShapeType="1"/>
            </p:cNvSpPr>
            <p:nvPr/>
          </p:nvSpPr>
          <p:spPr bwMode="auto">
            <a:xfrm flipH="1">
              <a:off x="0" y="0"/>
              <a:ext cx="494871" cy="1"/>
            </a:xfrm>
            <a:prstGeom prst="line">
              <a:avLst/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Oval 36"/>
            <p:cNvSpPr>
              <a:spLocks noChangeArrowheads="1"/>
            </p:cNvSpPr>
            <p:nvPr/>
          </p:nvSpPr>
          <p:spPr bwMode="auto">
            <a:xfrm>
              <a:off x="913700" y="628433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117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组合 9"/>
          <p:cNvGrpSpPr/>
          <p:nvPr/>
        </p:nvGrpSpPr>
        <p:grpSpPr bwMode="auto">
          <a:xfrm>
            <a:off x="3090863" y="1836739"/>
            <a:ext cx="1390651" cy="444500"/>
            <a:chOff x="0" y="0"/>
            <a:chExt cx="1390391" cy="444014"/>
          </a:xfrm>
          <a:solidFill>
            <a:schemeClr val="bg1"/>
          </a:solidFill>
        </p:grpSpPr>
        <p:sp>
          <p:nvSpPr>
            <p:cNvPr id="15" name="Straight Arrow Connector 70"/>
            <p:cNvSpPr>
              <a:spLocks noChangeShapeType="1"/>
            </p:cNvSpPr>
            <p:nvPr/>
          </p:nvSpPr>
          <p:spPr bwMode="auto">
            <a:xfrm flipH="1">
              <a:off x="89829" y="173534"/>
              <a:ext cx="781837" cy="1"/>
            </a:xfrm>
            <a:prstGeom prst="straightConnector1">
              <a:avLst/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Straight Connector 72"/>
            <p:cNvSpPr>
              <a:spLocks noChangeShapeType="1"/>
            </p:cNvSpPr>
            <p:nvPr/>
          </p:nvSpPr>
          <p:spPr bwMode="auto">
            <a:xfrm>
              <a:off x="871666" y="173534"/>
              <a:ext cx="518725" cy="270480"/>
            </a:xfrm>
            <a:prstGeom prst="line">
              <a:avLst/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Oval 48"/>
            <p:cNvSpPr>
              <a:spLocks noChangeArrowheads="1"/>
            </p:cNvSpPr>
            <p:nvPr/>
          </p:nvSpPr>
          <p:spPr bwMode="auto">
            <a:xfrm>
              <a:off x="0" y="0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117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19" name="组合 14"/>
          <p:cNvGrpSpPr/>
          <p:nvPr/>
        </p:nvGrpSpPr>
        <p:grpSpPr bwMode="auto">
          <a:xfrm>
            <a:off x="3090865" y="5045076"/>
            <a:ext cx="1481137" cy="574675"/>
            <a:chOff x="0" y="0"/>
            <a:chExt cx="1481420" cy="575242"/>
          </a:xfrm>
          <a:solidFill>
            <a:schemeClr val="bg1"/>
          </a:solidFill>
        </p:grpSpPr>
        <p:sp>
          <p:nvSpPr>
            <p:cNvPr id="20" name="Straight Arrow Connector 57"/>
            <p:cNvSpPr>
              <a:spLocks noChangeShapeType="1"/>
            </p:cNvSpPr>
            <p:nvPr/>
          </p:nvSpPr>
          <p:spPr bwMode="auto">
            <a:xfrm flipH="1">
              <a:off x="172543" y="401709"/>
              <a:ext cx="1052726" cy="1"/>
            </a:xfrm>
            <a:prstGeom prst="straightConnector1">
              <a:avLst/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Straight Connector 60"/>
            <p:cNvSpPr>
              <a:spLocks noChangeShapeType="1"/>
            </p:cNvSpPr>
            <p:nvPr/>
          </p:nvSpPr>
          <p:spPr bwMode="auto">
            <a:xfrm flipH="1">
              <a:off x="1225268" y="0"/>
              <a:ext cx="256152" cy="401711"/>
            </a:xfrm>
            <a:prstGeom prst="line">
              <a:avLst/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Oval 50"/>
            <p:cNvSpPr>
              <a:spLocks noChangeArrowheads="1"/>
            </p:cNvSpPr>
            <p:nvPr/>
          </p:nvSpPr>
          <p:spPr bwMode="auto">
            <a:xfrm>
              <a:off x="0" y="228175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117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23" name="组合 12"/>
          <p:cNvGrpSpPr/>
          <p:nvPr/>
        </p:nvGrpSpPr>
        <p:grpSpPr bwMode="auto">
          <a:xfrm>
            <a:off x="3090863" y="3013076"/>
            <a:ext cx="2381251" cy="879475"/>
            <a:chOff x="0" y="0"/>
            <a:chExt cx="2382016" cy="879473"/>
          </a:xfrm>
          <a:solidFill>
            <a:schemeClr val="bg1"/>
          </a:solidFill>
        </p:grpSpPr>
        <p:sp>
          <p:nvSpPr>
            <p:cNvPr id="24" name="Straight Arrow Connector 62"/>
            <p:cNvSpPr>
              <a:spLocks noChangeShapeType="1"/>
            </p:cNvSpPr>
            <p:nvPr/>
          </p:nvSpPr>
          <p:spPr bwMode="auto">
            <a:xfrm flipH="1">
              <a:off x="188483" y="0"/>
              <a:ext cx="683241" cy="705113"/>
            </a:xfrm>
            <a:prstGeom prst="straightConnector1">
              <a:avLst/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Straight Connector 64"/>
            <p:cNvSpPr>
              <a:spLocks noChangeShapeType="1"/>
            </p:cNvSpPr>
            <p:nvPr/>
          </p:nvSpPr>
          <p:spPr bwMode="auto">
            <a:xfrm flipH="1">
              <a:off x="871666" y="4152"/>
              <a:ext cx="1510350" cy="1"/>
            </a:xfrm>
            <a:prstGeom prst="line">
              <a:avLst/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Oval 52"/>
            <p:cNvSpPr>
              <a:spLocks noChangeArrowheads="1"/>
            </p:cNvSpPr>
            <p:nvPr/>
          </p:nvSpPr>
          <p:spPr bwMode="auto">
            <a:xfrm>
              <a:off x="0" y="532406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117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27" name="TextBox 59"/>
          <p:cNvSpPr>
            <a:spLocks noChangeArrowheads="1"/>
          </p:cNvSpPr>
          <p:nvPr/>
        </p:nvSpPr>
        <p:spPr bwMode="auto">
          <a:xfrm flipH="1">
            <a:off x="304801" y="1730375"/>
            <a:ext cx="2587625" cy="400101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r" eaLnBrk="0" hangingPunct="0"/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输入内容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8" name="矩形 17"/>
          <p:cNvSpPr>
            <a:spLocks noChangeArrowheads="1"/>
          </p:cNvSpPr>
          <p:nvPr/>
        </p:nvSpPr>
        <p:spPr bwMode="auto">
          <a:xfrm>
            <a:off x="1069975" y="2092325"/>
            <a:ext cx="1822451" cy="994880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9" name="TextBox 59"/>
          <p:cNvSpPr>
            <a:spLocks noChangeArrowheads="1"/>
          </p:cNvSpPr>
          <p:nvPr/>
        </p:nvSpPr>
        <p:spPr bwMode="auto">
          <a:xfrm flipH="1">
            <a:off x="304801" y="3457575"/>
            <a:ext cx="2587625" cy="400101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r" eaLnBrk="0" hangingPunct="0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输入内容</a:t>
            </a:r>
            <a:endParaRPr lang="en-US" sz="20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0" name="矩形 17"/>
          <p:cNvSpPr>
            <a:spLocks noChangeArrowheads="1"/>
          </p:cNvSpPr>
          <p:nvPr/>
        </p:nvSpPr>
        <p:spPr bwMode="auto">
          <a:xfrm>
            <a:off x="1069975" y="3819525"/>
            <a:ext cx="1822451" cy="994880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1" name="TextBox 59"/>
          <p:cNvSpPr>
            <a:spLocks noChangeArrowheads="1"/>
          </p:cNvSpPr>
          <p:nvPr/>
        </p:nvSpPr>
        <p:spPr bwMode="auto">
          <a:xfrm flipH="1">
            <a:off x="304801" y="5191126"/>
            <a:ext cx="2587625" cy="400101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r" eaLnBrk="0" hangingPunct="0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输入内容</a:t>
            </a:r>
            <a:endParaRPr lang="en-US" sz="20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2" name="矩形 17"/>
          <p:cNvSpPr>
            <a:spLocks noChangeArrowheads="1"/>
          </p:cNvSpPr>
          <p:nvPr/>
        </p:nvSpPr>
        <p:spPr bwMode="auto">
          <a:xfrm>
            <a:off x="1069975" y="5553076"/>
            <a:ext cx="1822451" cy="769241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在此录入上述图表的描述说明，在此录入图表的描述说明。</a:t>
            </a:r>
            <a:endParaRPr lang="zh-CN" altLang="en-US" sz="13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3" name="矩形 17"/>
          <p:cNvSpPr>
            <a:spLocks noChangeArrowheads="1"/>
          </p:cNvSpPr>
          <p:nvPr/>
        </p:nvSpPr>
        <p:spPr bwMode="auto">
          <a:xfrm>
            <a:off x="9374188" y="2060575"/>
            <a:ext cx="1822451" cy="994880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33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3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4" name="矩形 17"/>
          <p:cNvSpPr>
            <a:spLocks noChangeArrowheads="1"/>
          </p:cNvSpPr>
          <p:nvPr/>
        </p:nvSpPr>
        <p:spPr bwMode="auto">
          <a:xfrm>
            <a:off x="9374188" y="3827463"/>
            <a:ext cx="1822451" cy="994880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5" name="矩形 17"/>
          <p:cNvSpPr>
            <a:spLocks noChangeArrowheads="1"/>
          </p:cNvSpPr>
          <p:nvPr/>
        </p:nvSpPr>
        <p:spPr bwMode="auto">
          <a:xfrm>
            <a:off x="9374188" y="5575300"/>
            <a:ext cx="1822451" cy="769241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在此录入上述图表的综合描述说明，在此录入。</a:t>
            </a:r>
            <a:endParaRPr lang="zh-CN" altLang="en-US" sz="13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36" name="组合 7"/>
          <p:cNvGrpSpPr/>
          <p:nvPr/>
        </p:nvGrpSpPr>
        <p:grpSpPr bwMode="auto">
          <a:xfrm>
            <a:off x="3794126" y="3152777"/>
            <a:ext cx="1993900" cy="1998663"/>
            <a:chOff x="0" y="0"/>
            <a:chExt cx="1993900" cy="1998133"/>
          </a:xfrm>
        </p:grpSpPr>
        <p:sp>
          <p:nvSpPr>
            <p:cNvPr id="37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993900" cy="1998133"/>
            </a:xfrm>
            <a:custGeom>
              <a:avLst/>
              <a:gdLst>
                <a:gd name="T0" fmla="*/ 1911432 w 1088"/>
                <a:gd name="T1" fmla="*/ 929407 h 1090"/>
                <a:gd name="T2" fmla="*/ 1898603 w 1088"/>
                <a:gd name="T3" fmla="*/ 834083 h 1090"/>
                <a:gd name="T4" fmla="*/ 1876612 w 1088"/>
                <a:gd name="T5" fmla="*/ 740592 h 1090"/>
                <a:gd name="T6" fmla="*/ 1845457 w 1088"/>
                <a:gd name="T7" fmla="*/ 650768 h 1090"/>
                <a:gd name="T8" fmla="*/ 1803306 w 1088"/>
                <a:gd name="T9" fmla="*/ 562777 h 1090"/>
                <a:gd name="T10" fmla="*/ 1753825 w 1088"/>
                <a:gd name="T11" fmla="*/ 482118 h 1090"/>
                <a:gd name="T12" fmla="*/ 1695181 w 1088"/>
                <a:gd name="T13" fmla="*/ 405126 h 1090"/>
                <a:gd name="T14" fmla="*/ 1631039 w 1088"/>
                <a:gd name="T15" fmla="*/ 335466 h 1090"/>
                <a:gd name="T16" fmla="*/ 1557734 w 1088"/>
                <a:gd name="T17" fmla="*/ 273139 h 1090"/>
                <a:gd name="T18" fmla="*/ 1478931 w 1088"/>
                <a:gd name="T19" fmla="*/ 218145 h 1090"/>
                <a:gd name="T20" fmla="*/ 1394630 w 1088"/>
                <a:gd name="T21" fmla="*/ 170483 h 1090"/>
                <a:gd name="T22" fmla="*/ 1306664 w 1088"/>
                <a:gd name="T23" fmla="*/ 133820 h 1090"/>
                <a:gd name="T24" fmla="*/ 1215033 w 1088"/>
                <a:gd name="T25" fmla="*/ 106323 h 1090"/>
                <a:gd name="T26" fmla="*/ 1119736 w 1088"/>
                <a:gd name="T27" fmla="*/ 87991 h 1090"/>
                <a:gd name="T28" fmla="*/ 1024439 w 1088"/>
                <a:gd name="T29" fmla="*/ 80659 h 1090"/>
                <a:gd name="T30" fmla="*/ 929143 w 1088"/>
                <a:gd name="T31" fmla="*/ 82492 h 1090"/>
                <a:gd name="T32" fmla="*/ 833846 w 1088"/>
                <a:gd name="T33" fmla="*/ 95324 h 1090"/>
                <a:gd name="T34" fmla="*/ 740382 w 1088"/>
                <a:gd name="T35" fmla="*/ 117322 h 1090"/>
                <a:gd name="T36" fmla="*/ 648750 w 1088"/>
                <a:gd name="T37" fmla="*/ 148485 h 1090"/>
                <a:gd name="T38" fmla="*/ 562617 w 1088"/>
                <a:gd name="T39" fmla="*/ 190648 h 1090"/>
                <a:gd name="T40" fmla="*/ 480149 w 1088"/>
                <a:gd name="T41" fmla="*/ 240143 h 1090"/>
                <a:gd name="T42" fmla="*/ 405011 w 1088"/>
                <a:gd name="T43" fmla="*/ 298803 h 1090"/>
                <a:gd name="T44" fmla="*/ 333538 w 1088"/>
                <a:gd name="T45" fmla="*/ 364797 h 1090"/>
                <a:gd name="T46" fmla="*/ 271229 w 1088"/>
                <a:gd name="T47" fmla="*/ 436290 h 1090"/>
                <a:gd name="T48" fmla="*/ 216250 w 1088"/>
                <a:gd name="T49" fmla="*/ 516948 h 1090"/>
                <a:gd name="T50" fmla="*/ 170434 w 1088"/>
                <a:gd name="T51" fmla="*/ 601273 h 1090"/>
                <a:gd name="T52" fmla="*/ 133782 w 1088"/>
                <a:gd name="T53" fmla="*/ 689264 h 1090"/>
                <a:gd name="T54" fmla="*/ 106292 w 1088"/>
                <a:gd name="T55" fmla="*/ 780922 h 1090"/>
                <a:gd name="T56" fmla="*/ 87966 w 1088"/>
                <a:gd name="T57" fmla="*/ 876245 h 1090"/>
                <a:gd name="T58" fmla="*/ 80636 w 1088"/>
                <a:gd name="T59" fmla="*/ 971569 h 1090"/>
                <a:gd name="T60" fmla="*/ 82468 w 1088"/>
                <a:gd name="T61" fmla="*/ 1066893 h 1090"/>
                <a:gd name="T62" fmla="*/ 95297 w 1088"/>
                <a:gd name="T63" fmla="*/ 1162217 h 1090"/>
                <a:gd name="T64" fmla="*/ 117288 w 1088"/>
                <a:gd name="T65" fmla="*/ 1257540 h 1090"/>
                <a:gd name="T66" fmla="*/ 148443 w 1088"/>
                <a:gd name="T67" fmla="*/ 1347365 h 1090"/>
                <a:gd name="T68" fmla="*/ 190593 w 1088"/>
                <a:gd name="T69" fmla="*/ 1433523 h 1090"/>
                <a:gd name="T70" fmla="*/ 240074 w 1088"/>
                <a:gd name="T71" fmla="*/ 1516014 h 1090"/>
                <a:gd name="T72" fmla="*/ 298718 w 1088"/>
                <a:gd name="T73" fmla="*/ 1593007 h 1090"/>
                <a:gd name="T74" fmla="*/ 362860 w 1088"/>
                <a:gd name="T75" fmla="*/ 1662666 h 1090"/>
                <a:gd name="T76" fmla="*/ 436166 w 1088"/>
                <a:gd name="T77" fmla="*/ 1724993 h 1090"/>
                <a:gd name="T78" fmla="*/ 514969 w 1088"/>
                <a:gd name="T79" fmla="*/ 1779988 h 1090"/>
                <a:gd name="T80" fmla="*/ 599270 w 1088"/>
                <a:gd name="T81" fmla="*/ 1825817 h 1090"/>
                <a:gd name="T82" fmla="*/ 687236 w 1088"/>
                <a:gd name="T83" fmla="*/ 1864313 h 1090"/>
                <a:gd name="T84" fmla="*/ 778867 w 1088"/>
                <a:gd name="T85" fmla="*/ 1891810 h 1090"/>
                <a:gd name="T86" fmla="*/ 874164 w 1088"/>
                <a:gd name="T87" fmla="*/ 1908309 h 1090"/>
                <a:gd name="T88" fmla="*/ 969461 w 1088"/>
                <a:gd name="T89" fmla="*/ 1917474 h 1090"/>
                <a:gd name="T90" fmla="*/ 1064757 w 1088"/>
                <a:gd name="T91" fmla="*/ 1915641 h 1090"/>
                <a:gd name="T92" fmla="*/ 1160054 w 1088"/>
                <a:gd name="T93" fmla="*/ 1902809 h 1090"/>
                <a:gd name="T94" fmla="*/ 1253518 w 1088"/>
                <a:gd name="T95" fmla="*/ 1880811 h 1090"/>
                <a:gd name="T96" fmla="*/ 1345149 w 1088"/>
                <a:gd name="T97" fmla="*/ 1849648 h 1090"/>
                <a:gd name="T98" fmla="*/ 1431283 w 1088"/>
                <a:gd name="T99" fmla="*/ 1807485 h 1090"/>
                <a:gd name="T100" fmla="*/ 1513751 w 1088"/>
                <a:gd name="T101" fmla="*/ 1757990 h 1090"/>
                <a:gd name="T102" fmla="*/ 1588889 w 1088"/>
                <a:gd name="T103" fmla="*/ 1699329 h 1090"/>
                <a:gd name="T104" fmla="*/ 1658529 w 1088"/>
                <a:gd name="T105" fmla="*/ 1633336 h 1090"/>
                <a:gd name="T106" fmla="*/ 1722671 w 1088"/>
                <a:gd name="T107" fmla="*/ 1560010 h 1090"/>
                <a:gd name="T108" fmla="*/ 1775817 w 1088"/>
                <a:gd name="T109" fmla="*/ 1481185 h 1090"/>
                <a:gd name="T110" fmla="*/ 1823465 w 1088"/>
                <a:gd name="T111" fmla="*/ 1396860 h 1090"/>
                <a:gd name="T112" fmla="*/ 1860118 w 1088"/>
                <a:gd name="T113" fmla="*/ 1308869 h 1090"/>
                <a:gd name="T114" fmla="*/ 1887608 w 1088"/>
                <a:gd name="T115" fmla="*/ 1217211 h 1090"/>
                <a:gd name="T116" fmla="*/ 1905934 w 1088"/>
                <a:gd name="T117" fmla="*/ 1121887 h 1090"/>
                <a:gd name="T118" fmla="*/ 1913264 w 1088"/>
                <a:gd name="T119" fmla="*/ 1026564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chemeClr val="bg1">
                <a:alpha val="39999"/>
              </a:schemeClr>
            </a:solidFill>
            <a:ln w="9525">
              <a:noFill/>
              <a:bevel/>
            </a:ln>
          </p:spPr>
          <p:txBody>
            <a:bodyPr lIns="162560" tIns="81280" rIns="162560" bIns="81280"/>
            <a:lstStyle/>
            <a:p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38" name="Group 97"/>
            <p:cNvGrpSpPr/>
            <p:nvPr/>
          </p:nvGrpSpPr>
          <p:grpSpPr bwMode="auto">
            <a:xfrm>
              <a:off x="601129" y="535046"/>
              <a:ext cx="835377" cy="851864"/>
              <a:chOff x="0" y="0"/>
              <a:chExt cx="379359" cy="386846"/>
            </a:xfrm>
          </p:grpSpPr>
          <p:sp>
            <p:nvSpPr>
              <p:cNvPr id="39" name="Freeform 36"/>
              <p:cNvSpPr>
                <a:spLocks noEditPoints="1" noChangeArrowheads="1"/>
              </p:cNvSpPr>
              <p:nvPr/>
            </p:nvSpPr>
            <p:spPr bwMode="auto">
              <a:xfrm>
                <a:off x="117301" y="0"/>
                <a:ext cx="262058" cy="262058"/>
              </a:xfrm>
              <a:custGeom>
                <a:avLst/>
                <a:gdLst>
                  <a:gd name="T0" fmla="*/ 215617 w 79"/>
                  <a:gd name="T1" fmla="*/ 46441 h 79"/>
                  <a:gd name="T2" fmla="*/ 46441 w 79"/>
                  <a:gd name="T3" fmla="*/ 46441 h 79"/>
                  <a:gd name="T4" fmla="*/ 36489 w 79"/>
                  <a:gd name="T5" fmla="*/ 208983 h 79"/>
                  <a:gd name="T6" fmla="*/ 36489 w 79"/>
                  <a:gd name="T7" fmla="*/ 208983 h 79"/>
                  <a:gd name="T8" fmla="*/ 56392 w 79"/>
                  <a:gd name="T9" fmla="*/ 225569 h 79"/>
                  <a:gd name="T10" fmla="*/ 212300 w 79"/>
                  <a:gd name="T11" fmla="*/ 215617 h 79"/>
                  <a:gd name="T12" fmla="*/ 215617 w 79"/>
                  <a:gd name="T13" fmla="*/ 46441 h 79"/>
                  <a:gd name="T14" fmla="*/ 192397 w 79"/>
                  <a:gd name="T15" fmla="*/ 195714 h 79"/>
                  <a:gd name="T16" fmla="*/ 66344 w 79"/>
                  <a:gd name="T17" fmla="*/ 195714 h 79"/>
                  <a:gd name="T18" fmla="*/ 66344 w 79"/>
                  <a:gd name="T19" fmla="*/ 69661 h 79"/>
                  <a:gd name="T20" fmla="*/ 192397 w 79"/>
                  <a:gd name="T21" fmla="*/ 69661 h 79"/>
                  <a:gd name="T22" fmla="*/ 192397 w 79"/>
                  <a:gd name="T23" fmla="*/ 195714 h 7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"/>
                  <a:gd name="T37" fmla="*/ 0 h 79"/>
                  <a:gd name="T38" fmla="*/ 79 w 79"/>
                  <a:gd name="T39" fmla="*/ 79 h 7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40" name="Freeform 37"/>
              <p:cNvSpPr>
                <a:spLocks noChangeArrowheads="1"/>
              </p:cNvSpPr>
              <p:nvPr/>
            </p:nvSpPr>
            <p:spPr bwMode="auto">
              <a:xfrm>
                <a:off x="0" y="222124"/>
                <a:ext cx="159730" cy="164722"/>
              </a:xfrm>
              <a:custGeom>
                <a:avLst/>
                <a:gdLst>
                  <a:gd name="T0" fmla="*/ 0 w 64"/>
                  <a:gd name="T1" fmla="*/ 129781 h 66"/>
                  <a:gd name="T2" fmla="*/ 29949 w 64"/>
                  <a:gd name="T3" fmla="*/ 164722 h 66"/>
                  <a:gd name="T4" fmla="*/ 159730 w 64"/>
                  <a:gd name="T5" fmla="*/ 19966 h 66"/>
                  <a:gd name="T6" fmla="*/ 137268 w 64"/>
                  <a:gd name="T7" fmla="*/ 0 h 66"/>
                  <a:gd name="T8" fmla="*/ 0 w 64"/>
                  <a:gd name="T9" fmla="*/ 129781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66"/>
                  <a:gd name="T17" fmla="*/ 64 w 64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41" name="Freeform 38"/>
              <p:cNvSpPr>
                <a:spLocks noChangeArrowheads="1"/>
              </p:cNvSpPr>
              <p:nvPr/>
            </p:nvSpPr>
            <p:spPr bwMode="auto">
              <a:xfrm>
                <a:off x="252073" y="87352"/>
                <a:ext cx="99831" cy="119797"/>
              </a:xfrm>
              <a:custGeom>
                <a:avLst/>
                <a:gdLst>
                  <a:gd name="T0" fmla="*/ 53243 w 30"/>
                  <a:gd name="T1" fmla="*/ 0 h 36"/>
                  <a:gd name="T2" fmla="*/ 0 w 30"/>
                  <a:gd name="T3" fmla="*/ 113142 h 36"/>
                  <a:gd name="T4" fmla="*/ 19966 w 30"/>
                  <a:gd name="T5" fmla="*/ 119797 h 36"/>
                  <a:gd name="T6" fmla="*/ 53243 w 30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6"/>
                  <a:gd name="T14" fmla="*/ 30 w 30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42" name="组合 72"/>
          <p:cNvGrpSpPr/>
          <p:nvPr/>
        </p:nvGrpSpPr>
        <p:grpSpPr bwMode="auto">
          <a:xfrm>
            <a:off x="6935789" y="2416176"/>
            <a:ext cx="1074737" cy="1076325"/>
            <a:chOff x="6935788" y="2416175"/>
            <a:chExt cx="1074737" cy="1076325"/>
          </a:xfrm>
        </p:grpSpPr>
        <p:sp>
          <p:nvSpPr>
            <p:cNvPr id="43" name="Freeform 10"/>
            <p:cNvSpPr>
              <a:spLocks noEditPoints="1" noChangeArrowheads="1"/>
            </p:cNvSpPr>
            <p:nvPr/>
          </p:nvSpPr>
          <p:spPr bwMode="auto">
            <a:xfrm>
              <a:off x="6935788" y="2416175"/>
              <a:ext cx="1074737" cy="1076325"/>
            </a:xfrm>
            <a:custGeom>
              <a:avLst/>
              <a:gdLst>
                <a:gd name="T0" fmla="*/ 1030286 w 1088"/>
                <a:gd name="T1" fmla="*/ 500639 h 1090"/>
                <a:gd name="T2" fmla="*/ 1023371 w 1088"/>
                <a:gd name="T3" fmla="*/ 449292 h 1090"/>
                <a:gd name="T4" fmla="*/ 1011517 w 1088"/>
                <a:gd name="T5" fmla="*/ 398931 h 1090"/>
                <a:gd name="T6" fmla="*/ 994724 w 1088"/>
                <a:gd name="T7" fmla="*/ 350546 h 1090"/>
                <a:gd name="T8" fmla="*/ 972005 w 1088"/>
                <a:gd name="T9" fmla="*/ 303148 h 1090"/>
                <a:gd name="T10" fmla="*/ 945334 w 1088"/>
                <a:gd name="T11" fmla="*/ 259700 h 1090"/>
                <a:gd name="T12" fmla="*/ 913724 w 1088"/>
                <a:gd name="T13" fmla="*/ 218227 h 1090"/>
                <a:gd name="T14" fmla="*/ 879151 w 1088"/>
                <a:gd name="T15" fmla="*/ 180704 h 1090"/>
                <a:gd name="T16" fmla="*/ 839638 w 1088"/>
                <a:gd name="T17" fmla="*/ 147131 h 1090"/>
                <a:gd name="T18" fmla="*/ 797162 w 1088"/>
                <a:gd name="T19" fmla="*/ 117507 h 1090"/>
                <a:gd name="T20" fmla="*/ 751723 w 1088"/>
                <a:gd name="T21" fmla="*/ 91833 h 1090"/>
                <a:gd name="T22" fmla="*/ 704308 w 1088"/>
                <a:gd name="T23" fmla="*/ 72084 h 1090"/>
                <a:gd name="T24" fmla="*/ 654918 w 1088"/>
                <a:gd name="T25" fmla="*/ 57272 h 1090"/>
                <a:gd name="T26" fmla="*/ 603552 w 1088"/>
                <a:gd name="T27" fmla="*/ 47398 h 1090"/>
                <a:gd name="T28" fmla="*/ 552186 w 1088"/>
                <a:gd name="T29" fmla="*/ 43448 h 1090"/>
                <a:gd name="T30" fmla="*/ 500819 w 1088"/>
                <a:gd name="T31" fmla="*/ 44435 h 1090"/>
                <a:gd name="T32" fmla="*/ 449453 w 1088"/>
                <a:gd name="T33" fmla="*/ 51348 h 1090"/>
                <a:gd name="T34" fmla="*/ 399075 w 1088"/>
                <a:gd name="T35" fmla="*/ 63197 h 1090"/>
                <a:gd name="T36" fmla="*/ 349685 w 1088"/>
                <a:gd name="T37" fmla="*/ 79984 h 1090"/>
                <a:gd name="T38" fmla="*/ 303258 w 1088"/>
                <a:gd name="T39" fmla="*/ 102695 h 1090"/>
                <a:gd name="T40" fmla="*/ 258806 w 1088"/>
                <a:gd name="T41" fmla="*/ 129356 h 1090"/>
                <a:gd name="T42" fmla="*/ 218306 w 1088"/>
                <a:gd name="T43" fmla="*/ 160955 h 1090"/>
                <a:gd name="T44" fmla="*/ 179781 w 1088"/>
                <a:gd name="T45" fmla="*/ 196503 h 1090"/>
                <a:gd name="T46" fmla="*/ 146196 w 1088"/>
                <a:gd name="T47" fmla="*/ 235014 h 1090"/>
                <a:gd name="T48" fmla="*/ 116562 w 1088"/>
                <a:gd name="T49" fmla="*/ 278462 h 1090"/>
                <a:gd name="T50" fmla="*/ 91866 w 1088"/>
                <a:gd name="T51" fmla="*/ 323885 h 1090"/>
                <a:gd name="T52" fmla="*/ 72110 w 1088"/>
                <a:gd name="T53" fmla="*/ 371283 h 1090"/>
                <a:gd name="T54" fmla="*/ 57293 w 1088"/>
                <a:gd name="T55" fmla="*/ 420655 h 1090"/>
                <a:gd name="T56" fmla="*/ 47415 w 1088"/>
                <a:gd name="T57" fmla="*/ 472003 h 1090"/>
                <a:gd name="T58" fmla="*/ 43464 w 1088"/>
                <a:gd name="T59" fmla="*/ 523351 h 1090"/>
                <a:gd name="T60" fmla="*/ 44451 w 1088"/>
                <a:gd name="T61" fmla="*/ 574698 h 1090"/>
                <a:gd name="T62" fmla="*/ 51366 w 1088"/>
                <a:gd name="T63" fmla="*/ 626046 h 1090"/>
                <a:gd name="T64" fmla="*/ 63220 w 1088"/>
                <a:gd name="T65" fmla="*/ 677393 h 1090"/>
                <a:gd name="T66" fmla="*/ 80013 w 1088"/>
                <a:gd name="T67" fmla="*/ 725779 h 1090"/>
                <a:gd name="T68" fmla="*/ 102732 w 1088"/>
                <a:gd name="T69" fmla="*/ 772189 h 1090"/>
                <a:gd name="T70" fmla="*/ 129403 w 1088"/>
                <a:gd name="T71" fmla="*/ 816624 h 1090"/>
                <a:gd name="T72" fmla="*/ 161013 w 1088"/>
                <a:gd name="T73" fmla="*/ 858097 h 1090"/>
                <a:gd name="T74" fmla="*/ 195586 w 1088"/>
                <a:gd name="T75" fmla="*/ 895621 h 1090"/>
                <a:gd name="T76" fmla="*/ 235099 w 1088"/>
                <a:gd name="T77" fmla="*/ 929194 h 1090"/>
                <a:gd name="T78" fmla="*/ 277575 w 1088"/>
                <a:gd name="T79" fmla="*/ 958818 h 1090"/>
                <a:gd name="T80" fmla="*/ 323014 w 1088"/>
                <a:gd name="T81" fmla="*/ 983504 h 1090"/>
                <a:gd name="T82" fmla="*/ 370429 w 1088"/>
                <a:gd name="T83" fmla="*/ 1004241 h 1090"/>
                <a:gd name="T84" fmla="*/ 419819 w 1088"/>
                <a:gd name="T85" fmla="*/ 1019053 h 1090"/>
                <a:gd name="T86" fmla="*/ 471185 w 1088"/>
                <a:gd name="T87" fmla="*/ 1027940 h 1090"/>
                <a:gd name="T88" fmla="*/ 522551 w 1088"/>
                <a:gd name="T89" fmla="*/ 1032877 h 1090"/>
                <a:gd name="T90" fmla="*/ 573917 w 1088"/>
                <a:gd name="T91" fmla="*/ 1031890 h 1090"/>
                <a:gd name="T92" fmla="*/ 625284 w 1088"/>
                <a:gd name="T93" fmla="*/ 1024977 h 1090"/>
                <a:gd name="T94" fmla="*/ 675662 w 1088"/>
                <a:gd name="T95" fmla="*/ 1013128 h 1090"/>
                <a:gd name="T96" fmla="*/ 725052 w 1088"/>
                <a:gd name="T97" fmla="*/ 996341 h 1090"/>
                <a:gd name="T98" fmla="*/ 771479 w 1088"/>
                <a:gd name="T99" fmla="*/ 973630 h 1090"/>
                <a:gd name="T100" fmla="*/ 815931 w 1088"/>
                <a:gd name="T101" fmla="*/ 946968 h 1090"/>
                <a:gd name="T102" fmla="*/ 856431 w 1088"/>
                <a:gd name="T103" fmla="*/ 915370 h 1090"/>
                <a:gd name="T104" fmla="*/ 893968 w 1088"/>
                <a:gd name="T105" fmla="*/ 879821 h 1090"/>
                <a:gd name="T106" fmla="*/ 928541 w 1088"/>
                <a:gd name="T107" fmla="*/ 840323 h 1090"/>
                <a:gd name="T108" fmla="*/ 957187 w 1088"/>
                <a:gd name="T109" fmla="*/ 797863 h 1090"/>
                <a:gd name="T110" fmla="*/ 982870 w 1088"/>
                <a:gd name="T111" fmla="*/ 752440 h 1090"/>
                <a:gd name="T112" fmla="*/ 1002627 w 1088"/>
                <a:gd name="T113" fmla="*/ 705042 h 1090"/>
                <a:gd name="T114" fmla="*/ 1017444 w 1088"/>
                <a:gd name="T115" fmla="*/ 655669 h 1090"/>
                <a:gd name="T116" fmla="*/ 1027322 w 1088"/>
                <a:gd name="T117" fmla="*/ 604322 h 1090"/>
                <a:gd name="T118" fmla="*/ 1031273 w 1088"/>
                <a:gd name="T119" fmla="*/ 552974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chemeClr val="bg1">
                <a:alpha val="39999"/>
              </a:schemeClr>
            </a:solidFill>
            <a:ln w="9525">
              <a:noFill/>
              <a:bevel/>
            </a:ln>
          </p:spPr>
          <p:txBody>
            <a:bodyPr lIns="162560" tIns="81280" rIns="162560" bIns="81280"/>
            <a:lstStyle/>
            <a:p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44" name="Group 105"/>
            <p:cNvGrpSpPr/>
            <p:nvPr/>
          </p:nvGrpSpPr>
          <p:grpSpPr bwMode="auto">
            <a:xfrm>
              <a:off x="7200483" y="2701608"/>
              <a:ext cx="578751" cy="529304"/>
              <a:chOff x="0" y="0"/>
              <a:chExt cx="411805" cy="376863"/>
            </a:xfrm>
            <a:solidFill>
              <a:srgbClr val="FFD860"/>
            </a:solidFill>
          </p:grpSpPr>
          <p:sp>
            <p:nvSpPr>
              <p:cNvPr id="45" name="Oval 52"/>
              <p:cNvSpPr>
                <a:spLocks noChangeArrowheads="1"/>
              </p:cNvSpPr>
              <p:nvPr/>
            </p:nvSpPr>
            <p:spPr bwMode="auto">
              <a:xfrm>
                <a:off x="47419" y="299494"/>
                <a:ext cx="44924" cy="42429"/>
              </a:xfrm>
              <a:prstGeom prst="ellipse">
                <a:avLst/>
              </a:pr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46" name="Oval 53"/>
              <p:cNvSpPr>
                <a:spLocks noChangeArrowheads="1"/>
              </p:cNvSpPr>
              <p:nvPr/>
            </p:nvSpPr>
            <p:spPr bwMode="auto">
              <a:xfrm>
                <a:off x="22462" y="349409"/>
                <a:ext cx="24958" cy="27454"/>
              </a:xfrm>
              <a:prstGeom prst="ellipse">
                <a:avLst/>
              </a:pr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47" name="Freeform 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88"/>
                  <a:gd name="T59" fmla="*/ 124 w 124"/>
                  <a:gd name="T60" fmla="*/ 88 h 8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48" name="组合 6"/>
          <p:cNvGrpSpPr/>
          <p:nvPr/>
        </p:nvGrpSpPr>
        <p:grpSpPr bwMode="auto">
          <a:xfrm>
            <a:off x="5359401" y="2149476"/>
            <a:ext cx="1535113" cy="1539875"/>
            <a:chOff x="0" y="0"/>
            <a:chExt cx="1535131" cy="1538389"/>
          </a:xfrm>
        </p:grpSpPr>
        <p:sp>
          <p:nvSpPr>
            <p:cNvPr id="49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535131" cy="1538389"/>
            </a:xfrm>
            <a:custGeom>
              <a:avLst/>
              <a:gdLst>
                <a:gd name="T0" fmla="*/ 1471638 w 1088"/>
                <a:gd name="T1" fmla="*/ 715562 h 1090"/>
                <a:gd name="T2" fmla="*/ 1461761 w 1088"/>
                <a:gd name="T3" fmla="*/ 642171 h 1090"/>
                <a:gd name="T4" fmla="*/ 1444829 w 1088"/>
                <a:gd name="T5" fmla="*/ 570192 h 1090"/>
                <a:gd name="T6" fmla="*/ 1420842 w 1088"/>
                <a:gd name="T7" fmla="*/ 501035 h 1090"/>
                <a:gd name="T8" fmla="*/ 1388390 w 1088"/>
                <a:gd name="T9" fmla="*/ 433289 h 1090"/>
                <a:gd name="T10" fmla="*/ 1350294 w 1088"/>
                <a:gd name="T11" fmla="*/ 371189 h 1090"/>
                <a:gd name="T12" fmla="*/ 1305143 w 1088"/>
                <a:gd name="T13" fmla="*/ 311912 h 1090"/>
                <a:gd name="T14" fmla="*/ 1255760 w 1088"/>
                <a:gd name="T15" fmla="*/ 258280 h 1090"/>
                <a:gd name="T16" fmla="*/ 1199321 w 1088"/>
                <a:gd name="T17" fmla="*/ 210294 h 1090"/>
                <a:gd name="T18" fmla="*/ 1138649 w 1088"/>
                <a:gd name="T19" fmla="*/ 167953 h 1090"/>
                <a:gd name="T20" fmla="*/ 1073745 w 1088"/>
                <a:gd name="T21" fmla="*/ 131257 h 1090"/>
                <a:gd name="T22" fmla="*/ 1006019 w 1088"/>
                <a:gd name="T23" fmla="*/ 103030 h 1090"/>
                <a:gd name="T24" fmla="*/ 935470 w 1088"/>
                <a:gd name="T25" fmla="*/ 81859 h 1090"/>
                <a:gd name="T26" fmla="*/ 862100 w 1088"/>
                <a:gd name="T27" fmla="*/ 67746 h 1090"/>
                <a:gd name="T28" fmla="*/ 788730 w 1088"/>
                <a:gd name="T29" fmla="*/ 62100 h 1090"/>
                <a:gd name="T30" fmla="*/ 715360 w 1088"/>
                <a:gd name="T31" fmla="*/ 63511 h 1090"/>
                <a:gd name="T32" fmla="*/ 641989 w 1088"/>
                <a:gd name="T33" fmla="*/ 73391 h 1090"/>
                <a:gd name="T34" fmla="*/ 570030 w 1088"/>
                <a:gd name="T35" fmla="*/ 90327 h 1090"/>
                <a:gd name="T36" fmla="*/ 499482 w 1088"/>
                <a:gd name="T37" fmla="*/ 114321 h 1090"/>
                <a:gd name="T38" fmla="*/ 433167 w 1088"/>
                <a:gd name="T39" fmla="*/ 146782 h 1090"/>
                <a:gd name="T40" fmla="*/ 369673 w 1088"/>
                <a:gd name="T41" fmla="*/ 184889 h 1090"/>
                <a:gd name="T42" fmla="*/ 311823 w 1088"/>
                <a:gd name="T43" fmla="*/ 230053 h 1090"/>
                <a:gd name="T44" fmla="*/ 256796 w 1088"/>
                <a:gd name="T45" fmla="*/ 280862 h 1090"/>
                <a:gd name="T46" fmla="*/ 208823 w 1088"/>
                <a:gd name="T47" fmla="*/ 335905 h 1090"/>
                <a:gd name="T48" fmla="*/ 166494 w 1088"/>
                <a:gd name="T49" fmla="*/ 398005 h 1090"/>
                <a:gd name="T50" fmla="*/ 131220 w 1088"/>
                <a:gd name="T51" fmla="*/ 462928 h 1090"/>
                <a:gd name="T52" fmla="*/ 103001 w 1088"/>
                <a:gd name="T53" fmla="*/ 530674 h 1090"/>
                <a:gd name="T54" fmla="*/ 81836 w 1088"/>
                <a:gd name="T55" fmla="*/ 601242 h 1090"/>
                <a:gd name="T56" fmla="*/ 67726 w 1088"/>
                <a:gd name="T57" fmla="*/ 674633 h 1090"/>
                <a:gd name="T58" fmla="*/ 62082 w 1088"/>
                <a:gd name="T59" fmla="*/ 748024 h 1090"/>
                <a:gd name="T60" fmla="*/ 63493 w 1088"/>
                <a:gd name="T61" fmla="*/ 821415 h 1090"/>
                <a:gd name="T62" fmla="*/ 73370 w 1088"/>
                <a:gd name="T63" fmla="*/ 894806 h 1090"/>
                <a:gd name="T64" fmla="*/ 90302 w 1088"/>
                <a:gd name="T65" fmla="*/ 968197 h 1090"/>
                <a:gd name="T66" fmla="*/ 114288 w 1088"/>
                <a:gd name="T67" fmla="*/ 1037354 h 1090"/>
                <a:gd name="T68" fmla="*/ 146740 w 1088"/>
                <a:gd name="T69" fmla="*/ 1103688 h 1090"/>
                <a:gd name="T70" fmla="*/ 184837 w 1088"/>
                <a:gd name="T71" fmla="*/ 1167200 h 1090"/>
                <a:gd name="T72" fmla="*/ 229987 w 1088"/>
                <a:gd name="T73" fmla="*/ 1226477 h 1090"/>
                <a:gd name="T74" fmla="*/ 279371 w 1088"/>
                <a:gd name="T75" fmla="*/ 1280109 h 1090"/>
                <a:gd name="T76" fmla="*/ 335810 w 1088"/>
                <a:gd name="T77" fmla="*/ 1328095 h 1090"/>
                <a:gd name="T78" fmla="*/ 396481 w 1088"/>
                <a:gd name="T79" fmla="*/ 1370436 h 1090"/>
                <a:gd name="T80" fmla="*/ 461386 w 1088"/>
                <a:gd name="T81" fmla="*/ 1405720 h 1090"/>
                <a:gd name="T82" fmla="*/ 529112 w 1088"/>
                <a:gd name="T83" fmla="*/ 1435359 h 1090"/>
                <a:gd name="T84" fmla="*/ 599660 w 1088"/>
                <a:gd name="T85" fmla="*/ 1456530 h 1090"/>
                <a:gd name="T86" fmla="*/ 673031 w 1088"/>
                <a:gd name="T87" fmla="*/ 1469232 h 1090"/>
                <a:gd name="T88" fmla="*/ 746401 w 1088"/>
                <a:gd name="T89" fmla="*/ 1476289 h 1090"/>
                <a:gd name="T90" fmla="*/ 819771 w 1088"/>
                <a:gd name="T91" fmla="*/ 1474878 h 1090"/>
                <a:gd name="T92" fmla="*/ 893141 w 1088"/>
                <a:gd name="T93" fmla="*/ 1464998 h 1090"/>
                <a:gd name="T94" fmla="*/ 965101 w 1088"/>
                <a:gd name="T95" fmla="*/ 1448062 h 1090"/>
                <a:gd name="T96" fmla="*/ 1035649 w 1088"/>
                <a:gd name="T97" fmla="*/ 1424068 h 1090"/>
                <a:gd name="T98" fmla="*/ 1101964 w 1088"/>
                <a:gd name="T99" fmla="*/ 1391607 h 1090"/>
                <a:gd name="T100" fmla="*/ 1165458 w 1088"/>
                <a:gd name="T101" fmla="*/ 1353500 h 1090"/>
                <a:gd name="T102" fmla="*/ 1223307 w 1088"/>
                <a:gd name="T103" fmla="*/ 1308336 h 1090"/>
                <a:gd name="T104" fmla="*/ 1276924 w 1088"/>
                <a:gd name="T105" fmla="*/ 1257527 h 1090"/>
                <a:gd name="T106" fmla="*/ 1326308 w 1088"/>
                <a:gd name="T107" fmla="*/ 1201072 h 1090"/>
                <a:gd name="T108" fmla="*/ 1367226 w 1088"/>
                <a:gd name="T109" fmla="*/ 1140384 h 1090"/>
                <a:gd name="T110" fmla="*/ 1403911 w 1088"/>
                <a:gd name="T111" fmla="*/ 1075461 h 1090"/>
                <a:gd name="T112" fmla="*/ 1432130 w 1088"/>
                <a:gd name="T113" fmla="*/ 1007715 h 1090"/>
                <a:gd name="T114" fmla="*/ 1453295 w 1088"/>
                <a:gd name="T115" fmla="*/ 937147 h 1090"/>
                <a:gd name="T116" fmla="*/ 1467405 w 1088"/>
                <a:gd name="T117" fmla="*/ 863756 h 1090"/>
                <a:gd name="T118" fmla="*/ 1473049 w 1088"/>
                <a:gd name="T119" fmla="*/ 790365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chemeClr val="bg1">
                <a:alpha val="39999"/>
              </a:schemeClr>
            </a:solidFill>
            <a:ln w="9525">
              <a:noFill/>
              <a:bevel/>
            </a:ln>
          </p:spPr>
          <p:txBody>
            <a:bodyPr lIns="162560" tIns="81280" rIns="162560" bIns="81280"/>
            <a:lstStyle/>
            <a:p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50" name="Freeform 55"/>
            <p:cNvSpPr>
              <a:spLocks noEditPoints="1" noChangeArrowheads="1"/>
            </p:cNvSpPr>
            <p:nvPr/>
          </p:nvSpPr>
          <p:spPr bwMode="auto">
            <a:xfrm>
              <a:off x="440098" y="453779"/>
              <a:ext cx="643516" cy="673448"/>
            </a:xfrm>
            <a:custGeom>
              <a:avLst/>
              <a:gdLst>
                <a:gd name="T0" fmla="*/ 414045 w 129"/>
                <a:gd name="T1" fmla="*/ 458942 h 135"/>
                <a:gd name="T2" fmla="*/ 633539 w 129"/>
                <a:gd name="T3" fmla="*/ 129701 h 135"/>
                <a:gd name="T4" fmla="*/ 633539 w 129"/>
                <a:gd name="T5" fmla="*/ 104759 h 135"/>
                <a:gd name="T6" fmla="*/ 583654 w 129"/>
                <a:gd name="T7" fmla="*/ 49885 h 135"/>
                <a:gd name="T8" fmla="*/ 558711 w 129"/>
                <a:gd name="T9" fmla="*/ 49885 h 135"/>
                <a:gd name="T10" fmla="*/ 533769 w 129"/>
                <a:gd name="T11" fmla="*/ 79816 h 135"/>
                <a:gd name="T12" fmla="*/ 503838 w 129"/>
                <a:gd name="T13" fmla="*/ 79816 h 135"/>
                <a:gd name="T14" fmla="*/ 503838 w 129"/>
                <a:gd name="T15" fmla="*/ 0 h 135"/>
                <a:gd name="T16" fmla="*/ 134689 w 129"/>
                <a:gd name="T17" fmla="*/ 0 h 135"/>
                <a:gd name="T18" fmla="*/ 134689 w 129"/>
                <a:gd name="T19" fmla="*/ 79816 h 135"/>
                <a:gd name="T20" fmla="*/ 109747 w 129"/>
                <a:gd name="T21" fmla="*/ 79816 h 135"/>
                <a:gd name="T22" fmla="*/ 84804 w 129"/>
                <a:gd name="T23" fmla="*/ 49885 h 135"/>
                <a:gd name="T24" fmla="*/ 59862 w 129"/>
                <a:gd name="T25" fmla="*/ 49885 h 135"/>
                <a:gd name="T26" fmla="*/ 4988 w 129"/>
                <a:gd name="T27" fmla="*/ 104759 h 135"/>
                <a:gd name="T28" fmla="*/ 4988 w 129"/>
                <a:gd name="T29" fmla="*/ 129701 h 135"/>
                <a:gd name="T30" fmla="*/ 229471 w 129"/>
                <a:gd name="T31" fmla="*/ 458942 h 135"/>
                <a:gd name="T32" fmla="*/ 294321 w 129"/>
                <a:gd name="T33" fmla="*/ 488873 h 135"/>
                <a:gd name="T34" fmla="*/ 294321 w 129"/>
                <a:gd name="T35" fmla="*/ 513816 h 135"/>
                <a:gd name="T36" fmla="*/ 269379 w 129"/>
                <a:gd name="T37" fmla="*/ 528781 h 135"/>
                <a:gd name="T38" fmla="*/ 294321 w 129"/>
                <a:gd name="T39" fmla="*/ 538758 h 135"/>
                <a:gd name="T40" fmla="*/ 294321 w 129"/>
                <a:gd name="T41" fmla="*/ 568689 h 135"/>
                <a:gd name="T42" fmla="*/ 269379 w 129"/>
                <a:gd name="T43" fmla="*/ 593632 h 135"/>
                <a:gd name="T44" fmla="*/ 239448 w 129"/>
                <a:gd name="T45" fmla="*/ 618574 h 135"/>
                <a:gd name="T46" fmla="*/ 214505 w 129"/>
                <a:gd name="T47" fmla="*/ 643517 h 135"/>
                <a:gd name="T48" fmla="*/ 244436 w 129"/>
                <a:gd name="T49" fmla="*/ 673448 h 135"/>
                <a:gd name="T50" fmla="*/ 399080 w 129"/>
                <a:gd name="T51" fmla="*/ 673448 h 135"/>
                <a:gd name="T52" fmla="*/ 424022 w 129"/>
                <a:gd name="T53" fmla="*/ 643517 h 135"/>
                <a:gd name="T54" fmla="*/ 399080 w 129"/>
                <a:gd name="T55" fmla="*/ 618574 h 135"/>
                <a:gd name="T56" fmla="*/ 369149 w 129"/>
                <a:gd name="T57" fmla="*/ 593632 h 135"/>
                <a:gd name="T58" fmla="*/ 344206 w 129"/>
                <a:gd name="T59" fmla="*/ 568689 h 135"/>
                <a:gd name="T60" fmla="*/ 344206 w 129"/>
                <a:gd name="T61" fmla="*/ 538758 h 135"/>
                <a:gd name="T62" fmla="*/ 374137 w 129"/>
                <a:gd name="T63" fmla="*/ 528781 h 135"/>
                <a:gd name="T64" fmla="*/ 344206 w 129"/>
                <a:gd name="T65" fmla="*/ 513816 h 135"/>
                <a:gd name="T66" fmla="*/ 344206 w 129"/>
                <a:gd name="T67" fmla="*/ 488873 h 135"/>
                <a:gd name="T68" fmla="*/ 414045 w 129"/>
                <a:gd name="T69" fmla="*/ 458942 h 135"/>
                <a:gd name="T70" fmla="*/ 503838 w 129"/>
                <a:gd name="T71" fmla="*/ 104759 h 135"/>
                <a:gd name="T72" fmla="*/ 533769 w 129"/>
                <a:gd name="T73" fmla="*/ 104759 h 135"/>
                <a:gd name="T74" fmla="*/ 558711 w 129"/>
                <a:gd name="T75" fmla="*/ 79816 h 135"/>
                <a:gd name="T76" fmla="*/ 583654 w 129"/>
                <a:gd name="T77" fmla="*/ 104759 h 135"/>
                <a:gd name="T78" fmla="*/ 583654 w 129"/>
                <a:gd name="T79" fmla="*/ 129701 h 135"/>
                <a:gd name="T80" fmla="*/ 453953 w 129"/>
                <a:gd name="T81" fmla="*/ 354184 h 135"/>
                <a:gd name="T82" fmla="*/ 503838 w 129"/>
                <a:gd name="T83" fmla="*/ 104759 h 135"/>
                <a:gd name="T84" fmla="*/ 179586 w 129"/>
                <a:gd name="T85" fmla="*/ 359172 h 135"/>
                <a:gd name="T86" fmla="*/ 49885 w 129"/>
                <a:gd name="T87" fmla="*/ 134690 h 135"/>
                <a:gd name="T88" fmla="*/ 49885 w 129"/>
                <a:gd name="T89" fmla="*/ 109747 h 135"/>
                <a:gd name="T90" fmla="*/ 74827 w 129"/>
                <a:gd name="T91" fmla="*/ 84805 h 135"/>
                <a:gd name="T92" fmla="*/ 99770 w 129"/>
                <a:gd name="T93" fmla="*/ 109747 h 135"/>
                <a:gd name="T94" fmla="*/ 129701 w 129"/>
                <a:gd name="T95" fmla="*/ 109747 h 135"/>
                <a:gd name="T96" fmla="*/ 179586 w 129"/>
                <a:gd name="T97" fmla="*/ 359172 h 1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9"/>
                <a:gd name="T148" fmla="*/ 0 h 135"/>
                <a:gd name="T149" fmla="*/ 129 w 129"/>
                <a:gd name="T150" fmla="*/ 135 h 1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bevel/>
            </a:ln>
          </p:spPr>
          <p:txBody>
            <a:bodyPr lIns="162560" tIns="81280" rIns="162560" bIns="81280"/>
            <a:lstStyle/>
            <a:p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51" name="组合 73"/>
          <p:cNvGrpSpPr/>
          <p:nvPr/>
        </p:nvGrpSpPr>
        <p:grpSpPr bwMode="auto">
          <a:xfrm>
            <a:off x="7070726" y="3492500"/>
            <a:ext cx="1522413" cy="1538288"/>
            <a:chOff x="7070725" y="3492500"/>
            <a:chExt cx="1522413" cy="1538288"/>
          </a:xfrm>
        </p:grpSpPr>
        <p:sp>
          <p:nvSpPr>
            <p:cNvPr id="52" name="Freeform 11"/>
            <p:cNvSpPr>
              <a:spLocks noChangeArrowheads="1"/>
            </p:cNvSpPr>
            <p:nvPr/>
          </p:nvSpPr>
          <p:spPr bwMode="auto">
            <a:xfrm>
              <a:off x="7070725" y="3492500"/>
              <a:ext cx="1522413" cy="1538288"/>
            </a:xfrm>
            <a:custGeom>
              <a:avLst/>
              <a:gdLst>
                <a:gd name="T0" fmla="*/ 1360728 w 1064"/>
                <a:gd name="T1" fmla="*/ 818421 h 1077"/>
                <a:gd name="T2" fmla="*/ 1339265 w 1064"/>
                <a:gd name="T3" fmla="*/ 725580 h 1077"/>
                <a:gd name="T4" fmla="*/ 1489504 w 1064"/>
                <a:gd name="T5" fmla="*/ 684160 h 1077"/>
                <a:gd name="T6" fmla="*/ 1405084 w 1064"/>
                <a:gd name="T7" fmla="*/ 605603 h 1077"/>
                <a:gd name="T8" fmla="*/ 1290617 w 1064"/>
                <a:gd name="T9" fmla="*/ 529902 h 1077"/>
                <a:gd name="T10" fmla="*/ 1416531 w 1064"/>
                <a:gd name="T11" fmla="*/ 439919 h 1077"/>
                <a:gd name="T12" fmla="*/ 1309218 w 1064"/>
                <a:gd name="T13" fmla="*/ 394213 h 1077"/>
                <a:gd name="T14" fmla="*/ 1176150 w 1064"/>
                <a:gd name="T15" fmla="*/ 364219 h 1077"/>
                <a:gd name="T16" fmla="*/ 1264862 w 1064"/>
                <a:gd name="T17" fmla="*/ 235671 h 1077"/>
                <a:gd name="T18" fmla="*/ 1148964 w 1064"/>
                <a:gd name="T19" fmla="*/ 229958 h 1077"/>
                <a:gd name="T20" fmla="*/ 1013034 w 1064"/>
                <a:gd name="T21" fmla="*/ 245669 h 1077"/>
                <a:gd name="T22" fmla="*/ 1051667 w 1064"/>
                <a:gd name="T23" fmla="*/ 95697 h 1077"/>
                <a:gd name="T24" fmla="*/ 941492 w 1064"/>
                <a:gd name="T25" fmla="*/ 129976 h 1077"/>
                <a:gd name="T26" fmla="*/ 818440 w 1064"/>
                <a:gd name="T27" fmla="*/ 191393 h 1077"/>
                <a:gd name="T28" fmla="*/ 804132 w 1064"/>
                <a:gd name="T29" fmla="*/ 37136 h 1077"/>
                <a:gd name="T30" fmla="*/ 711127 w 1064"/>
                <a:gd name="T31" fmla="*/ 107123 h 1077"/>
                <a:gd name="T32" fmla="*/ 618122 w 1064"/>
                <a:gd name="T33" fmla="*/ 205676 h 1077"/>
                <a:gd name="T34" fmla="*/ 550873 w 1064"/>
                <a:gd name="T35" fmla="*/ 65702 h 1077"/>
                <a:gd name="T36" fmla="*/ 487916 w 1064"/>
                <a:gd name="T37" fmla="*/ 164255 h 1077"/>
                <a:gd name="T38" fmla="*/ 433544 w 1064"/>
                <a:gd name="T39" fmla="*/ 289947 h 1077"/>
                <a:gd name="T40" fmla="*/ 323370 w 1064"/>
                <a:gd name="T41" fmla="*/ 179967 h 1077"/>
                <a:gd name="T42" fmla="*/ 297615 w 1064"/>
                <a:gd name="T43" fmla="*/ 294231 h 1077"/>
                <a:gd name="T44" fmla="*/ 290460 w 1064"/>
                <a:gd name="T45" fmla="*/ 429921 h 1077"/>
                <a:gd name="T46" fmla="*/ 148807 w 1064"/>
                <a:gd name="T47" fmla="*/ 365647 h 1077"/>
                <a:gd name="T48" fmla="*/ 163116 w 1064"/>
                <a:gd name="T49" fmla="*/ 481340 h 1077"/>
                <a:gd name="T50" fmla="*/ 203179 w 1064"/>
                <a:gd name="T51" fmla="*/ 611316 h 1077"/>
                <a:gd name="T52" fmla="*/ 47218 w 1064"/>
                <a:gd name="T53" fmla="*/ 599889 h 1077"/>
                <a:gd name="T54" fmla="*/ 100159 w 1064"/>
                <a:gd name="T55" fmla="*/ 702728 h 1077"/>
                <a:gd name="T56" fmla="*/ 180286 w 1064"/>
                <a:gd name="T57" fmla="*/ 768430 h 1077"/>
                <a:gd name="T58" fmla="*/ 100159 w 1064"/>
                <a:gd name="T59" fmla="*/ 835560 h 1077"/>
                <a:gd name="T60" fmla="*/ 47218 w 1064"/>
                <a:gd name="T61" fmla="*/ 938398 h 1077"/>
                <a:gd name="T62" fmla="*/ 203179 w 1064"/>
                <a:gd name="T63" fmla="*/ 925544 h 1077"/>
                <a:gd name="T64" fmla="*/ 163116 w 1064"/>
                <a:gd name="T65" fmla="*/ 1056948 h 1077"/>
                <a:gd name="T66" fmla="*/ 148807 w 1064"/>
                <a:gd name="T67" fmla="*/ 1172641 h 1077"/>
                <a:gd name="T68" fmla="*/ 290460 w 1064"/>
                <a:gd name="T69" fmla="*/ 1106939 h 1077"/>
                <a:gd name="T70" fmla="*/ 297615 w 1064"/>
                <a:gd name="T71" fmla="*/ 1244056 h 1077"/>
                <a:gd name="T72" fmla="*/ 323370 w 1064"/>
                <a:gd name="T73" fmla="*/ 1356893 h 1077"/>
                <a:gd name="T74" fmla="*/ 433544 w 1064"/>
                <a:gd name="T75" fmla="*/ 1248341 h 1077"/>
                <a:gd name="T76" fmla="*/ 487916 w 1064"/>
                <a:gd name="T77" fmla="*/ 1374032 h 1077"/>
                <a:gd name="T78" fmla="*/ 550873 w 1064"/>
                <a:gd name="T79" fmla="*/ 1471158 h 1077"/>
                <a:gd name="T80" fmla="*/ 618122 w 1064"/>
                <a:gd name="T81" fmla="*/ 1331183 h 1077"/>
                <a:gd name="T82" fmla="*/ 711127 w 1064"/>
                <a:gd name="T83" fmla="*/ 1431165 h 1077"/>
                <a:gd name="T84" fmla="*/ 804132 w 1064"/>
                <a:gd name="T85" fmla="*/ 1501152 h 1077"/>
                <a:gd name="T86" fmla="*/ 818440 w 1064"/>
                <a:gd name="T87" fmla="*/ 1346894 h 1077"/>
                <a:gd name="T88" fmla="*/ 941492 w 1064"/>
                <a:gd name="T89" fmla="*/ 1408312 h 1077"/>
                <a:gd name="T90" fmla="*/ 1051667 w 1064"/>
                <a:gd name="T91" fmla="*/ 1442591 h 1077"/>
                <a:gd name="T92" fmla="*/ 1013034 w 1064"/>
                <a:gd name="T93" fmla="*/ 1292619 h 1077"/>
                <a:gd name="T94" fmla="*/ 1148964 w 1064"/>
                <a:gd name="T95" fmla="*/ 1308330 h 1077"/>
                <a:gd name="T96" fmla="*/ 1264862 w 1064"/>
                <a:gd name="T97" fmla="*/ 1301189 h 1077"/>
                <a:gd name="T98" fmla="*/ 1176150 w 1064"/>
                <a:gd name="T99" fmla="*/ 1174069 h 1077"/>
                <a:gd name="T100" fmla="*/ 1309218 w 1064"/>
                <a:gd name="T101" fmla="*/ 1142646 h 1077"/>
                <a:gd name="T102" fmla="*/ 1416531 w 1064"/>
                <a:gd name="T103" fmla="*/ 1096941 h 1077"/>
                <a:gd name="T104" fmla="*/ 1290617 w 1064"/>
                <a:gd name="T105" fmla="*/ 1006957 h 1077"/>
                <a:gd name="T106" fmla="*/ 1405084 w 1064"/>
                <a:gd name="T107" fmla="*/ 932685 h 1077"/>
                <a:gd name="T108" fmla="*/ 1489504 w 1064"/>
                <a:gd name="T109" fmla="*/ 854128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chemeClr val="bg1">
                <a:alpha val="39999"/>
              </a:schemeClr>
            </a:solidFill>
            <a:ln w="9525">
              <a:noFill/>
              <a:bevel/>
            </a:ln>
          </p:spPr>
          <p:txBody>
            <a:bodyPr lIns="162560" tIns="81280" rIns="162560" bIns="81280"/>
            <a:lstStyle/>
            <a:p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53" name="Group 101"/>
            <p:cNvGrpSpPr/>
            <p:nvPr/>
          </p:nvGrpSpPr>
          <p:grpSpPr bwMode="auto">
            <a:xfrm>
              <a:off x="7546206" y="3976036"/>
              <a:ext cx="571452" cy="571215"/>
              <a:chOff x="0" y="0"/>
              <a:chExt cx="406813" cy="406813"/>
            </a:xfrm>
            <a:solidFill>
              <a:srgbClr val="FFD860"/>
            </a:solidFill>
          </p:grpSpPr>
          <p:sp>
            <p:nvSpPr>
              <p:cNvPr id="54" name="Freeform 3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22"/>
                  <a:gd name="T127" fmla="*/ 0 h 122"/>
                  <a:gd name="T128" fmla="*/ 122 w 122"/>
                  <a:gd name="T129" fmla="*/ 122 h 12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55" name="Freeform 40"/>
              <p:cNvSpPr>
                <a:spLocks noEditPoints="1" noChangeArrowheads="1"/>
              </p:cNvSpPr>
              <p:nvPr/>
            </p:nvSpPr>
            <p:spPr bwMode="auto">
              <a:xfrm>
                <a:off x="154739" y="99832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"/>
                  <a:gd name="T43" fmla="*/ 0 h 53"/>
                  <a:gd name="T44" fmla="*/ 36 w 36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56" name="Oval 41"/>
              <p:cNvSpPr>
                <a:spLocks noChangeArrowheads="1"/>
              </p:cNvSpPr>
              <p:nvPr/>
            </p:nvSpPr>
            <p:spPr bwMode="auto">
              <a:xfrm>
                <a:off x="199663" y="197168"/>
                <a:ext cx="9983" cy="9983"/>
              </a:xfrm>
              <a:prstGeom prst="ellipse">
                <a:avLst/>
              </a:pr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57" name="组合 10"/>
          <p:cNvGrpSpPr/>
          <p:nvPr/>
        </p:nvGrpSpPr>
        <p:grpSpPr bwMode="auto">
          <a:xfrm>
            <a:off x="6502400" y="1392240"/>
            <a:ext cx="1014413" cy="1023937"/>
            <a:chOff x="0" y="0"/>
            <a:chExt cx="1013883" cy="1024880"/>
          </a:xfrm>
        </p:grpSpPr>
        <p:sp>
          <p:nvSpPr>
            <p:cNvPr id="58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013883" cy="1024880"/>
            </a:xfrm>
            <a:custGeom>
              <a:avLst/>
              <a:gdLst>
                <a:gd name="T0" fmla="*/ 906205 w 1064"/>
                <a:gd name="T1" fmla="*/ 545270 h 1077"/>
                <a:gd name="T2" fmla="*/ 891912 w 1064"/>
                <a:gd name="T3" fmla="*/ 483416 h 1077"/>
                <a:gd name="T4" fmla="*/ 991966 w 1064"/>
                <a:gd name="T5" fmla="*/ 455819 h 1077"/>
                <a:gd name="T6" fmla="*/ 935745 w 1064"/>
                <a:gd name="T7" fmla="*/ 403481 h 1077"/>
                <a:gd name="T8" fmla="*/ 859513 w 1064"/>
                <a:gd name="T9" fmla="*/ 353046 h 1077"/>
                <a:gd name="T10" fmla="*/ 943368 w 1064"/>
                <a:gd name="T11" fmla="*/ 293095 h 1077"/>
                <a:gd name="T12" fmla="*/ 871901 w 1064"/>
                <a:gd name="T13" fmla="*/ 262643 h 1077"/>
                <a:gd name="T14" fmla="*/ 783282 w 1064"/>
                <a:gd name="T15" fmla="*/ 242660 h 1077"/>
                <a:gd name="T16" fmla="*/ 842361 w 1064"/>
                <a:gd name="T17" fmla="*/ 157015 h 1077"/>
                <a:gd name="T18" fmla="*/ 765177 w 1064"/>
                <a:gd name="T19" fmla="*/ 153209 h 1077"/>
                <a:gd name="T20" fmla="*/ 674651 w 1064"/>
                <a:gd name="T21" fmla="*/ 163676 h 1077"/>
                <a:gd name="T22" fmla="*/ 700380 w 1064"/>
                <a:gd name="T23" fmla="*/ 63758 h 1077"/>
                <a:gd name="T24" fmla="*/ 627007 w 1064"/>
                <a:gd name="T25" fmla="*/ 86596 h 1077"/>
                <a:gd name="T26" fmla="*/ 545057 w 1064"/>
                <a:gd name="T27" fmla="*/ 127515 h 1077"/>
                <a:gd name="T28" fmla="*/ 535528 w 1064"/>
                <a:gd name="T29" fmla="*/ 24742 h 1077"/>
                <a:gd name="T30" fmla="*/ 473590 w 1064"/>
                <a:gd name="T31" fmla="*/ 71370 h 1077"/>
                <a:gd name="T32" fmla="*/ 411652 w 1064"/>
                <a:gd name="T33" fmla="*/ 137031 h 1077"/>
                <a:gd name="T34" fmla="*/ 366866 w 1064"/>
                <a:gd name="T35" fmla="*/ 43774 h 1077"/>
                <a:gd name="T36" fmla="*/ 324938 w 1064"/>
                <a:gd name="T37" fmla="*/ 109435 h 1077"/>
                <a:gd name="T38" fmla="*/ 288728 w 1064"/>
                <a:gd name="T39" fmla="*/ 193176 h 1077"/>
                <a:gd name="T40" fmla="*/ 215355 w 1064"/>
                <a:gd name="T41" fmla="*/ 119902 h 1077"/>
                <a:gd name="T42" fmla="*/ 198203 w 1064"/>
                <a:gd name="T43" fmla="*/ 196031 h 1077"/>
                <a:gd name="T44" fmla="*/ 193438 w 1064"/>
                <a:gd name="T45" fmla="*/ 286433 h 1077"/>
                <a:gd name="T46" fmla="*/ 99101 w 1064"/>
                <a:gd name="T47" fmla="*/ 243611 h 1077"/>
                <a:gd name="T48" fmla="*/ 108630 w 1064"/>
                <a:gd name="T49" fmla="*/ 320691 h 1077"/>
                <a:gd name="T50" fmla="*/ 135311 w 1064"/>
                <a:gd name="T51" fmla="*/ 407287 h 1077"/>
                <a:gd name="T52" fmla="*/ 31446 w 1064"/>
                <a:gd name="T53" fmla="*/ 399675 h 1077"/>
                <a:gd name="T54" fmla="*/ 66703 w 1064"/>
                <a:gd name="T55" fmla="*/ 468190 h 1077"/>
                <a:gd name="T56" fmla="*/ 120065 w 1064"/>
                <a:gd name="T57" fmla="*/ 511964 h 1077"/>
                <a:gd name="T58" fmla="*/ 66703 w 1064"/>
                <a:gd name="T59" fmla="*/ 556690 h 1077"/>
                <a:gd name="T60" fmla="*/ 31446 w 1064"/>
                <a:gd name="T61" fmla="*/ 625205 h 1077"/>
                <a:gd name="T62" fmla="*/ 135311 w 1064"/>
                <a:gd name="T63" fmla="*/ 616641 h 1077"/>
                <a:gd name="T64" fmla="*/ 108630 w 1064"/>
                <a:gd name="T65" fmla="*/ 704189 h 1077"/>
                <a:gd name="T66" fmla="*/ 99101 w 1064"/>
                <a:gd name="T67" fmla="*/ 781269 h 1077"/>
                <a:gd name="T68" fmla="*/ 193438 w 1064"/>
                <a:gd name="T69" fmla="*/ 737495 h 1077"/>
                <a:gd name="T70" fmla="*/ 198203 w 1064"/>
                <a:gd name="T71" fmla="*/ 828849 h 1077"/>
                <a:gd name="T72" fmla="*/ 215355 w 1064"/>
                <a:gd name="T73" fmla="*/ 904026 h 1077"/>
                <a:gd name="T74" fmla="*/ 288728 w 1064"/>
                <a:gd name="T75" fmla="*/ 831704 h 1077"/>
                <a:gd name="T76" fmla="*/ 324938 w 1064"/>
                <a:gd name="T77" fmla="*/ 915445 h 1077"/>
                <a:gd name="T78" fmla="*/ 366866 w 1064"/>
                <a:gd name="T79" fmla="*/ 980155 h 1077"/>
                <a:gd name="T80" fmla="*/ 411652 w 1064"/>
                <a:gd name="T81" fmla="*/ 886897 h 1077"/>
                <a:gd name="T82" fmla="*/ 473590 w 1064"/>
                <a:gd name="T83" fmla="*/ 953509 h 1077"/>
                <a:gd name="T84" fmla="*/ 535528 w 1064"/>
                <a:gd name="T85" fmla="*/ 1000138 h 1077"/>
                <a:gd name="T86" fmla="*/ 545057 w 1064"/>
                <a:gd name="T87" fmla="*/ 897365 h 1077"/>
                <a:gd name="T88" fmla="*/ 627007 w 1064"/>
                <a:gd name="T89" fmla="*/ 938284 h 1077"/>
                <a:gd name="T90" fmla="*/ 700380 w 1064"/>
                <a:gd name="T91" fmla="*/ 961122 h 1077"/>
                <a:gd name="T92" fmla="*/ 674651 w 1064"/>
                <a:gd name="T93" fmla="*/ 861204 h 1077"/>
                <a:gd name="T94" fmla="*/ 765177 w 1064"/>
                <a:gd name="T95" fmla="*/ 871671 h 1077"/>
                <a:gd name="T96" fmla="*/ 842361 w 1064"/>
                <a:gd name="T97" fmla="*/ 866913 h 1077"/>
                <a:gd name="T98" fmla="*/ 783282 w 1064"/>
                <a:gd name="T99" fmla="*/ 782220 h 1077"/>
                <a:gd name="T100" fmla="*/ 871901 w 1064"/>
                <a:gd name="T101" fmla="*/ 761285 h 1077"/>
                <a:gd name="T102" fmla="*/ 943368 w 1064"/>
                <a:gd name="T103" fmla="*/ 730834 h 1077"/>
                <a:gd name="T104" fmla="*/ 859513 w 1064"/>
                <a:gd name="T105" fmla="*/ 670882 h 1077"/>
                <a:gd name="T106" fmla="*/ 935745 w 1064"/>
                <a:gd name="T107" fmla="*/ 621399 h 1077"/>
                <a:gd name="T108" fmla="*/ 991966 w 1064"/>
                <a:gd name="T109" fmla="*/ 569061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chemeClr val="bg1">
                <a:alpha val="39999"/>
              </a:schemeClr>
            </a:solidFill>
            <a:ln w="9525">
              <a:noFill/>
              <a:bevel/>
            </a:ln>
          </p:spPr>
          <p:txBody>
            <a:bodyPr lIns="162560" tIns="81280" rIns="162560" bIns="81280"/>
            <a:lstStyle/>
            <a:p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59" name="Freeform 62"/>
            <p:cNvSpPr>
              <a:spLocks noEditPoints="1" noChangeArrowheads="1"/>
            </p:cNvSpPr>
            <p:nvPr/>
          </p:nvSpPr>
          <p:spPr bwMode="auto">
            <a:xfrm>
              <a:off x="372489" y="331300"/>
              <a:ext cx="268908" cy="362280"/>
            </a:xfrm>
            <a:custGeom>
              <a:avLst/>
              <a:gdLst>
                <a:gd name="T0" fmla="*/ 268908 w 108"/>
                <a:gd name="T1" fmla="*/ 362280 h 145"/>
                <a:gd name="T2" fmla="*/ 0 w 108"/>
                <a:gd name="T3" fmla="*/ 362280 h 145"/>
                <a:gd name="T4" fmla="*/ 0 w 108"/>
                <a:gd name="T5" fmla="*/ 339794 h 145"/>
                <a:gd name="T6" fmla="*/ 32369 w 108"/>
                <a:gd name="T7" fmla="*/ 312310 h 145"/>
                <a:gd name="T8" fmla="*/ 239029 w 108"/>
                <a:gd name="T9" fmla="*/ 312310 h 145"/>
                <a:gd name="T10" fmla="*/ 268908 w 108"/>
                <a:gd name="T11" fmla="*/ 337295 h 145"/>
                <a:gd name="T12" fmla="*/ 268908 w 108"/>
                <a:gd name="T13" fmla="*/ 362280 h 145"/>
                <a:gd name="T14" fmla="*/ 39838 w 108"/>
                <a:gd name="T15" fmla="*/ 289824 h 145"/>
                <a:gd name="T16" fmla="*/ 59757 w 108"/>
                <a:gd name="T17" fmla="*/ 227362 h 145"/>
                <a:gd name="T18" fmla="*/ 211641 w 108"/>
                <a:gd name="T19" fmla="*/ 227362 h 145"/>
                <a:gd name="T20" fmla="*/ 229070 w 108"/>
                <a:gd name="T21" fmla="*/ 289824 h 145"/>
                <a:gd name="T22" fmla="*/ 39838 w 108"/>
                <a:gd name="T23" fmla="*/ 289824 h 145"/>
                <a:gd name="T24" fmla="*/ 69717 w 108"/>
                <a:gd name="T25" fmla="*/ 189885 h 145"/>
                <a:gd name="T26" fmla="*/ 89636 w 108"/>
                <a:gd name="T27" fmla="*/ 127423 h 145"/>
                <a:gd name="T28" fmla="*/ 179272 w 108"/>
                <a:gd name="T29" fmla="*/ 127423 h 145"/>
                <a:gd name="T30" fmla="*/ 199191 w 108"/>
                <a:gd name="T31" fmla="*/ 189885 h 145"/>
                <a:gd name="T32" fmla="*/ 69717 w 108"/>
                <a:gd name="T33" fmla="*/ 189885 h 145"/>
                <a:gd name="T34" fmla="*/ 119515 w 108"/>
                <a:gd name="T35" fmla="*/ 29982 h 145"/>
                <a:gd name="T36" fmla="*/ 149393 w 108"/>
                <a:gd name="T37" fmla="*/ 29982 h 145"/>
                <a:gd name="T38" fmla="*/ 166823 w 108"/>
                <a:gd name="T39" fmla="*/ 92444 h 145"/>
                <a:gd name="T40" fmla="*/ 102085 w 108"/>
                <a:gd name="T41" fmla="*/ 92444 h 145"/>
                <a:gd name="T42" fmla="*/ 119515 w 108"/>
                <a:gd name="T43" fmla="*/ 29982 h 1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8"/>
                <a:gd name="T67" fmla="*/ 0 h 145"/>
                <a:gd name="T68" fmla="*/ 108 w 108"/>
                <a:gd name="T69" fmla="*/ 145 h 1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bevel/>
            </a:ln>
          </p:spPr>
          <p:txBody>
            <a:bodyPr lIns="162560" tIns="81280" rIns="162560" bIns="81280"/>
            <a:lstStyle/>
            <a:p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60" name="组合 8"/>
          <p:cNvGrpSpPr/>
          <p:nvPr/>
        </p:nvGrpSpPr>
        <p:grpSpPr bwMode="auto">
          <a:xfrm>
            <a:off x="4346577" y="1873251"/>
            <a:ext cx="1012825" cy="1025525"/>
            <a:chOff x="0" y="0"/>
            <a:chExt cx="1013883" cy="1024880"/>
          </a:xfrm>
        </p:grpSpPr>
        <p:sp>
          <p:nvSpPr>
            <p:cNvPr id="61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013883" cy="1024880"/>
            </a:xfrm>
            <a:custGeom>
              <a:avLst/>
              <a:gdLst>
                <a:gd name="T0" fmla="*/ 906205 w 1064"/>
                <a:gd name="T1" fmla="*/ 545270 h 1077"/>
                <a:gd name="T2" fmla="*/ 891912 w 1064"/>
                <a:gd name="T3" fmla="*/ 483416 h 1077"/>
                <a:gd name="T4" fmla="*/ 991966 w 1064"/>
                <a:gd name="T5" fmla="*/ 455819 h 1077"/>
                <a:gd name="T6" fmla="*/ 935745 w 1064"/>
                <a:gd name="T7" fmla="*/ 403481 h 1077"/>
                <a:gd name="T8" fmla="*/ 859513 w 1064"/>
                <a:gd name="T9" fmla="*/ 353046 h 1077"/>
                <a:gd name="T10" fmla="*/ 943368 w 1064"/>
                <a:gd name="T11" fmla="*/ 293095 h 1077"/>
                <a:gd name="T12" fmla="*/ 871901 w 1064"/>
                <a:gd name="T13" fmla="*/ 262643 h 1077"/>
                <a:gd name="T14" fmla="*/ 783282 w 1064"/>
                <a:gd name="T15" fmla="*/ 242660 h 1077"/>
                <a:gd name="T16" fmla="*/ 842361 w 1064"/>
                <a:gd name="T17" fmla="*/ 157015 h 1077"/>
                <a:gd name="T18" fmla="*/ 765177 w 1064"/>
                <a:gd name="T19" fmla="*/ 153209 h 1077"/>
                <a:gd name="T20" fmla="*/ 674651 w 1064"/>
                <a:gd name="T21" fmla="*/ 163676 h 1077"/>
                <a:gd name="T22" fmla="*/ 700380 w 1064"/>
                <a:gd name="T23" fmla="*/ 63758 h 1077"/>
                <a:gd name="T24" fmla="*/ 627007 w 1064"/>
                <a:gd name="T25" fmla="*/ 86596 h 1077"/>
                <a:gd name="T26" fmla="*/ 545057 w 1064"/>
                <a:gd name="T27" fmla="*/ 127515 h 1077"/>
                <a:gd name="T28" fmla="*/ 535528 w 1064"/>
                <a:gd name="T29" fmla="*/ 24742 h 1077"/>
                <a:gd name="T30" fmla="*/ 473590 w 1064"/>
                <a:gd name="T31" fmla="*/ 71370 h 1077"/>
                <a:gd name="T32" fmla="*/ 411652 w 1064"/>
                <a:gd name="T33" fmla="*/ 137031 h 1077"/>
                <a:gd name="T34" fmla="*/ 366866 w 1064"/>
                <a:gd name="T35" fmla="*/ 43774 h 1077"/>
                <a:gd name="T36" fmla="*/ 324938 w 1064"/>
                <a:gd name="T37" fmla="*/ 109435 h 1077"/>
                <a:gd name="T38" fmla="*/ 288728 w 1064"/>
                <a:gd name="T39" fmla="*/ 193176 h 1077"/>
                <a:gd name="T40" fmla="*/ 215355 w 1064"/>
                <a:gd name="T41" fmla="*/ 119902 h 1077"/>
                <a:gd name="T42" fmla="*/ 198203 w 1064"/>
                <a:gd name="T43" fmla="*/ 196031 h 1077"/>
                <a:gd name="T44" fmla="*/ 193438 w 1064"/>
                <a:gd name="T45" fmla="*/ 286433 h 1077"/>
                <a:gd name="T46" fmla="*/ 99101 w 1064"/>
                <a:gd name="T47" fmla="*/ 243611 h 1077"/>
                <a:gd name="T48" fmla="*/ 108630 w 1064"/>
                <a:gd name="T49" fmla="*/ 320691 h 1077"/>
                <a:gd name="T50" fmla="*/ 135311 w 1064"/>
                <a:gd name="T51" fmla="*/ 407287 h 1077"/>
                <a:gd name="T52" fmla="*/ 31446 w 1064"/>
                <a:gd name="T53" fmla="*/ 399675 h 1077"/>
                <a:gd name="T54" fmla="*/ 66703 w 1064"/>
                <a:gd name="T55" fmla="*/ 468190 h 1077"/>
                <a:gd name="T56" fmla="*/ 120065 w 1064"/>
                <a:gd name="T57" fmla="*/ 511964 h 1077"/>
                <a:gd name="T58" fmla="*/ 66703 w 1064"/>
                <a:gd name="T59" fmla="*/ 556690 h 1077"/>
                <a:gd name="T60" fmla="*/ 31446 w 1064"/>
                <a:gd name="T61" fmla="*/ 625205 h 1077"/>
                <a:gd name="T62" fmla="*/ 135311 w 1064"/>
                <a:gd name="T63" fmla="*/ 616641 h 1077"/>
                <a:gd name="T64" fmla="*/ 108630 w 1064"/>
                <a:gd name="T65" fmla="*/ 704189 h 1077"/>
                <a:gd name="T66" fmla="*/ 99101 w 1064"/>
                <a:gd name="T67" fmla="*/ 781269 h 1077"/>
                <a:gd name="T68" fmla="*/ 193438 w 1064"/>
                <a:gd name="T69" fmla="*/ 737495 h 1077"/>
                <a:gd name="T70" fmla="*/ 198203 w 1064"/>
                <a:gd name="T71" fmla="*/ 828849 h 1077"/>
                <a:gd name="T72" fmla="*/ 215355 w 1064"/>
                <a:gd name="T73" fmla="*/ 904026 h 1077"/>
                <a:gd name="T74" fmla="*/ 288728 w 1064"/>
                <a:gd name="T75" fmla="*/ 831704 h 1077"/>
                <a:gd name="T76" fmla="*/ 324938 w 1064"/>
                <a:gd name="T77" fmla="*/ 915445 h 1077"/>
                <a:gd name="T78" fmla="*/ 366866 w 1064"/>
                <a:gd name="T79" fmla="*/ 980155 h 1077"/>
                <a:gd name="T80" fmla="*/ 411652 w 1064"/>
                <a:gd name="T81" fmla="*/ 886897 h 1077"/>
                <a:gd name="T82" fmla="*/ 473590 w 1064"/>
                <a:gd name="T83" fmla="*/ 953509 h 1077"/>
                <a:gd name="T84" fmla="*/ 535528 w 1064"/>
                <a:gd name="T85" fmla="*/ 1000138 h 1077"/>
                <a:gd name="T86" fmla="*/ 545057 w 1064"/>
                <a:gd name="T87" fmla="*/ 897365 h 1077"/>
                <a:gd name="T88" fmla="*/ 627007 w 1064"/>
                <a:gd name="T89" fmla="*/ 938284 h 1077"/>
                <a:gd name="T90" fmla="*/ 700380 w 1064"/>
                <a:gd name="T91" fmla="*/ 961122 h 1077"/>
                <a:gd name="T92" fmla="*/ 674651 w 1064"/>
                <a:gd name="T93" fmla="*/ 861204 h 1077"/>
                <a:gd name="T94" fmla="*/ 765177 w 1064"/>
                <a:gd name="T95" fmla="*/ 871671 h 1077"/>
                <a:gd name="T96" fmla="*/ 842361 w 1064"/>
                <a:gd name="T97" fmla="*/ 866913 h 1077"/>
                <a:gd name="T98" fmla="*/ 783282 w 1064"/>
                <a:gd name="T99" fmla="*/ 782220 h 1077"/>
                <a:gd name="T100" fmla="*/ 871901 w 1064"/>
                <a:gd name="T101" fmla="*/ 761285 h 1077"/>
                <a:gd name="T102" fmla="*/ 943368 w 1064"/>
                <a:gd name="T103" fmla="*/ 730834 h 1077"/>
                <a:gd name="T104" fmla="*/ 859513 w 1064"/>
                <a:gd name="T105" fmla="*/ 670882 h 1077"/>
                <a:gd name="T106" fmla="*/ 935745 w 1064"/>
                <a:gd name="T107" fmla="*/ 621399 h 1077"/>
                <a:gd name="T108" fmla="*/ 991966 w 1064"/>
                <a:gd name="T109" fmla="*/ 569061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chemeClr val="bg1">
                <a:alpha val="39999"/>
              </a:schemeClr>
            </a:solidFill>
            <a:ln w="9525">
              <a:noFill/>
              <a:bevel/>
            </a:ln>
          </p:spPr>
          <p:txBody>
            <a:bodyPr lIns="162560" tIns="81280" rIns="162560" bIns="81280"/>
            <a:lstStyle/>
            <a:p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62" name="任意多边形 60"/>
            <p:cNvSpPr>
              <a:spLocks noChangeArrowheads="1"/>
            </p:cNvSpPr>
            <p:nvPr/>
          </p:nvSpPr>
          <p:spPr bwMode="auto">
            <a:xfrm>
              <a:off x="256904" y="256226"/>
              <a:ext cx="500074" cy="485133"/>
            </a:xfrm>
            <a:custGeom>
              <a:avLst/>
              <a:gdLst>
                <a:gd name="T0" fmla="*/ 253080 w 853662"/>
                <a:gd name="T1" fmla="*/ 107430 h 828157"/>
                <a:gd name="T2" fmla="*/ 423473 w 853662"/>
                <a:gd name="T3" fmla="*/ 265822 h 828157"/>
                <a:gd name="T4" fmla="*/ 423473 w 853662"/>
                <a:gd name="T5" fmla="*/ 466857 h 828157"/>
                <a:gd name="T6" fmla="*/ 417387 w 853662"/>
                <a:gd name="T7" fmla="*/ 485133 h 828157"/>
                <a:gd name="T8" fmla="*/ 399131 w 853662"/>
                <a:gd name="T9" fmla="*/ 485133 h 828157"/>
                <a:gd name="T10" fmla="*/ 307850 w 853662"/>
                <a:gd name="T11" fmla="*/ 485133 h 828157"/>
                <a:gd name="T12" fmla="*/ 301764 w 853662"/>
                <a:gd name="T13" fmla="*/ 485133 h 828157"/>
                <a:gd name="T14" fmla="*/ 295678 w 853662"/>
                <a:gd name="T15" fmla="*/ 479041 h 828157"/>
                <a:gd name="T16" fmla="*/ 295678 w 853662"/>
                <a:gd name="T17" fmla="*/ 381569 h 828157"/>
                <a:gd name="T18" fmla="*/ 204397 w 853662"/>
                <a:gd name="T19" fmla="*/ 381569 h 828157"/>
                <a:gd name="T20" fmla="*/ 204397 w 853662"/>
                <a:gd name="T21" fmla="*/ 479041 h 828157"/>
                <a:gd name="T22" fmla="*/ 204397 w 853662"/>
                <a:gd name="T23" fmla="*/ 485133 h 828157"/>
                <a:gd name="T24" fmla="*/ 192226 w 853662"/>
                <a:gd name="T25" fmla="*/ 485133 h 828157"/>
                <a:gd name="T26" fmla="*/ 100944 w 853662"/>
                <a:gd name="T27" fmla="*/ 485133 h 828157"/>
                <a:gd name="T28" fmla="*/ 88774 w 853662"/>
                <a:gd name="T29" fmla="*/ 485133 h 828157"/>
                <a:gd name="T30" fmla="*/ 76603 w 853662"/>
                <a:gd name="T31" fmla="*/ 466857 h 828157"/>
                <a:gd name="T32" fmla="*/ 76603 w 853662"/>
                <a:gd name="T33" fmla="*/ 265822 h 828157"/>
                <a:gd name="T34" fmla="*/ 250037 w 853662"/>
                <a:gd name="T35" fmla="*/ 0 h 828157"/>
                <a:gd name="T36" fmla="*/ 271382 w 853662"/>
                <a:gd name="T37" fmla="*/ 9164 h 828157"/>
                <a:gd name="T38" fmla="*/ 356760 w 853662"/>
                <a:gd name="T39" fmla="*/ 88587 h 828157"/>
                <a:gd name="T40" fmla="*/ 356760 w 853662"/>
                <a:gd name="T41" fmla="*/ 21383 h 828157"/>
                <a:gd name="T42" fmla="*/ 368958 w 853662"/>
                <a:gd name="T43" fmla="*/ 9164 h 828157"/>
                <a:gd name="T44" fmla="*/ 399450 w 853662"/>
                <a:gd name="T45" fmla="*/ 9164 h 828157"/>
                <a:gd name="T46" fmla="*/ 411647 w 853662"/>
                <a:gd name="T47" fmla="*/ 21383 h 828157"/>
                <a:gd name="T48" fmla="*/ 411647 w 853662"/>
                <a:gd name="T49" fmla="*/ 137463 h 828157"/>
                <a:gd name="T50" fmla="*/ 490927 w 853662"/>
                <a:gd name="T51" fmla="*/ 210777 h 828157"/>
                <a:gd name="T52" fmla="*/ 490927 w 853662"/>
                <a:gd name="T53" fmla="*/ 259653 h 828157"/>
                <a:gd name="T54" fmla="*/ 448237 w 853662"/>
                <a:gd name="T55" fmla="*/ 259653 h 828157"/>
                <a:gd name="T56" fmla="*/ 253086 w 853662"/>
                <a:gd name="T57" fmla="*/ 76368 h 828157"/>
                <a:gd name="T58" fmla="*/ 57935 w 853662"/>
                <a:gd name="T59" fmla="*/ 259653 h 828157"/>
                <a:gd name="T60" fmla="*/ 33541 w 853662"/>
                <a:gd name="T61" fmla="*/ 265763 h 828157"/>
                <a:gd name="T62" fmla="*/ 9147 w 853662"/>
                <a:gd name="T63" fmla="*/ 259653 h 828157"/>
                <a:gd name="T64" fmla="*/ 9147 w 853662"/>
                <a:gd name="T65" fmla="*/ 210777 h 828157"/>
                <a:gd name="T66" fmla="*/ 228692 w 853662"/>
                <a:gd name="T67" fmla="*/ 9164 h 828157"/>
                <a:gd name="T68" fmla="*/ 250037 w 853662"/>
                <a:gd name="T69" fmla="*/ 0 h 82815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53662"/>
                <a:gd name="T106" fmla="*/ 0 h 828157"/>
                <a:gd name="T107" fmla="*/ 853662 w 853662"/>
                <a:gd name="T108" fmla="*/ 828157 h 82815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53662" h="828157">
                  <a:moveTo>
                    <a:pt x="432026" y="183391"/>
                  </a:moveTo>
                  <a:cubicBezTo>
                    <a:pt x="432026" y="183391"/>
                    <a:pt x="432026" y="183391"/>
                    <a:pt x="722898" y="453777"/>
                  </a:cubicBezTo>
                  <a:cubicBezTo>
                    <a:pt x="722898" y="453777"/>
                    <a:pt x="722898" y="453777"/>
                    <a:pt x="722898" y="796959"/>
                  </a:cubicBezTo>
                  <a:cubicBezTo>
                    <a:pt x="722898" y="817758"/>
                    <a:pt x="712510" y="828157"/>
                    <a:pt x="712510" y="828157"/>
                  </a:cubicBezTo>
                  <a:cubicBezTo>
                    <a:pt x="702122" y="828157"/>
                    <a:pt x="691733" y="828157"/>
                    <a:pt x="681345" y="828157"/>
                  </a:cubicBezTo>
                  <a:cubicBezTo>
                    <a:pt x="681345" y="828157"/>
                    <a:pt x="681345" y="828157"/>
                    <a:pt x="525521" y="828157"/>
                  </a:cubicBezTo>
                  <a:cubicBezTo>
                    <a:pt x="525521" y="828157"/>
                    <a:pt x="515133" y="828157"/>
                    <a:pt x="515133" y="828157"/>
                  </a:cubicBezTo>
                  <a:cubicBezTo>
                    <a:pt x="515133" y="828157"/>
                    <a:pt x="504744" y="817758"/>
                    <a:pt x="504744" y="817758"/>
                  </a:cubicBezTo>
                  <a:cubicBezTo>
                    <a:pt x="504744" y="817758"/>
                    <a:pt x="504744" y="817758"/>
                    <a:pt x="504744" y="651366"/>
                  </a:cubicBezTo>
                  <a:cubicBezTo>
                    <a:pt x="504744" y="651366"/>
                    <a:pt x="504744" y="651366"/>
                    <a:pt x="348920" y="651366"/>
                  </a:cubicBezTo>
                  <a:cubicBezTo>
                    <a:pt x="348920" y="651366"/>
                    <a:pt x="348920" y="651366"/>
                    <a:pt x="348920" y="817758"/>
                  </a:cubicBezTo>
                  <a:cubicBezTo>
                    <a:pt x="348920" y="817758"/>
                    <a:pt x="348920" y="828157"/>
                    <a:pt x="348920" y="828157"/>
                  </a:cubicBezTo>
                  <a:cubicBezTo>
                    <a:pt x="338532" y="828157"/>
                    <a:pt x="338532" y="828157"/>
                    <a:pt x="328144" y="828157"/>
                  </a:cubicBezTo>
                  <a:cubicBezTo>
                    <a:pt x="328144" y="828157"/>
                    <a:pt x="328144" y="828157"/>
                    <a:pt x="172319" y="828157"/>
                  </a:cubicBezTo>
                  <a:cubicBezTo>
                    <a:pt x="161931" y="828157"/>
                    <a:pt x="161931" y="828157"/>
                    <a:pt x="151543" y="828157"/>
                  </a:cubicBezTo>
                  <a:cubicBezTo>
                    <a:pt x="141155" y="828157"/>
                    <a:pt x="130766" y="817758"/>
                    <a:pt x="130766" y="796959"/>
                  </a:cubicBezTo>
                  <a:cubicBezTo>
                    <a:pt x="130766" y="796959"/>
                    <a:pt x="130766" y="796959"/>
                    <a:pt x="130766" y="453777"/>
                  </a:cubicBezTo>
                  <a:close/>
                  <a:moveTo>
                    <a:pt x="426831" y="0"/>
                  </a:moveTo>
                  <a:cubicBezTo>
                    <a:pt x="439845" y="0"/>
                    <a:pt x="452858" y="5214"/>
                    <a:pt x="463268" y="15644"/>
                  </a:cubicBezTo>
                  <a:cubicBezTo>
                    <a:pt x="463268" y="15644"/>
                    <a:pt x="463268" y="15644"/>
                    <a:pt x="609015" y="151225"/>
                  </a:cubicBezTo>
                  <a:cubicBezTo>
                    <a:pt x="609015" y="151225"/>
                    <a:pt x="609015" y="151225"/>
                    <a:pt x="609015" y="36502"/>
                  </a:cubicBezTo>
                  <a:cubicBezTo>
                    <a:pt x="609015" y="26073"/>
                    <a:pt x="619426" y="15644"/>
                    <a:pt x="629837" y="15644"/>
                  </a:cubicBezTo>
                  <a:cubicBezTo>
                    <a:pt x="629837" y="15644"/>
                    <a:pt x="629837" y="15644"/>
                    <a:pt x="681889" y="15644"/>
                  </a:cubicBezTo>
                  <a:cubicBezTo>
                    <a:pt x="692300" y="15644"/>
                    <a:pt x="702710" y="26073"/>
                    <a:pt x="702710" y="36502"/>
                  </a:cubicBezTo>
                  <a:cubicBezTo>
                    <a:pt x="702710" y="36502"/>
                    <a:pt x="702710" y="36502"/>
                    <a:pt x="702710" y="234660"/>
                  </a:cubicBezTo>
                  <a:cubicBezTo>
                    <a:pt x="702710" y="234660"/>
                    <a:pt x="702710" y="234660"/>
                    <a:pt x="838047" y="359812"/>
                  </a:cubicBezTo>
                  <a:cubicBezTo>
                    <a:pt x="858868" y="380670"/>
                    <a:pt x="858868" y="411958"/>
                    <a:pt x="838047" y="443246"/>
                  </a:cubicBezTo>
                  <a:cubicBezTo>
                    <a:pt x="827637" y="464105"/>
                    <a:pt x="785995" y="464105"/>
                    <a:pt x="765173" y="443246"/>
                  </a:cubicBezTo>
                  <a:cubicBezTo>
                    <a:pt x="765173" y="443246"/>
                    <a:pt x="765173" y="443246"/>
                    <a:pt x="432036" y="130366"/>
                  </a:cubicBezTo>
                  <a:cubicBezTo>
                    <a:pt x="432036" y="130366"/>
                    <a:pt x="432036" y="130366"/>
                    <a:pt x="98899" y="443246"/>
                  </a:cubicBezTo>
                  <a:cubicBezTo>
                    <a:pt x="88489" y="453676"/>
                    <a:pt x="67667" y="453676"/>
                    <a:pt x="57257" y="453676"/>
                  </a:cubicBezTo>
                  <a:cubicBezTo>
                    <a:pt x="46846" y="453676"/>
                    <a:pt x="26025" y="453676"/>
                    <a:pt x="15615" y="443246"/>
                  </a:cubicBezTo>
                  <a:cubicBezTo>
                    <a:pt x="-5206" y="411958"/>
                    <a:pt x="-5206" y="380670"/>
                    <a:pt x="15615" y="359812"/>
                  </a:cubicBezTo>
                  <a:cubicBezTo>
                    <a:pt x="15615" y="359812"/>
                    <a:pt x="15615" y="359812"/>
                    <a:pt x="390394" y="15644"/>
                  </a:cubicBezTo>
                  <a:cubicBezTo>
                    <a:pt x="400805" y="5214"/>
                    <a:pt x="413818" y="0"/>
                    <a:pt x="426831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63" name="Freeform 6"/>
          <p:cNvSpPr>
            <a:spLocks noEditPoints="1" noChangeArrowheads="1"/>
          </p:cNvSpPr>
          <p:nvPr/>
        </p:nvSpPr>
        <p:spPr bwMode="auto">
          <a:xfrm>
            <a:off x="5414964" y="4237040"/>
            <a:ext cx="1881187" cy="2003425"/>
          </a:xfrm>
          <a:custGeom>
            <a:avLst/>
            <a:gdLst>
              <a:gd name="T0" fmla="*/ 1460525 w 957"/>
              <a:gd name="T1" fmla="*/ 614777 h 1020"/>
              <a:gd name="T2" fmla="*/ 1486079 w 957"/>
              <a:gd name="T3" fmla="*/ 840653 h 1020"/>
              <a:gd name="T4" fmla="*/ 1383862 w 957"/>
              <a:gd name="T5" fmla="*/ 1007605 h 1020"/>
              <a:gd name="T6" fmla="*/ 1423176 w 957"/>
              <a:gd name="T7" fmla="*/ 669773 h 1020"/>
              <a:gd name="T8" fmla="*/ 1383862 w 957"/>
              <a:gd name="T9" fmla="*/ 298550 h 1020"/>
              <a:gd name="T10" fmla="*/ 1873324 w 957"/>
              <a:gd name="T11" fmla="*/ 1816832 h 1020"/>
              <a:gd name="T12" fmla="*/ 1383862 w 957"/>
              <a:gd name="T13" fmla="*/ 2003425 h 1020"/>
              <a:gd name="T14" fmla="*/ 939611 w 957"/>
              <a:gd name="T15" fmla="*/ 31426 h 1020"/>
              <a:gd name="T16" fmla="*/ 1383862 w 957"/>
              <a:gd name="T17" fmla="*/ 604956 h 1020"/>
              <a:gd name="T18" fmla="*/ 1334719 w 957"/>
              <a:gd name="T19" fmla="*/ 970286 h 1020"/>
              <a:gd name="T20" fmla="*/ 1383862 w 957"/>
              <a:gd name="T21" fmla="*/ 1007605 h 1020"/>
              <a:gd name="T22" fmla="*/ 1307199 w 957"/>
              <a:gd name="T23" fmla="*/ 1111705 h 1020"/>
              <a:gd name="T24" fmla="*/ 1344548 w 957"/>
              <a:gd name="T25" fmla="*/ 1420075 h 1020"/>
              <a:gd name="T26" fmla="*/ 1383862 w 957"/>
              <a:gd name="T27" fmla="*/ 2003425 h 1020"/>
              <a:gd name="T28" fmla="*/ 939611 w 957"/>
              <a:gd name="T29" fmla="*/ 1932716 h 1020"/>
              <a:gd name="T30" fmla="*/ 969096 w 957"/>
              <a:gd name="T31" fmla="*/ 1903254 h 1020"/>
              <a:gd name="T32" fmla="*/ 939611 w 957"/>
              <a:gd name="T33" fmla="*/ 1875756 h 1020"/>
              <a:gd name="T34" fmla="*/ 943542 w 957"/>
              <a:gd name="T35" fmla="*/ 1856114 h 1020"/>
              <a:gd name="T36" fmla="*/ 943542 w 957"/>
              <a:gd name="T37" fmla="*/ 1799154 h 1020"/>
              <a:gd name="T38" fmla="*/ 939611 w 957"/>
              <a:gd name="T39" fmla="*/ 1769692 h 1020"/>
              <a:gd name="T40" fmla="*/ 1157805 w 957"/>
              <a:gd name="T41" fmla="*/ 1302226 h 1020"/>
              <a:gd name="T42" fmla="*/ 941576 w 957"/>
              <a:gd name="T43" fmla="*/ 1392577 h 1020"/>
              <a:gd name="T44" fmla="*/ 939611 w 957"/>
              <a:gd name="T45" fmla="*/ 1204019 h 1020"/>
              <a:gd name="T46" fmla="*/ 1020205 w 957"/>
              <a:gd name="T47" fmla="*/ 1233481 h 1020"/>
              <a:gd name="T48" fmla="*/ 939611 w 957"/>
              <a:gd name="T49" fmla="*/ 1005641 h 1020"/>
              <a:gd name="T50" fmla="*/ 1153874 w 957"/>
              <a:gd name="T51" fmla="*/ 985999 h 1020"/>
              <a:gd name="T52" fmla="*/ 1305233 w 957"/>
              <a:gd name="T53" fmla="*/ 626561 h 1020"/>
              <a:gd name="T54" fmla="*/ 939611 w 957"/>
              <a:gd name="T55" fmla="*/ 31426 h 1020"/>
              <a:gd name="T56" fmla="*/ 776457 w 957"/>
              <a:gd name="T57" fmla="*/ 68745 h 1020"/>
              <a:gd name="T58" fmla="*/ 939611 w 957"/>
              <a:gd name="T59" fmla="*/ 31426 h 1020"/>
              <a:gd name="T60" fmla="*/ 835428 w 957"/>
              <a:gd name="T61" fmla="*/ 400685 h 1020"/>
              <a:gd name="T62" fmla="*/ 577920 w 957"/>
              <a:gd name="T63" fmla="*/ 557816 h 1020"/>
              <a:gd name="T64" fmla="*/ 711588 w 957"/>
              <a:gd name="T65" fmla="*/ 993856 h 1020"/>
              <a:gd name="T66" fmla="*/ 937645 w 957"/>
              <a:gd name="T67" fmla="*/ 938860 h 1020"/>
              <a:gd name="T68" fmla="*/ 939611 w 957"/>
              <a:gd name="T69" fmla="*/ 1005641 h 1020"/>
              <a:gd name="T70" fmla="*/ 860982 w 957"/>
              <a:gd name="T71" fmla="*/ 1233481 h 1020"/>
              <a:gd name="T72" fmla="*/ 939611 w 957"/>
              <a:gd name="T73" fmla="*/ 1392577 h 1020"/>
              <a:gd name="T74" fmla="*/ 727314 w 957"/>
              <a:gd name="T75" fmla="*/ 1306155 h 1020"/>
              <a:gd name="T76" fmla="*/ 939611 w 957"/>
              <a:gd name="T77" fmla="*/ 1769692 h 1020"/>
              <a:gd name="T78" fmla="*/ 939611 w 957"/>
              <a:gd name="T79" fmla="*/ 1799154 h 1020"/>
              <a:gd name="T80" fmla="*/ 939611 w 957"/>
              <a:gd name="T81" fmla="*/ 1856114 h 1020"/>
              <a:gd name="T82" fmla="*/ 916022 w 957"/>
              <a:gd name="T83" fmla="*/ 1903254 h 1020"/>
              <a:gd name="T84" fmla="*/ 939611 w 957"/>
              <a:gd name="T85" fmla="*/ 2003425 h 1020"/>
              <a:gd name="T86" fmla="*/ 497325 w 957"/>
              <a:gd name="T87" fmla="*/ 1433824 h 1020"/>
              <a:gd name="T88" fmla="*/ 672274 w 957"/>
              <a:gd name="T89" fmla="*/ 1257051 h 1020"/>
              <a:gd name="T90" fmla="*/ 520914 w 957"/>
              <a:gd name="T91" fmla="*/ 1019390 h 1020"/>
              <a:gd name="T92" fmla="*/ 497325 w 957"/>
              <a:gd name="T93" fmla="*/ 936896 h 1020"/>
              <a:gd name="T94" fmla="*/ 542537 w 957"/>
              <a:gd name="T95" fmla="*/ 669773 h 1020"/>
              <a:gd name="T96" fmla="*/ 497325 w 957"/>
              <a:gd name="T97" fmla="*/ 280872 h 1020"/>
              <a:gd name="T98" fmla="*/ 420663 w 957"/>
              <a:gd name="T99" fmla="*/ 614777 h 1020"/>
              <a:gd name="T100" fmla="*/ 497325 w 957"/>
              <a:gd name="T101" fmla="*/ 608884 h 1020"/>
              <a:gd name="T102" fmla="*/ 497325 w 957"/>
              <a:gd name="T103" fmla="*/ 936896 h 1020"/>
              <a:gd name="T104" fmla="*/ 446217 w 957"/>
              <a:gd name="T105" fmla="*/ 962430 h 1020"/>
              <a:gd name="T106" fmla="*/ 391177 w 957"/>
              <a:gd name="T107" fmla="*/ 705127 h 1020"/>
              <a:gd name="T108" fmla="*/ 497325 w 957"/>
              <a:gd name="T109" fmla="*/ 2003425 h 1020"/>
              <a:gd name="T110" fmla="*/ 5897 w 957"/>
              <a:gd name="T111" fmla="*/ 1816832 h 1020"/>
              <a:gd name="T112" fmla="*/ 497325 w 957"/>
              <a:gd name="T113" fmla="*/ 2003425 h 102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57"/>
              <a:gd name="T172" fmla="*/ 0 h 1020"/>
              <a:gd name="T173" fmla="*/ 957 w 957"/>
              <a:gd name="T174" fmla="*/ 1020 h 102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  <p:bldP spid="63" grpId="0" bldLvl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1303338" y="1585914"/>
            <a:ext cx="5281612" cy="4646612"/>
            <a:chOff x="0" y="0"/>
            <a:chExt cx="5407191" cy="4756567"/>
          </a:xfrm>
          <a:solidFill>
            <a:schemeClr val="bg1"/>
          </a:solidFill>
        </p:grpSpPr>
        <p:sp>
          <p:nvSpPr>
            <p:cNvPr id="4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5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6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7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9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0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3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4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5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6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9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0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1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2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3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4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5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6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7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8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9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0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1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2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3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4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5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6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</p:grpSp>
      <p:sp>
        <p:nvSpPr>
          <p:cNvPr id="37" name="矩形 43"/>
          <p:cNvSpPr>
            <a:spLocks noChangeArrowheads="1"/>
          </p:cNvSpPr>
          <p:nvPr/>
        </p:nvSpPr>
        <p:spPr bwMode="auto">
          <a:xfrm>
            <a:off x="7770814" y="2028825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7770814" y="2401889"/>
            <a:ext cx="3152775" cy="972759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46"/>
          <p:cNvSpPr>
            <a:spLocks noChangeArrowheads="1"/>
          </p:cNvSpPr>
          <p:nvPr/>
        </p:nvSpPr>
        <p:spPr bwMode="auto">
          <a:xfrm>
            <a:off x="4981577" y="3159126"/>
            <a:ext cx="479425" cy="481013"/>
          </a:xfrm>
          <a:prstGeom prst="ellipse">
            <a:avLst/>
          </a:prstGeom>
          <a:solidFill>
            <a:schemeClr val="tx1"/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4899616" y="3160713"/>
            <a:ext cx="665567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椭圆 49"/>
          <p:cNvSpPr>
            <a:spLocks noChangeArrowheads="1"/>
          </p:cNvSpPr>
          <p:nvPr/>
        </p:nvSpPr>
        <p:spPr bwMode="auto">
          <a:xfrm>
            <a:off x="5376863" y="4186240"/>
            <a:ext cx="481012" cy="479425"/>
          </a:xfrm>
          <a:prstGeom prst="ellipse">
            <a:avLst/>
          </a:prstGeom>
          <a:solidFill>
            <a:schemeClr val="tx1"/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50"/>
          <p:cNvSpPr>
            <a:spLocks noChangeArrowheads="1"/>
          </p:cNvSpPr>
          <p:nvPr/>
        </p:nvSpPr>
        <p:spPr bwMode="auto">
          <a:xfrm>
            <a:off x="5284587" y="4192588"/>
            <a:ext cx="665567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椭圆 52"/>
          <p:cNvSpPr>
            <a:spLocks noChangeArrowheads="1"/>
          </p:cNvSpPr>
          <p:nvPr/>
        </p:nvSpPr>
        <p:spPr bwMode="auto">
          <a:xfrm>
            <a:off x="3743326" y="4244977"/>
            <a:ext cx="481013" cy="479425"/>
          </a:xfrm>
          <a:prstGeom prst="ellipse">
            <a:avLst/>
          </a:prstGeom>
          <a:solidFill>
            <a:schemeClr val="tx1"/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53"/>
          <p:cNvSpPr>
            <a:spLocks noChangeArrowheads="1"/>
          </p:cNvSpPr>
          <p:nvPr/>
        </p:nvSpPr>
        <p:spPr bwMode="auto">
          <a:xfrm>
            <a:off x="3651049" y="4251325"/>
            <a:ext cx="665567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55"/>
          <p:cNvSpPr>
            <a:spLocks noChangeArrowheads="1"/>
          </p:cNvSpPr>
          <p:nvPr/>
        </p:nvSpPr>
        <p:spPr bwMode="auto">
          <a:xfrm>
            <a:off x="7072313" y="2032000"/>
            <a:ext cx="534987" cy="533400"/>
          </a:xfrm>
          <a:prstGeom prst="ellipse">
            <a:avLst/>
          </a:prstGeom>
          <a:solidFill>
            <a:schemeClr val="bg1"/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56"/>
          <p:cNvSpPr>
            <a:spLocks noChangeArrowheads="1"/>
          </p:cNvSpPr>
          <p:nvPr/>
        </p:nvSpPr>
        <p:spPr bwMode="auto">
          <a:xfrm>
            <a:off x="7010199" y="2065337"/>
            <a:ext cx="665567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矩形 57"/>
          <p:cNvSpPr>
            <a:spLocks noChangeArrowheads="1"/>
          </p:cNvSpPr>
          <p:nvPr/>
        </p:nvSpPr>
        <p:spPr bwMode="auto">
          <a:xfrm>
            <a:off x="7770814" y="3397251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7770814" y="3770314"/>
            <a:ext cx="3152775" cy="679280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60"/>
          <p:cNvSpPr>
            <a:spLocks noChangeArrowheads="1"/>
          </p:cNvSpPr>
          <p:nvPr/>
        </p:nvSpPr>
        <p:spPr bwMode="auto">
          <a:xfrm>
            <a:off x="7072313" y="3402013"/>
            <a:ext cx="534987" cy="533400"/>
          </a:xfrm>
          <a:prstGeom prst="ellipse">
            <a:avLst/>
          </a:prstGeom>
          <a:solidFill>
            <a:schemeClr val="bg1"/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矩形 61"/>
          <p:cNvSpPr>
            <a:spLocks noChangeArrowheads="1"/>
          </p:cNvSpPr>
          <p:nvPr/>
        </p:nvSpPr>
        <p:spPr bwMode="auto">
          <a:xfrm>
            <a:off x="7007024" y="3435349"/>
            <a:ext cx="665567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矩形 62"/>
          <p:cNvSpPr>
            <a:spLocks noChangeArrowheads="1"/>
          </p:cNvSpPr>
          <p:nvPr/>
        </p:nvSpPr>
        <p:spPr bwMode="auto">
          <a:xfrm>
            <a:off x="7770814" y="4692651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7770814" y="5064126"/>
            <a:ext cx="3152775" cy="972759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椭圆 65"/>
          <p:cNvSpPr>
            <a:spLocks noChangeArrowheads="1"/>
          </p:cNvSpPr>
          <p:nvPr/>
        </p:nvSpPr>
        <p:spPr bwMode="auto">
          <a:xfrm>
            <a:off x="7072313" y="4695825"/>
            <a:ext cx="534987" cy="533400"/>
          </a:xfrm>
          <a:prstGeom prst="ellipse">
            <a:avLst/>
          </a:prstGeom>
          <a:solidFill>
            <a:schemeClr val="bg1"/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矩形 66"/>
          <p:cNvSpPr>
            <a:spLocks noChangeArrowheads="1"/>
          </p:cNvSpPr>
          <p:nvPr/>
        </p:nvSpPr>
        <p:spPr bwMode="auto">
          <a:xfrm>
            <a:off x="7007024" y="4729163"/>
            <a:ext cx="665567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7" grpId="0" bldLvl="0" autoUpdateAnimBg="0"/>
      <p:bldP spid="38" grpId="0" bldLvl="0" autoUpdateAnimBg="0"/>
      <p:bldP spid="39" grpId="0" animBg="1"/>
      <p:bldP spid="40" grpId="0"/>
      <p:bldP spid="41" grpId="0" animBg="1"/>
      <p:bldP spid="42" grpId="0"/>
      <p:bldP spid="43" grpId="0" animBg="1"/>
      <p:bldP spid="44" grpId="0"/>
      <p:bldP spid="45" grpId="0" animBg="1"/>
      <p:bldP spid="46" grpId="0"/>
      <p:bldP spid="47" grpId="0" bldLvl="0" autoUpdateAnimBg="0"/>
      <p:bldP spid="48" grpId="0" bldLvl="0" autoUpdateAnimBg="0"/>
      <p:bldP spid="49" grpId="0" animBg="1"/>
      <p:bldP spid="50" grpId="0"/>
      <p:bldP spid="51" grpId="0" bldLvl="0" autoUpdateAnimBg="0"/>
      <p:bldP spid="52" grpId="0" bldLvl="0" autoUpdateAnimBg="0"/>
      <p:bldP spid="53" grpId="0" animBg="1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</a:t>
            </a:r>
            <a:r>
              <a:rPr lang="zh-CN" altLang="en-US" sz="3600" b="1" dirty="0" smtClean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燕尾形箭头 2"/>
          <p:cNvSpPr>
            <a:spLocks noChangeArrowheads="1"/>
          </p:cNvSpPr>
          <p:nvPr/>
        </p:nvSpPr>
        <p:spPr bwMode="auto">
          <a:xfrm>
            <a:off x="1438275" y="3624263"/>
            <a:ext cx="9405939" cy="228600"/>
          </a:xfrm>
          <a:prstGeom prst="notchedRightArrow">
            <a:avLst>
              <a:gd name="adj1" fmla="val 50000"/>
              <a:gd name="adj2" fmla="val 49908"/>
            </a:avLst>
          </a:prstGeom>
          <a:solidFill>
            <a:schemeClr val="bg1">
              <a:alpha val="39999"/>
            </a:schemeClr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椭圆 8"/>
          <p:cNvSpPr>
            <a:spLocks noChangeArrowheads="1"/>
          </p:cNvSpPr>
          <p:nvPr/>
        </p:nvSpPr>
        <p:spPr bwMode="auto">
          <a:xfrm>
            <a:off x="4779965" y="3654425"/>
            <a:ext cx="166687" cy="166688"/>
          </a:xfrm>
          <a:prstGeom prst="ellipse">
            <a:avLst/>
          </a:prstGeom>
          <a:solidFill>
            <a:schemeClr val="bg1"/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椭圆 9"/>
          <p:cNvSpPr>
            <a:spLocks noChangeArrowheads="1"/>
          </p:cNvSpPr>
          <p:nvPr/>
        </p:nvSpPr>
        <p:spPr bwMode="auto">
          <a:xfrm>
            <a:off x="7275514" y="3654425"/>
            <a:ext cx="166687" cy="166688"/>
          </a:xfrm>
          <a:prstGeom prst="ellipse">
            <a:avLst/>
          </a:prstGeom>
          <a:solidFill>
            <a:schemeClr val="bg1"/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椭圆 10"/>
          <p:cNvSpPr>
            <a:spLocks noChangeArrowheads="1"/>
          </p:cNvSpPr>
          <p:nvPr/>
        </p:nvSpPr>
        <p:spPr bwMode="auto">
          <a:xfrm>
            <a:off x="9755189" y="3654425"/>
            <a:ext cx="166687" cy="166688"/>
          </a:xfrm>
          <a:prstGeom prst="ellipse">
            <a:avLst/>
          </a:prstGeom>
          <a:solidFill>
            <a:schemeClr val="bg1"/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椭圆 11"/>
          <p:cNvSpPr>
            <a:spLocks noChangeArrowheads="1"/>
          </p:cNvSpPr>
          <p:nvPr/>
        </p:nvSpPr>
        <p:spPr bwMode="auto">
          <a:xfrm>
            <a:off x="2298700" y="3654425"/>
            <a:ext cx="166688" cy="166688"/>
          </a:xfrm>
          <a:prstGeom prst="ellipse">
            <a:avLst/>
          </a:prstGeom>
          <a:solidFill>
            <a:schemeClr val="bg1"/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12"/>
          <p:cNvGrpSpPr/>
          <p:nvPr/>
        </p:nvGrpSpPr>
        <p:grpSpPr bwMode="auto">
          <a:xfrm>
            <a:off x="4448973" y="2697132"/>
            <a:ext cx="974952" cy="400110"/>
            <a:chOff x="70648" y="280955"/>
            <a:chExt cx="974947" cy="400108"/>
          </a:xfrm>
        </p:grpSpPr>
        <p:sp>
          <p:nvSpPr>
            <p:cNvPr id="9" name="文本框 38"/>
            <p:cNvSpPr>
              <a:spLocks noChangeArrowheads="1"/>
            </p:cNvSpPr>
            <p:nvPr/>
          </p:nvSpPr>
          <p:spPr bwMode="auto">
            <a:xfrm>
              <a:off x="70648" y="280955"/>
              <a:ext cx="974947" cy="4001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zh-CN" altLang="en-US" sz="2000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4"/>
          <p:cNvGrpSpPr/>
          <p:nvPr/>
        </p:nvGrpSpPr>
        <p:grpSpPr bwMode="auto">
          <a:xfrm>
            <a:off x="1951210" y="2668861"/>
            <a:ext cx="853733" cy="461665"/>
            <a:chOff x="54145" y="252682"/>
            <a:chExt cx="853729" cy="461663"/>
          </a:xfrm>
        </p:grpSpPr>
        <p:sp>
          <p:nvSpPr>
            <p:cNvPr id="11" name="文本框 39"/>
            <p:cNvSpPr>
              <a:spLocks noChangeArrowheads="1"/>
            </p:cNvSpPr>
            <p:nvPr/>
          </p:nvSpPr>
          <p:spPr bwMode="auto">
            <a:xfrm>
              <a:off x="54145" y="252682"/>
              <a:ext cx="853729" cy="46166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zh-CN" altLang="en-US" sz="2000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4"/>
          <p:cNvGrpSpPr/>
          <p:nvPr/>
        </p:nvGrpSpPr>
        <p:grpSpPr bwMode="auto">
          <a:xfrm>
            <a:off x="9427375" y="2725404"/>
            <a:ext cx="1002287" cy="400110"/>
            <a:chOff x="70649" y="309227"/>
            <a:chExt cx="1002282" cy="400108"/>
          </a:xfrm>
        </p:grpSpPr>
        <p:sp>
          <p:nvSpPr>
            <p:cNvPr id="13" name="文本框 40"/>
            <p:cNvSpPr>
              <a:spLocks noChangeArrowheads="1"/>
            </p:cNvSpPr>
            <p:nvPr/>
          </p:nvSpPr>
          <p:spPr bwMode="auto">
            <a:xfrm>
              <a:off x="70649" y="309227"/>
              <a:ext cx="1002282" cy="4001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2016</a:t>
              </a:r>
              <a:endParaRPr lang="zh-CN" altLang="en-US" sz="2000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6929610" y="2697133"/>
            <a:ext cx="853733" cy="461665"/>
            <a:chOff x="54145" y="280955"/>
            <a:chExt cx="853729" cy="461663"/>
          </a:xfrm>
        </p:grpSpPr>
        <p:sp>
          <p:nvSpPr>
            <p:cNvPr id="15" name="文本框 41"/>
            <p:cNvSpPr>
              <a:spLocks noChangeArrowheads="1"/>
            </p:cNvSpPr>
            <p:nvPr/>
          </p:nvSpPr>
          <p:spPr bwMode="auto">
            <a:xfrm>
              <a:off x="54145" y="280955"/>
              <a:ext cx="853729" cy="46166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zh-CN" altLang="en-US" sz="2000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矩形 50"/>
          <p:cNvSpPr>
            <a:spLocks noChangeArrowheads="1"/>
          </p:cNvSpPr>
          <p:nvPr/>
        </p:nvSpPr>
        <p:spPr bwMode="auto">
          <a:xfrm>
            <a:off x="1679272" y="4149725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384301" y="4538663"/>
            <a:ext cx="1936751" cy="1559714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1336677" y="1562102"/>
            <a:ext cx="9578975" cy="679280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45"/>
          <p:cNvSpPr>
            <a:spLocks noChangeArrowheads="1"/>
          </p:cNvSpPr>
          <p:nvPr/>
        </p:nvSpPr>
        <p:spPr bwMode="auto">
          <a:xfrm>
            <a:off x="4163709" y="4149725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3868738" y="4538663"/>
            <a:ext cx="1936751" cy="1559714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6689421" y="4149725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6392863" y="4538663"/>
            <a:ext cx="1936751" cy="1559714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49"/>
          <p:cNvSpPr>
            <a:spLocks noChangeArrowheads="1"/>
          </p:cNvSpPr>
          <p:nvPr/>
        </p:nvSpPr>
        <p:spPr bwMode="auto">
          <a:xfrm>
            <a:off x="9083372" y="4149725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8786814" y="4538663"/>
            <a:ext cx="1936751" cy="1559714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5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50"/>
                            </p:stCondLst>
                            <p:childTnLst>
                              <p:par>
                                <p:cTn id="5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25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75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250"/>
                            </p:stCondLst>
                            <p:childTnLst>
                              <p:par>
                                <p:cTn id="6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7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25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75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bldLvl="0" animBg="1" autoUpdateAnimBg="0"/>
      <p:bldP spid="4" grpId="0" animBg="1"/>
      <p:bldP spid="5" grpId="0" animBg="1"/>
      <p:bldP spid="6" grpId="0" animBg="1"/>
      <p:bldP spid="7" grpId="0" animBg="1"/>
      <p:bldP spid="16" grpId="0"/>
      <p:bldP spid="17" grpId="0"/>
      <p:bldP spid="19" grpId="0" bldLvl="0" autoUpdateAnimBg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空心弧 40"/>
          <p:cNvSpPr>
            <a:spLocks noChangeArrowheads="1"/>
          </p:cNvSpPr>
          <p:nvPr/>
        </p:nvSpPr>
        <p:spPr bwMode="auto">
          <a:xfrm rot="5400000">
            <a:off x="861220" y="1928021"/>
            <a:ext cx="4090987" cy="4092575"/>
          </a:xfrm>
          <a:custGeom>
            <a:avLst/>
            <a:gdLst>
              <a:gd name="T0" fmla="*/ 2045494 w 21600"/>
              <a:gd name="T1" fmla="*/ 0 h 21600"/>
              <a:gd name="T2" fmla="*/ 25379 w 21600"/>
              <a:gd name="T3" fmla="*/ 2046288 h 21600"/>
              <a:gd name="T4" fmla="*/ 2045494 w 21600"/>
              <a:gd name="T5" fmla="*/ 50968 h 21600"/>
              <a:gd name="T6" fmla="*/ 4065608 w 21600"/>
              <a:gd name="T7" fmla="*/ 20462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69" y="10800"/>
                </a:moveTo>
                <a:cubicBezTo>
                  <a:pt x="269" y="4983"/>
                  <a:pt x="4983" y="269"/>
                  <a:pt x="10800" y="269"/>
                </a:cubicBezTo>
                <a:cubicBezTo>
                  <a:pt x="16616" y="268"/>
                  <a:pt x="21330" y="4983"/>
                  <a:pt x="21331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chemeClr val="bg1">
              <a:alpha val="39999"/>
            </a:schemeClr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椭圆 41"/>
          <p:cNvSpPr>
            <a:spLocks noChangeArrowheads="1"/>
          </p:cNvSpPr>
          <p:nvPr/>
        </p:nvSpPr>
        <p:spPr bwMode="auto">
          <a:xfrm>
            <a:off x="3689350" y="1992313"/>
            <a:ext cx="514351" cy="512763"/>
          </a:xfrm>
          <a:prstGeom prst="ellipse">
            <a:avLst/>
          </a:prstGeom>
          <a:solidFill>
            <a:schemeClr val="bg1"/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椭圆 42"/>
          <p:cNvSpPr>
            <a:spLocks noChangeArrowheads="1"/>
          </p:cNvSpPr>
          <p:nvPr/>
        </p:nvSpPr>
        <p:spPr bwMode="auto">
          <a:xfrm>
            <a:off x="4552951" y="3078163"/>
            <a:ext cx="512763" cy="512763"/>
          </a:xfrm>
          <a:prstGeom prst="ellipse">
            <a:avLst/>
          </a:prstGeom>
          <a:solidFill>
            <a:schemeClr val="bg1"/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椭圆 43"/>
          <p:cNvSpPr>
            <a:spLocks noChangeArrowheads="1"/>
          </p:cNvSpPr>
          <p:nvPr/>
        </p:nvSpPr>
        <p:spPr bwMode="auto">
          <a:xfrm>
            <a:off x="4564063" y="4346576"/>
            <a:ext cx="512763" cy="512763"/>
          </a:xfrm>
          <a:prstGeom prst="ellipse">
            <a:avLst/>
          </a:prstGeom>
          <a:solidFill>
            <a:schemeClr val="bg1"/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椭圆 44"/>
          <p:cNvSpPr>
            <a:spLocks noChangeArrowheads="1"/>
          </p:cNvSpPr>
          <p:nvPr/>
        </p:nvSpPr>
        <p:spPr bwMode="auto">
          <a:xfrm>
            <a:off x="3694113" y="5462588"/>
            <a:ext cx="512763" cy="512763"/>
          </a:xfrm>
          <a:prstGeom prst="ellipse">
            <a:avLst/>
          </a:prstGeom>
          <a:solidFill>
            <a:schemeClr val="bg1"/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51"/>
          <p:cNvGrpSpPr/>
          <p:nvPr/>
        </p:nvGrpSpPr>
        <p:grpSpPr bwMode="auto">
          <a:xfrm>
            <a:off x="4200526" y="1768476"/>
            <a:ext cx="2390775" cy="955675"/>
            <a:chOff x="0" y="0"/>
            <a:chExt cx="2390955" cy="956128"/>
          </a:xfrm>
        </p:grpSpPr>
        <p:sp>
          <p:nvSpPr>
            <p:cNvPr id="9" name="直接连接符 52"/>
            <p:cNvSpPr>
              <a:spLocks noChangeShapeType="1"/>
            </p:cNvSpPr>
            <p:nvPr/>
          </p:nvSpPr>
          <p:spPr bwMode="auto">
            <a:xfrm>
              <a:off x="0" y="480739"/>
              <a:ext cx="1440000" cy="1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53"/>
            <p:cNvSpPr>
              <a:spLocks noChangeArrowheads="1"/>
            </p:cNvSpPr>
            <p:nvPr/>
          </p:nvSpPr>
          <p:spPr bwMode="auto">
            <a:xfrm>
              <a:off x="1434827" y="0"/>
              <a:ext cx="956128" cy="956128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1" name="组合 54"/>
            <p:cNvGrpSpPr/>
            <p:nvPr/>
          </p:nvGrpSpPr>
          <p:grpSpPr bwMode="auto">
            <a:xfrm>
              <a:off x="1703199" y="210298"/>
              <a:ext cx="419385" cy="504000"/>
              <a:chOff x="0" y="0"/>
              <a:chExt cx="239649" cy="288000"/>
            </a:xfrm>
          </p:grpSpPr>
          <p:sp>
            <p:nvSpPr>
              <p:cNvPr id="12" name="Freeform 846"/>
              <p:cNvSpPr>
                <a:spLocks noChangeArrowheads="1"/>
              </p:cNvSpPr>
              <p:nvPr/>
            </p:nvSpPr>
            <p:spPr bwMode="auto">
              <a:xfrm>
                <a:off x="0" y="54657"/>
                <a:ext cx="239649" cy="233343"/>
              </a:xfrm>
              <a:custGeom>
                <a:avLst/>
                <a:gdLst>
                  <a:gd name="T0" fmla="*/ 144788 w 48"/>
                  <a:gd name="T1" fmla="*/ 0 h 47"/>
                  <a:gd name="T2" fmla="*/ 144788 w 48"/>
                  <a:gd name="T3" fmla="*/ 34753 h 47"/>
                  <a:gd name="T4" fmla="*/ 204700 w 48"/>
                  <a:gd name="T5" fmla="*/ 114189 h 47"/>
                  <a:gd name="T6" fmla="*/ 119825 w 48"/>
                  <a:gd name="T7" fmla="*/ 203555 h 47"/>
                  <a:gd name="T8" fmla="*/ 29956 w 48"/>
                  <a:gd name="T9" fmla="*/ 114189 h 47"/>
                  <a:gd name="T10" fmla="*/ 89868 w 48"/>
                  <a:gd name="T11" fmla="*/ 34753 h 47"/>
                  <a:gd name="T12" fmla="*/ 89868 w 48"/>
                  <a:gd name="T13" fmla="*/ 0 h 47"/>
                  <a:gd name="T14" fmla="*/ 0 w 48"/>
                  <a:gd name="T15" fmla="*/ 114189 h 47"/>
                  <a:gd name="T16" fmla="*/ 119825 w 48"/>
                  <a:gd name="T17" fmla="*/ 233343 h 47"/>
                  <a:gd name="T18" fmla="*/ 239649 w 48"/>
                  <a:gd name="T19" fmla="*/ 114189 h 47"/>
                  <a:gd name="T20" fmla="*/ 144788 w 48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47"/>
                  <a:gd name="T35" fmla="*/ 48 w 48"/>
                  <a:gd name="T36" fmla="*/ 47 h 4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Freeform 847"/>
              <p:cNvSpPr>
                <a:spLocks noChangeArrowheads="1"/>
              </p:cNvSpPr>
              <p:nvPr/>
            </p:nvSpPr>
            <p:spPr bwMode="auto">
              <a:xfrm>
                <a:off x="94599" y="0"/>
                <a:ext cx="44147" cy="138744"/>
              </a:xfrm>
              <a:custGeom>
                <a:avLst/>
                <a:gdLst>
                  <a:gd name="T0" fmla="*/ 34337 w 9"/>
                  <a:gd name="T1" fmla="*/ 0 h 28"/>
                  <a:gd name="T2" fmla="*/ 9810 w 9"/>
                  <a:gd name="T3" fmla="*/ 0 h 28"/>
                  <a:gd name="T4" fmla="*/ 0 w 9"/>
                  <a:gd name="T5" fmla="*/ 9910 h 28"/>
                  <a:gd name="T6" fmla="*/ 0 w 9"/>
                  <a:gd name="T7" fmla="*/ 49551 h 28"/>
                  <a:gd name="T8" fmla="*/ 0 w 9"/>
                  <a:gd name="T9" fmla="*/ 79282 h 28"/>
                  <a:gd name="T10" fmla="*/ 0 w 9"/>
                  <a:gd name="T11" fmla="*/ 128834 h 28"/>
                  <a:gd name="T12" fmla="*/ 9810 w 9"/>
                  <a:gd name="T13" fmla="*/ 138744 h 28"/>
                  <a:gd name="T14" fmla="*/ 34337 w 9"/>
                  <a:gd name="T15" fmla="*/ 138744 h 28"/>
                  <a:gd name="T16" fmla="*/ 44147 w 9"/>
                  <a:gd name="T17" fmla="*/ 128834 h 28"/>
                  <a:gd name="T18" fmla="*/ 44147 w 9"/>
                  <a:gd name="T19" fmla="*/ 79282 h 28"/>
                  <a:gd name="T20" fmla="*/ 44147 w 9"/>
                  <a:gd name="T21" fmla="*/ 49551 h 28"/>
                  <a:gd name="T22" fmla="*/ 44147 w 9"/>
                  <a:gd name="T23" fmla="*/ 9910 h 28"/>
                  <a:gd name="T24" fmla="*/ 34337 w 9"/>
                  <a:gd name="T25" fmla="*/ 0 h 2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"/>
                  <a:gd name="T40" fmla="*/ 0 h 28"/>
                  <a:gd name="T41" fmla="*/ 9 w 9"/>
                  <a:gd name="T42" fmla="*/ 28 h 2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组合 57"/>
          <p:cNvGrpSpPr/>
          <p:nvPr/>
        </p:nvGrpSpPr>
        <p:grpSpPr bwMode="auto">
          <a:xfrm>
            <a:off x="4206877" y="5240338"/>
            <a:ext cx="2384425" cy="957263"/>
            <a:chOff x="0" y="0"/>
            <a:chExt cx="2383653" cy="956128"/>
          </a:xfrm>
        </p:grpSpPr>
        <p:sp>
          <p:nvSpPr>
            <p:cNvPr id="15" name="直接连接符 58"/>
            <p:cNvSpPr>
              <a:spLocks noChangeShapeType="1"/>
            </p:cNvSpPr>
            <p:nvPr/>
          </p:nvSpPr>
          <p:spPr bwMode="auto">
            <a:xfrm>
              <a:off x="0" y="478064"/>
              <a:ext cx="1440000" cy="1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59"/>
            <p:cNvSpPr>
              <a:spLocks noChangeArrowheads="1"/>
            </p:cNvSpPr>
            <p:nvPr/>
          </p:nvSpPr>
          <p:spPr bwMode="auto">
            <a:xfrm>
              <a:off x="1427525" y="0"/>
              <a:ext cx="956128" cy="956128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10"/>
            <p:cNvSpPr>
              <a:spLocks noChangeAspect="1" noEditPoints="1" noChangeArrowheads="1"/>
            </p:cNvSpPr>
            <p:nvPr/>
          </p:nvSpPr>
          <p:spPr bwMode="auto">
            <a:xfrm>
              <a:off x="1697776" y="264298"/>
              <a:ext cx="447158" cy="396000"/>
            </a:xfrm>
            <a:custGeom>
              <a:avLst/>
              <a:gdLst>
                <a:gd name="T0" fmla="*/ 245937 w 100"/>
                <a:gd name="T1" fmla="*/ 18000 h 88"/>
                <a:gd name="T2" fmla="*/ 339840 w 100"/>
                <a:gd name="T3" fmla="*/ 184500 h 88"/>
                <a:gd name="T4" fmla="*/ 339840 w 100"/>
                <a:gd name="T5" fmla="*/ 184500 h 88"/>
                <a:gd name="T6" fmla="*/ 438215 w 100"/>
                <a:gd name="T7" fmla="*/ 355500 h 88"/>
                <a:gd name="T8" fmla="*/ 429272 w 100"/>
                <a:gd name="T9" fmla="*/ 391500 h 88"/>
                <a:gd name="T10" fmla="*/ 411385 w 100"/>
                <a:gd name="T11" fmla="*/ 396000 h 88"/>
                <a:gd name="T12" fmla="*/ 411385 w 100"/>
                <a:gd name="T13" fmla="*/ 396000 h 88"/>
                <a:gd name="T14" fmla="*/ 219107 w 100"/>
                <a:gd name="T15" fmla="*/ 396000 h 88"/>
                <a:gd name="T16" fmla="*/ 31301 w 100"/>
                <a:gd name="T17" fmla="*/ 396000 h 88"/>
                <a:gd name="T18" fmla="*/ 0 w 100"/>
                <a:gd name="T19" fmla="*/ 369000 h 88"/>
                <a:gd name="T20" fmla="*/ 4472 w 100"/>
                <a:gd name="T21" fmla="*/ 351000 h 88"/>
                <a:gd name="T22" fmla="*/ 102846 w 100"/>
                <a:gd name="T23" fmla="*/ 184500 h 88"/>
                <a:gd name="T24" fmla="*/ 102846 w 100"/>
                <a:gd name="T25" fmla="*/ 184500 h 88"/>
                <a:gd name="T26" fmla="*/ 196750 w 100"/>
                <a:gd name="T27" fmla="*/ 18000 h 88"/>
                <a:gd name="T28" fmla="*/ 236994 w 100"/>
                <a:gd name="T29" fmla="*/ 9000 h 88"/>
                <a:gd name="T30" fmla="*/ 245937 w 100"/>
                <a:gd name="T31" fmla="*/ 18000 h 88"/>
                <a:gd name="T32" fmla="*/ 196750 w 100"/>
                <a:gd name="T33" fmla="*/ 153000 h 88"/>
                <a:gd name="T34" fmla="*/ 196750 w 100"/>
                <a:gd name="T35" fmla="*/ 166500 h 88"/>
                <a:gd name="T36" fmla="*/ 205693 w 100"/>
                <a:gd name="T37" fmla="*/ 279000 h 88"/>
                <a:gd name="T38" fmla="*/ 232522 w 100"/>
                <a:gd name="T39" fmla="*/ 279000 h 88"/>
                <a:gd name="T40" fmla="*/ 241465 w 100"/>
                <a:gd name="T41" fmla="*/ 166500 h 88"/>
                <a:gd name="T42" fmla="*/ 241465 w 100"/>
                <a:gd name="T43" fmla="*/ 153000 h 88"/>
                <a:gd name="T44" fmla="*/ 196750 w 100"/>
                <a:gd name="T45" fmla="*/ 153000 h 88"/>
                <a:gd name="T46" fmla="*/ 219107 w 100"/>
                <a:gd name="T47" fmla="*/ 324000 h 88"/>
                <a:gd name="T48" fmla="*/ 236994 w 100"/>
                <a:gd name="T49" fmla="*/ 310500 h 88"/>
                <a:gd name="T50" fmla="*/ 219107 w 100"/>
                <a:gd name="T51" fmla="*/ 292500 h 88"/>
                <a:gd name="T52" fmla="*/ 201221 w 100"/>
                <a:gd name="T53" fmla="*/ 310500 h 88"/>
                <a:gd name="T54" fmla="*/ 219107 w 100"/>
                <a:gd name="T55" fmla="*/ 324000 h 88"/>
                <a:gd name="T56" fmla="*/ 290653 w 100"/>
                <a:gd name="T57" fmla="*/ 216000 h 88"/>
                <a:gd name="T58" fmla="*/ 219107 w 100"/>
                <a:gd name="T59" fmla="*/ 90000 h 88"/>
                <a:gd name="T60" fmla="*/ 152034 w 100"/>
                <a:gd name="T61" fmla="*/ 211500 h 88"/>
                <a:gd name="T62" fmla="*/ 147562 w 100"/>
                <a:gd name="T63" fmla="*/ 216000 h 88"/>
                <a:gd name="T64" fmla="*/ 76017 w 100"/>
                <a:gd name="T65" fmla="*/ 337500 h 88"/>
                <a:gd name="T66" fmla="*/ 219107 w 100"/>
                <a:gd name="T67" fmla="*/ 337500 h 88"/>
                <a:gd name="T68" fmla="*/ 362198 w 100"/>
                <a:gd name="T69" fmla="*/ 337500 h 88"/>
                <a:gd name="T70" fmla="*/ 290653 w 100"/>
                <a:gd name="T71" fmla="*/ 216000 h 88"/>
                <a:gd name="T72" fmla="*/ 290653 w 100"/>
                <a:gd name="T73" fmla="*/ 216000 h 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0"/>
                <a:gd name="T112" fmla="*/ 0 h 88"/>
                <a:gd name="T113" fmla="*/ 100 w 100"/>
                <a:gd name="T114" fmla="*/ 88 h 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bevel/>
            </a:ln>
          </p:spPr>
          <p:txBody>
            <a:bodyPr lIns="162560" tIns="81280" rIns="162560" bIns="81280"/>
            <a:lstStyle/>
            <a:p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61"/>
          <p:cNvGrpSpPr/>
          <p:nvPr/>
        </p:nvGrpSpPr>
        <p:grpSpPr bwMode="auto">
          <a:xfrm>
            <a:off x="5053013" y="2857501"/>
            <a:ext cx="3363912" cy="955675"/>
            <a:chOff x="0" y="0"/>
            <a:chExt cx="3364602" cy="956128"/>
          </a:xfrm>
        </p:grpSpPr>
        <p:cxnSp>
          <p:nvCxnSpPr>
            <p:cNvPr id="20" name="直接连接符 62"/>
            <p:cNvCxnSpPr>
              <a:cxnSpLocks noChangeShapeType="1"/>
              <a:stCxn id="5" idx="6"/>
              <a:endCxn id="21" idx="2"/>
            </p:cNvCxnSpPr>
            <p:nvPr/>
          </p:nvCxnSpPr>
          <p:spPr bwMode="auto">
            <a:xfrm>
              <a:off x="0" y="478064"/>
              <a:ext cx="2408474" cy="1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bevel/>
            </a:ln>
          </p:spPr>
        </p:cxnSp>
        <p:sp>
          <p:nvSpPr>
            <p:cNvPr id="21" name="椭圆 63"/>
            <p:cNvSpPr>
              <a:spLocks noChangeArrowheads="1"/>
            </p:cNvSpPr>
            <p:nvPr/>
          </p:nvSpPr>
          <p:spPr bwMode="auto">
            <a:xfrm>
              <a:off x="2408474" y="0"/>
              <a:ext cx="956128" cy="956128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2655366" y="280064"/>
              <a:ext cx="462345" cy="396000"/>
            </a:xfrm>
            <a:custGeom>
              <a:avLst/>
              <a:gdLst>
                <a:gd name="T0" fmla="*/ 19674 w 94"/>
                <a:gd name="T1" fmla="*/ 92889 h 81"/>
                <a:gd name="T2" fmla="*/ 226254 w 94"/>
                <a:gd name="T3" fmla="*/ 92889 h 81"/>
                <a:gd name="T4" fmla="*/ 245928 w 94"/>
                <a:gd name="T5" fmla="*/ 78222 h 81"/>
                <a:gd name="T6" fmla="*/ 359055 w 94"/>
                <a:gd name="T7" fmla="*/ 0 h 81"/>
                <a:gd name="T8" fmla="*/ 359055 w 94"/>
                <a:gd name="T9" fmla="*/ 161333 h 81"/>
                <a:gd name="T10" fmla="*/ 359055 w 94"/>
                <a:gd name="T11" fmla="*/ 322667 h 81"/>
                <a:gd name="T12" fmla="*/ 245928 w 94"/>
                <a:gd name="T13" fmla="*/ 239556 h 81"/>
                <a:gd name="T14" fmla="*/ 226254 w 94"/>
                <a:gd name="T15" fmla="*/ 229778 h 81"/>
                <a:gd name="T16" fmla="*/ 162313 w 94"/>
                <a:gd name="T17" fmla="*/ 229778 h 81"/>
                <a:gd name="T18" fmla="*/ 196743 w 94"/>
                <a:gd name="T19" fmla="*/ 342222 h 81"/>
                <a:gd name="T20" fmla="*/ 221335 w 94"/>
                <a:gd name="T21" fmla="*/ 342222 h 81"/>
                <a:gd name="T22" fmla="*/ 221335 w 94"/>
                <a:gd name="T23" fmla="*/ 396000 h 81"/>
                <a:gd name="T24" fmla="*/ 211498 w 94"/>
                <a:gd name="T25" fmla="*/ 396000 h 81"/>
                <a:gd name="T26" fmla="*/ 103290 w 94"/>
                <a:gd name="T27" fmla="*/ 396000 h 81"/>
                <a:gd name="T28" fmla="*/ 54104 w 94"/>
                <a:gd name="T29" fmla="*/ 229778 h 81"/>
                <a:gd name="T30" fmla="*/ 19674 w 94"/>
                <a:gd name="T31" fmla="*/ 229778 h 81"/>
                <a:gd name="T32" fmla="*/ 19674 w 94"/>
                <a:gd name="T33" fmla="*/ 92889 h 81"/>
                <a:gd name="T34" fmla="*/ 427915 w 94"/>
                <a:gd name="T35" fmla="*/ 112444 h 81"/>
                <a:gd name="T36" fmla="*/ 462345 w 94"/>
                <a:gd name="T37" fmla="*/ 161333 h 81"/>
                <a:gd name="T38" fmla="*/ 427915 w 94"/>
                <a:gd name="T39" fmla="*/ 210222 h 81"/>
                <a:gd name="T40" fmla="*/ 427915 w 94"/>
                <a:gd name="T41" fmla="*/ 322667 h 81"/>
                <a:gd name="T42" fmla="*/ 383648 w 94"/>
                <a:gd name="T43" fmla="*/ 322667 h 81"/>
                <a:gd name="T44" fmla="*/ 383648 w 94"/>
                <a:gd name="T45" fmla="*/ 0 h 81"/>
                <a:gd name="T46" fmla="*/ 427915 w 94"/>
                <a:gd name="T47" fmla="*/ 0 h 81"/>
                <a:gd name="T48" fmla="*/ 427915 w 94"/>
                <a:gd name="T49" fmla="*/ 112444 h 81"/>
                <a:gd name="T50" fmla="*/ 226254 w 94"/>
                <a:gd name="T51" fmla="*/ 239556 h 81"/>
                <a:gd name="T52" fmla="*/ 181987 w 94"/>
                <a:gd name="T53" fmla="*/ 239556 h 81"/>
                <a:gd name="T54" fmla="*/ 196743 w 94"/>
                <a:gd name="T55" fmla="*/ 298222 h 81"/>
                <a:gd name="T56" fmla="*/ 211498 w 94"/>
                <a:gd name="T57" fmla="*/ 298222 h 81"/>
                <a:gd name="T58" fmla="*/ 211498 w 94"/>
                <a:gd name="T59" fmla="*/ 278667 h 81"/>
                <a:gd name="T60" fmla="*/ 226254 w 94"/>
                <a:gd name="T61" fmla="*/ 239556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bevel/>
            </a:ln>
          </p:spPr>
          <p:txBody>
            <a:bodyPr lIns="162560" tIns="81280" rIns="162560" bIns="81280"/>
            <a:lstStyle/>
            <a:p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65"/>
          <p:cNvGrpSpPr/>
          <p:nvPr/>
        </p:nvGrpSpPr>
        <p:grpSpPr bwMode="auto">
          <a:xfrm>
            <a:off x="5065714" y="4124325"/>
            <a:ext cx="3351212" cy="955675"/>
            <a:chOff x="0" y="0"/>
            <a:chExt cx="3351721" cy="956128"/>
          </a:xfrm>
        </p:grpSpPr>
        <p:sp>
          <p:nvSpPr>
            <p:cNvPr id="24" name="直接连接符 66"/>
            <p:cNvSpPr>
              <a:spLocks noChangeShapeType="1"/>
            </p:cNvSpPr>
            <p:nvPr/>
          </p:nvSpPr>
          <p:spPr bwMode="auto">
            <a:xfrm>
              <a:off x="0" y="494105"/>
              <a:ext cx="2372336" cy="1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67"/>
            <p:cNvSpPr>
              <a:spLocks noChangeArrowheads="1"/>
            </p:cNvSpPr>
            <p:nvPr/>
          </p:nvSpPr>
          <p:spPr bwMode="auto">
            <a:xfrm>
              <a:off x="2395593" y="0"/>
              <a:ext cx="956128" cy="956128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03"/>
            <p:cNvSpPr>
              <a:spLocks noChangeAspect="1" noEditPoints="1" noChangeArrowheads="1"/>
            </p:cNvSpPr>
            <p:nvPr/>
          </p:nvSpPr>
          <p:spPr bwMode="auto">
            <a:xfrm>
              <a:off x="2682897" y="264298"/>
              <a:ext cx="413052" cy="396000"/>
            </a:xfrm>
            <a:custGeom>
              <a:avLst/>
              <a:gdLst>
                <a:gd name="T0" fmla="*/ 166737 w 218"/>
                <a:gd name="T1" fmla="*/ 81474 h 209"/>
                <a:gd name="T2" fmla="*/ 68210 w 218"/>
                <a:gd name="T3" fmla="*/ 81474 h 209"/>
                <a:gd name="T4" fmla="*/ 49263 w 218"/>
                <a:gd name="T5" fmla="*/ 108000 h 209"/>
                <a:gd name="T6" fmla="*/ 68210 w 218"/>
                <a:gd name="T7" fmla="*/ 134526 h 209"/>
                <a:gd name="T8" fmla="*/ 166737 w 218"/>
                <a:gd name="T9" fmla="*/ 134526 h 209"/>
                <a:gd name="T10" fmla="*/ 166737 w 218"/>
                <a:gd name="T11" fmla="*/ 81474 h 209"/>
                <a:gd name="T12" fmla="*/ 166737 w 218"/>
                <a:gd name="T13" fmla="*/ 81474 h 209"/>
                <a:gd name="T14" fmla="*/ 238736 w 218"/>
                <a:gd name="T15" fmla="*/ 134526 h 209"/>
                <a:gd name="T16" fmla="*/ 354315 w 218"/>
                <a:gd name="T17" fmla="*/ 134526 h 209"/>
                <a:gd name="T18" fmla="*/ 367578 w 218"/>
                <a:gd name="T19" fmla="*/ 134526 h 209"/>
                <a:gd name="T20" fmla="*/ 373263 w 218"/>
                <a:gd name="T21" fmla="*/ 144000 h 209"/>
                <a:gd name="T22" fmla="*/ 403578 w 218"/>
                <a:gd name="T23" fmla="*/ 193263 h 209"/>
                <a:gd name="T24" fmla="*/ 413052 w 218"/>
                <a:gd name="T25" fmla="*/ 206526 h 209"/>
                <a:gd name="T26" fmla="*/ 403578 w 218"/>
                <a:gd name="T27" fmla="*/ 216000 h 209"/>
                <a:gd name="T28" fmla="*/ 373263 w 218"/>
                <a:gd name="T29" fmla="*/ 265263 h 209"/>
                <a:gd name="T30" fmla="*/ 367578 w 218"/>
                <a:gd name="T31" fmla="*/ 278526 h 209"/>
                <a:gd name="T32" fmla="*/ 354315 w 218"/>
                <a:gd name="T33" fmla="*/ 278526 h 209"/>
                <a:gd name="T34" fmla="*/ 238736 w 218"/>
                <a:gd name="T35" fmla="*/ 278526 h 209"/>
                <a:gd name="T36" fmla="*/ 238736 w 218"/>
                <a:gd name="T37" fmla="*/ 341053 h 209"/>
                <a:gd name="T38" fmla="*/ 341052 w 218"/>
                <a:gd name="T39" fmla="*/ 341053 h 209"/>
                <a:gd name="T40" fmla="*/ 341052 w 218"/>
                <a:gd name="T41" fmla="*/ 396000 h 209"/>
                <a:gd name="T42" fmla="*/ 75789 w 218"/>
                <a:gd name="T43" fmla="*/ 396000 h 209"/>
                <a:gd name="T44" fmla="*/ 75789 w 218"/>
                <a:gd name="T45" fmla="*/ 341053 h 209"/>
                <a:gd name="T46" fmla="*/ 170526 w 218"/>
                <a:gd name="T47" fmla="*/ 341053 h 209"/>
                <a:gd name="T48" fmla="*/ 170526 w 218"/>
                <a:gd name="T49" fmla="*/ 180000 h 209"/>
                <a:gd name="T50" fmla="*/ 54947 w 218"/>
                <a:gd name="T51" fmla="*/ 180000 h 209"/>
                <a:gd name="T52" fmla="*/ 41684 w 218"/>
                <a:gd name="T53" fmla="*/ 180000 h 209"/>
                <a:gd name="T54" fmla="*/ 36000 w 218"/>
                <a:gd name="T55" fmla="*/ 166737 h 209"/>
                <a:gd name="T56" fmla="*/ 5684 w 218"/>
                <a:gd name="T57" fmla="*/ 117474 h 209"/>
                <a:gd name="T58" fmla="*/ 0 w 218"/>
                <a:gd name="T59" fmla="*/ 108000 h 209"/>
                <a:gd name="T60" fmla="*/ 5684 w 218"/>
                <a:gd name="T61" fmla="*/ 94737 h 209"/>
                <a:gd name="T62" fmla="*/ 36000 w 218"/>
                <a:gd name="T63" fmla="*/ 45474 h 209"/>
                <a:gd name="T64" fmla="*/ 41684 w 218"/>
                <a:gd name="T65" fmla="*/ 36000 h 209"/>
                <a:gd name="T66" fmla="*/ 54947 w 218"/>
                <a:gd name="T67" fmla="*/ 36000 h 209"/>
                <a:gd name="T68" fmla="*/ 170526 w 218"/>
                <a:gd name="T69" fmla="*/ 36000 h 209"/>
                <a:gd name="T70" fmla="*/ 170526 w 218"/>
                <a:gd name="T71" fmla="*/ 28421 h 209"/>
                <a:gd name="T72" fmla="*/ 206526 w 218"/>
                <a:gd name="T73" fmla="*/ 0 h 209"/>
                <a:gd name="T74" fmla="*/ 238736 w 218"/>
                <a:gd name="T75" fmla="*/ 28421 h 209"/>
                <a:gd name="T76" fmla="*/ 238736 w 218"/>
                <a:gd name="T77" fmla="*/ 134526 h 209"/>
                <a:gd name="T78" fmla="*/ 238736 w 218"/>
                <a:gd name="T79" fmla="*/ 134526 h 209"/>
                <a:gd name="T80" fmla="*/ 344842 w 218"/>
                <a:gd name="T81" fmla="*/ 176211 h 209"/>
                <a:gd name="T82" fmla="*/ 242526 w 218"/>
                <a:gd name="T83" fmla="*/ 176211 h 209"/>
                <a:gd name="T84" fmla="*/ 242526 w 218"/>
                <a:gd name="T85" fmla="*/ 233053 h 209"/>
                <a:gd name="T86" fmla="*/ 344842 w 218"/>
                <a:gd name="T87" fmla="*/ 233053 h 209"/>
                <a:gd name="T88" fmla="*/ 363789 w 218"/>
                <a:gd name="T89" fmla="*/ 206526 h 209"/>
                <a:gd name="T90" fmla="*/ 344842 w 218"/>
                <a:gd name="T91" fmla="*/ 176211 h 20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18"/>
                <a:gd name="T139" fmla="*/ 0 h 209"/>
                <a:gd name="T140" fmla="*/ 218 w 218"/>
                <a:gd name="T141" fmla="*/ 209 h 20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bevel/>
            </a:ln>
          </p:spPr>
          <p:txBody>
            <a:bodyPr lIns="162560" tIns="81280" rIns="162560" bIns="81280"/>
            <a:lstStyle/>
            <a:p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矩形 71"/>
          <p:cNvSpPr>
            <a:spLocks noChangeArrowheads="1"/>
          </p:cNvSpPr>
          <p:nvPr/>
        </p:nvSpPr>
        <p:spPr bwMode="auto">
          <a:xfrm>
            <a:off x="6642100" y="1644650"/>
            <a:ext cx="2492972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务实创新的服务精神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6645275" y="2012951"/>
            <a:ext cx="3041651" cy="837337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在此录入图表的描述说明，在此录入图表的描述说明，在此录入上述图表的描述说明。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73"/>
          <p:cNvSpPr>
            <a:spLocks noChangeArrowheads="1"/>
          </p:cNvSpPr>
          <p:nvPr/>
        </p:nvSpPr>
        <p:spPr bwMode="auto">
          <a:xfrm>
            <a:off x="6642100" y="5194300"/>
            <a:ext cx="2492972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洞察敏锐的服务意识</a:t>
            </a:r>
            <a:endParaRPr lang="en-US" sz="20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6645275" y="5562602"/>
            <a:ext cx="3041651" cy="837337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75"/>
          <p:cNvSpPr>
            <a:spLocks noChangeArrowheads="1"/>
          </p:cNvSpPr>
          <p:nvPr/>
        </p:nvSpPr>
        <p:spPr bwMode="auto">
          <a:xfrm>
            <a:off x="8477251" y="2746375"/>
            <a:ext cx="2492972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谦虚谨慎的服务态度</a:t>
            </a:r>
            <a:endParaRPr lang="en-US" sz="20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8480426" y="3113088"/>
            <a:ext cx="2549525" cy="588999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77"/>
          <p:cNvSpPr>
            <a:spLocks noChangeArrowheads="1"/>
          </p:cNvSpPr>
          <p:nvPr/>
        </p:nvSpPr>
        <p:spPr bwMode="auto">
          <a:xfrm>
            <a:off x="8477251" y="4051300"/>
            <a:ext cx="2492972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专业优质的服务团队</a:t>
            </a:r>
            <a:endParaRPr lang="en-US" sz="20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8480426" y="4418013"/>
            <a:ext cx="2549525" cy="588999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79"/>
          <p:cNvGrpSpPr/>
          <p:nvPr/>
        </p:nvGrpSpPr>
        <p:grpSpPr bwMode="auto">
          <a:xfrm>
            <a:off x="1338263" y="2392363"/>
            <a:ext cx="3160712" cy="3160712"/>
            <a:chOff x="0" y="0"/>
            <a:chExt cx="3176815" cy="3176815"/>
          </a:xfrm>
        </p:grpSpPr>
        <p:sp>
          <p:nvSpPr>
            <p:cNvPr id="36" name="椭圆 80"/>
            <p:cNvSpPr>
              <a:spLocks noChangeArrowheads="1"/>
            </p:cNvSpPr>
            <p:nvPr/>
          </p:nvSpPr>
          <p:spPr bwMode="auto">
            <a:xfrm>
              <a:off x="0" y="0"/>
              <a:ext cx="3176815" cy="3176815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椭圆 81"/>
            <p:cNvSpPr>
              <a:spLocks noChangeArrowheads="1"/>
            </p:cNvSpPr>
            <p:nvPr/>
          </p:nvSpPr>
          <p:spPr bwMode="auto">
            <a:xfrm>
              <a:off x="178115" y="178115"/>
              <a:ext cx="2820586" cy="2820584"/>
            </a:xfrm>
            <a:prstGeom prst="ellipse">
              <a:avLst/>
            </a:prstGeom>
            <a:blipFill dpi="0" rotWithShape="1">
              <a:blip r:embed="rId1"/>
              <a:srcRect/>
              <a:stretch>
                <a:fillRect/>
              </a:stretch>
            </a:blip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7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bldLvl="0" animBg="1" autoUpdateAnimBg="0"/>
      <p:bldP spid="4" grpId="0" bldLvl="0" animBg="1" autoUpdateAnimBg="0"/>
      <p:bldP spid="5" grpId="0" bldLvl="0" animBg="1" autoUpdateAnimBg="0"/>
      <p:bldP spid="6" grpId="0" bldLvl="0" animBg="1" autoUpdateAnimBg="0"/>
      <p:bldP spid="7" grpId="0" bldLvl="0" animBg="1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991545" y="836713"/>
            <a:ext cx="2664295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6000" b="1" spc="-150" dirty="0" smtClean="0">
                <a:solidFill>
                  <a:schemeClr val="bg1">
                    <a:alpha val="8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6000" b="1" spc="-150" dirty="0">
              <a:solidFill>
                <a:schemeClr val="bg1">
                  <a:alpha val="83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21994" y="2996952"/>
            <a:ext cx="7962438" cy="720080"/>
            <a:chOff x="2021994" y="2060848"/>
            <a:chExt cx="7962438" cy="720080"/>
          </a:xfrm>
        </p:grpSpPr>
        <p:sp>
          <p:nvSpPr>
            <p:cNvPr id="2" name="圆角矩形 1"/>
            <p:cNvSpPr/>
            <p:nvPr/>
          </p:nvSpPr>
          <p:spPr>
            <a:xfrm>
              <a:off x="2021994" y="2060848"/>
              <a:ext cx="7962438" cy="720080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rgbClr val="0070C0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709874" y="2097722"/>
              <a:ext cx="10818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079776" y="2097722"/>
              <a:ext cx="45365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工作成绩展示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2358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865563" y="2133600"/>
            <a:ext cx="4470400" cy="1284288"/>
          </a:xfrm>
          <a:prstGeom prst="rect">
            <a:avLst/>
          </a:prstGeom>
          <a:solidFill>
            <a:schemeClr val="bg1">
              <a:alpha val="39999"/>
            </a:schemeClr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865563" y="3567114"/>
            <a:ext cx="4470400" cy="1284287"/>
          </a:xfrm>
          <a:prstGeom prst="rect">
            <a:avLst/>
          </a:prstGeom>
          <a:solidFill>
            <a:schemeClr val="bg1">
              <a:alpha val="39999"/>
            </a:schemeClr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865563" y="4999039"/>
            <a:ext cx="4470400" cy="1284287"/>
          </a:xfrm>
          <a:prstGeom prst="rect">
            <a:avLst/>
          </a:prstGeom>
          <a:solidFill>
            <a:schemeClr val="bg1">
              <a:alpha val="39999"/>
            </a:schemeClr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grpSp>
        <p:nvGrpSpPr>
          <p:cNvPr id="6" name="Group 9"/>
          <p:cNvGrpSpPr/>
          <p:nvPr/>
        </p:nvGrpSpPr>
        <p:grpSpPr bwMode="auto">
          <a:xfrm>
            <a:off x="7143751" y="3914775"/>
            <a:ext cx="863600" cy="641351"/>
            <a:chOff x="0" y="0"/>
            <a:chExt cx="374651" cy="277813"/>
          </a:xfrm>
          <a:solidFill>
            <a:schemeClr val="bg1"/>
          </a:solidFill>
        </p:grpSpPr>
        <p:sp>
          <p:nvSpPr>
            <p:cNvPr id="7" name="Freeform 17"/>
            <p:cNvSpPr>
              <a:spLocks noChangeArrowheads="1"/>
            </p:cNvSpPr>
            <p:nvPr/>
          </p:nvSpPr>
          <p:spPr bwMode="auto">
            <a:xfrm>
              <a:off x="141288" y="66675"/>
              <a:ext cx="233363" cy="211138"/>
            </a:xfrm>
            <a:custGeom>
              <a:avLst/>
              <a:gdLst>
                <a:gd name="T0" fmla="*/ 89 w 89"/>
                <a:gd name="T1" fmla="*/ 33 h 81"/>
                <a:gd name="T2" fmla="*/ 43 w 89"/>
                <a:gd name="T3" fmla="*/ 0 h 81"/>
                <a:gd name="T4" fmla="*/ 40 w 89"/>
                <a:gd name="T5" fmla="*/ 1 h 81"/>
                <a:gd name="T6" fmla="*/ 43 w 89"/>
                <a:gd name="T7" fmla="*/ 11 h 81"/>
                <a:gd name="T8" fmla="*/ 0 w 89"/>
                <a:gd name="T9" fmla="*/ 44 h 81"/>
                <a:gd name="T10" fmla="*/ 0 w 89"/>
                <a:gd name="T11" fmla="*/ 44 h 81"/>
                <a:gd name="T12" fmla="*/ 40 w 89"/>
                <a:gd name="T13" fmla="*/ 65 h 81"/>
                <a:gd name="T14" fmla="*/ 74 w 89"/>
                <a:gd name="T15" fmla="*/ 81 h 81"/>
                <a:gd name="T16" fmla="*/ 64 w 89"/>
                <a:gd name="T17" fmla="*/ 62 h 81"/>
                <a:gd name="T18" fmla="*/ 89 w 89"/>
                <a:gd name="T19" fmla="*/ 33 h 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9"/>
                <a:gd name="T31" fmla="*/ 0 h 81"/>
                <a:gd name="T32" fmla="*/ 89 w 89"/>
                <a:gd name="T33" fmla="*/ 81 h 8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8" name="Freeform 18"/>
            <p:cNvSpPr>
              <a:spLocks noChangeArrowheads="1"/>
            </p:cNvSpPr>
            <p:nvPr/>
          </p:nvSpPr>
          <p:spPr bwMode="auto">
            <a:xfrm>
              <a:off x="0" y="0"/>
              <a:ext cx="241300" cy="209550"/>
            </a:xfrm>
            <a:custGeom>
              <a:avLst/>
              <a:gdLst>
                <a:gd name="T0" fmla="*/ 89 w 92"/>
                <a:gd name="T1" fmla="*/ 21 h 80"/>
                <a:gd name="T2" fmla="*/ 46 w 92"/>
                <a:gd name="T3" fmla="*/ 0 h 80"/>
                <a:gd name="T4" fmla="*/ 0 w 92"/>
                <a:gd name="T5" fmla="*/ 32 h 80"/>
                <a:gd name="T6" fmla="*/ 25 w 92"/>
                <a:gd name="T7" fmla="*/ 61 h 80"/>
                <a:gd name="T8" fmla="*/ 14 w 92"/>
                <a:gd name="T9" fmla="*/ 80 h 80"/>
                <a:gd name="T10" fmla="*/ 48 w 92"/>
                <a:gd name="T11" fmla="*/ 65 h 80"/>
                <a:gd name="T12" fmla="*/ 49 w 92"/>
                <a:gd name="T13" fmla="*/ 64 h 80"/>
                <a:gd name="T14" fmla="*/ 92 w 92"/>
                <a:gd name="T15" fmla="*/ 32 h 80"/>
                <a:gd name="T16" fmla="*/ 89 w 92"/>
                <a:gd name="T17" fmla="*/ 21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2"/>
                <a:gd name="T28" fmla="*/ 0 h 80"/>
                <a:gd name="T29" fmla="*/ 92 w 92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9" name="Group 12"/>
          <p:cNvGrpSpPr/>
          <p:nvPr/>
        </p:nvGrpSpPr>
        <p:grpSpPr bwMode="auto">
          <a:xfrm>
            <a:off x="4254501" y="5286375"/>
            <a:ext cx="727075" cy="711200"/>
            <a:chOff x="0" y="0"/>
            <a:chExt cx="249238" cy="244475"/>
          </a:xfrm>
          <a:solidFill>
            <a:schemeClr val="bg1"/>
          </a:solidFill>
        </p:grpSpPr>
        <p:sp>
          <p:nvSpPr>
            <p:cNvPr id="10" name="Freeform 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" name="Oval 51"/>
            <p:cNvSpPr>
              <a:spLocks noChangeArrowheads="1"/>
            </p:cNvSpPr>
            <p:nvPr/>
          </p:nvSpPr>
          <p:spPr bwMode="auto">
            <a:xfrm>
              <a:off x="100013" y="100012"/>
              <a:ext cx="49213" cy="47625"/>
            </a:xfrm>
            <a:prstGeom prst="ellipse">
              <a:avLst/>
            </a:pr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12" name="Group 15"/>
          <p:cNvGrpSpPr/>
          <p:nvPr/>
        </p:nvGrpSpPr>
        <p:grpSpPr bwMode="auto">
          <a:xfrm>
            <a:off x="4217989" y="2466975"/>
            <a:ext cx="862012" cy="636588"/>
            <a:chOff x="0" y="0"/>
            <a:chExt cx="346075" cy="255588"/>
          </a:xfrm>
          <a:solidFill>
            <a:schemeClr val="bg1"/>
          </a:solidFill>
        </p:grpSpPr>
        <p:sp>
          <p:nvSpPr>
            <p:cNvPr id="13" name="Freeform 108"/>
            <p:cNvSpPr>
              <a:spLocks noChangeArrowheads="1"/>
            </p:cNvSpPr>
            <p:nvPr/>
          </p:nvSpPr>
          <p:spPr bwMode="auto">
            <a:xfrm>
              <a:off x="122237" y="17780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"/>
                <a:gd name="T19" fmla="*/ 0 h 30"/>
                <a:gd name="T20" fmla="*/ 38 w 38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4" name="Freeform 109"/>
            <p:cNvSpPr>
              <a:spLocks noChangeArrowheads="1"/>
            </p:cNvSpPr>
            <p:nvPr/>
          </p:nvSpPr>
          <p:spPr bwMode="auto">
            <a:xfrm>
              <a:off x="57150" y="8890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"/>
                <a:gd name="T31" fmla="*/ 0 h 39"/>
                <a:gd name="T32" fmla="*/ 88 w 88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5" name="Freeform 110"/>
            <p:cNvSpPr>
              <a:spLocks noChangeArrowheads="1"/>
            </p:cNvSpPr>
            <p:nvPr/>
          </p:nvSpPr>
          <p:spPr bwMode="auto">
            <a:xfrm>
              <a:off x="0" y="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2"/>
                <a:gd name="T34" fmla="*/ 0 h 52"/>
                <a:gd name="T35" fmla="*/ 132 w 132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16" name="组合 6"/>
          <p:cNvGrpSpPr/>
          <p:nvPr/>
        </p:nvGrpSpPr>
        <p:grpSpPr bwMode="auto">
          <a:xfrm>
            <a:off x="9350375" y="2921000"/>
            <a:ext cx="1104900" cy="1106488"/>
            <a:chOff x="0" y="0"/>
            <a:chExt cx="1106281" cy="1106281"/>
          </a:xfrm>
        </p:grpSpPr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0" y="0"/>
              <a:ext cx="1106281" cy="1106281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19" name="组合 40"/>
            <p:cNvGrpSpPr/>
            <p:nvPr/>
          </p:nvGrpSpPr>
          <p:grpSpPr bwMode="auto">
            <a:xfrm>
              <a:off x="330005" y="238378"/>
              <a:ext cx="446271" cy="582632"/>
              <a:chOff x="0" y="0"/>
              <a:chExt cx="425020" cy="554888"/>
            </a:xfrm>
          </p:grpSpPr>
          <p:sp>
            <p:nvSpPr>
              <p:cNvPr id="20" name="Freeform 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25020" cy="554888"/>
              </a:xfrm>
              <a:custGeom>
                <a:avLst/>
                <a:gdLst>
                  <a:gd name="T0" fmla="*/ 401624 w 109"/>
                  <a:gd name="T1" fmla="*/ 265721 h 142"/>
                  <a:gd name="T2" fmla="*/ 374330 w 109"/>
                  <a:gd name="T3" fmla="*/ 265721 h 142"/>
                  <a:gd name="T4" fmla="*/ 374330 w 109"/>
                  <a:gd name="T5" fmla="*/ 171937 h 142"/>
                  <a:gd name="T6" fmla="*/ 327538 w 109"/>
                  <a:gd name="T7" fmla="*/ 50800 h 142"/>
                  <a:gd name="T8" fmla="*/ 210560 w 109"/>
                  <a:gd name="T9" fmla="*/ 0 h 142"/>
                  <a:gd name="T10" fmla="*/ 97482 w 109"/>
                  <a:gd name="T11" fmla="*/ 50800 h 142"/>
                  <a:gd name="T12" fmla="*/ 50690 w 109"/>
                  <a:gd name="T13" fmla="*/ 171937 h 142"/>
                  <a:gd name="T14" fmla="*/ 50690 w 109"/>
                  <a:gd name="T15" fmla="*/ 265721 h 142"/>
                  <a:gd name="T16" fmla="*/ 19496 w 109"/>
                  <a:gd name="T17" fmla="*/ 265721 h 142"/>
                  <a:gd name="T18" fmla="*/ 0 w 109"/>
                  <a:gd name="T19" fmla="*/ 285259 h 142"/>
                  <a:gd name="T20" fmla="*/ 0 w 109"/>
                  <a:gd name="T21" fmla="*/ 535350 h 142"/>
                  <a:gd name="T22" fmla="*/ 19496 w 109"/>
                  <a:gd name="T23" fmla="*/ 554888 h 142"/>
                  <a:gd name="T24" fmla="*/ 401624 w 109"/>
                  <a:gd name="T25" fmla="*/ 554888 h 142"/>
                  <a:gd name="T26" fmla="*/ 425020 w 109"/>
                  <a:gd name="T27" fmla="*/ 535350 h 142"/>
                  <a:gd name="T28" fmla="*/ 425020 w 109"/>
                  <a:gd name="T29" fmla="*/ 285259 h 142"/>
                  <a:gd name="T30" fmla="*/ 401624 w 109"/>
                  <a:gd name="T31" fmla="*/ 265721 h 142"/>
                  <a:gd name="T32" fmla="*/ 257352 w 109"/>
                  <a:gd name="T33" fmla="*/ 484550 h 142"/>
                  <a:gd name="T34" fmla="*/ 210560 w 109"/>
                  <a:gd name="T35" fmla="*/ 531442 h 142"/>
                  <a:gd name="T36" fmla="*/ 163769 w 109"/>
                  <a:gd name="T37" fmla="*/ 484550 h 142"/>
                  <a:gd name="T38" fmla="*/ 163769 w 109"/>
                  <a:gd name="T39" fmla="*/ 398581 h 142"/>
                  <a:gd name="T40" fmla="*/ 210560 w 109"/>
                  <a:gd name="T41" fmla="*/ 355597 h 142"/>
                  <a:gd name="T42" fmla="*/ 257352 w 109"/>
                  <a:gd name="T43" fmla="*/ 398581 h 142"/>
                  <a:gd name="T44" fmla="*/ 257352 w 109"/>
                  <a:gd name="T45" fmla="*/ 484550 h 142"/>
                  <a:gd name="T46" fmla="*/ 296344 w 109"/>
                  <a:gd name="T47" fmla="*/ 265721 h 142"/>
                  <a:gd name="T48" fmla="*/ 124777 w 109"/>
                  <a:gd name="T49" fmla="*/ 265721 h 142"/>
                  <a:gd name="T50" fmla="*/ 124777 w 109"/>
                  <a:gd name="T51" fmla="*/ 171937 h 142"/>
                  <a:gd name="T52" fmla="*/ 152071 w 109"/>
                  <a:gd name="T53" fmla="*/ 105507 h 142"/>
                  <a:gd name="T54" fmla="*/ 210560 w 109"/>
                  <a:gd name="T55" fmla="*/ 78153 h 142"/>
                  <a:gd name="T56" fmla="*/ 272949 w 109"/>
                  <a:gd name="T57" fmla="*/ 105507 h 142"/>
                  <a:gd name="T58" fmla="*/ 296344 w 109"/>
                  <a:gd name="T59" fmla="*/ 171937 h 142"/>
                  <a:gd name="T60" fmla="*/ 296344 w 109"/>
                  <a:gd name="T61" fmla="*/ 265721 h 14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09"/>
                  <a:gd name="T94" fmla="*/ 0 h 142"/>
                  <a:gd name="T95" fmla="*/ 109 w 109"/>
                  <a:gd name="T96" fmla="*/ 142 h 14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09" h="142">
                    <a:moveTo>
                      <a:pt x="103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4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2" y="68"/>
                      <a:pt x="0" y="70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2" y="142"/>
                      <a:pt x="5" y="142"/>
                    </a:cubicBezTo>
                    <a:cubicBezTo>
                      <a:pt x="103" y="142"/>
                      <a:pt x="103" y="142"/>
                      <a:pt x="103" y="142"/>
                    </a:cubicBezTo>
                    <a:cubicBezTo>
                      <a:pt x="106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0"/>
                      <a:pt x="106" y="68"/>
                      <a:pt x="103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4" y="136"/>
                    </a:cubicBezTo>
                    <a:cubicBezTo>
                      <a:pt x="48" y="136"/>
                      <a:pt x="42" y="131"/>
                      <a:pt x="42" y="124"/>
                    </a:cubicBezTo>
                    <a:cubicBezTo>
                      <a:pt x="42" y="102"/>
                      <a:pt x="42" y="102"/>
                      <a:pt x="42" y="102"/>
                    </a:cubicBezTo>
                    <a:cubicBezTo>
                      <a:pt x="42" y="96"/>
                      <a:pt x="48" y="91"/>
                      <a:pt x="54" y="91"/>
                    </a:cubicBezTo>
                    <a:cubicBezTo>
                      <a:pt x="61" y="91"/>
                      <a:pt x="66" y="96"/>
                      <a:pt x="66" y="102"/>
                    </a:cubicBezTo>
                    <a:lnTo>
                      <a:pt x="66" y="124"/>
                    </a:lnTo>
                    <a:close/>
                    <a:moveTo>
                      <a:pt x="76" y="68"/>
                    </a:move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37"/>
                      <a:pt x="35" y="31"/>
                      <a:pt x="39" y="27"/>
                    </a:cubicBezTo>
                    <a:cubicBezTo>
                      <a:pt x="43" y="22"/>
                      <a:pt x="48" y="20"/>
                      <a:pt x="54" y="20"/>
                    </a:cubicBezTo>
                    <a:cubicBezTo>
                      <a:pt x="60" y="20"/>
                      <a:pt x="66" y="22"/>
                      <a:pt x="70" y="27"/>
                    </a:cubicBezTo>
                    <a:cubicBezTo>
                      <a:pt x="74" y="31"/>
                      <a:pt x="76" y="37"/>
                      <a:pt x="76" y="44"/>
                    </a:cubicBezTo>
                    <a:lnTo>
                      <a:pt x="76" y="6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bg1"/>
                </a:solidFill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21" name="Freeform 38"/>
              <p:cNvSpPr>
                <a:spLocks noChangeArrowheads="1"/>
              </p:cNvSpPr>
              <p:nvPr/>
            </p:nvSpPr>
            <p:spPr bwMode="auto">
              <a:xfrm>
                <a:off x="184176" y="377796"/>
                <a:ext cx="56669" cy="125146"/>
              </a:xfrm>
              <a:custGeom>
                <a:avLst/>
                <a:gdLst>
                  <a:gd name="T0" fmla="*/ 28335 w 14"/>
                  <a:gd name="T1" fmla="*/ 0 h 32"/>
                  <a:gd name="T2" fmla="*/ 0 w 14"/>
                  <a:gd name="T3" fmla="*/ 27376 h 32"/>
                  <a:gd name="T4" fmla="*/ 0 w 14"/>
                  <a:gd name="T5" fmla="*/ 97770 h 32"/>
                  <a:gd name="T6" fmla="*/ 28335 w 14"/>
                  <a:gd name="T7" fmla="*/ 125146 h 32"/>
                  <a:gd name="T8" fmla="*/ 56669 w 14"/>
                  <a:gd name="T9" fmla="*/ 97770 h 32"/>
                  <a:gd name="T10" fmla="*/ 56669 w 14"/>
                  <a:gd name="T11" fmla="*/ 27376 h 32"/>
                  <a:gd name="T12" fmla="*/ 28335 w 14"/>
                  <a:gd name="T13" fmla="*/ 0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"/>
                  <a:gd name="T22" fmla="*/ 0 h 32"/>
                  <a:gd name="T23" fmla="*/ 14 w 14"/>
                  <a:gd name="T24" fmla="*/ 32 h 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" h="32">
                    <a:moveTo>
                      <a:pt x="7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4" y="32"/>
                      <a:pt x="7" y="32"/>
                    </a:cubicBezTo>
                    <a:cubicBezTo>
                      <a:pt x="11" y="32"/>
                      <a:pt x="14" y="29"/>
                      <a:pt x="14" y="2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bg1"/>
                </a:solidFill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1352551" y="1428751"/>
            <a:ext cx="9523413" cy="679280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描述说明。在此录入上述图表的综合描述说明，在此录入上述图表的综合描述说明，在此录入上述图表的综合描述说明，在此录入上述图表的综合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44"/>
          <p:cNvGrpSpPr/>
          <p:nvPr/>
        </p:nvGrpSpPr>
        <p:grpSpPr bwMode="auto">
          <a:xfrm>
            <a:off x="1722439" y="2921000"/>
            <a:ext cx="1106487" cy="1106488"/>
            <a:chOff x="0" y="0"/>
            <a:chExt cx="1106281" cy="1106281"/>
          </a:xfrm>
        </p:grpSpPr>
        <p:sp>
          <p:nvSpPr>
            <p:cNvPr id="24" name="Oval 25"/>
            <p:cNvSpPr>
              <a:spLocks noChangeArrowheads="1"/>
            </p:cNvSpPr>
            <p:nvPr/>
          </p:nvSpPr>
          <p:spPr bwMode="auto">
            <a:xfrm>
              <a:off x="0" y="0"/>
              <a:ext cx="1106281" cy="1106281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5" name="任意多边形 39"/>
            <p:cNvSpPr>
              <a:spLocks noChangeArrowheads="1"/>
            </p:cNvSpPr>
            <p:nvPr/>
          </p:nvSpPr>
          <p:spPr bwMode="auto">
            <a:xfrm>
              <a:off x="227782" y="237503"/>
              <a:ext cx="650717" cy="631275"/>
            </a:xfrm>
            <a:custGeom>
              <a:avLst/>
              <a:gdLst>
                <a:gd name="T0" fmla="*/ 329318 w 703391"/>
                <a:gd name="T1" fmla="*/ 139792 h 682375"/>
                <a:gd name="T2" fmla="*/ 551039 w 703391"/>
                <a:gd name="T3" fmla="*/ 345898 h 682375"/>
                <a:gd name="T4" fmla="*/ 551039 w 703391"/>
                <a:gd name="T5" fmla="*/ 607494 h 682375"/>
                <a:gd name="T6" fmla="*/ 543121 w 703391"/>
                <a:gd name="T7" fmla="*/ 631275 h 682375"/>
                <a:gd name="T8" fmla="*/ 519365 w 703391"/>
                <a:gd name="T9" fmla="*/ 631275 h 682375"/>
                <a:gd name="T10" fmla="*/ 400585 w 703391"/>
                <a:gd name="T11" fmla="*/ 631275 h 682375"/>
                <a:gd name="T12" fmla="*/ 392667 w 703391"/>
                <a:gd name="T13" fmla="*/ 631275 h 682375"/>
                <a:gd name="T14" fmla="*/ 384748 w 703391"/>
                <a:gd name="T15" fmla="*/ 623348 h 682375"/>
                <a:gd name="T16" fmla="*/ 384748 w 703391"/>
                <a:gd name="T17" fmla="*/ 496514 h 682375"/>
                <a:gd name="T18" fmla="*/ 265969 w 703391"/>
                <a:gd name="T19" fmla="*/ 496514 h 682375"/>
                <a:gd name="T20" fmla="*/ 265969 w 703391"/>
                <a:gd name="T21" fmla="*/ 623348 h 682375"/>
                <a:gd name="T22" fmla="*/ 265969 w 703391"/>
                <a:gd name="T23" fmla="*/ 631275 h 682375"/>
                <a:gd name="T24" fmla="*/ 250131 w 703391"/>
                <a:gd name="T25" fmla="*/ 631275 h 682375"/>
                <a:gd name="T26" fmla="*/ 131352 w 703391"/>
                <a:gd name="T27" fmla="*/ 631275 h 682375"/>
                <a:gd name="T28" fmla="*/ 115514 w 703391"/>
                <a:gd name="T29" fmla="*/ 631275 h 682375"/>
                <a:gd name="T30" fmla="*/ 99677 w 703391"/>
                <a:gd name="T31" fmla="*/ 607494 h 682375"/>
                <a:gd name="T32" fmla="*/ 99677 w 703391"/>
                <a:gd name="T33" fmla="*/ 345898 h 682375"/>
                <a:gd name="T34" fmla="*/ 325359 w 703391"/>
                <a:gd name="T35" fmla="*/ 0 h 682375"/>
                <a:gd name="T36" fmla="*/ 353133 w 703391"/>
                <a:gd name="T37" fmla="*/ 11925 h 682375"/>
                <a:gd name="T38" fmla="*/ 464232 w 703391"/>
                <a:gd name="T39" fmla="*/ 115274 h 682375"/>
                <a:gd name="T40" fmla="*/ 464232 w 703391"/>
                <a:gd name="T41" fmla="*/ 27825 h 682375"/>
                <a:gd name="T42" fmla="*/ 480102 w 703391"/>
                <a:gd name="T43" fmla="*/ 11925 h 682375"/>
                <a:gd name="T44" fmla="*/ 519780 w 703391"/>
                <a:gd name="T45" fmla="*/ 11925 h 682375"/>
                <a:gd name="T46" fmla="*/ 535651 w 703391"/>
                <a:gd name="T47" fmla="*/ 27825 h 682375"/>
                <a:gd name="T48" fmla="*/ 535651 w 703391"/>
                <a:gd name="T49" fmla="*/ 178873 h 682375"/>
                <a:gd name="T50" fmla="*/ 638814 w 703391"/>
                <a:gd name="T51" fmla="*/ 274272 h 682375"/>
                <a:gd name="T52" fmla="*/ 638814 w 703391"/>
                <a:gd name="T53" fmla="*/ 337871 h 682375"/>
                <a:gd name="T54" fmla="*/ 583265 w 703391"/>
                <a:gd name="T55" fmla="*/ 337871 h 682375"/>
                <a:gd name="T56" fmla="*/ 329327 w 703391"/>
                <a:gd name="T57" fmla="*/ 99374 h 682375"/>
                <a:gd name="T58" fmla="*/ 75388 w 703391"/>
                <a:gd name="T59" fmla="*/ 337871 h 682375"/>
                <a:gd name="T60" fmla="*/ 43646 w 703391"/>
                <a:gd name="T61" fmla="*/ 345822 h 682375"/>
                <a:gd name="T62" fmla="*/ 11903 w 703391"/>
                <a:gd name="T63" fmla="*/ 337871 h 682375"/>
                <a:gd name="T64" fmla="*/ 11903 w 703391"/>
                <a:gd name="T65" fmla="*/ 274272 h 682375"/>
                <a:gd name="T66" fmla="*/ 297584 w 703391"/>
                <a:gd name="T67" fmla="*/ 11925 h 682375"/>
                <a:gd name="T68" fmla="*/ 325359 w 703391"/>
                <a:gd name="T69" fmla="*/ 0 h 68237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3391"/>
                <a:gd name="T106" fmla="*/ 0 h 682375"/>
                <a:gd name="T107" fmla="*/ 703391 w 703391"/>
                <a:gd name="T108" fmla="*/ 682375 h 68237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3391" h="682375">
                  <a:moveTo>
                    <a:pt x="355975" y="151108"/>
                  </a:moveTo>
                  <a:cubicBezTo>
                    <a:pt x="355975" y="151108"/>
                    <a:pt x="355975" y="151108"/>
                    <a:pt x="595644" y="373898"/>
                  </a:cubicBezTo>
                  <a:cubicBezTo>
                    <a:pt x="595644" y="373898"/>
                    <a:pt x="595644" y="373898"/>
                    <a:pt x="595644" y="656669"/>
                  </a:cubicBezTo>
                  <a:cubicBezTo>
                    <a:pt x="595644" y="673806"/>
                    <a:pt x="587085" y="682375"/>
                    <a:pt x="587085" y="682375"/>
                  </a:cubicBezTo>
                  <a:cubicBezTo>
                    <a:pt x="578525" y="682375"/>
                    <a:pt x="569965" y="682375"/>
                    <a:pt x="561406" y="682375"/>
                  </a:cubicBezTo>
                  <a:cubicBezTo>
                    <a:pt x="561406" y="682375"/>
                    <a:pt x="561406" y="682375"/>
                    <a:pt x="433011" y="682375"/>
                  </a:cubicBezTo>
                  <a:cubicBezTo>
                    <a:pt x="433011" y="682375"/>
                    <a:pt x="424452" y="682375"/>
                    <a:pt x="424452" y="682375"/>
                  </a:cubicBezTo>
                  <a:cubicBezTo>
                    <a:pt x="424452" y="682375"/>
                    <a:pt x="415892" y="673806"/>
                    <a:pt x="415892" y="673806"/>
                  </a:cubicBezTo>
                  <a:cubicBezTo>
                    <a:pt x="415892" y="673806"/>
                    <a:pt x="415892" y="673806"/>
                    <a:pt x="415892" y="536705"/>
                  </a:cubicBezTo>
                  <a:cubicBezTo>
                    <a:pt x="415892" y="536705"/>
                    <a:pt x="415892" y="536705"/>
                    <a:pt x="287498" y="536705"/>
                  </a:cubicBezTo>
                  <a:cubicBezTo>
                    <a:pt x="287498" y="536705"/>
                    <a:pt x="287498" y="536705"/>
                    <a:pt x="287498" y="673806"/>
                  </a:cubicBezTo>
                  <a:cubicBezTo>
                    <a:pt x="287498" y="673806"/>
                    <a:pt x="287498" y="682375"/>
                    <a:pt x="287498" y="682375"/>
                  </a:cubicBezTo>
                  <a:cubicBezTo>
                    <a:pt x="278938" y="682375"/>
                    <a:pt x="278938" y="682375"/>
                    <a:pt x="270379" y="682375"/>
                  </a:cubicBezTo>
                  <a:cubicBezTo>
                    <a:pt x="270379" y="682375"/>
                    <a:pt x="270379" y="682375"/>
                    <a:pt x="141985" y="682375"/>
                  </a:cubicBezTo>
                  <a:cubicBezTo>
                    <a:pt x="133425" y="682375"/>
                    <a:pt x="133425" y="682375"/>
                    <a:pt x="124865" y="682375"/>
                  </a:cubicBezTo>
                  <a:cubicBezTo>
                    <a:pt x="116306" y="682375"/>
                    <a:pt x="107746" y="673806"/>
                    <a:pt x="107746" y="656669"/>
                  </a:cubicBezTo>
                  <a:cubicBezTo>
                    <a:pt x="107746" y="656669"/>
                    <a:pt x="107746" y="656669"/>
                    <a:pt x="107746" y="373898"/>
                  </a:cubicBezTo>
                  <a:close/>
                  <a:moveTo>
                    <a:pt x="351696" y="0"/>
                  </a:moveTo>
                  <a:cubicBezTo>
                    <a:pt x="362418" y="0"/>
                    <a:pt x="373140" y="4296"/>
                    <a:pt x="381718" y="12890"/>
                  </a:cubicBezTo>
                  <a:cubicBezTo>
                    <a:pt x="381718" y="12890"/>
                    <a:pt x="381718" y="12890"/>
                    <a:pt x="501810" y="124605"/>
                  </a:cubicBezTo>
                  <a:cubicBezTo>
                    <a:pt x="501810" y="124605"/>
                    <a:pt x="501810" y="124605"/>
                    <a:pt x="501810" y="30077"/>
                  </a:cubicBezTo>
                  <a:cubicBezTo>
                    <a:pt x="501810" y="21483"/>
                    <a:pt x="510388" y="12890"/>
                    <a:pt x="518965" y="12890"/>
                  </a:cubicBezTo>
                  <a:cubicBezTo>
                    <a:pt x="518965" y="12890"/>
                    <a:pt x="518965" y="12890"/>
                    <a:pt x="561855" y="12890"/>
                  </a:cubicBezTo>
                  <a:cubicBezTo>
                    <a:pt x="570433" y="12890"/>
                    <a:pt x="579011" y="21483"/>
                    <a:pt x="579011" y="30077"/>
                  </a:cubicBezTo>
                  <a:cubicBezTo>
                    <a:pt x="579011" y="30077"/>
                    <a:pt x="579011" y="30077"/>
                    <a:pt x="579011" y="193352"/>
                  </a:cubicBezTo>
                  <a:cubicBezTo>
                    <a:pt x="579011" y="193352"/>
                    <a:pt x="579011" y="193352"/>
                    <a:pt x="690524" y="296474"/>
                  </a:cubicBezTo>
                  <a:cubicBezTo>
                    <a:pt x="707680" y="313661"/>
                    <a:pt x="707680" y="339441"/>
                    <a:pt x="690524" y="365221"/>
                  </a:cubicBezTo>
                  <a:cubicBezTo>
                    <a:pt x="681946" y="382408"/>
                    <a:pt x="647635" y="382408"/>
                    <a:pt x="630479" y="365221"/>
                  </a:cubicBezTo>
                  <a:cubicBezTo>
                    <a:pt x="630479" y="365221"/>
                    <a:pt x="630479" y="365221"/>
                    <a:pt x="355985" y="107418"/>
                  </a:cubicBezTo>
                  <a:cubicBezTo>
                    <a:pt x="355985" y="107418"/>
                    <a:pt x="355985" y="107418"/>
                    <a:pt x="81490" y="365221"/>
                  </a:cubicBezTo>
                  <a:cubicBezTo>
                    <a:pt x="72912" y="373815"/>
                    <a:pt x="55757" y="373815"/>
                    <a:pt x="47179" y="373815"/>
                  </a:cubicBezTo>
                  <a:cubicBezTo>
                    <a:pt x="38601" y="373815"/>
                    <a:pt x="21445" y="373815"/>
                    <a:pt x="12867" y="365221"/>
                  </a:cubicBezTo>
                  <a:cubicBezTo>
                    <a:pt x="-4289" y="339441"/>
                    <a:pt x="-4289" y="313661"/>
                    <a:pt x="12867" y="296474"/>
                  </a:cubicBezTo>
                  <a:cubicBezTo>
                    <a:pt x="12867" y="296474"/>
                    <a:pt x="12867" y="296474"/>
                    <a:pt x="321673" y="12890"/>
                  </a:cubicBezTo>
                  <a:cubicBezTo>
                    <a:pt x="330251" y="4296"/>
                    <a:pt x="340973" y="0"/>
                    <a:pt x="351696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6" name="矩形 42"/>
          <p:cNvSpPr>
            <a:spLocks noChangeArrowheads="1"/>
          </p:cNvSpPr>
          <p:nvPr/>
        </p:nvSpPr>
        <p:spPr bwMode="auto">
          <a:xfrm>
            <a:off x="1519239" y="4183064"/>
            <a:ext cx="1552575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pPr algn="ctr"/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1309688" y="4603751"/>
            <a:ext cx="1971675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45"/>
          <p:cNvSpPr>
            <a:spLocks noChangeArrowheads="1"/>
          </p:cNvSpPr>
          <p:nvPr/>
        </p:nvSpPr>
        <p:spPr bwMode="auto">
          <a:xfrm>
            <a:off x="9126539" y="4183064"/>
            <a:ext cx="1552575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pPr algn="ctr"/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8916989" y="4603751"/>
            <a:ext cx="1971675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5160965" y="2176464"/>
            <a:ext cx="1552575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5160963" y="2597151"/>
            <a:ext cx="3068637" cy="769241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9"/>
          <p:cNvSpPr>
            <a:spLocks noChangeArrowheads="1"/>
          </p:cNvSpPr>
          <p:nvPr/>
        </p:nvSpPr>
        <p:spPr bwMode="auto">
          <a:xfrm>
            <a:off x="5160965" y="5053014"/>
            <a:ext cx="1552575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5160963" y="5473701"/>
            <a:ext cx="3068637" cy="769241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51"/>
          <p:cNvSpPr>
            <a:spLocks noChangeArrowheads="1"/>
          </p:cNvSpPr>
          <p:nvPr/>
        </p:nvSpPr>
        <p:spPr bwMode="auto">
          <a:xfrm>
            <a:off x="4046539" y="3621089"/>
            <a:ext cx="1552575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4046539" y="4041776"/>
            <a:ext cx="3068637" cy="769241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0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7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bldLvl="0" animBg="1" autoUpdateAnimBg="0"/>
      <p:bldP spid="4" grpId="0" bldLvl="0" animBg="1" autoUpdateAnimBg="0"/>
      <p:bldP spid="5" grpId="0" bldLvl="0" animBg="1" autoUpdateAnimBg="0"/>
      <p:bldP spid="22" grpId="0" bldLvl="0" autoUpdateAnimBg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Group 10"/>
          <p:cNvGrpSpPr/>
          <p:nvPr/>
        </p:nvGrpSpPr>
        <p:grpSpPr bwMode="auto">
          <a:xfrm>
            <a:off x="3003551" y="1390651"/>
            <a:ext cx="5928783" cy="4430183"/>
            <a:chOff x="0" y="0"/>
            <a:chExt cx="7058439" cy="5273281"/>
          </a:xfrm>
        </p:grpSpPr>
        <p:sp>
          <p:nvSpPr>
            <p:cNvPr id="26" name="Freeform 4"/>
            <p:cNvSpPr/>
            <p:nvPr/>
          </p:nvSpPr>
          <p:spPr bwMode="auto">
            <a:xfrm>
              <a:off x="1224511" y="0"/>
              <a:ext cx="2703786" cy="2667103"/>
            </a:xfrm>
            <a:custGeom>
              <a:avLst/>
              <a:gdLst>
                <a:gd name="T0" fmla="*/ 526269 w 1269"/>
                <a:gd name="T1" fmla="*/ 407533 h 1250"/>
                <a:gd name="T2" fmla="*/ 700982 w 1269"/>
                <a:gd name="T3" fmla="*/ 270978 h 1250"/>
                <a:gd name="T4" fmla="*/ 677544 w 1269"/>
                <a:gd name="T5" fmla="*/ 172828 h 1250"/>
                <a:gd name="T6" fmla="*/ 918307 w 1269"/>
                <a:gd name="T7" fmla="*/ 64010 h 1250"/>
                <a:gd name="T8" fmla="*/ 980096 w 1269"/>
                <a:gd name="T9" fmla="*/ 155759 h 1250"/>
                <a:gd name="T10" fmla="*/ 1197421 w 1269"/>
                <a:gd name="T11" fmla="*/ 104550 h 1250"/>
                <a:gd name="T12" fmla="*/ 1220858 w 1269"/>
                <a:gd name="T13" fmla="*/ 2134 h 1250"/>
                <a:gd name="T14" fmla="*/ 1474405 w 1269"/>
                <a:gd name="T15" fmla="*/ 0 h 1250"/>
                <a:gd name="T16" fmla="*/ 1493581 w 1269"/>
                <a:gd name="T17" fmla="*/ 104550 h 1250"/>
                <a:gd name="T18" fmla="*/ 1706645 w 1269"/>
                <a:gd name="T19" fmla="*/ 147224 h 1250"/>
                <a:gd name="T20" fmla="*/ 1774826 w 1269"/>
                <a:gd name="T21" fmla="*/ 64010 h 1250"/>
                <a:gd name="T22" fmla="*/ 2013458 w 1269"/>
                <a:gd name="T23" fmla="*/ 168561 h 1250"/>
                <a:gd name="T24" fmla="*/ 1985759 w 1269"/>
                <a:gd name="T25" fmla="*/ 268844 h 1250"/>
                <a:gd name="T26" fmla="*/ 2164733 w 1269"/>
                <a:gd name="T27" fmla="*/ 394731 h 1250"/>
                <a:gd name="T28" fmla="*/ 2256351 w 1269"/>
                <a:gd name="T29" fmla="*/ 345657 h 1250"/>
                <a:gd name="T30" fmla="*/ 2431064 w 1269"/>
                <a:gd name="T31" fmla="*/ 537688 h 1250"/>
                <a:gd name="T32" fmla="*/ 2367144 w 1269"/>
                <a:gd name="T33" fmla="*/ 614501 h 1250"/>
                <a:gd name="T34" fmla="*/ 2477938 w 1269"/>
                <a:gd name="T35" fmla="*/ 808666 h 1250"/>
                <a:gd name="T36" fmla="*/ 2586601 w 1269"/>
                <a:gd name="T37" fmla="*/ 793730 h 1250"/>
                <a:gd name="T38" fmla="*/ 2669696 w 1269"/>
                <a:gd name="T39" fmla="*/ 1041237 h 1250"/>
                <a:gd name="T40" fmla="*/ 2569555 w 1269"/>
                <a:gd name="T41" fmla="*/ 1092445 h 1250"/>
                <a:gd name="T42" fmla="*/ 2599384 w 1269"/>
                <a:gd name="T43" fmla="*/ 1305814 h 1250"/>
                <a:gd name="T44" fmla="*/ 2701655 w 1269"/>
                <a:gd name="T45" fmla="*/ 1346354 h 1250"/>
                <a:gd name="T46" fmla="*/ 2678218 w 1269"/>
                <a:gd name="T47" fmla="*/ 1595994 h 1250"/>
                <a:gd name="T48" fmla="*/ 2569555 w 1269"/>
                <a:gd name="T49" fmla="*/ 1602395 h 1250"/>
                <a:gd name="T50" fmla="*/ 2499244 w 1269"/>
                <a:gd name="T51" fmla="*/ 1817897 h 1250"/>
                <a:gd name="T52" fmla="*/ 2580209 w 1269"/>
                <a:gd name="T53" fmla="*/ 1888309 h 1250"/>
                <a:gd name="T54" fmla="*/ 2450239 w 1269"/>
                <a:gd name="T55" fmla="*/ 2112346 h 1250"/>
                <a:gd name="T56" fmla="*/ 2350099 w 1269"/>
                <a:gd name="T57" fmla="*/ 2069672 h 1250"/>
                <a:gd name="T58" fmla="*/ 2205216 w 1269"/>
                <a:gd name="T59" fmla="*/ 2236099 h 1250"/>
                <a:gd name="T60" fmla="*/ 2245698 w 1269"/>
                <a:gd name="T61" fmla="*/ 2340650 h 1250"/>
                <a:gd name="T62" fmla="*/ 2034764 w 1269"/>
                <a:gd name="T63" fmla="*/ 2490007 h 1250"/>
                <a:gd name="T64" fmla="*/ 1960192 w 1269"/>
                <a:gd name="T65" fmla="*/ 2411061 h 1250"/>
                <a:gd name="T66" fmla="*/ 1759911 w 1269"/>
                <a:gd name="T67" fmla="*/ 2504943 h 1250"/>
                <a:gd name="T68" fmla="*/ 1759911 w 1269"/>
                <a:gd name="T69" fmla="*/ 2611627 h 1250"/>
                <a:gd name="T70" fmla="*/ 1502103 w 1269"/>
                <a:gd name="T71" fmla="*/ 2664969 h 1250"/>
                <a:gd name="T72" fmla="*/ 1463752 w 1269"/>
                <a:gd name="T73" fmla="*/ 2562553 h 1250"/>
                <a:gd name="T74" fmla="*/ 1246426 w 1269"/>
                <a:gd name="T75" fmla="*/ 2566820 h 1250"/>
                <a:gd name="T76" fmla="*/ 1201683 w 1269"/>
                <a:gd name="T77" fmla="*/ 2664969 h 1250"/>
                <a:gd name="T78" fmla="*/ 948136 w 1269"/>
                <a:gd name="T79" fmla="*/ 2611627 h 1250"/>
                <a:gd name="T80" fmla="*/ 950267 w 1269"/>
                <a:gd name="T81" fmla="*/ 2504943 h 1250"/>
                <a:gd name="T82" fmla="*/ 747856 w 1269"/>
                <a:gd name="T83" fmla="*/ 2421730 h 1250"/>
                <a:gd name="T84" fmla="*/ 669022 w 1269"/>
                <a:gd name="T85" fmla="*/ 2490007 h 1250"/>
                <a:gd name="T86" fmla="*/ 451696 w 1269"/>
                <a:gd name="T87" fmla="*/ 2340650 h 1250"/>
                <a:gd name="T88" fmla="*/ 504962 w 1269"/>
                <a:gd name="T89" fmla="*/ 2242500 h 1250"/>
                <a:gd name="T90" fmla="*/ 355817 w 1269"/>
                <a:gd name="T91" fmla="*/ 2086741 h 1250"/>
                <a:gd name="T92" fmla="*/ 249285 w 1269"/>
                <a:gd name="T93" fmla="*/ 2112346 h 1250"/>
                <a:gd name="T94" fmla="*/ 117185 w 1269"/>
                <a:gd name="T95" fmla="*/ 1888309 h 1250"/>
                <a:gd name="T96" fmla="*/ 202411 w 1269"/>
                <a:gd name="T97" fmla="*/ 1826432 h 1250"/>
                <a:gd name="T98" fmla="*/ 134231 w 1269"/>
                <a:gd name="T99" fmla="*/ 1619465 h 1250"/>
                <a:gd name="T100" fmla="*/ 29829 w 1269"/>
                <a:gd name="T101" fmla="*/ 1602395 h 1250"/>
                <a:gd name="T102" fmla="*/ 0 w 1269"/>
                <a:gd name="T103" fmla="*/ 1346354 h 1250"/>
                <a:gd name="T104" fmla="*/ 100140 w 1269"/>
                <a:gd name="T105" fmla="*/ 1322883 h 1250"/>
                <a:gd name="T106" fmla="*/ 123577 w 1269"/>
                <a:gd name="T107" fmla="*/ 1103114 h 1250"/>
                <a:gd name="T108" fmla="*/ 29829 w 1269"/>
                <a:gd name="T109" fmla="*/ 1047638 h 1250"/>
                <a:gd name="T110" fmla="*/ 108663 w 1269"/>
                <a:gd name="T111" fmla="*/ 800131 h 1250"/>
                <a:gd name="T112" fmla="*/ 215195 w 1269"/>
                <a:gd name="T113" fmla="*/ 817200 h 1250"/>
                <a:gd name="T114" fmla="*/ 321727 w 1269"/>
                <a:gd name="T115" fmla="*/ 625169 h 1250"/>
                <a:gd name="T116" fmla="*/ 257808 w 1269"/>
                <a:gd name="T117" fmla="*/ 541955 h 1250"/>
                <a:gd name="T118" fmla="*/ 434651 w 1269"/>
                <a:gd name="T119" fmla="*/ 345657 h 1250"/>
                <a:gd name="T120" fmla="*/ 526269 w 1269"/>
                <a:gd name="T121" fmla="*/ 407533 h 125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69"/>
                <a:gd name="T184" fmla="*/ 0 h 1250"/>
                <a:gd name="T185" fmla="*/ 1269 w 1269"/>
                <a:gd name="T186" fmla="*/ 1250 h 125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69" h="1250">
                  <a:moveTo>
                    <a:pt x="247" y="191"/>
                  </a:moveTo>
                  <a:lnTo>
                    <a:pt x="329" y="127"/>
                  </a:lnTo>
                  <a:lnTo>
                    <a:pt x="318" y="81"/>
                  </a:lnTo>
                  <a:lnTo>
                    <a:pt x="431" y="30"/>
                  </a:lnTo>
                  <a:lnTo>
                    <a:pt x="460" y="73"/>
                  </a:lnTo>
                  <a:lnTo>
                    <a:pt x="562" y="49"/>
                  </a:lnTo>
                  <a:lnTo>
                    <a:pt x="573" y="1"/>
                  </a:lnTo>
                  <a:lnTo>
                    <a:pt x="692" y="0"/>
                  </a:lnTo>
                  <a:lnTo>
                    <a:pt x="701" y="49"/>
                  </a:lnTo>
                  <a:lnTo>
                    <a:pt x="801" y="69"/>
                  </a:lnTo>
                  <a:lnTo>
                    <a:pt x="833" y="30"/>
                  </a:lnTo>
                  <a:lnTo>
                    <a:pt x="945" y="79"/>
                  </a:lnTo>
                  <a:lnTo>
                    <a:pt x="932" y="126"/>
                  </a:lnTo>
                  <a:lnTo>
                    <a:pt x="1016" y="185"/>
                  </a:lnTo>
                  <a:lnTo>
                    <a:pt x="1059" y="162"/>
                  </a:lnTo>
                  <a:lnTo>
                    <a:pt x="1141" y="252"/>
                  </a:lnTo>
                  <a:lnTo>
                    <a:pt x="1111" y="288"/>
                  </a:lnTo>
                  <a:lnTo>
                    <a:pt x="1163" y="379"/>
                  </a:lnTo>
                  <a:lnTo>
                    <a:pt x="1214" y="372"/>
                  </a:lnTo>
                  <a:lnTo>
                    <a:pt x="1253" y="488"/>
                  </a:lnTo>
                  <a:lnTo>
                    <a:pt x="1206" y="512"/>
                  </a:lnTo>
                  <a:lnTo>
                    <a:pt x="1220" y="612"/>
                  </a:lnTo>
                  <a:lnTo>
                    <a:pt x="1268" y="631"/>
                  </a:lnTo>
                  <a:lnTo>
                    <a:pt x="1257" y="748"/>
                  </a:lnTo>
                  <a:lnTo>
                    <a:pt x="1206" y="751"/>
                  </a:lnTo>
                  <a:lnTo>
                    <a:pt x="1173" y="852"/>
                  </a:lnTo>
                  <a:lnTo>
                    <a:pt x="1211" y="885"/>
                  </a:lnTo>
                  <a:lnTo>
                    <a:pt x="1150" y="990"/>
                  </a:lnTo>
                  <a:lnTo>
                    <a:pt x="1103" y="970"/>
                  </a:lnTo>
                  <a:lnTo>
                    <a:pt x="1035" y="1048"/>
                  </a:lnTo>
                  <a:lnTo>
                    <a:pt x="1054" y="1097"/>
                  </a:lnTo>
                  <a:lnTo>
                    <a:pt x="955" y="1167"/>
                  </a:lnTo>
                  <a:lnTo>
                    <a:pt x="920" y="1130"/>
                  </a:lnTo>
                  <a:lnTo>
                    <a:pt x="826" y="1174"/>
                  </a:lnTo>
                  <a:lnTo>
                    <a:pt x="826" y="1224"/>
                  </a:lnTo>
                  <a:lnTo>
                    <a:pt x="705" y="1249"/>
                  </a:lnTo>
                  <a:lnTo>
                    <a:pt x="687" y="1201"/>
                  </a:lnTo>
                  <a:lnTo>
                    <a:pt x="585" y="1203"/>
                  </a:lnTo>
                  <a:lnTo>
                    <a:pt x="564" y="1249"/>
                  </a:lnTo>
                  <a:lnTo>
                    <a:pt x="445" y="1224"/>
                  </a:lnTo>
                  <a:lnTo>
                    <a:pt x="446" y="1174"/>
                  </a:lnTo>
                  <a:lnTo>
                    <a:pt x="351" y="1135"/>
                  </a:lnTo>
                  <a:lnTo>
                    <a:pt x="314" y="1167"/>
                  </a:lnTo>
                  <a:lnTo>
                    <a:pt x="212" y="1097"/>
                  </a:lnTo>
                  <a:lnTo>
                    <a:pt x="237" y="1051"/>
                  </a:lnTo>
                  <a:lnTo>
                    <a:pt x="167" y="978"/>
                  </a:lnTo>
                  <a:lnTo>
                    <a:pt x="117" y="990"/>
                  </a:lnTo>
                  <a:lnTo>
                    <a:pt x="55" y="885"/>
                  </a:lnTo>
                  <a:lnTo>
                    <a:pt x="95" y="856"/>
                  </a:lnTo>
                  <a:lnTo>
                    <a:pt x="63" y="759"/>
                  </a:lnTo>
                  <a:lnTo>
                    <a:pt x="14" y="751"/>
                  </a:lnTo>
                  <a:lnTo>
                    <a:pt x="0" y="631"/>
                  </a:lnTo>
                  <a:lnTo>
                    <a:pt x="47" y="620"/>
                  </a:lnTo>
                  <a:lnTo>
                    <a:pt x="58" y="517"/>
                  </a:lnTo>
                  <a:lnTo>
                    <a:pt x="14" y="491"/>
                  </a:lnTo>
                  <a:lnTo>
                    <a:pt x="51" y="375"/>
                  </a:lnTo>
                  <a:lnTo>
                    <a:pt x="101" y="383"/>
                  </a:lnTo>
                  <a:lnTo>
                    <a:pt x="151" y="293"/>
                  </a:lnTo>
                  <a:lnTo>
                    <a:pt x="121" y="254"/>
                  </a:lnTo>
                  <a:lnTo>
                    <a:pt x="204" y="162"/>
                  </a:lnTo>
                  <a:lnTo>
                    <a:pt x="247" y="191"/>
                  </a:lnTo>
                </a:path>
              </a:pathLst>
            </a:cu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7" name="Freeform 5"/>
            <p:cNvSpPr/>
            <p:nvPr/>
          </p:nvSpPr>
          <p:spPr bwMode="auto">
            <a:xfrm>
              <a:off x="1801915" y="537688"/>
              <a:ext cx="1546847" cy="1589593"/>
            </a:xfrm>
            <a:custGeom>
              <a:avLst/>
              <a:gdLst>
                <a:gd name="T0" fmla="*/ 763533 w 391"/>
                <a:gd name="T1" fmla="*/ 1585629 h 401"/>
                <a:gd name="T2" fmla="*/ 763533 w 391"/>
                <a:gd name="T3" fmla="*/ 1585629 h 401"/>
                <a:gd name="T4" fmla="*/ 913866 w 391"/>
                <a:gd name="T5" fmla="*/ 1557880 h 401"/>
                <a:gd name="T6" fmla="*/ 1072111 w 391"/>
                <a:gd name="T7" fmla="*/ 1518240 h 401"/>
                <a:gd name="T8" fmla="*/ 1202664 w 391"/>
                <a:gd name="T9" fmla="*/ 1446886 h 401"/>
                <a:gd name="T10" fmla="*/ 1313435 w 391"/>
                <a:gd name="T11" fmla="*/ 1351749 h 401"/>
                <a:gd name="T12" fmla="*/ 1408382 w 391"/>
                <a:gd name="T13" fmla="*/ 1240755 h 401"/>
                <a:gd name="T14" fmla="*/ 1479593 w 391"/>
                <a:gd name="T15" fmla="*/ 1098048 h 401"/>
                <a:gd name="T16" fmla="*/ 1523110 w 391"/>
                <a:gd name="T17" fmla="*/ 951377 h 401"/>
                <a:gd name="T18" fmla="*/ 1542891 w 391"/>
                <a:gd name="T19" fmla="*/ 792814 h 401"/>
                <a:gd name="T20" fmla="*/ 1523110 w 391"/>
                <a:gd name="T21" fmla="*/ 634252 h 401"/>
                <a:gd name="T22" fmla="*/ 1479593 w 391"/>
                <a:gd name="T23" fmla="*/ 475689 h 401"/>
                <a:gd name="T24" fmla="*/ 1408382 w 391"/>
                <a:gd name="T25" fmla="*/ 344874 h 401"/>
                <a:gd name="T26" fmla="*/ 1313435 w 391"/>
                <a:gd name="T27" fmla="*/ 229916 h 401"/>
                <a:gd name="T28" fmla="*/ 1202664 w 391"/>
                <a:gd name="T29" fmla="*/ 130814 h 401"/>
                <a:gd name="T30" fmla="*/ 1072111 w 391"/>
                <a:gd name="T31" fmla="*/ 59461 h 401"/>
                <a:gd name="T32" fmla="*/ 913866 w 391"/>
                <a:gd name="T33" fmla="*/ 15856 h 401"/>
                <a:gd name="T34" fmla="*/ 763533 w 391"/>
                <a:gd name="T35" fmla="*/ 0 h 401"/>
                <a:gd name="T36" fmla="*/ 605288 w 391"/>
                <a:gd name="T37" fmla="*/ 15856 h 401"/>
                <a:gd name="T38" fmla="*/ 462867 w 391"/>
                <a:gd name="T39" fmla="*/ 59461 h 401"/>
                <a:gd name="T40" fmla="*/ 336271 w 391"/>
                <a:gd name="T41" fmla="*/ 130814 h 401"/>
                <a:gd name="T42" fmla="*/ 225499 w 391"/>
                <a:gd name="T43" fmla="*/ 229916 h 401"/>
                <a:gd name="T44" fmla="*/ 134508 w 391"/>
                <a:gd name="T45" fmla="*/ 344874 h 401"/>
                <a:gd name="T46" fmla="*/ 67254 w 391"/>
                <a:gd name="T47" fmla="*/ 475689 h 401"/>
                <a:gd name="T48" fmla="*/ 11868 w 391"/>
                <a:gd name="T49" fmla="*/ 634252 h 401"/>
                <a:gd name="T50" fmla="*/ 0 w 391"/>
                <a:gd name="T51" fmla="*/ 792814 h 401"/>
                <a:gd name="T52" fmla="*/ 11868 w 391"/>
                <a:gd name="T53" fmla="*/ 951377 h 401"/>
                <a:gd name="T54" fmla="*/ 67254 w 391"/>
                <a:gd name="T55" fmla="*/ 1098048 h 401"/>
                <a:gd name="T56" fmla="*/ 134508 w 391"/>
                <a:gd name="T57" fmla="*/ 1240755 h 401"/>
                <a:gd name="T58" fmla="*/ 225499 w 391"/>
                <a:gd name="T59" fmla="*/ 1351749 h 401"/>
                <a:gd name="T60" fmla="*/ 336271 w 391"/>
                <a:gd name="T61" fmla="*/ 1446886 h 401"/>
                <a:gd name="T62" fmla="*/ 462867 w 391"/>
                <a:gd name="T63" fmla="*/ 1518240 h 401"/>
                <a:gd name="T64" fmla="*/ 605288 w 391"/>
                <a:gd name="T65" fmla="*/ 1557880 h 401"/>
                <a:gd name="T66" fmla="*/ 763533 w 391"/>
                <a:gd name="T67" fmla="*/ 1585629 h 40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91"/>
                <a:gd name="T103" fmla="*/ 0 h 401"/>
                <a:gd name="T104" fmla="*/ 391 w 391"/>
                <a:gd name="T105" fmla="*/ 401 h 40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91" h="401">
                  <a:moveTo>
                    <a:pt x="193" y="400"/>
                  </a:moveTo>
                  <a:lnTo>
                    <a:pt x="193" y="400"/>
                  </a:lnTo>
                  <a:lnTo>
                    <a:pt x="231" y="393"/>
                  </a:lnTo>
                  <a:lnTo>
                    <a:pt x="271" y="383"/>
                  </a:lnTo>
                  <a:lnTo>
                    <a:pt x="304" y="365"/>
                  </a:lnTo>
                  <a:lnTo>
                    <a:pt x="332" y="341"/>
                  </a:lnTo>
                  <a:lnTo>
                    <a:pt x="356" y="313"/>
                  </a:lnTo>
                  <a:lnTo>
                    <a:pt x="374" y="277"/>
                  </a:lnTo>
                  <a:lnTo>
                    <a:pt x="385" y="240"/>
                  </a:lnTo>
                  <a:lnTo>
                    <a:pt x="390" y="200"/>
                  </a:lnTo>
                  <a:lnTo>
                    <a:pt x="385" y="160"/>
                  </a:lnTo>
                  <a:lnTo>
                    <a:pt x="374" y="120"/>
                  </a:lnTo>
                  <a:lnTo>
                    <a:pt x="356" y="87"/>
                  </a:lnTo>
                  <a:lnTo>
                    <a:pt x="332" y="58"/>
                  </a:lnTo>
                  <a:lnTo>
                    <a:pt x="304" y="33"/>
                  </a:lnTo>
                  <a:lnTo>
                    <a:pt x="271" y="15"/>
                  </a:lnTo>
                  <a:lnTo>
                    <a:pt x="231" y="4"/>
                  </a:lnTo>
                  <a:lnTo>
                    <a:pt x="193" y="0"/>
                  </a:lnTo>
                  <a:lnTo>
                    <a:pt x="153" y="4"/>
                  </a:lnTo>
                  <a:lnTo>
                    <a:pt x="117" y="15"/>
                  </a:lnTo>
                  <a:lnTo>
                    <a:pt x="85" y="33"/>
                  </a:lnTo>
                  <a:lnTo>
                    <a:pt x="57" y="58"/>
                  </a:lnTo>
                  <a:lnTo>
                    <a:pt x="34" y="87"/>
                  </a:lnTo>
                  <a:lnTo>
                    <a:pt x="17" y="120"/>
                  </a:lnTo>
                  <a:lnTo>
                    <a:pt x="3" y="160"/>
                  </a:lnTo>
                  <a:lnTo>
                    <a:pt x="0" y="200"/>
                  </a:lnTo>
                  <a:lnTo>
                    <a:pt x="3" y="240"/>
                  </a:lnTo>
                  <a:lnTo>
                    <a:pt x="17" y="277"/>
                  </a:lnTo>
                  <a:lnTo>
                    <a:pt x="34" y="313"/>
                  </a:lnTo>
                  <a:lnTo>
                    <a:pt x="57" y="341"/>
                  </a:lnTo>
                  <a:lnTo>
                    <a:pt x="85" y="365"/>
                  </a:lnTo>
                  <a:lnTo>
                    <a:pt x="117" y="383"/>
                  </a:lnTo>
                  <a:lnTo>
                    <a:pt x="153" y="393"/>
                  </a:lnTo>
                  <a:lnTo>
                    <a:pt x="193" y="400"/>
                  </a:lnTo>
                </a:path>
              </a:pathLst>
            </a:custGeom>
            <a:noFill/>
            <a:ln w="28575" cap="flat" cmpd="sng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" name="Freeform 4"/>
            <p:cNvSpPr/>
            <p:nvPr/>
          </p:nvSpPr>
          <p:spPr bwMode="auto">
            <a:xfrm>
              <a:off x="3579798" y="1476767"/>
              <a:ext cx="2100261" cy="2071767"/>
            </a:xfrm>
            <a:custGeom>
              <a:avLst/>
              <a:gdLst>
                <a:gd name="T0" fmla="*/ 408798 w 1269"/>
                <a:gd name="T1" fmla="*/ 316566 h 1250"/>
                <a:gd name="T2" fmla="*/ 544512 w 1269"/>
                <a:gd name="T3" fmla="*/ 210492 h 1250"/>
                <a:gd name="T4" fmla="*/ 526307 w 1269"/>
                <a:gd name="T5" fmla="*/ 134251 h 1250"/>
                <a:gd name="T6" fmla="*/ 713327 w 1269"/>
                <a:gd name="T7" fmla="*/ 49722 h 1250"/>
                <a:gd name="T8" fmla="*/ 761324 w 1269"/>
                <a:gd name="T9" fmla="*/ 120991 h 1250"/>
                <a:gd name="T10" fmla="*/ 930139 w 1269"/>
                <a:gd name="T11" fmla="*/ 81213 h 1250"/>
                <a:gd name="T12" fmla="*/ 948345 w 1269"/>
                <a:gd name="T13" fmla="*/ 1657 h 1250"/>
                <a:gd name="T14" fmla="*/ 1145296 w 1269"/>
                <a:gd name="T15" fmla="*/ 0 h 1250"/>
                <a:gd name="T16" fmla="*/ 1160191 w 1269"/>
                <a:gd name="T17" fmla="*/ 81213 h 1250"/>
                <a:gd name="T18" fmla="*/ 1325697 w 1269"/>
                <a:gd name="T19" fmla="*/ 114362 h 1250"/>
                <a:gd name="T20" fmla="*/ 1378658 w 1269"/>
                <a:gd name="T21" fmla="*/ 49722 h 1250"/>
                <a:gd name="T22" fmla="*/ 1564024 w 1269"/>
                <a:gd name="T23" fmla="*/ 130936 h 1250"/>
                <a:gd name="T24" fmla="*/ 1542508 w 1269"/>
                <a:gd name="T25" fmla="*/ 208834 h 1250"/>
                <a:gd name="T26" fmla="*/ 1681533 w 1269"/>
                <a:gd name="T27" fmla="*/ 306622 h 1250"/>
                <a:gd name="T28" fmla="*/ 1752700 w 1269"/>
                <a:gd name="T29" fmla="*/ 268501 h 1250"/>
                <a:gd name="T30" fmla="*/ 1888414 w 1269"/>
                <a:gd name="T31" fmla="*/ 417668 h 1250"/>
                <a:gd name="T32" fmla="*/ 1838763 w 1269"/>
                <a:gd name="T33" fmla="*/ 477335 h 1250"/>
                <a:gd name="T34" fmla="*/ 1924825 w 1269"/>
                <a:gd name="T35" fmla="*/ 628160 h 1250"/>
                <a:gd name="T36" fmla="*/ 2009233 w 1269"/>
                <a:gd name="T37" fmla="*/ 616558 h 1250"/>
                <a:gd name="T38" fmla="*/ 2073780 w 1269"/>
                <a:gd name="T39" fmla="*/ 808818 h 1250"/>
                <a:gd name="T40" fmla="*/ 1995993 w 1269"/>
                <a:gd name="T41" fmla="*/ 848596 h 1250"/>
                <a:gd name="T42" fmla="*/ 2019163 w 1269"/>
                <a:gd name="T43" fmla="*/ 1014337 h 1250"/>
                <a:gd name="T44" fmla="*/ 2098606 w 1269"/>
                <a:gd name="T45" fmla="*/ 1045828 h 1250"/>
                <a:gd name="T46" fmla="*/ 2080400 w 1269"/>
                <a:gd name="T47" fmla="*/ 1239745 h 1250"/>
                <a:gd name="T48" fmla="*/ 1995993 w 1269"/>
                <a:gd name="T49" fmla="*/ 1244718 h 1250"/>
                <a:gd name="T50" fmla="*/ 1941376 w 1269"/>
                <a:gd name="T51" fmla="*/ 1412116 h 1250"/>
                <a:gd name="T52" fmla="*/ 2004268 w 1269"/>
                <a:gd name="T53" fmla="*/ 1466811 h 1250"/>
                <a:gd name="T54" fmla="*/ 1903310 w 1269"/>
                <a:gd name="T55" fmla="*/ 1640839 h 1250"/>
                <a:gd name="T56" fmla="*/ 1825522 w 1269"/>
                <a:gd name="T57" fmla="*/ 1607691 h 1250"/>
                <a:gd name="T58" fmla="*/ 1712979 w 1269"/>
                <a:gd name="T59" fmla="*/ 1736969 h 1250"/>
                <a:gd name="T60" fmla="*/ 1744425 w 1269"/>
                <a:gd name="T61" fmla="*/ 1818183 h 1250"/>
                <a:gd name="T62" fmla="*/ 1580575 w 1269"/>
                <a:gd name="T63" fmla="*/ 1934202 h 1250"/>
                <a:gd name="T64" fmla="*/ 1522648 w 1269"/>
                <a:gd name="T65" fmla="*/ 1872877 h 1250"/>
                <a:gd name="T66" fmla="*/ 1367073 w 1269"/>
                <a:gd name="T67" fmla="*/ 1945804 h 1250"/>
                <a:gd name="T68" fmla="*/ 1367073 w 1269"/>
                <a:gd name="T69" fmla="*/ 2028674 h 1250"/>
                <a:gd name="T70" fmla="*/ 1166812 w 1269"/>
                <a:gd name="T71" fmla="*/ 2070110 h 1250"/>
                <a:gd name="T72" fmla="*/ 1137021 w 1269"/>
                <a:gd name="T73" fmla="*/ 1990554 h 1250"/>
                <a:gd name="T74" fmla="*/ 968205 w 1269"/>
                <a:gd name="T75" fmla="*/ 1993869 h 1250"/>
                <a:gd name="T76" fmla="*/ 933449 w 1269"/>
                <a:gd name="T77" fmla="*/ 2070110 h 1250"/>
                <a:gd name="T78" fmla="*/ 736498 w 1269"/>
                <a:gd name="T79" fmla="*/ 2028674 h 1250"/>
                <a:gd name="T80" fmla="*/ 738153 w 1269"/>
                <a:gd name="T81" fmla="*/ 1945804 h 1250"/>
                <a:gd name="T82" fmla="*/ 580923 w 1269"/>
                <a:gd name="T83" fmla="*/ 1881164 h 1250"/>
                <a:gd name="T84" fmla="*/ 519686 w 1269"/>
                <a:gd name="T85" fmla="*/ 1934202 h 1250"/>
                <a:gd name="T86" fmla="*/ 350871 w 1269"/>
                <a:gd name="T87" fmla="*/ 1818183 h 1250"/>
                <a:gd name="T88" fmla="*/ 392247 w 1269"/>
                <a:gd name="T89" fmla="*/ 1741942 h 1250"/>
                <a:gd name="T90" fmla="*/ 276394 w 1269"/>
                <a:gd name="T91" fmla="*/ 1620951 h 1250"/>
                <a:gd name="T92" fmla="*/ 193641 w 1269"/>
                <a:gd name="T93" fmla="*/ 1640839 h 1250"/>
                <a:gd name="T94" fmla="*/ 91028 w 1269"/>
                <a:gd name="T95" fmla="*/ 1466811 h 1250"/>
                <a:gd name="T96" fmla="*/ 157230 w 1269"/>
                <a:gd name="T97" fmla="*/ 1418746 h 1250"/>
                <a:gd name="T98" fmla="*/ 104268 w 1269"/>
                <a:gd name="T99" fmla="*/ 1257977 h 1250"/>
                <a:gd name="T100" fmla="*/ 23171 w 1269"/>
                <a:gd name="T101" fmla="*/ 1244718 h 1250"/>
                <a:gd name="T102" fmla="*/ 0 w 1269"/>
                <a:gd name="T103" fmla="*/ 1045828 h 1250"/>
                <a:gd name="T104" fmla="*/ 77787 w 1269"/>
                <a:gd name="T105" fmla="*/ 1027596 h 1250"/>
                <a:gd name="T106" fmla="*/ 95993 w 1269"/>
                <a:gd name="T107" fmla="*/ 856883 h 1250"/>
                <a:gd name="T108" fmla="*/ 23171 w 1269"/>
                <a:gd name="T109" fmla="*/ 813790 h 1250"/>
                <a:gd name="T110" fmla="*/ 84408 w 1269"/>
                <a:gd name="T111" fmla="*/ 621530 h 1250"/>
                <a:gd name="T112" fmla="*/ 167160 w 1269"/>
                <a:gd name="T113" fmla="*/ 634789 h 1250"/>
                <a:gd name="T114" fmla="*/ 249913 w 1269"/>
                <a:gd name="T115" fmla="*/ 485622 h 1250"/>
                <a:gd name="T116" fmla="*/ 200261 w 1269"/>
                <a:gd name="T117" fmla="*/ 420983 h 1250"/>
                <a:gd name="T118" fmla="*/ 337631 w 1269"/>
                <a:gd name="T119" fmla="*/ 268501 h 1250"/>
                <a:gd name="T120" fmla="*/ 408798 w 1269"/>
                <a:gd name="T121" fmla="*/ 316566 h 125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69"/>
                <a:gd name="T184" fmla="*/ 0 h 1250"/>
                <a:gd name="T185" fmla="*/ 1269 w 1269"/>
                <a:gd name="T186" fmla="*/ 1250 h 125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69" h="1250">
                  <a:moveTo>
                    <a:pt x="247" y="191"/>
                  </a:moveTo>
                  <a:lnTo>
                    <a:pt x="329" y="127"/>
                  </a:lnTo>
                  <a:lnTo>
                    <a:pt x="318" y="81"/>
                  </a:lnTo>
                  <a:lnTo>
                    <a:pt x="431" y="30"/>
                  </a:lnTo>
                  <a:lnTo>
                    <a:pt x="460" y="73"/>
                  </a:lnTo>
                  <a:lnTo>
                    <a:pt x="562" y="49"/>
                  </a:lnTo>
                  <a:lnTo>
                    <a:pt x="573" y="1"/>
                  </a:lnTo>
                  <a:lnTo>
                    <a:pt x="692" y="0"/>
                  </a:lnTo>
                  <a:lnTo>
                    <a:pt x="701" y="49"/>
                  </a:lnTo>
                  <a:lnTo>
                    <a:pt x="801" y="69"/>
                  </a:lnTo>
                  <a:lnTo>
                    <a:pt x="833" y="30"/>
                  </a:lnTo>
                  <a:lnTo>
                    <a:pt x="945" y="79"/>
                  </a:lnTo>
                  <a:lnTo>
                    <a:pt x="932" y="126"/>
                  </a:lnTo>
                  <a:lnTo>
                    <a:pt x="1016" y="185"/>
                  </a:lnTo>
                  <a:lnTo>
                    <a:pt x="1059" y="162"/>
                  </a:lnTo>
                  <a:lnTo>
                    <a:pt x="1141" y="252"/>
                  </a:lnTo>
                  <a:lnTo>
                    <a:pt x="1111" y="288"/>
                  </a:lnTo>
                  <a:lnTo>
                    <a:pt x="1163" y="379"/>
                  </a:lnTo>
                  <a:lnTo>
                    <a:pt x="1214" y="372"/>
                  </a:lnTo>
                  <a:lnTo>
                    <a:pt x="1253" y="488"/>
                  </a:lnTo>
                  <a:lnTo>
                    <a:pt x="1206" y="512"/>
                  </a:lnTo>
                  <a:lnTo>
                    <a:pt x="1220" y="612"/>
                  </a:lnTo>
                  <a:lnTo>
                    <a:pt x="1268" y="631"/>
                  </a:lnTo>
                  <a:lnTo>
                    <a:pt x="1257" y="748"/>
                  </a:lnTo>
                  <a:lnTo>
                    <a:pt x="1206" y="751"/>
                  </a:lnTo>
                  <a:lnTo>
                    <a:pt x="1173" y="852"/>
                  </a:lnTo>
                  <a:lnTo>
                    <a:pt x="1211" y="885"/>
                  </a:lnTo>
                  <a:lnTo>
                    <a:pt x="1150" y="990"/>
                  </a:lnTo>
                  <a:lnTo>
                    <a:pt x="1103" y="970"/>
                  </a:lnTo>
                  <a:lnTo>
                    <a:pt x="1035" y="1048"/>
                  </a:lnTo>
                  <a:lnTo>
                    <a:pt x="1054" y="1097"/>
                  </a:lnTo>
                  <a:lnTo>
                    <a:pt x="955" y="1167"/>
                  </a:lnTo>
                  <a:lnTo>
                    <a:pt x="920" y="1130"/>
                  </a:lnTo>
                  <a:lnTo>
                    <a:pt x="826" y="1174"/>
                  </a:lnTo>
                  <a:lnTo>
                    <a:pt x="826" y="1224"/>
                  </a:lnTo>
                  <a:lnTo>
                    <a:pt x="705" y="1249"/>
                  </a:lnTo>
                  <a:lnTo>
                    <a:pt x="687" y="1201"/>
                  </a:lnTo>
                  <a:lnTo>
                    <a:pt x="585" y="1203"/>
                  </a:lnTo>
                  <a:lnTo>
                    <a:pt x="564" y="1249"/>
                  </a:lnTo>
                  <a:lnTo>
                    <a:pt x="445" y="1224"/>
                  </a:lnTo>
                  <a:lnTo>
                    <a:pt x="446" y="1174"/>
                  </a:lnTo>
                  <a:lnTo>
                    <a:pt x="351" y="1135"/>
                  </a:lnTo>
                  <a:lnTo>
                    <a:pt x="314" y="1167"/>
                  </a:lnTo>
                  <a:lnTo>
                    <a:pt x="212" y="1097"/>
                  </a:lnTo>
                  <a:lnTo>
                    <a:pt x="237" y="1051"/>
                  </a:lnTo>
                  <a:lnTo>
                    <a:pt x="167" y="978"/>
                  </a:lnTo>
                  <a:lnTo>
                    <a:pt x="117" y="990"/>
                  </a:lnTo>
                  <a:lnTo>
                    <a:pt x="55" y="885"/>
                  </a:lnTo>
                  <a:lnTo>
                    <a:pt x="95" y="856"/>
                  </a:lnTo>
                  <a:lnTo>
                    <a:pt x="63" y="759"/>
                  </a:lnTo>
                  <a:lnTo>
                    <a:pt x="14" y="751"/>
                  </a:lnTo>
                  <a:lnTo>
                    <a:pt x="0" y="631"/>
                  </a:lnTo>
                  <a:lnTo>
                    <a:pt x="47" y="620"/>
                  </a:lnTo>
                  <a:lnTo>
                    <a:pt x="58" y="517"/>
                  </a:lnTo>
                  <a:lnTo>
                    <a:pt x="14" y="491"/>
                  </a:lnTo>
                  <a:lnTo>
                    <a:pt x="51" y="375"/>
                  </a:lnTo>
                  <a:lnTo>
                    <a:pt x="101" y="383"/>
                  </a:lnTo>
                  <a:lnTo>
                    <a:pt x="151" y="293"/>
                  </a:lnTo>
                  <a:lnTo>
                    <a:pt x="121" y="254"/>
                  </a:lnTo>
                  <a:lnTo>
                    <a:pt x="204" y="162"/>
                  </a:lnTo>
                  <a:lnTo>
                    <a:pt x="247" y="191"/>
                  </a:lnTo>
                </a:path>
              </a:pathLst>
            </a:cu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9" name="Freeform 5"/>
            <p:cNvSpPr/>
            <p:nvPr/>
          </p:nvSpPr>
          <p:spPr bwMode="auto">
            <a:xfrm>
              <a:off x="4028317" y="1894435"/>
              <a:ext cx="1201568" cy="1234773"/>
            </a:xfrm>
            <a:custGeom>
              <a:avLst/>
              <a:gdLst>
                <a:gd name="T0" fmla="*/ 593101 w 391"/>
                <a:gd name="T1" fmla="*/ 1231694 h 401"/>
                <a:gd name="T2" fmla="*/ 593101 w 391"/>
                <a:gd name="T3" fmla="*/ 1231694 h 401"/>
                <a:gd name="T4" fmla="*/ 709878 w 391"/>
                <a:gd name="T5" fmla="*/ 1210139 h 401"/>
                <a:gd name="T6" fmla="*/ 832800 w 391"/>
                <a:gd name="T7" fmla="*/ 1179347 h 401"/>
                <a:gd name="T8" fmla="*/ 934211 w 391"/>
                <a:gd name="T9" fmla="*/ 1123921 h 401"/>
                <a:gd name="T10" fmla="*/ 1020257 w 391"/>
                <a:gd name="T11" fmla="*/ 1050019 h 401"/>
                <a:gd name="T12" fmla="*/ 1094011 w 391"/>
                <a:gd name="T13" fmla="*/ 963800 h 401"/>
                <a:gd name="T14" fmla="*/ 1149326 w 391"/>
                <a:gd name="T15" fmla="*/ 852948 h 401"/>
                <a:gd name="T16" fmla="*/ 1183130 w 391"/>
                <a:gd name="T17" fmla="*/ 739016 h 401"/>
                <a:gd name="T18" fmla="*/ 1198495 w 391"/>
                <a:gd name="T19" fmla="*/ 615847 h 401"/>
                <a:gd name="T20" fmla="*/ 1183130 w 391"/>
                <a:gd name="T21" fmla="*/ 492678 h 401"/>
                <a:gd name="T22" fmla="*/ 1149326 w 391"/>
                <a:gd name="T23" fmla="*/ 369508 h 401"/>
                <a:gd name="T24" fmla="*/ 1094011 w 391"/>
                <a:gd name="T25" fmla="*/ 267893 h 401"/>
                <a:gd name="T26" fmla="*/ 1020257 w 391"/>
                <a:gd name="T27" fmla="*/ 178596 h 401"/>
                <a:gd name="T28" fmla="*/ 934211 w 391"/>
                <a:gd name="T29" fmla="*/ 101615 h 401"/>
                <a:gd name="T30" fmla="*/ 832800 w 391"/>
                <a:gd name="T31" fmla="*/ 46189 h 401"/>
                <a:gd name="T32" fmla="*/ 709878 w 391"/>
                <a:gd name="T33" fmla="*/ 12317 h 401"/>
                <a:gd name="T34" fmla="*/ 593101 w 391"/>
                <a:gd name="T35" fmla="*/ 0 h 401"/>
                <a:gd name="T36" fmla="*/ 470179 w 391"/>
                <a:gd name="T37" fmla="*/ 12317 h 401"/>
                <a:gd name="T38" fmla="*/ 359548 w 391"/>
                <a:gd name="T39" fmla="*/ 46189 h 401"/>
                <a:gd name="T40" fmla="*/ 261210 w 391"/>
                <a:gd name="T41" fmla="*/ 101615 h 401"/>
                <a:gd name="T42" fmla="*/ 175165 w 391"/>
                <a:gd name="T43" fmla="*/ 178596 h 401"/>
                <a:gd name="T44" fmla="*/ 104484 w 391"/>
                <a:gd name="T45" fmla="*/ 267893 h 401"/>
                <a:gd name="T46" fmla="*/ 52242 w 391"/>
                <a:gd name="T47" fmla="*/ 369508 h 401"/>
                <a:gd name="T48" fmla="*/ 9219 w 391"/>
                <a:gd name="T49" fmla="*/ 492678 h 401"/>
                <a:gd name="T50" fmla="*/ 0 w 391"/>
                <a:gd name="T51" fmla="*/ 615847 h 401"/>
                <a:gd name="T52" fmla="*/ 9219 w 391"/>
                <a:gd name="T53" fmla="*/ 739016 h 401"/>
                <a:gd name="T54" fmla="*/ 52242 w 391"/>
                <a:gd name="T55" fmla="*/ 852948 h 401"/>
                <a:gd name="T56" fmla="*/ 104484 w 391"/>
                <a:gd name="T57" fmla="*/ 963800 h 401"/>
                <a:gd name="T58" fmla="*/ 175165 w 391"/>
                <a:gd name="T59" fmla="*/ 1050019 h 401"/>
                <a:gd name="T60" fmla="*/ 261210 w 391"/>
                <a:gd name="T61" fmla="*/ 1123921 h 401"/>
                <a:gd name="T62" fmla="*/ 359548 w 391"/>
                <a:gd name="T63" fmla="*/ 1179347 h 401"/>
                <a:gd name="T64" fmla="*/ 470179 w 391"/>
                <a:gd name="T65" fmla="*/ 1210139 h 401"/>
                <a:gd name="T66" fmla="*/ 593101 w 391"/>
                <a:gd name="T67" fmla="*/ 1231694 h 40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91"/>
                <a:gd name="T103" fmla="*/ 0 h 401"/>
                <a:gd name="T104" fmla="*/ 391 w 391"/>
                <a:gd name="T105" fmla="*/ 401 h 40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91" h="401">
                  <a:moveTo>
                    <a:pt x="193" y="400"/>
                  </a:moveTo>
                  <a:lnTo>
                    <a:pt x="193" y="400"/>
                  </a:lnTo>
                  <a:lnTo>
                    <a:pt x="231" y="393"/>
                  </a:lnTo>
                  <a:lnTo>
                    <a:pt x="271" y="383"/>
                  </a:lnTo>
                  <a:lnTo>
                    <a:pt x="304" y="365"/>
                  </a:lnTo>
                  <a:lnTo>
                    <a:pt x="332" y="341"/>
                  </a:lnTo>
                  <a:lnTo>
                    <a:pt x="356" y="313"/>
                  </a:lnTo>
                  <a:lnTo>
                    <a:pt x="374" y="277"/>
                  </a:lnTo>
                  <a:lnTo>
                    <a:pt x="385" y="240"/>
                  </a:lnTo>
                  <a:lnTo>
                    <a:pt x="390" y="200"/>
                  </a:lnTo>
                  <a:lnTo>
                    <a:pt x="385" y="160"/>
                  </a:lnTo>
                  <a:lnTo>
                    <a:pt x="374" y="120"/>
                  </a:lnTo>
                  <a:lnTo>
                    <a:pt x="356" y="87"/>
                  </a:lnTo>
                  <a:lnTo>
                    <a:pt x="332" y="58"/>
                  </a:lnTo>
                  <a:lnTo>
                    <a:pt x="304" y="33"/>
                  </a:lnTo>
                  <a:lnTo>
                    <a:pt x="271" y="15"/>
                  </a:lnTo>
                  <a:lnTo>
                    <a:pt x="231" y="4"/>
                  </a:lnTo>
                  <a:lnTo>
                    <a:pt x="193" y="0"/>
                  </a:lnTo>
                  <a:lnTo>
                    <a:pt x="153" y="4"/>
                  </a:lnTo>
                  <a:lnTo>
                    <a:pt x="117" y="15"/>
                  </a:lnTo>
                  <a:lnTo>
                    <a:pt x="85" y="33"/>
                  </a:lnTo>
                  <a:lnTo>
                    <a:pt x="57" y="58"/>
                  </a:lnTo>
                  <a:lnTo>
                    <a:pt x="34" y="87"/>
                  </a:lnTo>
                  <a:lnTo>
                    <a:pt x="17" y="120"/>
                  </a:lnTo>
                  <a:lnTo>
                    <a:pt x="3" y="160"/>
                  </a:lnTo>
                  <a:lnTo>
                    <a:pt x="0" y="200"/>
                  </a:lnTo>
                  <a:lnTo>
                    <a:pt x="3" y="240"/>
                  </a:lnTo>
                  <a:lnTo>
                    <a:pt x="17" y="277"/>
                  </a:lnTo>
                  <a:lnTo>
                    <a:pt x="34" y="313"/>
                  </a:lnTo>
                  <a:lnTo>
                    <a:pt x="57" y="341"/>
                  </a:lnTo>
                  <a:lnTo>
                    <a:pt x="85" y="365"/>
                  </a:lnTo>
                  <a:lnTo>
                    <a:pt x="117" y="383"/>
                  </a:lnTo>
                  <a:lnTo>
                    <a:pt x="153" y="393"/>
                  </a:lnTo>
                  <a:lnTo>
                    <a:pt x="193" y="400"/>
                  </a:lnTo>
                </a:path>
              </a:pathLst>
            </a:custGeom>
            <a:noFill/>
            <a:ln w="28575" cap="flat" cmpd="sng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" name="Freeform 4"/>
            <p:cNvSpPr/>
            <p:nvPr/>
          </p:nvSpPr>
          <p:spPr bwMode="auto">
            <a:xfrm>
              <a:off x="2080839" y="2824519"/>
              <a:ext cx="2100261" cy="2071767"/>
            </a:xfrm>
            <a:custGeom>
              <a:avLst/>
              <a:gdLst>
                <a:gd name="T0" fmla="*/ 408798 w 1269"/>
                <a:gd name="T1" fmla="*/ 316566 h 1250"/>
                <a:gd name="T2" fmla="*/ 544512 w 1269"/>
                <a:gd name="T3" fmla="*/ 210492 h 1250"/>
                <a:gd name="T4" fmla="*/ 526307 w 1269"/>
                <a:gd name="T5" fmla="*/ 134251 h 1250"/>
                <a:gd name="T6" fmla="*/ 713327 w 1269"/>
                <a:gd name="T7" fmla="*/ 49722 h 1250"/>
                <a:gd name="T8" fmla="*/ 761324 w 1269"/>
                <a:gd name="T9" fmla="*/ 120991 h 1250"/>
                <a:gd name="T10" fmla="*/ 930139 w 1269"/>
                <a:gd name="T11" fmla="*/ 81213 h 1250"/>
                <a:gd name="T12" fmla="*/ 948345 w 1269"/>
                <a:gd name="T13" fmla="*/ 1657 h 1250"/>
                <a:gd name="T14" fmla="*/ 1145296 w 1269"/>
                <a:gd name="T15" fmla="*/ 0 h 1250"/>
                <a:gd name="T16" fmla="*/ 1160191 w 1269"/>
                <a:gd name="T17" fmla="*/ 81213 h 1250"/>
                <a:gd name="T18" fmla="*/ 1325697 w 1269"/>
                <a:gd name="T19" fmla="*/ 114362 h 1250"/>
                <a:gd name="T20" fmla="*/ 1378658 w 1269"/>
                <a:gd name="T21" fmla="*/ 49722 h 1250"/>
                <a:gd name="T22" fmla="*/ 1564024 w 1269"/>
                <a:gd name="T23" fmla="*/ 130936 h 1250"/>
                <a:gd name="T24" fmla="*/ 1542508 w 1269"/>
                <a:gd name="T25" fmla="*/ 208834 h 1250"/>
                <a:gd name="T26" fmla="*/ 1681533 w 1269"/>
                <a:gd name="T27" fmla="*/ 306622 h 1250"/>
                <a:gd name="T28" fmla="*/ 1752700 w 1269"/>
                <a:gd name="T29" fmla="*/ 268501 h 1250"/>
                <a:gd name="T30" fmla="*/ 1888414 w 1269"/>
                <a:gd name="T31" fmla="*/ 417668 h 1250"/>
                <a:gd name="T32" fmla="*/ 1838763 w 1269"/>
                <a:gd name="T33" fmla="*/ 477335 h 1250"/>
                <a:gd name="T34" fmla="*/ 1924825 w 1269"/>
                <a:gd name="T35" fmla="*/ 628160 h 1250"/>
                <a:gd name="T36" fmla="*/ 2009233 w 1269"/>
                <a:gd name="T37" fmla="*/ 616558 h 1250"/>
                <a:gd name="T38" fmla="*/ 2073780 w 1269"/>
                <a:gd name="T39" fmla="*/ 808818 h 1250"/>
                <a:gd name="T40" fmla="*/ 1995993 w 1269"/>
                <a:gd name="T41" fmla="*/ 848596 h 1250"/>
                <a:gd name="T42" fmla="*/ 2019163 w 1269"/>
                <a:gd name="T43" fmla="*/ 1014337 h 1250"/>
                <a:gd name="T44" fmla="*/ 2098606 w 1269"/>
                <a:gd name="T45" fmla="*/ 1045828 h 1250"/>
                <a:gd name="T46" fmla="*/ 2080400 w 1269"/>
                <a:gd name="T47" fmla="*/ 1239745 h 1250"/>
                <a:gd name="T48" fmla="*/ 1995993 w 1269"/>
                <a:gd name="T49" fmla="*/ 1244718 h 1250"/>
                <a:gd name="T50" fmla="*/ 1941376 w 1269"/>
                <a:gd name="T51" fmla="*/ 1412116 h 1250"/>
                <a:gd name="T52" fmla="*/ 2004268 w 1269"/>
                <a:gd name="T53" fmla="*/ 1466811 h 1250"/>
                <a:gd name="T54" fmla="*/ 1903310 w 1269"/>
                <a:gd name="T55" fmla="*/ 1640839 h 1250"/>
                <a:gd name="T56" fmla="*/ 1825522 w 1269"/>
                <a:gd name="T57" fmla="*/ 1607691 h 1250"/>
                <a:gd name="T58" fmla="*/ 1712979 w 1269"/>
                <a:gd name="T59" fmla="*/ 1736969 h 1250"/>
                <a:gd name="T60" fmla="*/ 1744425 w 1269"/>
                <a:gd name="T61" fmla="*/ 1818183 h 1250"/>
                <a:gd name="T62" fmla="*/ 1580575 w 1269"/>
                <a:gd name="T63" fmla="*/ 1934202 h 1250"/>
                <a:gd name="T64" fmla="*/ 1522648 w 1269"/>
                <a:gd name="T65" fmla="*/ 1872877 h 1250"/>
                <a:gd name="T66" fmla="*/ 1367073 w 1269"/>
                <a:gd name="T67" fmla="*/ 1945804 h 1250"/>
                <a:gd name="T68" fmla="*/ 1367073 w 1269"/>
                <a:gd name="T69" fmla="*/ 2028674 h 1250"/>
                <a:gd name="T70" fmla="*/ 1166812 w 1269"/>
                <a:gd name="T71" fmla="*/ 2070110 h 1250"/>
                <a:gd name="T72" fmla="*/ 1137021 w 1269"/>
                <a:gd name="T73" fmla="*/ 1990554 h 1250"/>
                <a:gd name="T74" fmla="*/ 968205 w 1269"/>
                <a:gd name="T75" fmla="*/ 1993869 h 1250"/>
                <a:gd name="T76" fmla="*/ 933449 w 1269"/>
                <a:gd name="T77" fmla="*/ 2070110 h 1250"/>
                <a:gd name="T78" fmla="*/ 736498 w 1269"/>
                <a:gd name="T79" fmla="*/ 2028674 h 1250"/>
                <a:gd name="T80" fmla="*/ 738153 w 1269"/>
                <a:gd name="T81" fmla="*/ 1945804 h 1250"/>
                <a:gd name="T82" fmla="*/ 580923 w 1269"/>
                <a:gd name="T83" fmla="*/ 1881164 h 1250"/>
                <a:gd name="T84" fmla="*/ 519686 w 1269"/>
                <a:gd name="T85" fmla="*/ 1934202 h 1250"/>
                <a:gd name="T86" fmla="*/ 350871 w 1269"/>
                <a:gd name="T87" fmla="*/ 1818183 h 1250"/>
                <a:gd name="T88" fmla="*/ 392247 w 1269"/>
                <a:gd name="T89" fmla="*/ 1741942 h 1250"/>
                <a:gd name="T90" fmla="*/ 276394 w 1269"/>
                <a:gd name="T91" fmla="*/ 1620951 h 1250"/>
                <a:gd name="T92" fmla="*/ 193641 w 1269"/>
                <a:gd name="T93" fmla="*/ 1640839 h 1250"/>
                <a:gd name="T94" fmla="*/ 91028 w 1269"/>
                <a:gd name="T95" fmla="*/ 1466811 h 1250"/>
                <a:gd name="T96" fmla="*/ 157230 w 1269"/>
                <a:gd name="T97" fmla="*/ 1418746 h 1250"/>
                <a:gd name="T98" fmla="*/ 104268 w 1269"/>
                <a:gd name="T99" fmla="*/ 1257977 h 1250"/>
                <a:gd name="T100" fmla="*/ 23171 w 1269"/>
                <a:gd name="T101" fmla="*/ 1244718 h 1250"/>
                <a:gd name="T102" fmla="*/ 0 w 1269"/>
                <a:gd name="T103" fmla="*/ 1045828 h 1250"/>
                <a:gd name="T104" fmla="*/ 77787 w 1269"/>
                <a:gd name="T105" fmla="*/ 1027596 h 1250"/>
                <a:gd name="T106" fmla="*/ 95993 w 1269"/>
                <a:gd name="T107" fmla="*/ 856883 h 1250"/>
                <a:gd name="T108" fmla="*/ 23171 w 1269"/>
                <a:gd name="T109" fmla="*/ 813790 h 1250"/>
                <a:gd name="T110" fmla="*/ 84408 w 1269"/>
                <a:gd name="T111" fmla="*/ 621530 h 1250"/>
                <a:gd name="T112" fmla="*/ 167160 w 1269"/>
                <a:gd name="T113" fmla="*/ 634789 h 1250"/>
                <a:gd name="T114" fmla="*/ 249913 w 1269"/>
                <a:gd name="T115" fmla="*/ 485622 h 1250"/>
                <a:gd name="T116" fmla="*/ 200261 w 1269"/>
                <a:gd name="T117" fmla="*/ 420983 h 1250"/>
                <a:gd name="T118" fmla="*/ 337631 w 1269"/>
                <a:gd name="T119" fmla="*/ 268501 h 1250"/>
                <a:gd name="T120" fmla="*/ 408798 w 1269"/>
                <a:gd name="T121" fmla="*/ 316566 h 125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69"/>
                <a:gd name="T184" fmla="*/ 0 h 1250"/>
                <a:gd name="T185" fmla="*/ 1269 w 1269"/>
                <a:gd name="T186" fmla="*/ 1250 h 125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69" h="1250">
                  <a:moveTo>
                    <a:pt x="247" y="191"/>
                  </a:moveTo>
                  <a:lnTo>
                    <a:pt x="329" y="127"/>
                  </a:lnTo>
                  <a:lnTo>
                    <a:pt x="318" y="81"/>
                  </a:lnTo>
                  <a:lnTo>
                    <a:pt x="431" y="30"/>
                  </a:lnTo>
                  <a:lnTo>
                    <a:pt x="460" y="73"/>
                  </a:lnTo>
                  <a:lnTo>
                    <a:pt x="562" y="49"/>
                  </a:lnTo>
                  <a:lnTo>
                    <a:pt x="573" y="1"/>
                  </a:lnTo>
                  <a:lnTo>
                    <a:pt x="692" y="0"/>
                  </a:lnTo>
                  <a:lnTo>
                    <a:pt x="701" y="49"/>
                  </a:lnTo>
                  <a:lnTo>
                    <a:pt x="801" y="69"/>
                  </a:lnTo>
                  <a:lnTo>
                    <a:pt x="833" y="30"/>
                  </a:lnTo>
                  <a:lnTo>
                    <a:pt x="945" y="79"/>
                  </a:lnTo>
                  <a:lnTo>
                    <a:pt x="932" y="126"/>
                  </a:lnTo>
                  <a:lnTo>
                    <a:pt x="1016" y="185"/>
                  </a:lnTo>
                  <a:lnTo>
                    <a:pt x="1059" y="162"/>
                  </a:lnTo>
                  <a:lnTo>
                    <a:pt x="1141" y="252"/>
                  </a:lnTo>
                  <a:lnTo>
                    <a:pt x="1111" y="288"/>
                  </a:lnTo>
                  <a:lnTo>
                    <a:pt x="1163" y="379"/>
                  </a:lnTo>
                  <a:lnTo>
                    <a:pt x="1214" y="372"/>
                  </a:lnTo>
                  <a:lnTo>
                    <a:pt x="1253" y="488"/>
                  </a:lnTo>
                  <a:lnTo>
                    <a:pt x="1206" y="512"/>
                  </a:lnTo>
                  <a:lnTo>
                    <a:pt x="1220" y="612"/>
                  </a:lnTo>
                  <a:lnTo>
                    <a:pt x="1268" y="631"/>
                  </a:lnTo>
                  <a:lnTo>
                    <a:pt x="1257" y="748"/>
                  </a:lnTo>
                  <a:lnTo>
                    <a:pt x="1206" y="751"/>
                  </a:lnTo>
                  <a:lnTo>
                    <a:pt x="1173" y="852"/>
                  </a:lnTo>
                  <a:lnTo>
                    <a:pt x="1211" y="885"/>
                  </a:lnTo>
                  <a:lnTo>
                    <a:pt x="1150" y="990"/>
                  </a:lnTo>
                  <a:lnTo>
                    <a:pt x="1103" y="970"/>
                  </a:lnTo>
                  <a:lnTo>
                    <a:pt x="1035" y="1048"/>
                  </a:lnTo>
                  <a:lnTo>
                    <a:pt x="1054" y="1097"/>
                  </a:lnTo>
                  <a:lnTo>
                    <a:pt x="955" y="1167"/>
                  </a:lnTo>
                  <a:lnTo>
                    <a:pt x="920" y="1130"/>
                  </a:lnTo>
                  <a:lnTo>
                    <a:pt x="826" y="1174"/>
                  </a:lnTo>
                  <a:lnTo>
                    <a:pt x="826" y="1224"/>
                  </a:lnTo>
                  <a:lnTo>
                    <a:pt x="705" y="1249"/>
                  </a:lnTo>
                  <a:lnTo>
                    <a:pt x="687" y="1201"/>
                  </a:lnTo>
                  <a:lnTo>
                    <a:pt x="585" y="1203"/>
                  </a:lnTo>
                  <a:lnTo>
                    <a:pt x="564" y="1249"/>
                  </a:lnTo>
                  <a:lnTo>
                    <a:pt x="445" y="1224"/>
                  </a:lnTo>
                  <a:lnTo>
                    <a:pt x="446" y="1174"/>
                  </a:lnTo>
                  <a:lnTo>
                    <a:pt x="351" y="1135"/>
                  </a:lnTo>
                  <a:lnTo>
                    <a:pt x="314" y="1167"/>
                  </a:lnTo>
                  <a:lnTo>
                    <a:pt x="212" y="1097"/>
                  </a:lnTo>
                  <a:lnTo>
                    <a:pt x="237" y="1051"/>
                  </a:lnTo>
                  <a:lnTo>
                    <a:pt x="167" y="978"/>
                  </a:lnTo>
                  <a:lnTo>
                    <a:pt x="117" y="990"/>
                  </a:lnTo>
                  <a:lnTo>
                    <a:pt x="55" y="885"/>
                  </a:lnTo>
                  <a:lnTo>
                    <a:pt x="95" y="856"/>
                  </a:lnTo>
                  <a:lnTo>
                    <a:pt x="63" y="759"/>
                  </a:lnTo>
                  <a:lnTo>
                    <a:pt x="14" y="751"/>
                  </a:lnTo>
                  <a:lnTo>
                    <a:pt x="0" y="631"/>
                  </a:lnTo>
                  <a:lnTo>
                    <a:pt x="47" y="620"/>
                  </a:lnTo>
                  <a:lnTo>
                    <a:pt x="58" y="517"/>
                  </a:lnTo>
                  <a:lnTo>
                    <a:pt x="14" y="491"/>
                  </a:lnTo>
                  <a:lnTo>
                    <a:pt x="51" y="375"/>
                  </a:lnTo>
                  <a:lnTo>
                    <a:pt x="101" y="383"/>
                  </a:lnTo>
                  <a:lnTo>
                    <a:pt x="151" y="293"/>
                  </a:lnTo>
                  <a:lnTo>
                    <a:pt x="121" y="254"/>
                  </a:lnTo>
                  <a:lnTo>
                    <a:pt x="204" y="162"/>
                  </a:lnTo>
                  <a:lnTo>
                    <a:pt x="247" y="191"/>
                  </a:lnTo>
                </a:path>
              </a:pathLst>
            </a:cu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1" name="Freeform 5"/>
            <p:cNvSpPr/>
            <p:nvPr/>
          </p:nvSpPr>
          <p:spPr bwMode="auto">
            <a:xfrm>
              <a:off x="2529358" y="3242187"/>
              <a:ext cx="1201568" cy="1234773"/>
            </a:xfrm>
            <a:custGeom>
              <a:avLst/>
              <a:gdLst>
                <a:gd name="T0" fmla="*/ 593101 w 391"/>
                <a:gd name="T1" fmla="*/ 1231694 h 401"/>
                <a:gd name="T2" fmla="*/ 593101 w 391"/>
                <a:gd name="T3" fmla="*/ 1231694 h 401"/>
                <a:gd name="T4" fmla="*/ 709878 w 391"/>
                <a:gd name="T5" fmla="*/ 1210139 h 401"/>
                <a:gd name="T6" fmla="*/ 832800 w 391"/>
                <a:gd name="T7" fmla="*/ 1179347 h 401"/>
                <a:gd name="T8" fmla="*/ 934211 w 391"/>
                <a:gd name="T9" fmla="*/ 1123921 h 401"/>
                <a:gd name="T10" fmla="*/ 1020257 w 391"/>
                <a:gd name="T11" fmla="*/ 1050019 h 401"/>
                <a:gd name="T12" fmla="*/ 1094011 w 391"/>
                <a:gd name="T13" fmla="*/ 963800 h 401"/>
                <a:gd name="T14" fmla="*/ 1149326 w 391"/>
                <a:gd name="T15" fmla="*/ 852948 h 401"/>
                <a:gd name="T16" fmla="*/ 1183130 w 391"/>
                <a:gd name="T17" fmla="*/ 739016 h 401"/>
                <a:gd name="T18" fmla="*/ 1198495 w 391"/>
                <a:gd name="T19" fmla="*/ 615847 h 401"/>
                <a:gd name="T20" fmla="*/ 1183130 w 391"/>
                <a:gd name="T21" fmla="*/ 492678 h 401"/>
                <a:gd name="T22" fmla="*/ 1149326 w 391"/>
                <a:gd name="T23" fmla="*/ 369508 h 401"/>
                <a:gd name="T24" fmla="*/ 1094011 w 391"/>
                <a:gd name="T25" fmla="*/ 267893 h 401"/>
                <a:gd name="T26" fmla="*/ 1020257 w 391"/>
                <a:gd name="T27" fmla="*/ 178596 h 401"/>
                <a:gd name="T28" fmla="*/ 934211 w 391"/>
                <a:gd name="T29" fmla="*/ 101615 h 401"/>
                <a:gd name="T30" fmla="*/ 832800 w 391"/>
                <a:gd name="T31" fmla="*/ 46189 h 401"/>
                <a:gd name="T32" fmla="*/ 709878 w 391"/>
                <a:gd name="T33" fmla="*/ 12317 h 401"/>
                <a:gd name="T34" fmla="*/ 593101 w 391"/>
                <a:gd name="T35" fmla="*/ 0 h 401"/>
                <a:gd name="T36" fmla="*/ 470179 w 391"/>
                <a:gd name="T37" fmla="*/ 12317 h 401"/>
                <a:gd name="T38" fmla="*/ 359548 w 391"/>
                <a:gd name="T39" fmla="*/ 46189 h 401"/>
                <a:gd name="T40" fmla="*/ 261210 w 391"/>
                <a:gd name="T41" fmla="*/ 101615 h 401"/>
                <a:gd name="T42" fmla="*/ 175165 w 391"/>
                <a:gd name="T43" fmla="*/ 178596 h 401"/>
                <a:gd name="T44" fmla="*/ 104484 w 391"/>
                <a:gd name="T45" fmla="*/ 267893 h 401"/>
                <a:gd name="T46" fmla="*/ 52242 w 391"/>
                <a:gd name="T47" fmla="*/ 369508 h 401"/>
                <a:gd name="T48" fmla="*/ 9219 w 391"/>
                <a:gd name="T49" fmla="*/ 492678 h 401"/>
                <a:gd name="T50" fmla="*/ 0 w 391"/>
                <a:gd name="T51" fmla="*/ 615847 h 401"/>
                <a:gd name="T52" fmla="*/ 9219 w 391"/>
                <a:gd name="T53" fmla="*/ 739016 h 401"/>
                <a:gd name="T54" fmla="*/ 52242 w 391"/>
                <a:gd name="T55" fmla="*/ 852948 h 401"/>
                <a:gd name="T56" fmla="*/ 104484 w 391"/>
                <a:gd name="T57" fmla="*/ 963800 h 401"/>
                <a:gd name="T58" fmla="*/ 175165 w 391"/>
                <a:gd name="T59" fmla="*/ 1050019 h 401"/>
                <a:gd name="T60" fmla="*/ 261210 w 391"/>
                <a:gd name="T61" fmla="*/ 1123921 h 401"/>
                <a:gd name="T62" fmla="*/ 359548 w 391"/>
                <a:gd name="T63" fmla="*/ 1179347 h 401"/>
                <a:gd name="T64" fmla="*/ 470179 w 391"/>
                <a:gd name="T65" fmla="*/ 1210139 h 401"/>
                <a:gd name="T66" fmla="*/ 593101 w 391"/>
                <a:gd name="T67" fmla="*/ 1231694 h 40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91"/>
                <a:gd name="T103" fmla="*/ 0 h 401"/>
                <a:gd name="T104" fmla="*/ 391 w 391"/>
                <a:gd name="T105" fmla="*/ 401 h 40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91" h="401">
                  <a:moveTo>
                    <a:pt x="193" y="400"/>
                  </a:moveTo>
                  <a:lnTo>
                    <a:pt x="193" y="400"/>
                  </a:lnTo>
                  <a:lnTo>
                    <a:pt x="231" y="393"/>
                  </a:lnTo>
                  <a:lnTo>
                    <a:pt x="271" y="383"/>
                  </a:lnTo>
                  <a:lnTo>
                    <a:pt x="304" y="365"/>
                  </a:lnTo>
                  <a:lnTo>
                    <a:pt x="332" y="341"/>
                  </a:lnTo>
                  <a:lnTo>
                    <a:pt x="356" y="313"/>
                  </a:lnTo>
                  <a:lnTo>
                    <a:pt x="374" y="277"/>
                  </a:lnTo>
                  <a:lnTo>
                    <a:pt x="385" y="240"/>
                  </a:lnTo>
                  <a:lnTo>
                    <a:pt x="390" y="200"/>
                  </a:lnTo>
                  <a:lnTo>
                    <a:pt x="385" y="160"/>
                  </a:lnTo>
                  <a:lnTo>
                    <a:pt x="374" y="120"/>
                  </a:lnTo>
                  <a:lnTo>
                    <a:pt x="356" y="87"/>
                  </a:lnTo>
                  <a:lnTo>
                    <a:pt x="332" y="58"/>
                  </a:lnTo>
                  <a:lnTo>
                    <a:pt x="304" y="33"/>
                  </a:lnTo>
                  <a:lnTo>
                    <a:pt x="271" y="15"/>
                  </a:lnTo>
                  <a:lnTo>
                    <a:pt x="231" y="4"/>
                  </a:lnTo>
                  <a:lnTo>
                    <a:pt x="193" y="0"/>
                  </a:lnTo>
                  <a:lnTo>
                    <a:pt x="153" y="4"/>
                  </a:lnTo>
                  <a:lnTo>
                    <a:pt x="117" y="15"/>
                  </a:lnTo>
                  <a:lnTo>
                    <a:pt x="85" y="33"/>
                  </a:lnTo>
                  <a:lnTo>
                    <a:pt x="57" y="58"/>
                  </a:lnTo>
                  <a:lnTo>
                    <a:pt x="34" y="87"/>
                  </a:lnTo>
                  <a:lnTo>
                    <a:pt x="17" y="120"/>
                  </a:lnTo>
                  <a:lnTo>
                    <a:pt x="3" y="160"/>
                  </a:lnTo>
                  <a:lnTo>
                    <a:pt x="0" y="200"/>
                  </a:lnTo>
                  <a:lnTo>
                    <a:pt x="3" y="240"/>
                  </a:lnTo>
                  <a:lnTo>
                    <a:pt x="17" y="277"/>
                  </a:lnTo>
                  <a:lnTo>
                    <a:pt x="34" y="313"/>
                  </a:lnTo>
                  <a:lnTo>
                    <a:pt x="57" y="341"/>
                  </a:lnTo>
                  <a:lnTo>
                    <a:pt x="85" y="365"/>
                  </a:lnTo>
                  <a:lnTo>
                    <a:pt x="117" y="383"/>
                  </a:lnTo>
                  <a:lnTo>
                    <a:pt x="153" y="393"/>
                  </a:lnTo>
                  <a:lnTo>
                    <a:pt x="193" y="400"/>
                  </a:lnTo>
                </a:path>
              </a:pathLst>
            </a:custGeom>
            <a:noFill/>
            <a:ln w="28575" cap="flat" cmpd="sng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32" name="Group 17"/>
            <p:cNvGrpSpPr/>
            <p:nvPr/>
          </p:nvGrpSpPr>
          <p:grpSpPr bwMode="auto">
            <a:xfrm>
              <a:off x="0" y="1177372"/>
              <a:ext cx="1410418" cy="1972020"/>
              <a:chOff x="0" y="0"/>
              <a:chExt cx="1410368" cy="1971944"/>
            </a:xfrm>
          </p:grpSpPr>
          <p:sp>
            <p:nvSpPr>
              <p:cNvPr id="42" name="直接连接符 20"/>
              <p:cNvSpPr>
                <a:spLocks noChangeShapeType="1"/>
              </p:cNvSpPr>
              <p:nvPr/>
            </p:nvSpPr>
            <p:spPr bwMode="auto">
              <a:xfrm flipH="1">
                <a:off x="0" y="876300"/>
                <a:ext cx="1410368" cy="1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miter lim="800000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" name="直接连接符 21"/>
              <p:cNvSpPr>
                <a:spLocks noChangeShapeType="1"/>
              </p:cNvSpPr>
              <p:nvPr/>
            </p:nvSpPr>
            <p:spPr bwMode="auto">
              <a:xfrm>
                <a:off x="0" y="0"/>
                <a:ext cx="1" cy="1971944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3" name="Group 20"/>
            <p:cNvGrpSpPr/>
            <p:nvPr/>
          </p:nvGrpSpPr>
          <p:grpSpPr bwMode="auto">
            <a:xfrm flipH="1">
              <a:off x="5648021" y="1217983"/>
              <a:ext cx="1410418" cy="1972020"/>
              <a:chOff x="0" y="0"/>
              <a:chExt cx="1410368" cy="1971944"/>
            </a:xfrm>
          </p:grpSpPr>
          <p:sp>
            <p:nvSpPr>
              <p:cNvPr id="40" name="直接连接符 18"/>
              <p:cNvSpPr>
                <a:spLocks noChangeShapeType="1"/>
              </p:cNvSpPr>
              <p:nvPr/>
            </p:nvSpPr>
            <p:spPr bwMode="auto">
              <a:xfrm flipH="1">
                <a:off x="0" y="876300"/>
                <a:ext cx="1410368" cy="1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miter lim="800000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" name="直接连接符 19"/>
              <p:cNvSpPr>
                <a:spLocks noChangeShapeType="1"/>
              </p:cNvSpPr>
              <p:nvPr/>
            </p:nvSpPr>
            <p:spPr bwMode="auto">
              <a:xfrm>
                <a:off x="0" y="0"/>
                <a:ext cx="1" cy="1971944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4" name="Group 23"/>
            <p:cNvGrpSpPr/>
            <p:nvPr/>
          </p:nvGrpSpPr>
          <p:grpSpPr bwMode="auto">
            <a:xfrm flipH="1">
              <a:off x="4021663" y="3694311"/>
              <a:ext cx="1410418" cy="1578970"/>
              <a:chOff x="0" y="0"/>
              <a:chExt cx="1410368" cy="1578909"/>
            </a:xfrm>
          </p:grpSpPr>
          <p:sp>
            <p:nvSpPr>
              <p:cNvPr id="38" name="直接连接符 16"/>
              <p:cNvSpPr>
                <a:spLocks noChangeShapeType="1"/>
              </p:cNvSpPr>
              <p:nvPr/>
            </p:nvSpPr>
            <p:spPr bwMode="auto">
              <a:xfrm flipH="1">
                <a:off x="0" y="876300"/>
                <a:ext cx="1410368" cy="1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miter lim="800000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" name="直接连接符 17"/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1" cy="1578909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5" name="Text Box 14"/>
            <p:cNvSpPr>
              <a:spLocks noChangeArrowheads="1"/>
            </p:cNvSpPr>
            <p:nvPr/>
          </p:nvSpPr>
          <p:spPr bwMode="auto">
            <a:xfrm>
              <a:off x="2125505" y="1016466"/>
              <a:ext cx="815284" cy="439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Batang" panose="02030600000101010101" pitchFamily="18" charset="-127"/>
                </a:rPr>
                <a:t>70%</a:t>
              </a:r>
              <a:endPara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atang" panose="02030600000101010101" pitchFamily="18" charset="-127"/>
              </a:endParaRPr>
            </a:p>
          </p:txBody>
        </p:sp>
        <p:sp>
          <p:nvSpPr>
            <p:cNvPr id="36" name="Text Box 14"/>
            <p:cNvSpPr>
              <a:spLocks noChangeArrowheads="1"/>
            </p:cNvSpPr>
            <p:nvPr/>
          </p:nvSpPr>
          <p:spPr bwMode="auto">
            <a:xfrm>
              <a:off x="4247801" y="2282780"/>
              <a:ext cx="815284" cy="439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Batang" panose="02030600000101010101" pitchFamily="18" charset="-127"/>
                </a:rPr>
                <a:t>55%</a:t>
              </a:r>
              <a:endPara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atang" panose="02030600000101010101" pitchFamily="18" charset="-127"/>
              </a:endParaRPr>
            </a:p>
          </p:txBody>
        </p:sp>
        <p:sp>
          <p:nvSpPr>
            <p:cNvPr id="37" name="Text Box 14"/>
            <p:cNvSpPr>
              <a:spLocks noChangeArrowheads="1"/>
            </p:cNvSpPr>
            <p:nvPr/>
          </p:nvSpPr>
          <p:spPr bwMode="auto">
            <a:xfrm>
              <a:off x="2722500" y="3628583"/>
              <a:ext cx="815284" cy="439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Batang" panose="02030600000101010101" pitchFamily="18" charset="-127"/>
                </a:rPr>
                <a:t>30%</a:t>
              </a:r>
              <a:endPara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atang" panose="02030600000101010101" pitchFamily="18" charset="-127"/>
              </a:endParaRPr>
            </a:p>
          </p:txBody>
        </p:sp>
      </p:grpSp>
      <p:grpSp>
        <p:nvGrpSpPr>
          <p:cNvPr id="44" name="Group 29"/>
          <p:cNvGrpSpPr/>
          <p:nvPr/>
        </p:nvGrpSpPr>
        <p:grpSpPr bwMode="auto">
          <a:xfrm>
            <a:off x="416985" y="2715684"/>
            <a:ext cx="2578100" cy="1602749"/>
            <a:chOff x="0" y="0"/>
            <a:chExt cx="2674843" cy="1601111"/>
          </a:xfrm>
        </p:grpSpPr>
        <p:sp>
          <p:nvSpPr>
            <p:cNvPr id="45" name="文本框 33"/>
            <p:cNvSpPr txBox="1">
              <a:spLocks noChangeArrowheads="1"/>
            </p:cNvSpPr>
            <p:nvPr/>
          </p:nvSpPr>
          <p:spPr bwMode="auto">
            <a:xfrm>
              <a:off x="0" y="0"/>
              <a:ext cx="2674843" cy="31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MORE THAN TEMPLATE</a:t>
              </a:r>
              <a:endParaRPr lang="zh-CN" altLang="en-US" sz="14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14"/>
            <p:cNvSpPr txBox="1">
              <a:spLocks noChangeArrowheads="1"/>
            </p:cNvSpPr>
            <p:nvPr/>
          </p:nvSpPr>
          <p:spPr bwMode="auto">
            <a:xfrm>
              <a:off x="0" y="353199"/>
              <a:ext cx="2674843" cy="1247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在此录入上述图表的描述说明，在此录入上述图表的描述说明，在此录入上述图表的描述说明。</a:t>
              </a:r>
              <a:endParaRPr lang="zh-CN" altLang="en-US" sz="3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Group 32"/>
          <p:cNvGrpSpPr/>
          <p:nvPr/>
        </p:nvGrpSpPr>
        <p:grpSpPr bwMode="auto">
          <a:xfrm>
            <a:off x="9144001" y="2715684"/>
            <a:ext cx="2578100" cy="1602749"/>
            <a:chOff x="0" y="0"/>
            <a:chExt cx="2674843" cy="1601111"/>
          </a:xfrm>
        </p:grpSpPr>
        <p:sp>
          <p:nvSpPr>
            <p:cNvPr id="48" name="文本框 33"/>
            <p:cNvSpPr txBox="1">
              <a:spLocks noChangeArrowheads="1"/>
            </p:cNvSpPr>
            <p:nvPr/>
          </p:nvSpPr>
          <p:spPr bwMode="auto">
            <a:xfrm>
              <a:off x="0" y="0"/>
              <a:ext cx="2674843" cy="31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65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MORE THAN TEMPLATE</a:t>
              </a:r>
              <a:endParaRPr lang="zh-CN" altLang="en-US" sz="146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14"/>
            <p:cNvSpPr txBox="1">
              <a:spLocks noChangeArrowheads="1"/>
            </p:cNvSpPr>
            <p:nvPr/>
          </p:nvSpPr>
          <p:spPr bwMode="auto">
            <a:xfrm>
              <a:off x="0" y="353199"/>
              <a:ext cx="2674843" cy="1247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在此录入上述图表的描述说明，在此录入上述图表的描述说明，在此录入上述图表的描述说明。</a:t>
              </a:r>
              <a:endParaRPr lang="zh-CN" altLang="en-US" sz="3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Group 35"/>
          <p:cNvGrpSpPr/>
          <p:nvPr/>
        </p:nvGrpSpPr>
        <p:grpSpPr bwMode="auto">
          <a:xfrm>
            <a:off x="7744885" y="4514852"/>
            <a:ext cx="2578100" cy="1602237"/>
            <a:chOff x="0" y="0"/>
            <a:chExt cx="2674843" cy="1602918"/>
          </a:xfrm>
        </p:grpSpPr>
        <p:sp>
          <p:nvSpPr>
            <p:cNvPr id="51" name="文本框 33"/>
            <p:cNvSpPr txBox="1">
              <a:spLocks noChangeArrowheads="1"/>
            </p:cNvSpPr>
            <p:nvPr/>
          </p:nvSpPr>
          <p:spPr bwMode="auto">
            <a:xfrm>
              <a:off x="0" y="0"/>
              <a:ext cx="2674843" cy="318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65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MORE THAN TEMPLATE</a:t>
              </a:r>
              <a:endParaRPr lang="zh-CN" altLang="en-US" sz="146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14"/>
            <p:cNvSpPr txBox="1">
              <a:spLocks noChangeArrowheads="1"/>
            </p:cNvSpPr>
            <p:nvPr/>
          </p:nvSpPr>
          <p:spPr bwMode="auto">
            <a:xfrm>
              <a:off x="0" y="353199"/>
              <a:ext cx="2674843" cy="1249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在此录入上述图表的描述说明，在此录入上述图表的描述说明，在此录入上述图表的描述说明。</a:t>
              </a:r>
              <a:endParaRPr lang="zh-CN" altLang="en-US" sz="3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1"/>
          <p:cNvGrpSpPr/>
          <p:nvPr/>
        </p:nvGrpSpPr>
        <p:grpSpPr bwMode="auto">
          <a:xfrm>
            <a:off x="1416051" y="4081463"/>
            <a:ext cx="9477375" cy="2036763"/>
            <a:chOff x="0" y="0"/>
            <a:chExt cx="9476539" cy="2036659"/>
          </a:xfrm>
        </p:grpSpPr>
        <p:grpSp>
          <p:nvGrpSpPr>
            <p:cNvPr id="4" name="Group 3"/>
            <p:cNvGrpSpPr/>
            <p:nvPr/>
          </p:nvGrpSpPr>
          <p:grpSpPr bwMode="auto">
            <a:xfrm>
              <a:off x="188638" y="184673"/>
              <a:ext cx="9287901" cy="1851986"/>
              <a:chOff x="0" y="0"/>
              <a:chExt cx="7823700" cy="1560029"/>
            </a:xfrm>
          </p:grpSpPr>
          <p:grpSp>
            <p:nvGrpSpPr>
              <p:cNvPr id="10" name="Group 4"/>
              <p:cNvGrpSpPr/>
              <p:nvPr/>
            </p:nvGrpSpPr>
            <p:grpSpPr bwMode="auto">
              <a:xfrm>
                <a:off x="0" y="1063641"/>
                <a:ext cx="1401958" cy="447873"/>
                <a:chOff x="0" y="0"/>
                <a:chExt cx="1182688" cy="377825"/>
              </a:xfrm>
            </p:grpSpPr>
            <p:sp>
              <p:nvSpPr>
                <p:cNvPr id="23" name="Oval 11"/>
                <p:cNvSpPr>
                  <a:spLocks noChangeArrowheads="1"/>
                </p:cNvSpPr>
                <p:nvPr/>
              </p:nvSpPr>
              <p:spPr bwMode="auto">
                <a:xfrm>
                  <a:off x="514350" y="109538"/>
                  <a:ext cx="165100" cy="1651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bevel/>
                </a:ln>
              </p:spPr>
              <p:txBody>
                <a:bodyPr lIns="162560" tIns="81280" rIns="162560" bIns="81280"/>
                <a:lstStyle/>
                <a:p>
                  <a:endParaRPr lang="zh-CN" altLang="zh-CN" sz="32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24" name="Freeform 12"/>
                <p:cNvSpPr>
                  <a:spLocks noEditPoints="1" noChangeArrowheads="1"/>
                </p:cNvSpPr>
                <p:nvPr/>
              </p:nvSpPr>
              <p:spPr bwMode="auto">
                <a:xfrm>
                  <a:off x="409575" y="0"/>
                  <a:ext cx="379413" cy="377825"/>
                </a:xfrm>
                <a:custGeom>
                  <a:avLst/>
                  <a:gdLst>
                    <a:gd name="T0" fmla="*/ 187828 w 101"/>
                    <a:gd name="T1" fmla="*/ 0 h 100"/>
                    <a:gd name="T2" fmla="*/ 379413 w 101"/>
                    <a:gd name="T3" fmla="*/ 188913 h 100"/>
                    <a:gd name="T4" fmla="*/ 187828 w 101"/>
                    <a:gd name="T5" fmla="*/ 377825 h 100"/>
                    <a:gd name="T6" fmla="*/ 0 w 101"/>
                    <a:gd name="T7" fmla="*/ 188913 h 100"/>
                    <a:gd name="T8" fmla="*/ 187828 w 101"/>
                    <a:gd name="T9" fmla="*/ 0 h 100"/>
                    <a:gd name="T10" fmla="*/ 187828 w 101"/>
                    <a:gd name="T11" fmla="*/ 290925 h 100"/>
                    <a:gd name="T12" fmla="*/ 293012 w 101"/>
                    <a:gd name="T13" fmla="*/ 188913 h 100"/>
                    <a:gd name="T14" fmla="*/ 187828 w 101"/>
                    <a:gd name="T15" fmla="*/ 86900 h 100"/>
                    <a:gd name="T16" fmla="*/ 86401 w 101"/>
                    <a:gd name="T17" fmla="*/ 188913 h 100"/>
                    <a:gd name="T18" fmla="*/ 187828 w 101"/>
                    <a:gd name="T19" fmla="*/ 290925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bevel/>
                </a:ln>
              </p:spPr>
              <p:txBody>
                <a:bodyPr lIns="162560" tIns="81280" rIns="162560" bIns="81280"/>
                <a:lstStyle/>
                <a:p>
                  <a:endParaRPr lang="zh-CN" altLang="zh-CN" sz="32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25" name="Oval 13"/>
                <p:cNvSpPr>
                  <a:spLocks noChangeArrowheads="1"/>
                </p:cNvSpPr>
                <p:nvPr/>
              </p:nvSpPr>
              <p:spPr bwMode="auto">
                <a:xfrm>
                  <a:off x="912813" y="109538"/>
                  <a:ext cx="165100" cy="1651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bevel/>
                </a:ln>
              </p:spPr>
              <p:txBody>
                <a:bodyPr lIns="162560" tIns="81280" rIns="162560" bIns="81280"/>
                <a:lstStyle/>
                <a:p>
                  <a:endParaRPr lang="zh-CN" altLang="zh-CN" sz="32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26" name="Freeform 14"/>
                <p:cNvSpPr>
                  <a:spLocks noEditPoints="1" noChangeArrowheads="1"/>
                </p:cNvSpPr>
                <p:nvPr/>
              </p:nvSpPr>
              <p:spPr bwMode="auto">
                <a:xfrm>
                  <a:off x="808038" y="0"/>
                  <a:ext cx="374650" cy="377825"/>
                </a:xfrm>
                <a:custGeom>
                  <a:avLst/>
                  <a:gdLst>
                    <a:gd name="T0" fmla="*/ 187325 w 100"/>
                    <a:gd name="T1" fmla="*/ 0 h 100"/>
                    <a:gd name="T2" fmla="*/ 374650 w 100"/>
                    <a:gd name="T3" fmla="*/ 188913 h 100"/>
                    <a:gd name="T4" fmla="*/ 187325 w 100"/>
                    <a:gd name="T5" fmla="*/ 377825 h 100"/>
                    <a:gd name="T6" fmla="*/ 0 w 100"/>
                    <a:gd name="T7" fmla="*/ 188913 h 100"/>
                    <a:gd name="T8" fmla="*/ 187325 w 100"/>
                    <a:gd name="T9" fmla="*/ 0 h 100"/>
                    <a:gd name="T10" fmla="*/ 187325 w 100"/>
                    <a:gd name="T11" fmla="*/ 290925 h 100"/>
                    <a:gd name="T12" fmla="*/ 288481 w 100"/>
                    <a:gd name="T13" fmla="*/ 188913 h 100"/>
                    <a:gd name="T14" fmla="*/ 187325 w 100"/>
                    <a:gd name="T15" fmla="*/ 86900 h 100"/>
                    <a:gd name="T16" fmla="*/ 86170 w 100"/>
                    <a:gd name="T17" fmla="*/ 188913 h 100"/>
                    <a:gd name="T18" fmla="*/ 187325 w 100"/>
                    <a:gd name="T19" fmla="*/ 290925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0"/>
                    <a:gd name="T31" fmla="*/ 0 h 100"/>
                    <a:gd name="T32" fmla="*/ 100 w 100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2" y="100"/>
                        <a:pt x="0" y="78"/>
                        <a:pt x="0" y="50"/>
                      </a:cubicBezTo>
                      <a:cubicBezTo>
                        <a:pt x="0" y="23"/>
                        <a:pt x="22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bevel/>
                </a:ln>
              </p:spPr>
              <p:txBody>
                <a:bodyPr lIns="162560" tIns="81280" rIns="162560" bIns="81280"/>
                <a:lstStyle/>
                <a:p>
                  <a:endParaRPr lang="zh-CN" altLang="zh-CN" sz="32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27" name="Oval 15"/>
                <p:cNvSpPr>
                  <a:spLocks noChangeArrowheads="1"/>
                </p:cNvSpPr>
                <p:nvPr/>
              </p:nvSpPr>
              <p:spPr bwMode="auto">
                <a:xfrm>
                  <a:off x="109538" y="109538"/>
                  <a:ext cx="165100" cy="1651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bevel/>
                </a:ln>
              </p:spPr>
              <p:txBody>
                <a:bodyPr lIns="162560" tIns="81280" rIns="162560" bIns="81280"/>
                <a:lstStyle/>
                <a:p>
                  <a:endParaRPr lang="zh-CN" altLang="zh-CN" sz="32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28" name="Freeform 16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379413" cy="377825"/>
                </a:xfrm>
                <a:custGeom>
                  <a:avLst/>
                  <a:gdLst>
                    <a:gd name="T0" fmla="*/ 191585 w 101"/>
                    <a:gd name="T1" fmla="*/ 0 h 100"/>
                    <a:gd name="T2" fmla="*/ 379413 w 101"/>
                    <a:gd name="T3" fmla="*/ 188913 h 100"/>
                    <a:gd name="T4" fmla="*/ 191585 w 101"/>
                    <a:gd name="T5" fmla="*/ 377825 h 100"/>
                    <a:gd name="T6" fmla="*/ 0 w 101"/>
                    <a:gd name="T7" fmla="*/ 188913 h 100"/>
                    <a:gd name="T8" fmla="*/ 191585 w 101"/>
                    <a:gd name="T9" fmla="*/ 0 h 100"/>
                    <a:gd name="T10" fmla="*/ 191585 w 101"/>
                    <a:gd name="T11" fmla="*/ 290925 h 100"/>
                    <a:gd name="T12" fmla="*/ 293012 w 101"/>
                    <a:gd name="T13" fmla="*/ 188913 h 100"/>
                    <a:gd name="T14" fmla="*/ 191585 w 101"/>
                    <a:gd name="T15" fmla="*/ 86900 h 100"/>
                    <a:gd name="T16" fmla="*/ 90158 w 101"/>
                    <a:gd name="T17" fmla="*/ 188913 h 100"/>
                    <a:gd name="T18" fmla="*/ 191585 w 101"/>
                    <a:gd name="T19" fmla="*/ 290925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4" y="35"/>
                        <a:pt x="24" y="50"/>
                      </a:cubicBezTo>
                      <a:cubicBezTo>
                        <a:pt x="24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bevel/>
                </a:ln>
              </p:spPr>
              <p:txBody>
                <a:bodyPr lIns="162560" tIns="81280" rIns="162560" bIns="81280"/>
                <a:lstStyle/>
                <a:p>
                  <a:endParaRPr lang="zh-CN" altLang="zh-CN" sz="32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</p:grpSp>
          <p:grpSp>
            <p:nvGrpSpPr>
              <p:cNvPr id="11" name="Group 6"/>
              <p:cNvGrpSpPr/>
              <p:nvPr/>
            </p:nvGrpSpPr>
            <p:grpSpPr bwMode="auto">
              <a:xfrm>
                <a:off x="5578685" y="0"/>
                <a:ext cx="2245015" cy="1560029"/>
                <a:chOff x="0" y="0"/>
                <a:chExt cx="1893888" cy="1316037"/>
              </a:xfrm>
            </p:grpSpPr>
            <p:sp>
              <p:nvSpPr>
                <p:cNvPr id="12" name="Freeform 5"/>
                <p:cNvSpPr>
                  <a:spLocks noEditPoints="1" noChangeArrowheads="1"/>
                </p:cNvSpPr>
                <p:nvPr/>
              </p:nvSpPr>
              <p:spPr bwMode="auto">
                <a:xfrm>
                  <a:off x="1187450" y="333375"/>
                  <a:ext cx="706438" cy="857250"/>
                </a:xfrm>
                <a:custGeom>
                  <a:avLst/>
                  <a:gdLst>
                    <a:gd name="T0" fmla="*/ 26304 w 188"/>
                    <a:gd name="T1" fmla="*/ 623111 h 227"/>
                    <a:gd name="T2" fmla="*/ 120245 w 188"/>
                    <a:gd name="T3" fmla="*/ 506042 h 227"/>
                    <a:gd name="T4" fmla="*/ 146548 w 188"/>
                    <a:gd name="T5" fmla="*/ 472054 h 227"/>
                    <a:gd name="T6" fmla="*/ 172852 w 188"/>
                    <a:gd name="T7" fmla="*/ 56646 h 227"/>
                    <a:gd name="T8" fmla="*/ 187882 w 188"/>
                    <a:gd name="T9" fmla="*/ 0 h 227"/>
                    <a:gd name="T10" fmla="*/ 571163 w 188"/>
                    <a:gd name="T11" fmla="*/ 18882 h 227"/>
                    <a:gd name="T12" fmla="*/ 631285 w 188"/>
                    <a:gd name="T13" fmla="*/ 41541 h 227"/>
                    <a:gd name="T14" fmla="*/ 646316 w 188"/>
                    <a:gd name="T15" fmla="*/ 90634 h 227"/>
                    <a:gd name="T16" fmla="*/ 620012 w 188"/>
                    <a:gd name="T17" fmla="*/ 94411 h 227"/>
                    <a:gd name="T18" fmla="*/ 672619 w 188"/>
                    <a:gd name="T19" fmla="*/ 317220 h 227"/>
                    <a:gd name="T20" fmla="*/ 695165 w 188"/>
                    <a:gd name="T21" fmla="*/ 332326 h 227"/>
                    <a:gd name="T22" fmla="*/ 695165 w 188"/>
                    <a:gd name="T23" fmla="*/ 506042 h 227"/>
                    <a:gd name="T24" fmla="*/ 680134 w 188"/>
                    <a:gd name="T25" fmla="*/ 581571 h 227"/>
                    <a:gd name="T26" fmla="*/ 680134 w 188"/>
                    <a:gd name="T27" fmla="*/ 600453 h 227"/>
                    <a:gd name="T28" fmla="*/ 706438 w 188"/>
                    <a:gd name="T29" fmla="*/ 623111 h 227"/>
                    <a:gd name="T30" fmla="*/ 702680 w 188"/>
                    <a:gd name="T31" fmla="*/ 721298 h 227"/>
                    <a:gd name="T32" fmla="*/ 676377 w 188"/>
                    <a:gd name="T33" fmla="*/ 762839 h 227"/>
                    <a:gd name="T34" fmla="*/ 623770 w 188"/>
                    <a:gd name="T35" fmla="*/ 762839 h 227"/>
                    <a:gd name="T36" fmla="*/ 608739 w 188"/>
                    <a:gd name="T37" fmla="*/ 762839 h 227"/>
                    <a:gd name="T38" fmla="*/ 612497 w 188"/>
                    <a:gd name="T39" fmla="*/ 834591 h 227"/>
                    <a:gd name="T40" fmla="*/ 612497 w 188"/>
                    <a:gd name="T41" fmla="*/ 834591 h 227"/>
                    <a:gd name="T42" fmla="*/ 604982 w 188"/>
                    <a:gd name="T43" fmla="*/ 849697 h 227"/>
                    <a:gd name="T44" fmla="*/ 582436 w 188"/>
                    <a:gd name="T45" fmla="*/ 857250 h 227"/>
                    <a:gd name="T46" fmla="*/ 582436 w 188"/>
                    <a:gd name="T47" fmla="*/ 857250 h 227"/>
                    <a:gd name="T48" fmla="*/ 492252 w 188"/>
                    <a:gd name="T49" fmla="*/ 857250 h 227"/>
                    <a:gd name="T50" fmla="*/ 492252 w 188"/>
                    <a:gd name="T51" fmla="*/ 857250 h 227"/>
                    <a:gd name="T52" fmla="*/ 488494 w 188"/>
                    <a:gd name="T53" fmla="*/ 857250 h 227"/>
                    <a:gd name="T54" fmla="*/ 480979 w 188"/>
                    <a:gd name="T55" fmla="*/ 849697 h 227"/>
                    <a:gd name="T56" fmla="*/ 477221 w 188"/>
                    <a:gd name="T57" fmla="*/ 830815 h 227"/>
                    <a:gd name="T58" fmla="*/ 477221 w 188"/>
                    <a:gd name="T59" fmla="*/ 827039 h 227"/>
                    <a:gd name="T60" fmla="*/ 477221 w 188"/>
                    <a:gd name="T61" fmla="*/ 762839 h 227"/>
                    <a:gd name="T62" fmla="*/ 439645 w 188"/>
                    <a:gd name="T63" fmla="*/ 762839 h 227"/>
                    <a:gd name="T64" fmla="*/ 413341 w 188"/>
                    <a:gd name="T65" fmla="*/ 649546 h 227"/>
                    <a:gd name="T66" fmla="*/ 319400 w 188"/>
                    <a:gd name="T67" fmla="*/ 551359 h 227"/>
                    <a:gd name="T68" fmla="*/ 161579 w 188"/>
                    <a:gd name="T69" fmla="*/ 543806 h 227"/>
                    <a:gd name="T70" fmla="*/ 60122 w 188"/>
                    <a:gd name="T71" fmla="*/ 641993 h 227"/>
                    <a:gd name="T72" fmla="*/ 22546 w 188"/>
                    <a:gd name="T73" fmla="*/ 811933 h 227"/>
                    <a:gd name="T74" fmla="*/ 0 w 188"/>
                    <a:gd name="T75" fmla="*/ 811933 h 227"/>
                    <a:gd name="T76" fmla="*/ 26304 w 188"/>
                    <a:gd name="T77" fmla="*/ 623111 h 227"/>
                    <a:gd name="T78" fmla="*/ 552374 w 188"/>
                    <a:gd name="T79" fmla="*/ 56646 h 227"/>
                    <a:gd name="T80" fmla="*/ 499767 w 188"/>
                    <a:gd name="T81" fmla="*/ 52870 h 227"/>
                    <a:gd name="T82" fmla="*/ 507283 w 188"/>
                    <a:gd name="T83" fmla="*/ 422960 h 227"/>
                    <a:gd name="T84" fmla="*/ 604982 w 188"/>
                    <a:gd name="T85" fmla="*/ 422960 h 227"/>
                    <a:gd name="T86" fmla="*/ 604982 w 188"/>
                    <a:gd name="T87" fmla="*/ 302115 h 227"/>
                    <a:gd name="T88" fmla="*/ 552374 w 188"/>
                    <a:gd name="T89" fmla="*/ 56646 h 227"/>
                    <a:gd name="T90" fmla="*/ 496010 w 188"/>
                    <a:gd name="T91" fmla="*/ 827039 h 227"/>
                    <a:gd name="T92" fmla="*/ 496010 w 188"/>
                    <a:gd name="T93" fmla="*/ 830815 h 227"/>
                    <a:gd name="T94" fmla="*/ 496010 w 188"/>
                    <a:gd name="T95" fmla="*/ 838368 h 227"/>
                    <a:gd name="T96" fmla="*/ 529829 w 188"/>
                    <a:gd name="T97" fmla="*/ 838368 h 227"/>
                    <a:gd name="T98" fmla="*/ 582436 w 188"/>
                    <a:gd name="T99" fmla="*/ 838368 h 227"/>
                    <a:gd name="T100" fmla="*/ 589951 w 188"/>
                    <a:gd name="T101" fmla="*/ 838368 h 227"/>
                    <a:gd name="T102" fmla="*/ 593709 w 188"/>
                    <a:gd name="T103" fmla="*/ 834591 h 227"/>
                    <a:gd name="T104" fmla="*/ 593709 w 188"/>
                    <a:gd name="T105" fmla="*/ 834591 h 227"/>
                    <a:gd name="T106" fmla="*/ 589951 w 188"/>
                    <a:gd name="T107" fmla="*/ 762839 h 227"/>
                    <a:gd name="T108" fmla="*/ 496010 w 188"/>
                    <a:gd name="T109" fmla="*/ 762839 h 227"/>
                    <a:gd name="T110" fmla="*/ 496010 w 188"/>
                    <a:gd name="T111" fmla="*/ 827039 h 227"/>
                    <a:gd name="T112" fmla="*/ 492252 w 188"/>
                    <a:gd name="T113" fmla="*/ 305891 h 227"/>
                    <a:gd name="T114" fmla="*/ 484737 w 188"/>
                    <a:gd name="T115" fmla="*/ 56646 h 227"/>
                    <a:gd name="T116" fmla="*/ 296854 w 188"/>
                    <a:gd name="T117" fmla="*/ 49094 h 227"/>
                    <a:gd name="T118" fmla="*/ 293097 w 188"/>
                    <a:gd name="T119" fmla="*/ 245468 h 227"/>
                    <a:gd name="T120" fmla="*/ 492252 w 188"/>
                    <a:gd name="T121" fmla="*/ 305891 h 22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88"/>
                    <a:gd name="T184" fmla="*/ 0 h 227"/>
                    <a:gd name="T185" fmla="*/ 188 w 188"/>
                    <a:gd name="T186" fmla="*/ 227 h 22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88" h="227">
                      <a:moveTo>
                        <a:pt x="7" y="165"/>
                      </a:moveTo>
                      <a:cubicBezTo>
                        <a:pt x="11" y="154"/>
                        <a:pt x="25" y="139"/>
                        <a:pt x="32" y="134"/>
                      </a:cubicBezTo>
                      <a:cubicBezTo>
                        <a:pt x="39" y="128"/>
                        <a:pt x="39" y="125"/>
                        <a:pt x="39" y="125"/>
                      </a:cubicBezTo>
                      <a:cubicBezTo>
                        <a:pt x="39" y="125"/>
                        <a:pt x="44" y="30"/>
                        <a:pt x="46" y="15"/>
                      </a:cubicBezTo>
                      <a:cubicBezTo>
                        <a:pt x="48" y="0"/>
                        <a:pt x="50" y="0"/>
                        <a:pt x="50" y="0"/>
                      </a:cubicBezTo>
                      <a:cubicBezTo>
                        <a:pt x="50" y="0"/>
                        <a:pt x="137" y="4"/>
                        <a:pt x="152" y="5"/>
                      </a:cubicBezTo>
                      <a:cubicBezTo>
                        <a:pt x="166" y="5"/>
                        <a:pt x="165" y="8"/>
                        <a:pt x="168" y="11"/>
                      </a:cubicBezTo>
                      <a:cubicBezTo>
                        <a:pt x="171" y="13"/>
                        <a:pt x="172" y="22"/>
                        <a:pt x="172" y="24"/>
                      </a:cubicBezTo>
                      <a:cubicBezTo>
                        <a:pt x="172" y="26"/>
                        <a:pt x="165" y="25"/>
                        <a:pt x="165" y="25"/>
                      </a:cubicBezTo>
                      <a:cubicBezTo>
                        <a:pt x="165" y="25"/>
                        <a:pt x="179" y="82"/>
                        <a:pt x="179" y="84"/>
                      </a:cubicBezTo>
                      <a:cubicBezTo>
                        <a:pt x="179" y="86"/>
                        <a:pt x="185" y="88"/>
                        <a:pt x="185" y="88"/>
                      </a:cubicBezTo>
                      <a:cubicBezTo>
                        <a:pt x="185" y="88"/>
                        <a:pt x="184" y="113"/>
                        <a:pt x="185" y="134"/>
                      </a:cubicBezTo>
                      <a:cubicBezTo>
                        <a:pt x="185" y="155"/>
                        <a:pt x="181" y="154"/>
                        <a:pt x="181" y="154"/>
                      </a:cubicBezTo>
                      <a:cubicBezTo>
                        <a:pt x="181" y="154"/>
                        <a:pt x="177" y="159"/>
                        <a:pt x="181" y="159"/>
                      </a:cubicBezTo>
                      <a:cubicBezTo>
                        <a:pt x="186" y="159"/>
                        <a:pt x="188" y="165"/>
                        <a:pt x="188" y="165"/>
                      </a:cubicBezTo>
                      <a:cubicBezTo>
                        <a:pt x="188" y="165"/>
                        <a:pt x="187" y="181"/>
                        <a:pt x="187" y="191"/>
                      </a:cubicBezTo>
                      <a:cubicBezTo>
                        <a:pt x="187" y="202"/>
                        <a:pt x="180" y="202"/>
                        <a:pt x="180" y="202"/>
                      </a:cubicBezTo>
                      <a:cubicBezTo>
                        <a:pt x="166" y="202"/>
                        <a:pt x="166" y="202"/>
                        <a:pt x="166" y="202"/>
                      </a:cubicBezTo>
                      <a:cubicBezTo>
                        <a:pt x="162" y="202"/>
                        <a:pt x="162" y="202"/>
                        <a:pt x="162" y="202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2"/>
                        <a:pt x="162" y="223"/>
                        <a:pt x="161" y="225"/>
                      </a:cubicBezTo>
                      <a:cubicBezTo>
                        <a:pt x="160" y="226"/>
                        <a:pt x="158" y="227"/>
                        <a:pt x="155" y="227"/>
                      </a:cubicBezTo>
                      <a:cubicBezTo>
                        <a:pt x="155" y="227"/>
                        <a:pt x="155" y="227"/>
                        <a:pt x="155" y="227"/>
                      </a:cubicBezTo>
                      <a:cubicBezTo>
                        <a:pt x="151" y="227"/>
                        <a:pt x="131" y="227"/>
                        <a:pt x="131" y="227"/>
                      </a:cubicBezTo>
                      <a:cubicBezTo>
                        <a:pt x="131" y="227"/>
                        <a:pt x="131" y="227"/>
                        <a:pt x="131" y="227"/>
                      </a:cubicBezTo>
                      <a:cubicBezTo>
                        <a:pt x="130" y="227"/>
                        <a:pt x="130" y="227"/>
                        <a:pt x="130" y="227"/>
                      </a:cubicBezTo>
                      <a:cubicBezTo>
                        <a:pt x="130" y="227"/>
                        <a:pt x="129" y="226"/>
                        <a:pt x="128" y="225"/>
                      </a:cubicBezTo>
                      <a:cubicBezTo>
                        <a:pt x="127" y="224"/>
                        <a:pt x="127" y="222"/>
                        <a:pt x="127" y="220"/>
                      </a:cubicBezTo>
                      <a:cubicBezTo>
                        <a:pt x="127" y="219"/>
                        <a:pt x="127" y="219"/>
                        <a:pt x="127" y="219"/>
                      </a:cubicBezTo>
                      <a:cubicBezTo>
                        <a:pt x="127" y="216"/>
                        <a:pt x="127" y="207"/>
                        <a:pt x="127" y="202"/>
                      </a:cubicBezTo>
                      <a:cubicBezTo>
                        <a:pt x="117" y="202"/>
                        <a:pt x="117" y="202"/>
                        <a:pt x="117" y="202"/>
                      </a:cubicBezTo>
                      <a:cubicBezTo>
                        <a:pt x="117" y="202"/>
                        <a:pt x="114" y="193"/>
                        <a:pt x="110" y="172"/>
                      </a:cubicBezTo>
                      <a:cubicBezTo>
                        <a:pt x="106" y="152"/>
                        <a:pt x="85" y="146"/>
                        <a:pt x="85" y="146"/>
                      </a:cubicBezTo>
                      <a:cubicBezTo>
                        <a:pt x="43" y="144"/>
                        <a:pt x="43" y="144"/>
                        <a:pt x="43" y="144"/>
                      </a:cubicBezTo>
                      <a:cubicBezTo>
                        <a:pt x="43" y="144"/>
                        <a:pt x="27" y="149"/>
                        <a:pt x="16" y="170"/>
                      </a:cubicBezTo>
                      <a:cubicBezTo>
                        <a:pt x="6" y="190"/>
                        <a:pt x="6" y="215"/>
                        <a:pt x="6" y="215"/>
                      </a:cubicBezTo>
                      <a:cubicBezTo>
                        <a:pt x="0" y="215"/>
                        <a:pt x="0" y="215"/>
                        <a:pt x="0" y="215"/>
                      </a:cubicBezTo>
                      <a:cubicBezTo>
                        <a:pt x="0" y="215"/>
                        <a:pt x="4" y="177"/>
                        <a:pt x="7" y="165"/>
                      </a:cubicBezTo>
                      <a:close/>
                      <a:moveTo>
                        <a:pt x="147" y="15"/>
                      </a:moveTo>
                      <a:cubicBezTo>
                        <a:pt x="133" y="14"/>
                        <a:pt x="133" y="14"/>
                        <a:pt x="133" y="14"/>
                      </a:cubicBezTo>
                      <a:cubicBezTo>
                        <a:pt x="135" y="112"/>
                        <a:pt x="135" y="112"/>
                        <a:pt x="135" y="112"/>
                      </a:cubicBezTo>
                      <a:cubicBezTo>
                        <a:pt x="161" y="112"/>
                        <a:pt x="161" y="112"/>
                        <a:pt x="161" y="112"/>
                      </a:cubicBezTo>
                      <a:cubicBezTo>
                        <a:pt x="161" y="112"/>
                        <a:pt x="161" y="90"/>
                        <a:pt x="161" y="80"/>
                      </a:cubicBezTo>
                      <a:cubicBezTo>
                        <a:pt x="161" y="69"/>
                        <a:pt x="147" y="15"/>
                        <a:pt x="147" y="15"/>
                      </a:cubicBezTo>
                      <a:close/>
                      <a:moveTo>
                        <a:pt x="132" y="219"/>
                      </a:moveTo>
                      <a:cubicBezTo>
                        <a:pt x="132" y="219"/>
                        <a:pt x="132" y="219"/>
                        <a:pt x="132" y="220"/>
                      </a:cubicBezTo>
                      <a:cubicBezTo>
                        <a:pt x="132" y="221"/>
                        <a:pt x="132" y="221"/>
                        <a:pt x="132" y="222"/>
                      </a:cubicBezTo>
                      <a:cubicBezTo>
                        <a:pt x="134" y="222"/>
                        <a:pt x="137" y="222"/>
                        <a:pt x="141" y="222"/>
                      </a:cubicBezTo>
                      <a:cubicBezTo>
                        <a:pt x="147" y="222"/>
                        <a:pt x="153" y="222"/>
                        <a:pt x="155" y="222"/>
                      </a:cubicBezTo>
                      <a:cubicBezTo>
                        <a:pt x="157" y="222"/>
                        <a:pt x="157" y="222"/>
                        <a:pt x="157" y="222"/>
                      </a:cubicBezTo>
                      <a:cubicBezTo>
                        <a:pt x="157" y="221"/>
                        <a:pt x="158" y="221"/>
                        <a:pt x="158" y="221"/>
                      </a:cubicBezTo>
                      <a:cubicBezTo>
                        <a:pt x="158" y="221"/>
                        <a:pt x="158" y="221"/>
                        <a:pt x="158" y="221"/>
                      </a:cubicBezTo>
                      <a:cubicBezTo>
                        <a:pt x="157" y="202"/>
                        <a:pt x="157" y="202"/>
                        <a:pt x="157" y="202"/>
                      </a:cubicBezTo>
                      <a:cubicBezTo>
                        <a:pt x="132" y="202"/>
                        <a:pt x="132" y="202"/>
                        <a:pt x="132" y="202"/>
                      </a:cubicBezTo>
                      <a:cubicBezTo>
                        <a:pt x="132" y="207"/>
                        <a:pt x="132" y="216"/>
                        <a:pt x="132" y="219"/>
                      </a:cubicBezTo>
                      <a:close/>
                      <a:moveTo>
                        <a:pt x="131" y="81"/>
                      </a:moveTo>
                      <a:cubicBezTo>
                        <a:pt x="129" y="15"/>
                        <a:pt x="129" y="15"/>
                        <a:pt x="129" y="15"/>
                      </a:cubicBezTo>
                      <a:cubicBezTo>
                        <a:pt x="79" y="13"/>
                        <a:pt x="79" y="13"/>
                        <a:pt x="79" y="13"/>
                      </a:cubicBezTo>
                      <a:cubicBezTo>
                        <a:pt x="78" y="65"/>
                        <a:pt x="78" y="65"/>
                        <a:pt x="78" y="65"/>
                      </a:cubicBezTo>
                      <a:lnTo>
                        <a:pt x="131" y="8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bevel/>
                </a:ln>
              </p:spPr>
              <p:txBody>
                <a:bodyPr lIns="162560" tIns="81280" rIns="162560" bIns="81280"/>
                <a:lstStyle/>
                <a:p>
                  <a:endParaRPr lang="zh-CN" altLang="zh-CN" sz="32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13" name="Freeform 6"/>
                <p:cNvSpPr>
                  <a:spLocks noEditPoints="1" noChangeArrowheads="1"/>
                </p:cNvSpPr>
                <p:nvPr/>
              </p:nvSpPr>
              <p:spPr bwMode="auto">
                <a:xfrm>
                  <a:off x="1231900" y="938212"/>
                  <a:ext cx="376238" cy="377825"/>
                </a:xfrm>
                <a:custGeom>
                  <a:avLst/>
                  <a:gdLst>
                    <a:gd name="T0" fmla="*/ 188119 w 100"/>
                    <a:gd name="T1" fmla="*/ 0 h 100"/>
                    <a:gd name="T2" fmla="*/ 376238 w 100"/>
                    <a:gd name="T3" fmla="*/ 188913 h 100"/>
                    <a:gd name="T4" fmla="*/ 188119 w 100"/>
                    <a:gd name="T5" fmla="*/ 377825 h 100"/>
                    <a:gd name="T6" fmla="*/ 0 w 100"/>
                    <a:gd name="T7" fmla="*/ 188913 h 100"/>
                    <a:gd name="T8" fmla="*/ 188119 w 100"/>
                    <a:gd name="T9" fmla="*/ 0 h 100"/>
                    <a:gd name="T10" fmla="*/ 188119 w 100"/>
                    <a:gd name="T11" fmla="*/ 290925 h 100"/>
                    <a:gd name="T12" fmla="*/ 289703 w 100"/>
                    <a:gd name="T13" fmla="*/ 188913 h 100"/>
                    <a:gd name="T14" fmla="*/ 188119 w 100"/>
                    <a:gd name="T15" fmla="*/ 86900 h 100"/>
                    <a:gd name="T16" fmla="*/ 86535 w 100"/>
                    <a:gd name="T17" fmla="*/ 188913 h 100"/>
                    <a:gd name="T18" fmla="*/ 188119 w 100"/>
                    <a:gd name="T19" fmla="*/ 290925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0"/>
                    <a:gd name="T31" fmla="*/ 0 h 100"/>
                    <a:gd name="T32" fmla="*/ 100 w 100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bevel/>
                </a:ln>
              </p:spPr>
              <p:txBody>
                <a:bodyPr lIns="162560" tIns="81280" rIns="162560" bIns="81280"/>
                <a:lstStyle/>
                <a:p>
                  <a:endParaRPr lang="zh-CN" altLang="zh-CN" sz="32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14" name="Oval 7"/>
                <p:cNvSpPr>
                  <a:spLocks noChangeArrowheads="1"/>
                </p:cNvSpPr>
                <p:nvPr/>
              </p:nvSpPr>
              <p:spPr bwMode="auto">
                <a:xfrm>
                  <a:off x="1336675" y="1047750"/>
                  <a:ext cx="165100" cy="1651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bevel/>
                </a:ln>
              </p:spPr>
              <p:txBody>
                <a:bodyPr lIns="162560" tIns="81280" rIns="162560" bIns="81280"/>
                <a:lstStyle/>
                <a:p>
                  <a:endParaRPr lang="zh-CN" altLang="zh-CN" sz="32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15" name="Oval 8"/>
                <p:cNvSpPr>
                  <a:spLocks noChangeArrowheads="1"/>
                </p:cNvSpPr>
                <p:nvPr/>
              </p:nvSpPr>
              <p:spPr bwMode="auto">
                <a:xfrm>
                  <a:off x="142875" y="1047750"/>
                  <a:ext cx="160338" cy="1651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bevel/>
                </a:ln>
              </p:spPr>
              <p:txBody>
                <a:bodyPr lIns="162560" tIns="81280" rIns="162560" bIns="81280"/>
                <a:lstStyle/>
                <a:p>
                  <a:endParaRPr lang="zh-CN" altLang="zh-CN" sz="32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16" name="Freeform 9"/>
                <p:cNvSpPr>
                  <a:spLocks noChangeArrowheads="1"/>
                </p:cNvSpPr>
                <p:nvPr/>
              </p:nvSpPr>
              <p:spPr bwMode="auto">
                <a:xfrm>
                  <a:off x="1220787" y="306387"/>
                  <a:ext cx="123825" cy="615950"/>
                </a:xfrm>
                <a:custGeom>
                  <a:avLst/>
                  <a:gdLst>
                    <a:gd name="T0" fmla="*/ 7505 w 33"/>
                    <a:gd name="T1" fmla="*/ 132259 h 163"/>
                    <a:gd name="T2" fmla="*/ 15009 w 33"/>
                    <a:gd name="T3" fmla="*/ 136038 h 163"/>
                    <a:gd name="T4" fmla="*/ 18761 w 33"/>
                    <a:gd name="T5" fmla="*/ 30231 h 163"/>
                    <a:gd name="T6" fmla="*/ 56284 w 33"/>
                    <a:gd name="T7" fmla="*/ 26452 h 163"/>
                    <a:gd name="T8" fmla="*/ 60036 w 33"/>
                    <a:gd name="T9" fmla="*/ 136038 h 163"/>
                    <a:gd name="T10" fmla="*/ 71293 w 33"/>
                    <a:gd name="T11" fmla="*/ 139817 h 163"/>
                    <a:gd name="T12" fmla="*/ 123825 w 33"/>
                    <a:gd name="T13" fmla="*/ 143596 h 163"/>
                    <a:gd name="T14" fmla="*/ 101311 w 33"/>
                    <a:gd name="T15" fmla="*/ 502585 h 163"/>
                    <a:gd name="T16" fmla="*/ 37523 w 33"/>
                    <a:gd name="T17" fmla="*/ 566825 h 163"/>
                    <a:gd name="T18" fmla="*/ 0 w 33"/>
                    <a:gd name="T19" fmla="*/ 615950 h 163"/>
                    <a:gd name="T20" fmla="*/ 7505 w 33"/>
                    <a:gd name="T21" fmla="*/ 132259 h 16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3"/>
                    <a:gd name="T34" fmla="*/ 0 h 163"/>
                    <a:gd name="T35" fmla="*/ 33 w 33"/>
                    <a:gd name="T36" fmla="*/ 163 h 16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3" h="163">
                      <a:moveTo>
                        <a:pt x="2" y="35"/>
                      </a:move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10" y="0"/>
                        <a:pt x="15" y="7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33" y="38"/>
                        <a:pt x="33" y="38"/>
                        <a:pt x="33" y="38"/>
                      </a:cubicBezTo>
                      <a:cubicBezTo>
                        <a:pt x="27" y="133"/>
                        <a:pt x="27" y="133"/>
                        <a:pt x="27" y="133"/>
                      </a:cubicBezTo>
                      <a:cubicBezTo>
                        <a:pt x="27" y="133"/>
                        <a:pt x="19" y="139"/>
                        <a:pt x="10" y="150"/>
                      </a:cubicBezTo>
                      <a:cubicBezTo>
                        <a:pt x="1" y="160"/>
                        <a:pt x="0" y="163"/>
                        <a:pt x="0" y="163"/>
                      </a:cubicBezTo>
                      <a:lnTo>
                        <a:pt x="2" y="3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bevel/>
                </a:ln>
              </p:spPr>
              <p:txBody>
                <a:bodyPr lIns="162560" tIns="81280" rIns="162560" bIns="81280"/>
                <a:lstStyle/>
                <a:p>
                  <a:endParaRPr lang="zh-CN" altLang="zh-CN" sz="32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17" name="Freeform 10"/>
                <p:cNvSpPr>
                  <a:spLocks noEditPoints="1" noChangeArrowheads="1"/>
                </p:cNvSpPr>
                <p:nvPr/>
              </p:nvSpPr>
              <p:spPr bwMode="auto">
                <a:xfrm>
                  <a:off x="33337" y="938212"/>
                  <a:ext cx="379413" cy="377825"/>
                </a:xfrm>
                <a:custGeom>
                  <a:avLst/>
                  <a:gdLst>
                    <a:gd name="T0" fmla="*/ 191585 w 101"/>
                    <a:gd name="T1" fmla="*/ 0 h 100"/>
                    <a:gd name="T2" fmla="*/ 379413 w 101"/>
                    <a:gd name="T3" fmla="*/ 188913 h 100"/>
                    <a:gd name="T4" fmla="*/ 191585 w 101"/>
                    <a:gd name="T5" fmla="*/ 377825 h 100"/>
                    <a:gd name="T6" fmla="*/ 0 w 101"/>
                    <a:gd name="T7" fmla="*/ 188913 h 100"/>
                    <a:gd name="T8" fmla="*/ 191585 w 101"/>
                    <a:gd name="T9" fmla="*/ 0 h 100"/>
                    <a:gd name="T10" fmla="*/ 191585 w 101"/>
                    <a:gd name="T11" fmla="*/ 290925 h 100"/>
                    <a:gd name="T12" fmla="*/ 293012 w 101"/>
                    <a:gd name="T13" fmla="*/ 188913 h 100"/>
                    <a:gd name="T14" fmla="*/ 191585 w 101"/>
                    <a:gd name="T15" fmla="*/ 86900 h 100"/>
                    <a:gd name="T16" fmla="*/ 86401 w 101"/>
                    <a:gd name="T17" fmla="*/ 188913 h 100"/>
                    <a:gd name="T18" fmla="*/ 191585 w 101"/>
                    <a:gd name="T19" fmla="*/ 290925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3" y="35"/>
                        <a:pt x="23" y="50"/>
                      </a:cubicBezTo>
                      <a:cubicBezTo>
                        <a:pt x="23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bevel/>
                </a:ln>
              </p:spPr>
              <p:txBody>
                <a:bodyPr lIns="162560" tIns="81280" rIns="162560" bIns="81280"/>
                <a:lstStyle/>
                <a:p>
                  <a:endParaRPr lang="zh-CN" altLang="zh-CN" sz="32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19" name="Oval 17"/>
                <p:cNvSpPr>
                  <a:spLocks noChangeArrowheads="1"/>
                </p:cNvSpPr>
                <p:nvPr/>
              </p:nvSpPr>
              <p:spPr bwMode="auto">
                <a:xfrm>
                  <a:off x="544512" y="1047750"/>
                  <a:ext cx="165100" cy="1651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bevel/>
                </a:ln>
              </p:spPr>
              <p:txBody>
                <a:bodyPr lIns="162560" tIns="81280" rIns="162560" bIns="81280"/>
                <a:lstStyle/>
                <a:p>
                  <a:endParaRPr lang="zh-CN" altLang="zh-CN" sz="32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20" name="Freeform 18"/>
                <p:cNvSpPr>
                  <a:spLocks noEditPoints="1" noChangeArrowheads="1"/>
                </p:cNvSpPr>
                <p:nvPr/>
              </p:nvSpPr>
              <p:spPr bwMode="auto">
                <a:xfrm>
                  <a:off x="439737" y="938212"/>
                  <a:ext cx="379413" cy="377825"/>
                </a:xfrm>
                <a:custGeom>
                  <a:avLst/>
                  <a:gdLst>
                    <a:gd name="T0" fmla="*/ 187828 w 101"/>
                    <a:gd name="T1" fmla="*/ 0 h 100"/>
                    <a:gd name="T2" fmla="*/ 379413 w 101"/>
                    <a:gd name="T3" fmla="*/ 188913 h 100"/>
                    <a:gd name="T4" fmla="*/ 187828 w 101"/>
                    <a:gd name="T5" fmla="*/ 377825 h 100"/>
                    <a:gd name="T6" fmla="*/ 0 w 101"/>
                    <a:gd name="T7" fmla="*/ 188913 h 100"/>
                    <a:gd name="T8" fmla="*/ 187828 w 101"/>
                    <a:gd name="T9" fmla="*/ 0 h 100"/>
                    <a:gd name="T10" fmla="*/ 187828 w 101"/>
                    <a:gd name="T11" fmla="*/ 290925 h 100"/>
                    <a:gd name="T12" fmla="*/ 293012 w 101"/>
                    <a:gd name="T13" fmla="*/ 188913 h 100"/>
                    <a:gd name="T14" fmla="*/ 187828 w 101"/>
                    <a:gd name="T15" fmla="*/ 86900 h 100"/>
                    <a:gd name="T16" fmla="*/ 86401 w 101"/>
                    <a:gd name="T17" fmla="*/ 188913 h 100"/>
                    <a:gd name="T18" fmla="*/ 187828 w 101"/>
                    <a:gd name="T19" fmla="*/ 290925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bevel/>
                </a:ln>
              </p:spPr>
              <p:txBody>
                <a:bodyPr lIns="162560" tIns="81280" rIns="162560" bIns="81280"/>
                <a:lstStyle/>
                <a:p>
                  <a:endParaRPr lang="zh-CN" altLang="zh-CN" sz="32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21" name="Freeform 19"/>
                <p:cNvSpPr>
                  <a:spLocks noChangeArrowheads="1"/>
                </p:cNvSpPr>
                <p:nvPr/>
              </p:nvSpPr>
              <p:spPr bwMode="auto">
                <a:xfrm>
                  <a:off x="0" y="911225"/>
                  <a:ext cx="1176338" cy="234950"/>
                </a:xfrm>
                <a:custGeom>
                  <a:avLst/>
                  <a:gdLst>
                    <a:gd name="T0" fmla="*/ 30066 w 313"/>
                    <a:gd name="T1" fmla="*/ 0 h 62"/>
                    <a:gd name="T2" fmla="*/ 1142514 w 313"/>
                    <a:gd name="T3" fmla="*/ 0 h 62"/>
                    <a:gd name="T4" fmla="*/ 1176338 w 313"/>
                    <a:gd name="T5" fmla="*/ 34106 h 62"/>
                    <a:gd name="T6" fmla="*/ 1176338 w 313"/>
                    <a:gd name="T7" fmla="*/ 204634 h 62"/>
                    <a:gd name="T8" fmla="*/ 1142514 w 313"/>
                    <a:gd name="T9" fmla="*/ 234950 h 62"/>
                    <a:gd name="T10" fmla="*/ 838094 w 313"/>
                    <a:gd name="T11" fmla="*/ 234950 h 62"/>
                    <a:gd name="T12" fmla="*/ 841852 w 313"/>
                    <a:gd name="T13" fmla="*/ 219792 h 62"/>
                    <a:gd name="T14" fmla="*/ 627631 w 313"/>
                    <a:gd name="T15" fmla="*/ 7579 h 62"/>
                    <a:gd name="T16" fmla="*/ 424684 w 313"/>
                    <a:gd name="T17" fmla="*/ 162949 h 62"/>
                    <a:gd name="T18" fmla="*/ 221738 w 313"/>
                    <a:gd name="T19" fmla="*/ 7579 h 62"/>
                    <a:gd name="T20" fmla="*/ 11275 w 313"/>
                    <a:gd name="T21" fmla="*/ 219792 h 62"/>
                    <a:gd name="T22" fmla="*/ 11275 w 313"/>
                    <a:gd name="T23" fmla="*/ 227371 h 62"/>
                    <a:gd name="T24" fmla="*/ 0 w 313"/>
                    <a:gd name="T25" fmla="*/ 204634 h 62"/>
                    <a:gd name="T26" fmla="*/ 0 w 313"/>
                    <a:gd name="T27" fmla="*/ 34106 h 62"/>
                    <a:gd name="T28" fmla="*/ 30066 w 313"/>
                    <a:gd name="T29" fmla="*/ 0 h 6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13"/>
                    <a:gd name="T46" fmla="*/ 0 h 62"/>
                    <a:gd name="T47" fmla="*/ 313 w 313"/>
                    <a:gd name="T48" fmla="*/ 62 h 6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13" h="62">
                      <a:moveTo>
                        <a:pt x="8" y="0"/>
                      </a:moveTo>
                      <a:cubicBezTo>
                        <a:pt x="304" y="0"/>
                        <a:pt x="304" y="0"/>
                        <a:pt x="304" y="0"/>
                      </a:cubicBezTo>
                      <a:cubicBezTo>
                        <a:pt x="309" y="0"/>
                        <a:pt x="313" y="4"/>
                        <a:pt x="313" y="9"/>
                      </a:cubicBezTo>
                      <a:cubicBezTo>
                        <a:pt x="313" y="54"/>
                        <a:pt x="313" y="54"/>
                        <a:pt x="313" y="54"/>
                      </a:cubicBezTo>
                      <a:cubicBezTo>
                        <a:pt x="313" y="58"/>
                        <a:pt x="309" y="62"/>
                        <a:pt x="304" y="62"/>
                      </a:cubicBezTo>
                      <a:cubicBezTo>
                        <a:pt x="223" y="62"/>
                        <a:pt x="223" y="62"/>
                        <a:pt x="223" y="62"/>
                      </a:cubicBezTo>
                      <a:cubicBezTo>
                        <a:pt x="224" y="60"/>
                        <a:pt x="224" y="59"/>
                        <a:pt x="224" y="58"/>
                      </a:cubicBezTo>
                      <a:cubicBezTo>
                        <a:pt x="224" y="27"/>
                        <a:pt x="198" y="2"/>
                        <a:pt x="167" y="2"/>
                      </a:cubicBezTo>
                      <a:cubicBezTo>
                        <a:pt x="141" y="2"/>
                        <a:pt x="120" y="19"/>
                        <a:pt x="113" y="43"/>
                      </a:cubicBezTo>
                      <a:cubicBezTo>
                        <a:pt x="107" y="19"/>
                        <a:pt x="85" y="2"/>
                        <a:pt x="59" y="2"/>
                      </a:cubicBezTo>
                      <a:cubicBezTo>
                        <a:pt x="28" y="2"/>
                        <a:pt x="3" y="27"/>
                        <a:pt x="3" y="58"/>
                      </a:cubicBezTo>
                      <a:cubicBezTo>
                        <a:pt x="3" y="58"/>
                        <a:pt x="3" y="59"/>
                        <a:pt x="3" y="60"/>
                      </a:cubicBezTo>
                      <a:cubicBezTo>
                        <a:pt x="1" y="58"/>
                        <a:pt x="0" y="56"/>
                        <a:pt x="0" y="54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4" y="0"/>
                        <a:pt x="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bevel/>
                </a:ln>
              </p:spPr>
              <p:txBody>
                <a:bodyPr lIns="162560" tIns="81280" rIns="162560" bIns="81280"/>
                <a:lstStyle/>
                <a:p>
                  <a:endParaRPr lang="zh-CN" altLang="zh-CN" sz="32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22" name="Freeform 21"/>
                <p:cNvSpPr>
                  <a:spLocks noChangeArrowheads="1"/>
                </p:cNvSpPr>
                <p:nvPr/>
              </p:nvSpPr>
              <p:spPr bwMode="auto">
                <a:xfrm>
                  <a:off x="1317625" y="0"/>
                  <a:ext cx="290513" cy="333375"/>
                </a:xfrm>
                <a:custGeom>
                  <a:avLst/>
                  <a:gdLst>
                    <a:gd name="T0" fmla="*/ 290513 w 77"/>
                    <a:gd name="T1" fmla="*/ 333375 h 88"/>
                    <a:gd name="T2" fmla="*/ 128278 w 77"/>
                    <a:gd name="T3" fmla="*/ 87132 h 88"/>
                    <a:gd name="T4" fmla="*/ 0 w 77"/>
                    <a:gd name="T5" fmla="*/ 0 h 88"/>
                    <a:gd name="T6" fmla="*/ 45275 w 77"/>
                    <a:gd name="T7" fmla="*/ 322010 h 88"/>
                    <a:gd name="T8" fmla="*/ 290513 w 77"/>
                    <a:gd name="T9" fmla="*/ 333375 h 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7"/>
                    <a:gd name="T16" fmla="*/ 0 h 88"/>
                    <a:gd name="T17" fmla="*/ 77 w 77"/>
                    <a:gd name="T18" fmla="*/ 88 h 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7" h="88">
                      <a:moveTo>
                        <a:pt x="77" y="88"/>
                      </a:moveTo>
                      <a:cubicBezTo>
                        <a:pt x="77" y="88"/>
                        <a:pt x="49" y="40"/>
                        <a:pt x="34" y="23"/>
                      </a:cubicBezTo>
                      <a:cubicBezTo>
                        <a:pt x="20" y="7"/>
                        <a:pt x="0" y="0"/>
                        <a:pt x="0" y="0"/>
                      </a:cubicBezTo>
                      <a:cubicBezTo>
                        <a:pt x="12" y="85"/>
                        <a:pt x="12" y="85"/>
                        <a:pt x="12" y="85"/>
                      </a:cubicBezTo>
                      <a:lnTo>
                        <a:pt x="77" y="8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bevel/>
                </a:ln>
              </p:spPr>
              <p:txBody>
                <a:bodyPr lIns="162560" tIns="81280" rIns="162560" bIns="81280"/>
                <a:lstStyle/>
                <a:p>
                  <a:endParaRPr lang="zh-CN" altLang="zh-CN" sz="32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5" name="组合 1"/>
            <p:cNvGrpSpPr/>
            <p:nvPr/>
          </p:nvGrpSpPr>
          <p:grpSpPr bwMode="auto">
            <a:xfrm>
              <a:off x="0" y="0"/>
              <a:ext cx="8187906" cy="1411187"/>
              <a:chOff x="0" y="0"/>
              <a:chExt cx="8187906" cy="1411187"/>
            </a:xfrm>
          </p:grpSpPr>
          <p:sp>
            <p:nvSpPr>
              <p:cNvPr id="6" name="Rectangle 28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2948035" cy="1411187"/>
              </a:xfrm>
              <a:prstGeom prst="rect">
                <a:avLst/>
              </a:prstGeom>
              <a:solidFill>
                <a:schemeClr val="bg1">
                  <a:alpha val="39999"/>
                </a:schemeClr>
              </a:solidFill>
              <a:ln w="19050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7" name="Rectangle 29"/>
              <p:cNvSpPr>
                <a:spLocks noChangeArrowheads="1"/>
              </p:cNvSpPr>
              <p:nvPr/>
            </p:nvSpPr>
            <p:spPr bwMode="auto">
              <a:xfrm flipH="1">
                <a:off x="2948031" y="0"/>
                <a:ext cx="1823424" cy="1411187"/>
              </a:xfrm>
              <a:prstGeom prst="rect">
                <a:avLst/>
              </a:prstGeom>
              <a:solidFill>
                <a:schemeClr val="bg1">
                  <a:alpha val="39999"/>
                </a:schemeClr>
              </a:solidFill>
              <a:ln w="19050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8" name="Rectangle 30"/>
              <p:cNvSpPr>
                <a:spLocks noChangeArrowheads="1"/>
              </p:cNvSpPr>
              <p:nvPr/>
            </p:nvSpPr>
            <p:spPr bwMode="auto">
              <a:xfrm flipH="1">
                <a:off x="4771458" y="0"/>
                <a:ext cx="2348616" cy="1411187"/>
              </a:xfrm>
              <a:prstGeom prst="rect">
                <a:avLst/>
              </a:prstGeom>
              <a:solidFill>
                <a:schemeClr val="bg1">
                  <a:alpha val="39999"/>
                </a:schemeClr>
              </a:solidFill>
              <a:ln w="19050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9" name="Rectangle 31"/>
              <p:cNvSpPr>
                <a:spLocks noChangeArrowheads="1"/>
              </p:cNvSpPr>
              <p:nvPr/>
            </p:nvSpPr>
            <p:spPr bwMode="auto">
              <a:xfrm flipH="1">
                <a:off x="7120076" y="0"/>
                <a:ext cx="1067830" cy="1411187"/>
              </a:xfrm>
              <a:prstGeom prst="rect">
                <a:avLst/>
              </a:prstGeom>
              <a:solidFill>
                <a:schemeClr val="bg1">
                  <a:alpha val="39999"/>
                </a:schemeClr>
              </a:solidFill>
              <a:ln w="19050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sp>
        <p:nvSpPr>
          <p:cNvPr id="29" name="矩形 41"/>
          <p:cNvSpPr>
            <a:spLocks noChangeArrowheads="1"/>
          </p:cNvSpPr>
          <p:nvPr/>
        </p:nvSpPr>
        <p:spPr bwMode="auto">
          <a:xfrm>
            <a:off x="1316038" y="1393826"/>
            <a:ext cx="9593263" cy="679280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肘形连接符 59"/>
          <p:cNvCxnSpPr>
            <a:cxnSpLocks noChangeShapeType="1"/>
            <a:stCxn id="6" idx="0"/>
            <a:endCxn id="41" idx="2"/>
          </p:cNvCxnSpPr>
          <p:nvPr/>
        </p:nvCxnSpPr>
        <p:spPr bwMode="auto">
          <a:xfrm rot="16200000" flipV="1">
            <a:off x="2489675" y="3680939"/>
            <a:ext cx="338138" cy="462909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bg1"/>
            </a:solidFill>
            <a:bevel/>
            <a:tailEnd type="oval" w="lg" len="lg"/>
          </a:ln>
        </p:spPr>
      </p:cxnSp>
      <p:cxnSp>
        <p:nvCxnSpPr>
          <p:cNvPr id="31" name="肘形连接符 61"/>
          <p:cNvCxnSpPr>
            <a:cxnSpLocks noChangeShapeType="1"/>
            <a:stCxn id="7" idx="0"/>
            <a:endCxn id="40" idx="2"/>
          </p:cNvCxnSpPr>
          <p:nvPr/>
        </p:nvCxnSpPr>
        <p:spPr bwMode="auto">
          <a:xfrm rot="16200000" flipV="1">
            <a:off x="4916924" y="3722252"/>
            <a:ext cx="338138" cy="380283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bg1"/>
            </a:solidFill>
            <a:bevel/>
            <a:tailEnd type="oval" w="lg" len="lg"/>
          </a:ln>
        </p:spPr>
      </p:cxnSp>
      <p:cxnSp>
        <p:nvCxnSpPr>
          <p:cNvPr id="32" name="肘形连接符 65"/>
          <p:cNvCxnSpPr>
            <a:cxnSpLocks noChangeShapeType="1"/>
            <a:stCxn id="9" idx="0"/>
            <a:endCxn id="38" idx="2"/>
          </p:cNvCxnSpPr>
          <p:nvPr/>
        </p:nvCxnSpPr>
        <p:spPr bwMode="auto">
          <a:xfrm rot="5400000" flipH="1" flipV="1">
            <a:off x="9282778" y="3531264"/>
            <a:ext cx="338138" cy="76226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bg1"/>
            </a:solidFill>
            <a:bevel/>
            <a:tailEnd type="oval" w="lg" len="lg"/>
          </a:ln>
        </p:spPr>
      </p:cxnSp>
      <p:sp>
        <p:nvSpPr>
          <p:cNvPr id="33" name="文本框 72"/>
          <p:cNvSpPr>
            <a:spLocks noChangeArrowheads="1"/>
          </p:cNvSpPr>
          <p:nvPr/>
        </p:nvSpPr>
        <p:spPr bwMode="auto">
          <a:xfrm>
            <a:off x="2489201" y="4556125"/>
            <a:ext cx="1031051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35%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文本框 73"/>
          <p:cNvSpPr>
            <a:spLocks noChangeArrowheads="1"/>
          </p:cNvSpPr>
          <p:nvPr/>
        </p:nvSpPr>
        <p:spPr bwMode="auto">
          <a:xfrm>
            <a:off x="4875214" y="4556125"/>
            <a:ext cx="1031051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25%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文本框 74"/>
          <p:cNvSpPr>
            <a:spLocks noChangeArrowheads="1"/>
          </p:cNvSpPr>
          <p:nvPr/>
        </p:nvSpPr>
        <p:spPr bwMode="auto">
          <a:xfrm>
            <a:off x="6961189" y="4556125"/>
            <a:ext cx="1031051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框 76"/>
          <p:cNvSpPr>
            <a:spLocks noChangeArrowheads="1"/>
          </p:cNvSpPr>
          <p:nvPr/>
        </p:nvSpPr>
        <p:spPr bwMode="auto">
          <a:xfrm>
            <a:off x="8669339" y="4556125"/>
            <a:ext cx="1031051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10%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7" name="直接连接符 86"/>
          <p:cNvCxnSpPr>
            <a:cxnSpLocks noChangeShapeType="1"/>
            <a:stCxn id="8" idx="0"/>
            <a:endCxn id="39" idx="2"/>
          </p:cNvCxnSpPr>
          <p:nvPr/>
        </p:nvCxnSpPr>
        <p:spPr bwMode="auto">
          <a:xfrm flipV="1">
            <a:off x="7362341" y="3743325"/>
            <a:ext cx="2073" cy="338138"/>
          </a:xfrm>
          <a:prstGeom prst="line">
            <a:avLst/>
          </a:prstGeom>
          <a:noFill/>
          <a:ln w="12700">
            <a:solidFill>
              <a:schemeClr val="bg1"/>
            </a:solidFill>
            <a:bevel/>
            <a:tailEnd type="oval" w="lg" len="lg"/>
          </a:ln>
        </p:spPr>
      </p:cxnSp>
      <p:sp>
        <p:nvSpPr>
          <p:cNvPr id="38" name="矩形 51"/>
          <p:cNvSpPr>
            <a:spLocks noChangeArrowheads="1"/>
          </p:cNvSpPr>
          <p:nvPr/>
        </p:nvSpPr>
        <p:spPr bwMode="auto">
          <a:xfrm>
            <a:off x="8636882" y="2133600"/>
            <a:ext cx="2392190" cy="1609725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9" name="矩形 52"/>
          <p:cNvSpPr>
            <a:spLocks noChangeArrowheads="1"/>
          </p:cNvSpPr>
          <p:nvPr/>
        </p:nvSpPr>
        <p:spPr bwMode="auto">
          <a:xfrm>
            <a:off x="6168319" y="2133600"/>
            <a:ext cx="2392190" cy="16097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0" name="矩形 53"/>
          <p:cNvSpPr>
            <a:spLocks noChangeArrowheads="1"/>
          </p:cNvSpPr>
          <p:nvPr/>
        </p:nvSpPr>
        <p:spPr bwMode="auto">
          <a:xfrm>
            <a:off x="3699756" y="2133600"/>
            <a:ext cx="2392190" cy="1609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1" name="矩形 54"/>
          <p:cNvSpPr>
            <a:spLocks noChangeArrowheads="1"/>
          </p:cNvSpPr>
          <p:nvPr/>
        </p:nvSpPr>
        <p:spPr bwMode="auto">
          <a:xfrm>
            <a:off x="1231194" y="2133600"/>
            <a:ext cx="2392190" cy="1609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9" grpId="0" bldLvl="0" autoUpdateAnimBg="0"/>
      <p:bldP spid="33" grpId="0"/>
      <p:bldP spid="34" grpId="0"/>
      <p:bldP spid="35" grpId="0"/>
      <p:bldP spid="36" grpId="0"/>
      <p:bldP spid="38" grpId="0" bldLvl="0" animBg="1" autoUpdateAnimBg="0"/>
      <p:bldP spid="39" grpId="0" bldLvl="0" animBg="1" autoUpdateAnimBg="0"/>
      <p:bldP spid="40" grpId="0" bldLvl="0" animBg="1" autoUpdateAnimBg="0"/>
      <p:bldP spid="41" grpId="0" bldLvl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直接连接符 16"/>
          <p:cNvSpPr>
            <a:spLocks noChangeShapeType="1"/>
          </p:cNvSpPr>
          <p:nvPr/>
        </p:nvSpPr>
        <p:spPr bwMode="auto">
          <a:xfrm flipH="1">
            <a:off x="8004177" y="4500563"/>
            <a:ext cx="612775" cy="0"/>
          </a:xfrm>
          <a:prstGeom prst="line">
            <a:avLst/>
          </a:prstGeom>
          <a:noFill/>
          <a:ln w="12700">
            <a:solidFill>
              <a:schemeClr val="bg1"/>
            </a:solidFill>
            <a:bevel/>
          </a:ln>
        </p:spPr>
        <p:txBody>
          <a:bodyPr lIns="91440" tIns="45720" rIns="91440" bIns="45720"/>
          <a:lstStyle/>
          <a:p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19"/>
          <p:cNvGrpSpPr/>
          <p:nvPr/>
        </p:nvGrpSpPr>
        <p:grpSpPr bwMode="auto">
          <a:xfrm flipH="1" flipV="1">
            <a:off x="6437314" y="5705476"/>
            <a:ext cx="1028700" cy="193675"/>
            <a:chOff x="0" y="0"/>
            <a:chExt cx="1505426" cy="262890"/>
          </a:xfrm>
        </p:grpSpPr>
        <p:sp>
          <p:nvSpPr>
            <p:cNvPr id="5" name="直接连接符 20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直接连接符 21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直接连接符 17"/>
          <p:cNvSpPr>
            <a:spLocks noChangeShapeType="1"/>
          </p:cNvSpPr>
          <p:nvPr/>
        </p:nvSpPr>
        <p:spPr bwMode="auto">
          <a:xfrm flipH="1" flipV="1">
            <a:off x="3568701" y="4500564"/>
            <a:ext cx="625475" cy="1587"/>
          </a:xfrm>
          <a:prstGeom prst="line">
            <a:avLst/>
          </a:prstGeom>
          <a:noFill/>
          <a:ln w="12700">
            <a:solidFill>
              <a:schemeClr val="bg1"/>
            </a:solidFill>
            <a:bevel/>
          </a:ln>
        </p:spPr>
        <p:txBody>
          <a:bodyPr lIns="91440" tIns="45720" rIns="91440" bIns="45720"/>
          <a:lstStyle/>
          <a:p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直接连接符 14"/>
          <p:cNvSpPr>
            <a:spLocks noChangeShapeType="1"/>
          </p:cNvSpPr>
          <p:nvPr/>
        </p:nvSpPr>
        <p:spPr bwMode="auto">
          <a:xfrm flipH="1">
            <a:off x="3568701" y="3146425"/>
            <a:ext cx="611188" cy="0"/>
          </a:xfrm>
          <a:prstGeom prst="line">
            <a:avLst/>
          </a:prstGeom>
          <a:noFill/>
          <a:ln w="12700">
            <a:solidFill>
              <a:schemeClr val="bg1"/>
            </a:solidFill>
            <a:bevel/>
          </a:ln>
        </p:spPr>
        <p:txBody>
          <a:bodyPr lIns="91440" tIns="45720" rIns="91440" bIns="45720"/>
          <a:lstStyle/>
          <a:p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13"/>
          <p:cNvGrpSpPr/>
          <p:nvPr/>
        </p:nvGrpSpPr>
        <p:grpSpPr bwMode="auto">
          <a:xfrm>
            <a:off x="4549777" y="1611314"/>
            <a:ext cx="1216025" cy="261937"/>
            <a:chOff x="0" y="0"/>
            <a:chExt cx="1505426" cy="262890"/>
          </a:xfrm>
        </p:grpSpPr>
        <p:sp>
          <p:nvSpPr>
            <p:cNvPr id="10" name="直接连接符 9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直接连接符 12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6816726" y="2619377"/>
            <a:ext cx="1203325" cy="1050926"/>
            <a:chOff x="0" y="0"/>
            <a:chExt cx="1203960" cy="1051560"/>
          </a:xfrm>
        </p:grpSpPr>
        <p:sp>
          <p:nvSpPr>
            <p:cNvPr id="13" name="六边形 1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文本框 43"/>
            <p:cNvSpPr>
              <a:spLocks noChangeArrowheads="1"/>
            </p:cNvSpPr>
            <p:nvPr/>
          </p:nvSpPr>
          <p:spPr bwMode="auto">
            <a:xfrm>
              <a:off x="181502" y="171837"/>
              <a:ext cx="956844" cy="70831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4000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0"/>
          <p:cNvGrpSpPr/>
          <p:nvPr/>
        </p:nvGrpSpPr>
        <p:grpSpPr bwMode="auto">
          <a:xfrm>
            <a:off x="5499101" y="1860551"/>
            <a:ext cx="1204913" cy="1050925"/>
            <a:chOff x="0" y="0"/>
            <a:chExt cx="1203960" cy="1051560"/>
          </a:xfrm>
        </p:grpSpPr>
        <p:sp>
          <p:nvSpPr>
            <p:cNvPr id="16" name="六边形 7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文本框 44"/>
            <p:cNvSpPr>
              <a:spLocks noChangeArrowheads="1"/>
            </p:cNvSpPr>
            <p:nvPr/>
          </p:nvSpPr>
          <p:spPr bwMode="auto">
            <a:xfrm>
              <a:off x="160817" y="110283"/>
              <a:ext cx="882327" cy="8314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4000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6800851" y="3975100"/>
            <a:ext cx="1203325" cy="1050925"/>
            <a:chOff x="0" y="0"/>
            <a:chExt cx="1203960" cy="1051560"/>
          </a:xfrm>
        </p:grpSpPr>
        <p:sp>
          <p:nvSpPr>
            <p:cNvPr id="20" name="六边形 5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文本框 45"/>
            <p:cNvSpPr>
              <a:spLocks noChangeArrowheads="1"/>
            </p:cNvSpPr>
            <p:nvPr/>
          </p:nvSpPr>
          <p:spPr bwMode="auto">
            <a:xfrm>
              <a:off x="138875" y="110283"/>
              <a:ext cx="926211" cy="8314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4000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41"/>
          <p:cNvGrpSpPr/>
          <p:nvPr/>
        </p:nvGrpSpPr>
        <p:grpSpPr bwMode="auto">
          <a:xfrm>
            <a:off x="4194176" y="3976688"/>
            <a:ext cx="1203325" cy="1050925"/>
            <a:chOff x="0" y="0"/>
            <a:chExt cx="1203960" cy="1051560"/>
          </a:xfrm>
        </p:grpSpPr>
        <p:sp>
          <p:nvSpPr>
            <p:cNvPr id="23" name="六边形 4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46"/>
            <p:cNvSpPr>
              <a:spLocks noChangeArrowheads="1"/>
            </p:cNvSpPr>
            <p:nvPr/>
          </p:nvSpPr>
          <p:spPr bwMode="auto">
            <a:xfrm>
              <a:off x="125694" y="110283"/>
              <a:ext cx="886649" cy="8314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  <a:endParaRPr lang="zh-CN" altLang="en-US" sz="4000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4179888" y="2619377"/>
            <a:ext cx="1204912" cy="1050926"/>
            <a:chOff x="0" y="0"/>
            <a:chExt cx="1203960" cy="1051560"/>
          </a:xfrm>
        </p:grpSpPr>
        <p:sp>
          <p:nvSpPr>
            <p:cNvPr id="26" name="六边形 3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文本框 47"/>
            <p:cNvSpPr>
              <a:spLocks noChangeArrowheads="1"/>
            </p:cNvSpPr>
            <p:nvPr/>
          </p:nvSpPr>
          <p:spPr bwMode="auto">
            <a:xfrm>
              <a:off x="139804" y="171837"/>
              <a:ext cx="862423" cy="70831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06</a:t>
              </a:r>
              <a:endParaRPr lang="zh-CN" altLang="en-US" sz="4000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66"/>
          <p:cNvGrpSpPr/>
          <p:nvPr/>
        </p:nvGrpSpPr>
        <p:grpSpPr bwMode="auto">
          <a:xfrm>
            <a:off x="5499101" y="4679951"/>
            <a:ext cx="1204913" cy="1052513"/>
            <a:chOff x="0" y="0"/>
            <a:chExt cx="1203960" cy="1051560"/>
          </a:xfrm>
        </p:grpSpPr>
        <p:sp>
          <p:nvSpPr>
            <p:cNvPr id="29" name="六边形 8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文本框 48"/>
            <p:cNvSpPr>
              <a:spLocks noChangeArrowheads="1"/>
            </p:cNvSpPr>
            <p:nvPr/>
          </p:nvSpPr>
          <p:spPr bwMode="auto">
            <a:xfrm>
              <a:off x="167427" y="171838"/>
              <a:ext cx="1007747" cy="707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4000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2"/>
          <p:cNvGrpSpPr/>
          <p:nvPr/>
        </p:nvGrpSpPr>
        <p:grpSpPr bwMode="auto">
          <a:xfrm>
            <a:off x="5157789" y="3006726"/>
            <a:ext cx="1887537" cy="1592263"/>
            <a:chOff x="0" y="0"/>
            <a:chExt cx="1887055" cy="1592580"/>
          </a:xfrm>
        </p:grpSpPr>
        <p:sp>
          <p:nvSpPr>
            <p:cNvPr id="32" name="六边形 6"/>
            <p:cNvSpPr>
              <a:spLocks noChangeArrowheads="1"/>
            </p:cNvSpPr>
            <p:nvPr/>
          </p:nvSpPr>
          <p:spPr bwMode="auto">
            <a:xfrm>
              <a:off x="0" y="0"/>
              <a:ext cx="1887055" cy="159258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3" name="组合 49"/>
            <p:cNvGrpSpPr/>
            <p:nvPr/>
          </p:nvGrpSpPr>
          <p:grpSpPr bwMode="auto">
            <a:xfrm>
              <a:off x="445971" y="443715"/>
              <a:ext cx="966085" cy="648000"/>
              <a:chOff x="0" y="0"/>
              <a:chExt cx="935038" cy="568325"/>
            </a:xfrm>
          </p:grpSpPr>
          <p:sp>
            <p:nvSpPr>
              <p:cNvPr id="34" name="Freeform 8"/>
              <p:cNvSpPr>
                <a:spLocks noChangeArrowheads="1"/>
              </p:cNvSpPr>
              <p:nvPr/>
            </p:nvSpPr>
            <p:spPr bwMode="auto">
              <a:xfrm>
                <a:off x="87313" y="485775"/>
                <a:ext cx="112713" cy="82550"/>
              </a:xfrm>
              <a:custGeom>
                <a:avLst/>
                <a:gdLst>
                  <a:gd name="T0" fmla="*/ 112713 w 30"/>
                  <a:gd name="T1" fmla="*/ 71293 h 22"/>
                  <a:gd name="T2" fmla="*/ 112713 w 30"/>
                  <a:gd name="T3" fmla="*/ 0 h 22"/>
                  <a:gd name="T4" fmla="*/ 3757 w 30"/>
                  <a:gd name="T5" fmla="*/ 82550 h 22"/>
                  <a:gd name="T6" fmla="*/ 101442 w 30"/>
                  <a:gd name="T7" fmla="*/ 82550 h 22"/>
                  <a:gd name="T8" fmla="*/ 112713 w 30"/>
                  <a:gd name="T9" fmla="*/ 71293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22"/>
                  <a:gd name="T17" fmla="*/ 30 w 30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9"/>
              <p:cNvSpPr>
                <a:spLocks noChangeArrowheads="1"/>
              </p:cNvSpPr>
              <p:nvPr/>
            </p:nvSpPr>
            <p:spPr bwMode="auto">
              <a:xfrm>
                <a:off x="235744" y="368300"/>
                <a:ext cx="120650" cy="200025"/>
              </a:xfrm>
              <a:custGeom>
                <a:avLst/>
                <a:gdLst>
                  <a:gd name="T0" fmla="*/ 109339 w 32"/>
                  <a:gd name="T1" fmla="*/ 200025 h 53"/>
                  <a:gd name="T2" fmla="*/ 120650 w 32"/>
                  <a:gd name="T3" fmla="*/ 188703 h 53"/>
                  <a:gd name="T4" fmla="*/ 120650 w 32"/>
                  <a:gd name="T5" fmla="*/ 0 h 53"/>
                  <a:gd name="T6" fmla="*/ 0 w 32"/>
                  <a:gd name="T7" fmla="*/ 86803 h 53"/>
                  <a:gd name="T8" fmla="*/ 0 w 32"/>
                  <a:gd name="T9" fmla="*/ 90577 h 53"/>
                  <a:gd name="T10" fmla="*/ 0 w 32"/>
                  <a:gd name="T11" fmla="*/ 188703 h 53"/>
                  <a:gd name="T12" fmla="*/ 7541 w 32"/>
                  <a:gd name="T13" fmla="*/ 200025 h 53"/>
                  <a:gd name="T14" fmla="*/ 109339 w 32"/>
                  <a:gd name="T15" fmla="*/ 200025 h 5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53"/>
                  <a:gd name="T26" fmla="*/ 32 w 32"/>
                  <a:gd name="T27" fmla="*/ 53 h 5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10"/>
              <p:cNvSpPr>
                <a:spLocks noChangeArrowheads="1"/>
              </p:cNvSpPr>
              <p:nvPr/>
            </p:nvSpPr>
            <p:spPr bwMode="auto">
              <a:xfrm>
                <a:off x="392112" y="274637"/>
                <a:ext cx="120650" cy="293688"/>
              </a:xfrm>
              <a:custGeom>
                <a:avLst/>
                <a:gdLst>
                  <a:gd name="T0" fmla="*/ 109339 w 32"/>
                  <a:gd name="T1" fmla="*/ 293688 h 78"/>
                  <a:gd name="T2" fmla="*/ 120650 w 32"/>
                  <a:gd name="T3" fmla="*/ 282392 h 78"/>
                  <a:gd name="T4" fmla="*/ 120650 w 32"/>
                  <a:gd name="T5" fmla="*/ 33887 h 78"/>
                  <a:gd name="T6" fmla="*/ 86717 w 32"/>
                  <a:gd name="T7" fmla="*/ 0 h 78"/>
                  <a:gd name="T8" fmla="*/ 37703 w 32"/>
                  <a:gd name="T9" fmla="*/ 37652 h 78"/>
                  <a:gd name="T10" fmla="*/ 0 w 32"/>
                  <a:gd name="T11" fmla="*/ 64009 h 78"/>
                  <a:gd name="T12" fmla="*/ 0 w 32"/>
                  <a:gd name="T13" fmla="*/ 282392 h 78"/>
                  <a:gd name="T14" fmla="*/ 11311 w 32"/>
                  <a:gd name="T15" fmla="*/ 293688 h 78"/>
                  <a:gd name="T16" fmla="*/ 109339 w 32"/>
                  <a:gd name="T17" fmla="*/ 293688 h 7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78"/>
                  <a:gd name="T29" fmla="*/ 32 w 32"/>
                  <a:gd name="T30" fmla="*/ 78 h 7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11"/>
              <p:cNvSpPr>
                <a:spLocks noChangeArrowheads="1"/>
              </p:cNvSpPr>
              <p:nvPr/>
            </p:nvSpPr>
            <p:spPr bwMode="auto">
              <a:xfrm>
                <a:off x="548481" y="315912"/>
                <a:ext cx="120650" cy="252413"/>
              </a:xfrm>
              <a:custGeom>
                <a:avLst/>
                <a:gdLst>
                  <a:gd name="T0" fmla="*/ 113109 w 32"/>
                  <a:gd name="T1" fmla="*/ 252413 h 67"/>
                  <a:gd name="T2" fmla="*/ 120650 w 32"/>
                  <a:gd name="T3" fmla="*/ 241111 h 67"/>
                  <a:gd name="T4" fmla="*/ 120650 w 32"/>
                  <a:gd name="T5" fmla="*/ 0 h 67"/>
                  <a:gd name="T6" fmla="*/ 75406 w 32"/>
                  <a:gd name="T7" fmla="*/ 37674 h 67"/>
                  <a:gd name="T8" fmla="*/ 60325 w 32"/>
                  <a:gd name="T9" fmla="*/ 48976 h 67"/>
                  <a:gd name="T10" fmla="*/ 18852 w 32"/>
                  <a:gd name="T11" fmla="*/ 45208 h 67"/>
                  <a:gd name="T12" fmla="*/ 15081 w 32"/>
                  <a:gd name="T13" fmla="*/ 41441 h 67"/>
                  <a:gd name="T14" fmla="*/ 0 w 32"/>
                  <a:gd name="T15" fmla="*/ 26372 h 67"/>
                  <a:gd name="T16" fmla="*/ 0 w 32"/>
                  <a:gd name="T17" fmla="*/ 241111 h 67"/>
                  <a:gd name="T18" fmla="*/ 11311 w 32"/>
                  <a:gd name="T19" fmla="*/ 252413 h 67"/>
                  <a:gd name="T20" fmla="*/ 113109 w 32"/>
                  <a:gd name="T21" fmla="*/ 252413 h 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67"/>
                  <a:gd name="T35" fmla="*/ 32 w 32"/>
                  <a:gd name="T36" fmla="*/ 67 h 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12"/>
              <p:cNvSpPr>
                <a:spLocks noChangeArrowheads="1"/>
              </p:cNvSpPr>
              <p:nvPr/>
            </p:nvSpPr>
            <p:spPr bwMode="auto">
              <a:xfrm>
                <a:off x="704850" y="195262"/>
                <a:ext cx="120650" cy="373063"/>
              </a:xfrm>
              <a:custGeom>
                <a:avLst/>
                <a:gdLst>
                  <a:gd name="T0" fmla="*/ 109339 w 32"/>
                  <a:gd name="T1" fmla="*/ 373063 h 99"/>
                  <a:gd name="T2" fmla="*/ 120650 w 32"/>
                  <a:gd name="T3" fmla="*/ 361758 h 99"/>
                  <a:gd name="T4" fmla="*/ 120650 w 32"/>
                  <a:gd name="T5" fmla="*/ 0 h 99"/>
                  <a:gd name="T6" fmla="*/ 49014 w 32"/>
                  <a:gd name="T7" fmla="*/ 56525 h 99"/>
                  <a:gd name="T8" fmla="*/ 0 w 32"/>
                  <a:gd name="T9" fmla="*/ 94208 h 99"/>
                  <a:gd name="T10" fmla="*/ 0 w 32"/>
                  <a:gd name="T11" fmla="*/ 361758 h 99"/>
                  <a:gd name="T12" fmla="*/ 11311 w 32"/>
                  <a:gd name="T13" fmla="*/ 373063 h 99"/>
                  <a:gd name="T14" fmla="*/ 109339 w 32"/>
                  <a:gd name="T15" fmla="*/ 373063 h 9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99"/>
                  <a:gd name="T26" fmla="*/ 32 w 32"/>
                  <a:gd name="T27" fmla="*/ 99 h 9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5038" cy="541338"/>
              </a:xfrm>
              <a:custGeom>
                <a:avLst/>
                <a:gdLst>
                  <a:gd name="T0" fmla="*/ 935038 w 248"/>
                  <a:gd name="T1" fmla="*/ 30074 h 144"/>
                  <a:gd name="T2" fmla="*/ 923727 w 248"/>
                  <a:gd name="T3" fmla="*/ 7519 h 144"/>
                  <a:gd name="T4" fmla="*/ 901105 w 248"/>
                  <a:gd name="T5" fmla="*/ 0 h 144"/>
                  <a:gd name="T6" fmla="*/ 867172 w 248"/>
                  <a:gd name="T7" fmla="*/ 0 h 144"/>
                  <a:gd name="T8" fmla="*/ 754063 w 248"/>
                  <a:gd name="T9" fmla="*/ 0 h 144"/>
                  <a:gd name="T10" fmla="*/ 742752 w 248"/>
                  <a:gd name="T11" fmla="*/ 3759 h 144"/>
                  <a:gd name="T12" fmla="*/ 738982 w 248"/>
                  <a:gd name="T13" fmla="*/ 3759 h 144"/>
                  <a:gd name="T14" fmla="*/ 720130 w 248"/>
                  <a:gd name="T15" fmla="*/ 30074 h 144"/>
                  <a:gd name="T16" fmla="*/ 742752 w 248"/>
                  <a:gd name="T17" fmla="*/ 60149 h 144"/>
                  <a:gd name="T18" fmla="*/ 754063 w 248"/>
                  <a:gd name="T19" fmla="*/ 63908 h 144"/>
                  <a:gd name="T20" fmla="*/ 791766 w 248"/>
                  <a:gd name="T21" fmla="*/ 63908 h 144"/>
                  <a:gd name="T22" fmla="*/ 810618 w 248"/>
                  <a:gd name="T23" fmla="*/ 63908 h 144"/>
                  <a:gd name="T24" fmla="*/ 776685 w 248"/>
                  <a:gd name="T25" fmla="*/ 90223 h 144"/>
                  <a:gd name="T26" fmla="*/ 712589 w 248"/>
                  <a:gd name="T27" fmla="*/ 146612 h 144"/>
                  <a:gd name="T28" fmla="*/ 674886 w 248"/>
                  <a:gd name="T29" fmla="*/ 176687 h 144"/>
                  <a:gd name="T30" fmla="*/ 625872 w 248"/>
                  <a:gd name="T31" fmla="*/ 214280 h 144"/>
                  <a:gd name="T32" fmla="*/ 595710 w 248"/>
                  <a:gd name="T33" fmla="*/ 236835 h 144"/>
                  <a:gd name="T34" fmla="*/ 565547 w 248"/>
                  <a:gd name="T35" fmla="*/ 206761 h 144"/>
                  <a:gd name="T36" fmla="*/ 550466 w 248"/>
                  <a:gd name="T37" fmla="*/ 195483 h 144"/>
                  <a:gd name="T38" fmla="*/ 512763 w 248"/>
                  <a:gd name="T39" fmla="*/ 157890 h 144"/>
                  <a:gd name="T40" fmla="*/ 505222 w 248"/>
                  <a:gd name="T41" fmla="*/ 150372 h 144"/>
                  <a:gd name="T42" fmla="*/ 463749 w 248"/>
                  <a:gd name="T43" fmla="*/ 146612 h 144"/>
                  <a:gd name="T44" fmla="*/ 429816 w 248"/>
                  <a:gd name="T45" fmla="*/ 172927 h 144"/>
                  <a:gd name="T46" fmla="*/ 392113 w 248"/>
                  <a:gd name="T47" fmla="*/ 203002 h 144"/>
                  <a:gd name="T48" fmla="*/ 365721 w 248"/>
                  <a:gd name="T49" fmla="*/ 218039 h 144"/>
                  <a:gd name="T50" fmla="*/ 354410 w 248"/>
                  <a:gd name="T51" fmla="*/ 229317 h 144"/>
                  <a:gd name="T52" fmla="*/ 233760 w 248"/>
                  <a:gd name="T53" fmla="*/ 319540 h 144"/>
                  <a:gd name="T54" fmla="*/ 229989 w 248"/>
                  <a:gd name="T55" fmla="*/ 323299 h 144"/>
                  <a:gd name="T56" fmla="*/ 192286 w 248"/>
                  <a:gd name="T57" fmla="*/ 349614 h 144"/>
                  <a:gd name="T58" fmla="*/ 33933 w 248"/>
                  <a:gd name="T59" fmla="*/ 466152 h 144"/>
                  <a:gd name="T60" fmla="*/ 15081 w 248"/>
                  <a:gd name="T61" fmla="*/ 481189 h 144"/>
                  <a:gd name="T62" fmla="*/ 11311 w 248"/>
                  <a:gd name="T63" fmla="*/ 526301 h 144"/>
                  <a:gd name="T64" fmla="*/ 41473 w 248"/>
                  <a:gd name="T65" fmla="*/ 537579 h 144"/>
                  <a:gd name="T66" fmla="*/ 56555 w 248"/>
                  <a:gd name="T67" fmla="*/ 533819 h 144"/>
                  <a:gd name="T68" fmla="*/ 192286 w 248"/>
                  <a:gd name="T69" fmla="*/ 428559 h 144"/>
                  <a:gd name="T70" fmla="*/ 229989 w 248"/>
                  <a:gd name="T71" fmla="*/ 402244 h 144"/>
                  <a:gd name="T72" fmla="*/ 233760 w 248"/>
                  <a:gd name="T73" fmla="*/ 402244 h 144"/>
                  <a:gd name="T74" fmla="*/ 354410 w 248"/>
                  <a:gd name="T75" fmla="*/ 308262 h 144"/>
                  <a:gd name="T76" fmla="*/ 369491 w 248"/>
                  <a:gd name="T77" fmla="*/ 300743 h 144"/>
                  <a:gd name="T78" fmla="*/ 392113 w 248"/>
                  <a:gd name="T79" fmla="*/ 281947 h 144"/>
                  <a:gd name="T80" fmla="*/ 429816 w 248"/>
                  <a:gd name="T81" fmla="*/ 251873 h 144"/>
                  <a:gd name="T82" fmla="*/ 478830 w 248"/>
                  <a:gd name="T83" fmla="*/ 214280 h 144"/>
                  <a:gd name="T84" fmla="*/ 512763 w 248"/>
                  <a:gd name="T85" fmla="*/ 248113 h 144"/>
                  <a:gd name="T86" fmla="*/ 550466 w 248"/>
                  <a:gd name="T87" fmla="*/ 285706 h 144"/>
                  <a:gd name="T88" fmla="*/ 565547 w 248"/>
                  <a:gd name="T89" fmla="*/ 296984 h 144"/>
                  <a:gd name="T90" fmla="*/ 569318 w 248"/>
                  <a:gd name="T91" fmla="*/ 304503 h 144"/>
                  <a:gd name="T92" fmla="*/ 610791 w 248"/>
                  <a:gd name="T93" fmla="*/ 308262 h 144"/>
                  <a:gd name="T94" fmla="*/ 625872 w 248"/>
                  <a:gd name="T95" fmla="*/ 296984 h 144"/>
                  <a:gd name="T96" fmla="*/ 674886 w 248"/>
                  <a:gd name="T97" fmla="*/ 259391 h 144"/>
                  <a:gd name="T98" fmla="*/ 712589 w 248"/>
                  <a:gd name="T99" fmla="*/ 229317 h 144"/>
                  <a:gd name="T100" fmla="*/ 761604 w 248"/>
                  <a:gd name="T101" fmla="*/ 191724 h 144"/>
                  <a:gd name="T102" fmla="*/ 867172 w 248"/>
                  <a:gd name="T103" fmla="*/ 101501 h 144"/>
                  <a:gd name="T104" fmla="*/ 870943 w 248"/>
                  <a:gd name="T105" fmla="*/ 97742 h 144"/>
                  <a:gd name="T106" fmla="*/ 870943 w 248"/>
                  <a:gd name="T107" fmla="*/ 172927 h 144"/>
                  <a:gd name="T108" fmla="*/ 901105 w 248"/>
                  <a:gd name="T109" fmla="*/ 203002 h 144"/>
                  <a:gd name="T110" fmla="*/ 935038 w 248"/>
                  <a:gd name="T111" fmla="*/ 172927 h 144"/>
                  <a:gd name="T112" fmla="*/ 935038 w 248"/>
                  <a:gd name="T113" fmla="*/ 30074 h 14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8"/>
                  <a:gd name="T172" fmla="*/ 0 h 144"/>
                  <a:gd name="T173" fmla="*/ 248 w 248"/>
                  <a:gd name="T174" fmla="*/ 144 h 14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0" name="矩形 65"/>
          <p:cNvSpPr>
            <a:spLocks noChangeArrowheads="1"/>
          </p:cNvSpPr>
          <p:nvPr/>
        </p:nvSpPr>
        <p:spPr bwMode="auto">
          <a:xfrm>
            <a:off x="3316981" y="1377950"/>
            <a:ext cx="1210570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292226" y="1743075"/>
            <a:ext cx="3252788" cy="634140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69"/>
          <p:cNvSpPr>
            <a:spLocks noChangeArrowheads="1"/>
          </p:cNvSpPr>
          <p:nvPr/>
        </p:nvSpPr>
        <p:spPr bwMode="auto">
          <a:xfrm>
            <a:off x="2278755" y="2733675"/>
            <a:ext cx="1210570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1330325" y="3098802"/>
            <a:ext cx="2159000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72"/>
          <p:cNvSpPr>
            <a:spLocks noChangeArrowheads="1"/>
          </p:cNvSpPr>
          <p:nvPr/>
        </p:nvSpPr>
        <p:spPr bwMode="auto">
          <a:xfrm>
            <a:off x="2278755" y="4152900"/>
            <a:ext cx="1210570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1330325" y="4518026"/>
            <a:ext cx="2159000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76"/>
          <p:cNvSpPr>
            <a:spLocks noChangeArrowheads="1"/>
          </p:cNvSpPr>
          <p:nvPr/>
        </p:nvSpPr>
        <p:spPr bwMode="auto">
          <a:xfrm>
            <a:off x="8707439" y="2141538"/>
            <a:ext cx="1210570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8680452" y="2522538"/>
            <a:ext cx="2206625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78"/>
          <p:cNvSpPr>
            <a:spLocks noChangeArrowheads="1"/>
          </p:cNvSpPr>
          <p:nvPr/>
        </p:nvSpPr>
        <p:spPr bwMode="auto">
          <a:xfrm>
            <a:off x="8697914" y="3825875"/>
            <a:ext cx="1210570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8697914" y="4206876"/>
            <a:ext cx="2206625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80"/>
          <p:cNvSpPr>
            <a:spLocks noChangeArrowheads="1"/>
          </p:cNvSpPr>
          <p:nvPr/>
        </p:nvSpPr>
        <p:spPr bwMode="auto">
          <a:xfrm>
            <a:off x="7542214" y="5372100"/>
            <a:ext cx="1210570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7542214" y="5753101"/>
            <a:ext cx="2916237" cy="634140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61"/>
          <p:cNvGrpSpPr/>
          <p:nvPr/>
        </p:nvGrpSpPr>
        <p:grpSpPr bwMode="auto">
          <a:xfrm flipH="1">
            <a:off x="7748588" y="2370140"/>
            <a:ext cx="884237" cy="261937"/>
            <a:chOff x="0" y="0"/>
            <a:chExt cx="1505426" cy="262890"/>
          </a:xfrm>
        </p:grpSpPr>
        <p:sp>
          <p:nvSpPr>
            <p:cNvPr id="53" name="直接连接符 62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直接连接符 63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5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35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8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350"/>
                            </p:stCondLst>
                            <p:childTnLst>
                              <p:par>
                                <p:cTn id="79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650"/>
                            </p:stCondLst>
                            <p:childTnLst>
                              <p:par>
                                <p:cTn id="10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150"/>
                            </p:stCondLst>
                            <p:childTnLst>
                              <p:par>
                                <p:cTn id="10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animBg="1"/>
      <p:bldP spid="7" grpId="0" animBg="1"/>
      <p:bldP spid="8" grpId="0" animBg="1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0" grpId="0" bldLvl="0" autoUpdateAnimBg="0"/>
      <p:bldP spid="51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42"/>
          <p:cNvSpPr>
            <a:spLocks noChangeArrowheads="1"/>
          </p:cNvSpPr>
          <p:nvPr/>
        </p:nvSpPr>
        <p:spPr bwMode="auto">
          <a:xfrm>
            <a:off x="9785351" y="3838575"/>
            <a:ext cx="923925" cy="2260600"/>
          </a:xfrm>
          <a:prstGeom prst="rect">
            <a:avLst/>
          </a:prstGeom>
          <a:solidFill>
            <a:schemeClr val="bg1">
              <a:alpha val="59999"/>
            </a:schemeClr>
          </a:solidFill>
          <a:ln w="9525">
            <a:noFill/>
            <a:bevel/>
          </a:ln>
        </p:spPr>
        <p:txBody>
          <a:bodyPr lIns="121912" tIns="60956" rIns="121912" bIns="6095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" name="矩形 37"/>
          <p:cNvSpPr>
            <a:spLocks noChangeArrowheads="1"/>
          </p:cNvSpPr>
          <p:nvPr/>
        </p:nvSpPr>
        <p:spPr bwMode="auto">
          <a:xfrm>
            <a:off x="4995863" y="3838575"/>
            <a:ext cx="4667251" cy="2260600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bevel/>
          </a:ln>
        </p:spPr>
        <p:txBody>
          <a:bodyPr lIns="121912" tIns="60956" rIns="121912" bIns="6095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5" name="矩形 46"/>
          <p:cNvSpPr>
            <a:spLocks noChangeAspect="1" noChangeArrowheads="1"/>
          </p:cNvSpPr>
          <p:nvPr/>
        </p:nvSpPr>
        <p:spPr bwMode="auto">
          <a:xfrm>
            <a:off x="1485901" y="3838575"/>
            <a:ext cx="3389313" cy="226060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9525">
            <a:noFill/>
            <a:bevel/>
          </a:ln>
        </p:spPr>
        <p:txBody>
          <a:bodyPr lIns="121912" tIns="60956" rIns="121912" bIns="6095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6" name="矩形 47"/>
          <p:cNvSpPr>
            <a:spLocks noChangeAspect="1" noChangeArrowheads="1"/>
          </p:cNvSpPr>
          <p:nvPr/>
        </p:nvSpPr>
        <p:spPr bwMode="auto">
          <a:xfrm>
            <a:off x="3840165" y="1485900"/>
            <a:ext cx="3386137" cy="225901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bevel/>
          </a:ln>
        </p:spPr>
        <p:txBody>
          <a:bodyPr lIns="121912" tIns="60956" rIns="121912" bIns="6095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1485900" y="1484313"/>
            <a:ext cx="2260600" cy="2260600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bevel/>
          </a:ln>
        </p:spPr>
        <p:txBody>
          <a:bodyPr lIns="121912" tIns="60956" rIns="121912" bIns="6095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8" name="矩形 59"/>
          <p:cNvSpPr>
            <a:spLocks noChangeAspect="1" noChangeArrowheads="1"/>
          </p:cNvSpPr>
          <p:nvPr/>
        </p:nvSpPr>
        <p:spPr bwMode="auto">
          <a:xfrm>
            <a:off x="7319963" y="1484313"/>
            <a:ext cx="3389312" cy="2260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bevel/>
          </a:ln>
        </p:spPr>
        <p:txBody>
          <a:bodyPr lIns="121912" tIns="60956" rIns="121912" bIns="6095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9" name="矩形 56"/>
          <p:cNvSpPr>
            <a:spLocks noChangeArrowheads="1"/>
          </p:cNvSpPr>
          <p:nvPr/>
        </p:nvSpPr>
        <p:spPr bwMode="auto">
          <a:xfrm>
            <a:off x="1485900" y="1612902"/>
            <a:ext cx="2152651" cy="471981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121912" tIns="60956" rIns="121912" bIns="60956">
            <a:spAutoFit/>
          </a:bodyPr>
          <a:lstStyle/>
          <a:p>
            <a:pPr algn="r"/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添加主题</a:t>
            </a:r>
            <a:endParaRPr lang="zh-CN" alt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57"/>
          <p:cNvSpPr>
            <a:spLocks noChangeArrowheads="1"/>
          </p:cNvSpPr>
          <p:nvPr/>
        </p:nvSpPr>
        <p:spPr bwMode="auto">
          <a:xfrm>
            <a:off x="1801814" y="2062164"/>
            <a:ext cx="1841500" cy="661712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121912" tIns="60956" rIns="121912" bIns="60956">
            <a:spAutoFit/>
          </a:bodyPr>
          <a:lstStyle/>
          <a:p>
            <a:pPr algn="r">
              <a:lnSpc>
                <a:spcPts val="2125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文字描述，总结概括，内容大纲。</a:t>
            </a:r>
            <a:r>
              <a:rPr 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 </a:t>
            </a:r>
            <a:endParaRPr lang="zh-CN" altLang="en-US" sz="14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1" name="矩形 44"/>
          <p:cNvSpPr>
            <a:spLocks noChangeArrowheads="1"/>
          </p:cNvSpPr>
          <p:nvPr/>
        </p:nvSpPr>
        <p:spPr bwMode="auto">
          <a:xfrm>
            <a:off x="5126039" y="3979864"/>
            <a:ext cx="3098800" cy="471981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121912" tIns="60956" rIns="121912" bIns="60956">
            <a:spAutoFit/>
          </a:bodyPr>
          <a:lstStyle/>
          <a:p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添加主题</a:t>
            </a:r>
            <a:endParaRPr lang="zh-CN" alt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45"/>
          <p:cNvSpPr>
            <a:spLocks noChangeArrowheads="1"/>
          </p:cNvSpPr>
          <p:nvPr/>
        </p:nvSpPr>
        <p:spPr bwMode="auto">
          <a:xfrm>
            <a:off x="5126039" y="4381501"/>
            <a:ext cx="4281487" cy="1026170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121912" tIns="60956" rIns="121912" bIns="60956">
            <a:spAutoFit/>
          </a:bodyPr>
          <a:lstStyle/>
          <a:p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右键点击图片选择设置图片格式可直接替换图片，在此录入上述图表的综合描述说明，在此录入上述图表的综合分析说明，在此录入上述图表的综合分析说明，在此录入上述图表的综合分析说明。 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燕尾形 1"/>
          <p:cNvSpPr>
            <a:spLocks noChangeArrowheads="1"/>
          </p:cNvSpPr>
          <p:nvPr/>
        </p:nvSpPr>
        <p:spPr bwMode="auto">
          <a:xfrm>
            <a:off x="11085513" y="3487737"/>
            <a:ext cx="512763" cy="512763"/>
          </a:xfrm>
          <a:prstGeom prst="chevron">
            <a:avLst>
              <a:gd name="adj" fmla="val 50000"/>
            </a:avLst>
          </a:prstGeom>
          <a:solidFill>
            <a:schemeClr val="bg1">
              <a:alpha val="29803"/>
            </a:schemeClr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4" name="燕尾形 23"/>
          <p:cNvSpPr>
            <a:spLocks noChangeArrowheads="1"/>
          </p:cNvSpPr>
          <p:nvPr/>
        </p:nvSpPr>
        <p:spPr bwMode="auto">
          <a:xfrm flipH="1">
            <a:off x="650876" y="3487737"/>
            <a:ext cx="512763" cy="512763"/>
          </a:xfrm>
          <a:prstGeom prst="chevron">
            <a:avLst>
              <a:gd name="adj" fmla="val 50000"/>
            </a:avLst>
          </a:prstGeom>
          <a:solidFill>
            <a:schemeClr val="bg1">
              <a:alpha val="29803"/>
            </a:schemeClr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750" fill="hold"/>
                                        <p:tgtEl>
                                          <p:spTgt spid="13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750" fill="hold"/>
                                        <p:tgtEl>
                                          <p:spTgt spid="1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bldLvl="0" animBg="1" autoUpdateAnimBg="0"/>
      <p:bldP spid="4" grpId="0" bldLvl="0" animBg="1" autoUpdateAnimBg="0"/>
      <p:bldP spid="5" grpId="0" bldLvl="0" animBg="1" autoUpdateAnimBg="0"/>
      <p:bldP spid="6" grpId="0" bldLvl="0" animBg="1" autoUpdateAnimBg="0"/>
      <p:bldP spid="7" grpId="0" bldLvl="0" animBg="1" autoUpdateAnimBg="0"/>
      <p:bldP spid="8" grpId="0" bldLvl="0" animBg="1" autoUpdateAnimBg="0"/>
      <p:bldP spid="9" grpId="0" bldLvl="0" autoUpdateAnimBg="0"/>
      <p:bldP spid="10" grpId="0" bldLvl="0" autoUpdateAnimBg="0"/>
      <p:bldP spid="11" grpId="0" bldLvl="0" autoUpdateAnimBg="0"/>
      <p:bldP spid="12" grpId="0" bldLvl="0" autoUpdateAnimBg="0"/>
      <p:bldP spid="13" grpId="0" bldLvl="0" animBg="1" autoUpdateAnimBg="0"/>
      <p:bldP spid="13" grpId="1" bldLvl="0" animBg="1" autoUpdateAnimBg="0"/>
      <p:bldP spid="14" grpId="0" bldLvl="0" animBg="1" autoUpdateAnimBg="0"/>
      <p:bldP spid="14" grpId="1" bldLvl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5"/>
          <p:cNvGrpSpPr/>
          <p:nvPr/>
        </p:nvGrpSpPr>
        <p:grpSpPr bwMode="auto">
          <a:xfrm>
            <a:off x="1484313" y="3225801"/>
            <a:ext cx="3952875" cy="442913"/>
            <a:chOff x="0" y="0"/>
            <a:chExt cx="3952876" cy="441648"/>
          </a:xfrm>
        </p:grpSpPr>
        <p:sp>
          <p:nvSpPr>
            <p:cNvPr id="4" name="圆角矩形 3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圆角矩形 4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圆角矩形 5"/>
            <p:cNvSpPr>
              <a:spLocks noChangeArrowheads="1"/>
            </p:cNvSpPr>
            <p:nvPr/>
          </p:nvSpPr>
          <p:spPr bwMode="auto">
            <a:xfrm>
              <a:off x="3128963" y="1302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文本框 34"/>
            <p:cNvSpPr>
              <a:spLocks noChangeArrowheads="1"/>
            </p:cNvSpPr>
            <p:nvPr/>
          </p:nvSpPr>
          <p:spPr bwMode="auto">
            <a:xfrm>
              <a:off x="1157180" y="45035"/>
              <a:ext cx="1648045" cy="3375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6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文本框 37"/>
            <p:cNvSpPr>
              <a:spLocks noChangeArrowheads="1"/>
            </p:cNvSpPr>
            <p:nvPr/>
          </p:nvSpPr>
          <p:spPr bwMode="auto">
            <a:xfrm>
              <a:off x="3128962" y="43113"/>
              <a:ext cx="823914" cy="3375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5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60%</a:t>
              </a:r>
              <a:endParaRPr lang="zh-CN" altLang="en-US" sz="1335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文本框 41"/>
            <p:cNvSpPr>
              <a:spLocks noChangeArrowheads="1"/>
            </p:cNvSpPr>
            <p:nvPr/>
          </p:nvSpPr>
          <p:spPr bwMode="auto">
            <a:xfrm>
              <a:off x="0" y="30087"/>
              <a:ext cx="823914" cy="33752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5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40%</a:t>
              </a:r>
              <a:endParaRPr lang="zh-CN" altLang="en-US" sz="1335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6"/>
          <p:cNvGrpSpPr/>
          <p:nvPr/>
        </p:nvGrpSpPr>
        <p:grpSpPr bwMode="auto">
          <a:xfrm>
            <a:off x="1484313" y="3943349"/>
            <a:ext cx="3952875" cy="433388"/>
            <a:chOff x="0" y="0"/>
            <a:chExt cx="3952876" cy="433388"/>
          </a:xfrm>
        </p:grpSpPr>
        <p:sp>
          <p:nvSpPr>
            <p:cNvPr id="11" name="圆角矩形 7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圆角矩形 9"/>
            <p:cNvSpPr>
              <a:spLocks noChangeArrowheads="1"/>
            </p:cNvSpPr>
            <p:nvPr/>
          </p:nvSpPr>
          <p:spPr bwMode="auto">
            <a:xfrm>
              <a:off x="3128963" y="476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文本框 32"/>
            <p:cNvSpPr>
              <a:spLocks noChangeArrowheads="1"/>
            </p:cNvSpPr>
            <p:nvPr/>
          </p:nvSpPr>
          <p:spPr bwMode="auto">
            <a:xfrm>
              <a:off x="1157180" y="45035"/>
              <a:ext cx="1648045" cy="3385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文本框 38"/>
            <p:cNvSpPr>
              <a:spLocks noChangeArrowheads="1"/>
            </p:cNvSpPr>
            <p:nvPr/>
          </p:nvSpPr>
          <p:spPr bwMode="auto">
            <a:xfrm>
              <a:off x="3128962" y="34853"/>
              <a:ext cx="823914" cy="3384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5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  <a:endParaRPr lang="zh-CN" altLang="en-US" sz="1335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文本框 42"/>
            <p:cNvSpPr>
              <a:spLocks noChangeArrowheads="1"/>
            </p:cNvSpPr>
            <p:nvPr/>
          </p:nvSpPr>
          <p:spPr bwMode="auto">
            <a:xfrm>
              <a:off x="0" y="30088"/>
              <a:ext cx="823914" cy="3384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5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30%</a:t>
              </a:r>
              <a:endParaRPr lang="zh-CN" altLang="en-US" sz="1335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1484313" y="4651375"/>
            <a:ext cx="3952875" cy="433388"/>
            <a:chOff x="0" y="0"/>
            <a:chExt cx="3952876" cy="433388"/>
          </a:xfrm>
        </p:grpSpPr>
        <p:sp>
          <p:nvSpPr>
            <p:cNvPr id="19" name="圆角矩形 10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圆角矩形 11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圆角矩形 12"/>
            <p:cNvSpPr>
              <a:spLocks noChangeArrowheads="1"/>
            </p:cNvSpPr>
            <p:nvPr/>
          </p:nvSpPr>
          <p:spPr bwMode="auto">
            <a:xfrm>
              <a:off x="3128963" y="476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文本框 33"/>
            <p:cNvSpPr>
              <a:spLocks noChangeArrowheads="1"/>
            </p:cNvSpPr>
            <p:nvPr/>
          </p:nvSpPr>
          <p:spPr bwMode="auto">
            <a:xfrm>
              <a:off x="1157180" y="45035"/>
              <a:ext cx="1648045" cy="3385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6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文本框 39"/>
            <p:cNvSpPr>
              <a:spLocks noChangeArrowheads="1"/>
            </p:cNvSpPr>
            <p:nvPr/>
          </p:nvSpPr>
          <p:spPr bwMode="auto">
            <a:xfrm>
              <a:off x="3128962" y="34853"/>
              <a:ext cx="823914" cy="3384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5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20%</a:t>
              </a:r>
              <a:endParaRPr lang="zh-CN" altLang="en-US" sz="1335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43"/>
            <p:cNvSpPr>
              <a:spLocks noChangeArrowheads="1"/>
            </p:cNvSpPr>
            <p:nvPr/>
          </p:nvSpPr>
          <p:spPr bwMode="auto">
            <a:xfrm>
              <a:off x="0" y="30091"/>
              <a:ext cx="823914" cy="3384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5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  <a:endParaRPr lang="zh-CN" altLang="en-US" sz="1335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17"/>
          <p:cNvGrpSpPr/>
          <p:nvPr/>
        </p:nvGrpSpPr>
        <p:grpSpPr bwMode="auto">
          <a:xfrm>
            <a:off x="1484313" y="5359401"/>
            <a:ext cx="3952875" cy="431800"/>
            <a:chOff x="0" y="0"/>
            <a:chExt cx="3952876" cy="431007"/>
          </a:xfrm>
        </p:grpSpPr>
        <p:sp>
          <p:nvSpPr>
            <p:cNvPr id="26" name="圆角矩形 13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圆角矩形 14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圆角矩形 15"/>
            <p:cNvSpPr>
              <a:spLocks noChangeArrowheads="1"/>
            </p:cNvSpPr>
            <p:nvPr/>
          </p:nvSpPr>
          <p:spPr bwMode="auto">
            <a:xfrm>
              <a:off x="3128963" y="2382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文本框 35"/>
            <p:cNvSpPr>
              <a:spLocks noChangeArrowheads="1"/>
            </p:cNvSpPr>
            <p:nvPr/>
          </p:nvSpPr>
          <p:spPr bwMode="auto">
            <a:xfrm>
              <a:off x="1157180" y="45034"/>
              <a:ext cx="1648045" cy="33793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6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文本框 40"/>
            <p:cNvSpPr>
              <a:spLocks noChangeArrowheads="1"/>
            </p:cNvSpPr>
            <p:nvPr/>
          </p:nvSpPr>
          <p:spPr bwMode="auto">
            <a:xfrm>
              <a:off x="3128962" y="32472"/>
              <a:ext cx="823914" cy="33787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5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50%</a:t>
              </a:r>
              <a:endParaRPr lang="zh-CN" altLang="en-US" sz="1335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文本框 44"/>
            <p:cNvSpPr>
              <a:spLocks noChangeArrowheads="1"/>
            </p:cNvSpPr>
            <p:nvPr/>
          </p:nvSpPr>
          <p:spPr bwMode="auto">
            <a:xfrm>
              <a:off x="0" y="30089"/>
              <a:ext cx="823914" cy="33787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5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50%</a:t>
              </a:r>
              <a:endParaRPr lang="zh-CN" altLang="en-US" sz="1335" baseline="-3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400176" y="1595438"/>
            <a:ext cx="9509125" cy="1266236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48"/>
          <p:cNvSpPr>
            <a:spLocks noChangeArrowheads="1"/>
          </p:cNvSpPr>
          <p:nvPr/>
        </p:nvSpPr>
        <p:spPr bwMode="auto">
          <a:xfrm>
            <a:off x="5940426" y="3133726"/>
            <a:ext cx="1550988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5940426" y="3554414"/>
            <a:ext cx="2390775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50"/>
          <p:cNvSpPr>
            <a:spLocks noChangeArrowheads="1"/>
          </p:cNvSpPr>
          <p:nvPr/>
        </p:nvSpPr>
        <p:spPr bwMode="auto">
          <a:xfrm>
            <a:off x="8483601" y="3133726"/>
            <a:ext cx="1550988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8483601" y="3554414"/>
            <a:ext cx="2366963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54"/>
          <p:cNvSpPr>
            <a:spLocks noChangeArrowheads="1"/>
          </p:cNvSpPr>
          <p:nvPr/>
        </p:nvSpPr>
        <p:spPr bwMode="auto">
          <a:xfrm>
            <a:off x="5940426" y="4618040"/>
            <a:ext cx="1550988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5940426" y="5038726"/>
            <a:ext cx="2390775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56"/>
          <p:cNvSpPr>
            <a:spLocks noChangeArrowheads="1"/>
          </p:cNvSpPr>
          <p:nvPr/>
        </p:nvSpPr>
        <p:spPr bwMode="auto">
          <a:xfrm>
            <a:off x="8483601" y="4618040"/>
            <a:ext cx="1550988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6" rIns="91431" bIns="45716">
            <a:spAutoFit/>
          </a:bodyPr>
          <a:lstStyle/>
          <a:p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8483601" y="5038726"/>
            <a:ext cx="2366963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2" grpId="0" bldLvl="0" autoUpdateAnimBg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991545" y="836713"/>
            <a:ext cx="2664295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6000" b="1" spc="-150" dirty="0" smtClean="0">
                <a:solidFill>
                  <a:schemeClr val="bg1">
                    <a:alpha val="8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6000" b="1" spc="-150" dirty="0">
              <a:solidFill>
                <a:schemeClr val="bg1">
                  <a:alpha val="83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21994" y="2996952"/>
            <a:ext cx="7962438" cy="720080"/>
            <a:chOff x="2021994" y="2060848"/>
            <a:chExt cx="7962438" cy="720080"/>
          </a:xfrm>
        </p:grpSpPr>
        <p:sp>
          <p:nvSpPr>
            <p:cNvPr id="2" name="圆角矩形 1"/>
            <p:cNvSpPr/>
            <p:nvPr/>
          </p:nvSpPr>
          <p:spPr>
            <a:xfrm>
              <a:off x="2021994" y="2060848"/>
              <a:ext cx="7962438" cy="720080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rgbClr val="0070C0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709874" y="2097722"/>
              <a:ext cx="115387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079776" y="2097722"/>
              <a:ext cx="45365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工作经验总结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2358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6"/>
          <p:cNvGrpSpPr/>
          <p:nvPr/>
        </p:nvGrpSpPr>
        <p:grpSpPr bwMode="auto">
          <a:xfrm>
            <a:off x="3506789" y="2433638"/>
            <a:ext cx="6534151" cy="1008063"/>
            <a:chOff x="0" y="0"/>
            <a:chExt cx="6535007" cy="1008202"/>
          </a:xfrm>
        </p:grpSpPr>
        <p:cxnSp>
          <p:nvCxnSpPr>
            <p:cNvPr id="4" name="肘形连接符 151"/>
            <p:cNvCxnSpPr>
              <a:cxnSpLocks noChangeShapeType="1"/>
              <a:stCxn id="5" idx="6"/>
              <a:endCxn id="31" idx="2"/>
            </p:cNvCxnSpPr>
            <p:nvPr/>
          </p:nvCxnSpPr>
          <p:spPr bwMode="auto">
            <a:xfrm>
              <a:off x="756000" y="378000"/>
              <a:ext cx="5779007" cy="630202"/>
            </a:xfrm>
            <a:prstGeom prst="bentConnector3">
              <a:avLst>
                <a:gd name="adj1" fmla="val 46218"/>
              </a:avLst>
            </a:prstGeom>
            <a:noFill/>
            <a:ln w="12700">
              <a:solidFill>
                <a:schemeClr val="bg1"/>
              </a:solidFill>
              <a:bevel/>
            </a:ln>
          </p:spPr>
        </p:cxnSp>
        <p:sp>
          <p:nvSpPr>
            <p:cNvPr id="5" name="椭圆 13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chemeClr val="bg1">
                <a:alpha val="5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grpSp>
          <p:nvGrpSpPr>
            <p:cNvPr id="6" name="组合 125"/>
            <p:cNvGrpSpPr/>
            <p:nvPr/>
          </p:nvGrpSpPr>
          <p:grpSpPr bwMode="auto">
            <a:xfrm>
              <a:off x="153000" y="136763"/>
              <a:ext cx="450000" cy="434596"/>
              <a:chOff x="0" y="0"/>
              <a:chExt cx="583915" cy="496874"/>
            </a:xfrm>
          </p:grpSpPr>
          <p:sp>
            <p:nvSpPr>
              <p:cNvPr id="7" name="Freeform 159"/>
              <p:cNvSpPr>
                <a:spLocks noChangeArrowheads="1"/>
              </p:cNvSpPr>
              <p:nvPr/>
            </p:nvSpPr>
            <p:spPr bwMode="auto">
              <a:xfrm>
                <a:off x="61656" y="94297"/>
                <a:ext cx="460603" cy="402577"/>
              </a:xfrm>
              <a:custGeom>
                <a:avLst/>
                <a:gdLst>
                  <a:gd name="T0" fmla="*/ 247361 w 54"/>
                  <a:gd name="T1" fmla="*/ 8565 h 47"/>
                  <a:gd name="T2" fmla="*/ 204712 w 54"/>
                  <a:gd name="T3" fmla="*/ 8565 h 47"/>
                  <a:gd name="T4" fmla="*/ 17059 w 54"/>
                  <a:gd name="T5" fmla="*/ 128482 h 47"/>
                  <a:gd name="T6" fmla="*/ 0 w 54"/>
                  <a:gd name="T7" fmla="*/ 171309 h 47"/>
                  <a:gd name="T8" fmla="*/ 0 w 54"/>
                  <a:gd name="T9" fmla="*/ 376881 h 47"/>
                  <a:gd name="T10" fmla="*/ 25589 w 54"/>
                  <a:gd name="T11" fmla="*/ 402577 h 47"/>
                  <a:gd name="T12" fmla="*/ 110886 w 54"/>
                  <a:gd name="T13" fmla="*/ 402577 h 47"/>
                  <a:gd name="T14" fmla="*/ 136475 w 54"/>
                  <a:gd name="T15" fmla="*/ 376881 h 47"/>
                  <a:gd name="T16" fmla="*/ 136475 w 54"/>
                  <a:gd name="T17" fmla="*/ 231268 h 47"/>
                  <a:gd name="T18" fmla="*/ 162064 w 54"/>
                  <a:gd name="T19" fmla="*/ 205571 h 47"/>
                  <a:gd name="T20" fmla="*/ 298539 w 54"/>
                  <a:gd name="T21" fmla="*/ 205571 h 47"/>
                  <a:gd name="T22" fmla="*/ 324128 w 54"/>
                  <a:gd name="T23" fmla="*/ 231268 h 47"/>
                  <a:gd name="T24" fmla="*/ 324128 w 54"/>
                  <a:gd name="T25" fmla="*/ 376881 h 47"/>
                  <a:gd name="T26" fmla="*/ 349717 w 54"/>
                  <a:gd name="T27" fmla="*/ 402577 h 47"/>
                  <a:gd name="T28" fmla="*/ 435014 w 54"/>
                  <a:gd name="T29" fmla="*/ 402577 h 47"/>
                  <a:gd name="T30" fmla="*/ 460603 w 54"/>
                  <a:gd name="T31" fmla="*/ 376881 h 47"/>
                  <a:gd name="T32" fmla="*/ 460603 w 54"/>
                  <a:gd name="T33" fmla="*/ 171309 h 47"/>
                  <a:gd name="T34" fmla="*/ 443544 w 54"/>
                  <a:gd name="T35" fmla="*/ 137048 h 47"/>
                  <a:gd name="T36" fmla="*/ 247361 w 54"/>
                  <a:gd name="T37" fmla="*/ 8565 h 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4"/>
                  <a:gd name="T58" fmla="*/ 0 h 47"/>
                  <a:gd name="T59" fmla="*/ 54 w 54"/>
                  <a:gd name="T60" fmla="*/ 47 h 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" name="Freeform 1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83915" cy="224863"/>
              </a:xfrm>
              <a:custGeom>
                <a:avLst/>
                <a:gdLst>
                  <a:gd name="T0" fmla="*/ 549567 w 68"/>
                  <a:gd name="T1" fmla="*/ 172972 h 26"/>
                  <a:gd name="T2" fmla="*/ 523806 w 68"/>
                  <a:gd name="T3" fmla="*/ 129729 h 26"/>
                  <a:gd name="T4" fmla="*/ 523806 w 68"/>
                  <a:gd name="T5" fmla="*/ 86486 h 26"/>
                  <a:gd name="T6" fmla="*/ 498045 w 68"/>
                  <a:gd name="T7" fmla="*/ 60540 h 26"/>
                  <a:gd name="T8" fmla="*/ 489458 w 68"/>
                  <a:gd name="T9" fmla="*/ 60540 h 26"/>
                  <a:gd name="T10" fmla="*/ 463697 w 68"/>
                  <a:gd name="T11" fmla="*/ 86486 h 26"/>
                  <a:gd name="T12" fmla="*/ 463697 w 68"/>
                  <a:gd name="T13" fmla="*/ 86486 h 26"/>
                  <a:gd name="T14" fmla="*/ 446523 w 68"/>
                  <a:gd name="T15" fmla="*/ 103783 h 26"/>
                  <a:gd name="T16" fmla="*/ 309131 w 68"/>
                  <a:gd name="T17" fmla="*/ 8649 h 26"/>
                  <a:gd name="T18" fmla="*/ 283371 w 68"/>
                  <a:gd name="T19" fmla="*/ 0 h 26"/>
                  <a:gd name="T20" fmla="*/ 257610 w 68"/>
                  <a:gd name="T21" fmla="*/ 8649 h 26"/>
                  <a:gd name="T22" fmla="*/ 17174 w 68"/>
                  <a:gd name="T23" fmla="*/ 172972 h 26"/>
                  <a:gd name="T24" fmla="*/ 8587 w 68"/>
                  <a:gd name="T25" fmla="*/ 207566 h 26"/>
                  <a:gd name="T26" fmla="*/ 42935 w 68"/>
                  <a:gd name="T27" fmla="*/ 207566 h 26"/>
                  <a:gd name="T28" fmla="*/ 266196 w 68"/>
                  <a:gd name="T29" fmla="*/ 60540 h 26"/>
                  <a:gd name="T30" fmla="*/ 309131 w 68"/>
                  <a:gd name="T31" fmla="*/ 60540 h 26"/>
                  <a:gd name="T32" fmla="*/ 540980 w 68"/>
                  <a:gd name="T33" fmla="*/ 216214 h 26"/>
                  <a:gd name="T34" fmla="*/ 575328 w 68"/>
                  <a:gd name="T35" fmla="*/ 216214 h 26"/>
                  <a:gd name="T36" fmla="*/ 566741 w 68"/>
                  <a:gd name="T37" fmla="*/ 181620 h 26"/>
                  <a:gd name="T38" fmla="*/ 549567 w 68"/>
                  <a:gd name="T39" fmla="*/ 172972 h 2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8"/>
                  <a:gd name="T61" fmla="*/ 0 h 26"/>
                  <a:gd name="T62" fmla="*/ 68 w 68"/>
                  <a:gd name="T63" fmla="*/ 26 h 2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9" name="组合 4"/>
          <p:cNvGrpSpPr/>
          <p:nvPr/>
        </p:nvGrpSpPr>
        <p:grpSpPr bwMode="auto">
          <a:xfrm>
            <a:off x="3506790" y="4310063"/>
            <a:ext cx="4067175" cy="755651"/>
            <a:chOff x="0" y="0"/>
            <a:chExt cx="4066973" cy="756000"/>
          </a:xfrm>
        </p:grpSpPr>
        <p:cxnSp>
          <p:nvCxnSpPr>
            <p:cNvPr id="10" name="肘形连接符 160"/>
            <p:cNvCxnSpPr>
              <a:cxnSpLocks noChangeShapeType="1"/>
              <a:stCxn id="11" idx="6"/>
              <a:endCxn id="33" idx="2"/>
            </p:cNvCxnSpPr>
            <p:nvPr/>
          </p:nvCxnSpPr>
          <p:spPr bwMode="auto">
            <a:xfrm>
              <a:off x="756000" y="378000"/>
              <a:ext cx="3310973" cy="376143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bg1"/>
              </a:solidFill>
              <a:bevel/>
            </a:ln>
          </p:spPr>
        </p:cxnSp>
        <p:sp>
          <p:nvSpPr>
            <p:cNvPr id="11" name="椭圆 140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chemeClr val="bg1">
                <a:alpha val="5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Freeform 277"/>
            <p:cNvSpPr>
              <a:spLocks noEditPoints="1" noChangeArrowheads="1"/>
            </p:cNvSpPr>
            <p:nvPr/>
          </p:nvSpPr>
          <p:spPr bwMode="auto">
            <a:xfrm>
              <a:off x="190444" y="121807"/>
              <a:ext cx="383972" cy="455826"/>
            </a:xfrm>
            <a:custGeom>
              <a:avLst/>
              <a:gdLst>
                <a:gd name="T0" fmla="*/ 330642 w 72"/>
                <a:gd name="T1" fmla="*/ 174910 h 86"/>
                <a:gd name="T2" fmla="*/ 303978 w 72"/>
                <a:gd name="T3" fmla="*/ 174910 h 86"/>
                <a:gd name="T4" fmla="*/ 303978 w 72"/>
                <a:gd name="T5" fmla="*/ 100706 h 86"/>
                <a:gd name="T6" fmla="*/ 202652 w 72"/>
                <a:gd name="T7" fmla="*/ 0 h 86"/>
                <a:gd name="T8" fmla="*/ 181320 w 72"/>
                <a:gd name="T9" fmla="*/ 0 h 86"/>
                <a:gd name="T10" fmla="*/ 79994 w 72"/>
                <a:gd name="T11" fmla="*/ 100706 h 86"/>
                <a:gd name="T12" fmla="*/ 79994 w 72"/>
                <a:gd name="T13" fmla="*/ 174910 h 86"/>
                <a:gd name="T14" fmla="*/ 53329 w 72"/>
                <a:gd name="T15" fmla="*/ 174910 h 86"/>
                <a:gd name="T16" fmla="*/ 0 w 72"/>
                <a:gd name="T17" fmla="*/ 227913 h 86"/>
                <a:gd name="T18" fmla="*/ 0 w 72"/>
                <a:gd name="T19" fmla="*/ 402823 h 86"/>
                <a:gd name="T20" fmla="*/ 53329 w 72"/>
                <a:gd name="T21" fmla="*/ 455826 h 86"/>
                <a:gd name="T22" fmla="*/ 330642 w 72"/>
                <a:gd name="T23" fmla="*/ 455826 h 86"/>
                <a:gd name="T24" fmla="*/ 383972 w 72"/>
                <a:gd name="T25" fmla="*/ 402823 h 86"/>
                <a:gd name="T26" fmla="*/ 383972 w 72"/>
                <a:gd name="T27" fmla="*/ 227913 h 86"/>
                <a:gd name="T28" fmla="*/ 330642 w 72"/>
                <a:gd name="T29" fmla="*/ 174910 h 86"/>
                <a:gd name="T30" fmla="*/ 223984 w 72"/>
                <a:gd name="T31" fmla="*/ 413424 h 86"/>
                <a:gd name="T32" fmla="*/ 165321 w 72"/>
                <a:gd name="T33" fmla="*/ 413424 h 86"/>
                <a:gd name="T34" fmla="*/ 170654 w 72"/>
                <a:gd name="T35" fmla="*/ 339219 h 86"/>
                <a:gd name="T36" fmla="*/ 154655 w 72"/>
                <a:gd name="T37" fmla="*/ 307418 h 86"/>
                <a:gd name="T38" fmla="*/ 191986 w 72"/>
                <a:gd name="T39" fmla="*/ 270315 h 86"/>
                <a:gd name="T40" fmla="*/ 229317 w 72"/>
                <a:gd name="T41" fmla="*/ 307418 h 86"/>
                <a:gd name="T42" fmla="*/ 213318 w 72"/>
                <a:gd name="T43" fmla="*/ 339219 h 86"/>
                <a:gd name="T44" fmla="*/ 223984 w 72"/>
                <a:gd name="T45" fmla="*/ 413424 h 86"/>
                <a:gd name="T46" fmla="*/ 266647 w 72"/>
                <a:gd name="T47" fmla="*/ 174910 h 86"/>
                <a:gd name="T48" fmla="*/ 117325 w 72"/>
                <a:gd name="T49" fmla="*/ 174910 h 86"/>
                <a:gd name="T50" fmla="*/ 117325 w 72"/>
                <a:gd name="T51" fmla="*/ 100706 h 86"/>
                <a:gd name="T52" fmla="*/ 181320 w 72"/>
                <a:gd name="T53" fmla="*/ 37102 h 86"/>
                <a:gd name="T54" fmla="*/ 202652 w 72"/>
                <a:gd name="T55" fmla="*/ 37102 h 86"/>
                <a:gd name="T56" fmla="*/ 266647 w 72"/>
                <a:gd name="T57" fmla="*/ 100706 h 86"/>
                <a:gd name="T58" fmla="*/ 266647 w 72"/>
                <a:gd name="T59" fmla="*/ 174910 h 8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86"/>
                <a:gd name="T92" fmla="*/ 72 w 72"/>
                <a:gd name="T93" fmla="*/ 86 h 8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bevel/>
            </a:ln>
          </p:spPr>
          <p:txBody>
            <a:bodyPr lIns="162560" tIns="81280" rIns="162560" bIns="81280"/>
            <a:lstStyle/>
            <a:p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5"/>
          <p:cNvGrpSpPr/>
          <p:nvPr/>
        </p:nvGrpSpPr>
        <p:grpSpPr bwMode="auto">
          <a:xfrm>
            <a:off x="3506789" y="3371852"/>
            <a:ext cx="5300663" cy="1052513"/>
            <a:chOff x="0" y="0"/>
            <a:chExt cx="5300991" cy="1051895"/>
          </a:xfrm>
        </p:grpSpPr>
        <p:cxnSp>
          <p:nvCxnSpPr>
            <p:cNvPr id="14" name="肘形连接符 154"/>
            <p:cNvCxnSpPr>
              <a:cxnSpLocks noChangeShapeType="1"/>
              <a:stCxn id="15" idx="6"/>
              <a:endCxn id="32" idx="2"/>
            </p:cNvCxnSpPr>
            <p:nvPr/>
          </p:nvCxnSpPr>
          <p:spPr bwMode="auto">
            <a:xfrm>
              <a:off x="756000" y="378000"/>
              <a:ext cx="4544991" cy="673895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bg1"/>
              </a:solidFill>
              <a:bevel/>
            </a:ln>
          </p:spPr>
        </p:cxnSp>
        <p:sp>
          <p:nvSpPr>
            <p:cNvPr id="15" name="椭圆 139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grpSp>
          <p:nvGrpSpPr>
            <p:cNvPr id="16" name="Group 92"/>
            <p:cNvGrpSpPr/>
            <p:nvPr/>
          </p:nvGrpSpPr>
          <p:grpSpPr bwMode="auto">
            <a:xfrm>
              <a:off x="153436" y="235588"/>
              <a:ext cx="474528" cy="295582"/>
              <a:chOff x="0" y="0"/>
              <a:chExt cx="471488" cy="293688"/>
            </a:xfrm>
          </p:grpSpPr>
          <p:sp>
            <p:nvSpPr>
              <p:cNvPr id="17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426225 w 125"/>
                  <a:gd name="T1" fmla="*/ 67774 h 78"/>
                  <a:gd name="T2" fmla="*/ 426225 w 125"/>
                  <a:gd name="T3" fmla="*/ 0 h 78"/>
                  <a:gd name="T4" fmla="*/ 0 w 125"/>
                  <a:gd name="T5" fmla="*/ 0 h 78"/>
                  <a:gd name="T6" fmla="*/ 0 w 125"/>
                  <a:gd name="T7" fmla="*/ 293688 h 78"/>
                  <a:gd name="T8" fmla="*/ 426225 w 125"/>
                  <a:gd name="T9" fmla="*/ 293688 h 78"/>
                  <a:gd name="T10" fmla="*/ 426225 w 125"/>
                  <a:gd name="T11" fmla="*/ 225914 h 78"/>
                  <a:gd name="T12" fmla="*/ 471488 w 125"/>
                  <a:gd name="T13" fmla="*/ 203322 h 78"/>
                  <a:gd name="T14" fmla="*/ 471488 w 125"/>
                  <a:gd name="T15" fmla="*/ 97896 h 78"/>
                  <a:gd name="T16" fmla="*/ 426225 w 125"/>
                  <a:gd name="T17" fmla="*/ 67774 h 78"/>
                  <a:gd name="T18" fmla="*/ 392278 w 125"/>
                  <a:gd name="T19" fmla="*/ 259801 h 78"/>
                  <a:gd name="T20" fmla="*/ 37719 w 125"/>
                  <a:gd name="T21" fmla="*/ 259801 h 78"/>
                  <a:gd name="T22" fmla="*/ 37719 w 125"/>
                  <a:gd name="T23" fmla="*/ 37652 h 78"/>
                  <a:gd name="T24" fmla="*/ 392278 w 125"/>
                  <a:gd name="T25" fmla="*/ 37652 h 78"/>
                  <a:gd name="T26" fmla="*/ 392278 w 125"/>
                  <a:gd name="T27" fmla="*/ 259801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9" name="Rectangle 9"/>
              <p:cNvSpPr>
                <a:spLocks noChangeArrowheads="1"/>
              </p:cNvSpPr>
              <p:nvPr/>
            </p:nvSpPr>
            <p:spPr bwMode="auto">
              <a:xfrm>
                <a:off x="63500" y="63499"/>
                <a:ext cx="90488" cy="16668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20" name="Rectangle 10"/>
              <p:cNvSpPr>
                <a:spLocks noChangeArrowheads="1"/>
              </p:cNvSpPr>
              <p:nvPr/>
            </p:nvSpPr>
            <p:spPr bwMode="auto">
              <a:xfrm>
                <a:off x="169862" y="63499"/>
                <a:ext cx="85725" cy="16668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 lIns="162560" tIns="81280" rIns="162560" bIns="81280"/>
              <a:lstStyle/>
              <a:p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21" name="组合 3"/>
          <p:cNvGrpSpPr/>
          <p:nvPr/>
        </p:nvGrpSpPr>
        <p:grpSpPr bwMode="auto">
          <a:xfrm>
            <a:off x="3506788" y="5248275"/>
            <a:ext cx="2454275" cy="755651"/>
            <a:chOff x="0" y="0"/>
            <a:chExt cx="2455131" cy="756000"/>
          </a:xfrm>
        </p:grpSpPr>
        <p:sp>
          <p:nvSpPr>
            <p:cNvPr id="22" name="直接连接符 68"/>
            <p:cNvSpPr>
              <a:spLocks noChangeShapeType="1"/>
            </p:cNvSpPr>
            <p:nvPr/>
          </p:nvSpPr>
          <p:spPr bwMode="auto">
            <a:xfrm flipH="1">
              <a:off x="412977" y="378001"/>
              <a:ext cx="2042154" cy="1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8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grpSp>
          <p:nvGrpSpPr>
            <p:cNvPr id="24" name="Group 9"/>
            <p:cNvGrpSpPr/>
            <p:nvPr/>
          </p:nvGrpSpPr>
          <p:grpSpPr bwMode="auto">
            <a:xfrm>
              <a:off x="124976" y="198348"/>
              <a:ext cx="516045" cy="382660"/>
              <a:chOff x="0" y="0"/>
              <a:chExt cx="374651" cy="277813"/>
            </a:xfrm>
          </p:grpSpPr>
          <p:sp>
            <p:nvSpPr>
              <p:cNvPr id="25" name="Freeform 17"/>
              <p:cNvSpPr>
                <a:spLocks noChangeArrowheads="1"/>
              </p:cNvSpPr>
              <p:nvPr/>
            </p:nvSpPr>
            <p:spPr bwMode="auto">
              <a:xfrm>
                <a:off x="141288" y="66675"/>
                <a:ext cx="233363" cy="211138"/>
              </a:xfrm>
              <a:custGeom>
                <a:avLst/>
                <a:gdLst>
                  <a:gd name="T0" fmla="*/ 233363 w 89"/>
                  <a:gd name="T1" fmla="*/ 86019 h 81"/>
                  <a:gd name="T2" fmla="*/ 112748 w 89"/>
                  <a:gd name="T3" fmla="*/ 0 h 81"/>
                  <a:gd name="T4" fmla="*/ 104882 w 89"/>
                  <a:gd name="T5" fmla="*/ 2607 h 81"/>
                  <a:gd name="T6" fmla="*/ 112748 w 89"/>
                  <a:gd name="T7" fmla="*/ 28673 h 81"/>
                  <a:gd name="T8" fmla="*/ 0 w 89"/>
                  <a:gd name="T9" fmla="*/ 114692 h 81"/>
                  <a:gd name="T10" fmla="*/ 0 w 89"/>
                  <a:gd name="T11" fmla="*/ 114692 h 81"/>
                  <a:gd name="T12" fmla="*/ 104882 w 89"/>
                  <a:gd name="T13" fmla="*/ 169432 h 81"/>
                  <a:gd name="T14" fmla="*/ 194032 w 89"/>
                  <a:gd name="T15" fmla="*/ 211138 h 81"/>
                  <a:gd name="T16" fmla="*/ 167812 w 89"/>
                  <a:gd name="T17" fmla="*/ 161612 h 81"/>
                  <a:gd name="T18" fmla="*/ 233363 w 89"/>
                  <a:gd name="T19" fmla="*/ 86019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9"/>
                  <a:gd name="T31" fmla="*/ 0 h 81"/>
                  <a:gd name="T32" fmla="*/ 89 w 89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6" name="Freeform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300" cy="209550"/>
              </a:xfrm>
              <a:custGeom>
                <a:avLst/>
                <a:gdLst>
                  <a:gd name="T0" fmla="*/ 233432 w 92"/>
                  <a:gd name="T1" fmla="*/ 55007 h 80"/>
                  <a:gd name="T2" fmla="*/ 120650 w 92"/>
                  <a:gd name="T3" fmla="*/ 0 h 80"/>
                  <a:gd name="T4" fmla="*/ 0 w 92"/>
                  <a:gd name="T5" fmla="*/ 83820 h 80"/>
                  <a:gd name="T6" fmla="*/ 65571 w 92"/>
                  <a:gd name="T7" fmla="*/ 159782 h 80"/>
                  <a:gd name="T8" fmla="*/ 36720 w 92"/>
                  <a:gd name="T9" fmla="*/ 209550 h 80"/>
                  <a:gd name="T10" fmla="*/ 125896 w 92"/>
                  <a:gd name="T11" fmla="*/ 170259 h 80"/>
                  <a:gd name="T12" fmla="*/ 128518 w 92"/>
                  <a:gd name="T13" fmla="*/ 167640 h 80"/>
                  <a:gd name="T14" fmla="*/ 241300 w 92"/>
                  <a:gd name="T15" fmla="*/ 83820 h 80"/>
                  <a:gd name="T16" fmla="*/ 233432 w 92"/>
                  <a:gd name="T17" fmla="*/ 55007 h 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2"/>
                  <a:gd name="T28" fmla="*/ 0 h 80"/>
                  <a:gd name="T29" fmla="*/ 92 w 92"/>
                  <a:gd name="T30" fmla="*/ 80 h 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sp>
        <p:nvSpPr>
          <p:cNvPr id="27" name="任意多边形 56"/>
          <p:cNvSpPr>
            <a:spLocks noChangeArrowheads="1"/>
          </p:cNvSpPr>
          <p:nvPr/>
        </p:nvSpPr>
        <p:spPr bwMode="auto">
          <a:xfrm>
            <a:off x="9594851" y="2260600"/>
            <a:ext cx="1181100" cy="3698875"/>
          </a:xfrm>
          <a:custGeom>
            <a:avLst/>
            <a:gdLst>
              <a:gd name="T0" fmla="*/ 1176576 w 1181100"/>
              <a:gd name="T1" fmla="*/ 0 h 3698875"/>
              <a:gd name="T2" fmla="*/ 1181100 w 1181100"/>
              <a:gd name="T3" fmla="*/ 0 h 3698875"/>
              <a:gd name="T4" fmla="*/ 1181100 w 1181100"/>
              <a:gd name="T5" fmla="*/ 3698875 h 3698875"/>
              <a:gd name="T6" fmla="*/ 0 w 1181100"/>
              <a:gd name="T7" fmla="*/ 3698875 h 3698875"/>
              <a:gd name="T8" fmla="*/ 0 w 1181100"/>
              <a:gd name="T9" fmla="*/ 1735796 h 3698875"/>
              <a:gd name="T10" fmla="*/ 48924 w 1181100"/>
              <a:gd name="T11" fmla="*/ 1697679 h 3698875"/>
              <a:gd name="T12" fmla="*/ 278759 w 1181100"/>
              <a:gd name="T13" fmla="*/ 1500789 h 3698875"/>
              <a:gd name="T14" fmla="*/ 453153 w 1181100"/>
              <a:gd name="T15" fmla="*/ 1330350 h 3698875"/>
              <a:gd name="T16" fmla="*/ 510936 w 1181100"/>
              <a:gd name="T17" fmla="*/ 1369308 h 3698875"/>
              <a:gd name="T18" fmla="*/ 590551 w 1181100"/>
              <a:gd name="T19" fmla="*/ 1385381 h 3698875"/>
              <a:gd name="T20" fmla="*/ 795088 w 1181100"/>
              <a:gd name="T21" fmla="*/ 1180844 h 3698875"/>
              <a:gd name="T22" fmla="*/ 735181 w 1181100"/>
              <a:gd name="T23" fmla="*/ 1036213 h 3698875"/>
              <a:gd name="T24" fmla="*/ 717723 w 1181100"/>
              <a:gd name="T25" fmla="*/ 1024442 h 3698875"/>
              <a:gd name="T26" fmla="*/ 820291 w 1181100"/>
              <a:gd name="T27" fmla="*/ 886780 h 3698875"/>
              <a:gd name="T28" fmla="*/ 1174186 w 1181100"/>
              <a:gd name="T29" fmla="*/ 21448 h 3698875"/>
              <a:gd name="T30" fmla="*/ 1176576 w 1181100"/>
              <a:gd name="T31" fmla="*/ 0 h 36988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81100"/>
              <a:gd name="T49" fmla="*/ 0 h 3698875"/>
              <a:gd name="T50" fmla="*/ 1181100 w 1181100"/>
              <a:gd name="T51" fmla="*/ 3698875 h 36988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chemeClr val="bg1">
              <a:alpha val="69019"/>
            </a:schemeClr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8" name="任意多边形 59"/>
          <p:cNvSpPr>
            <a:spLocks noChangeArrowheads="1"/>
          </p:cNvSpPr>
          <p:nvPr/>
        </p:nvSpPr>
        <p:spPr bwMode="auto">
          <a:xfrm>
            <a:off x="8361363" y="4038602"/>
            <a:ext cx="1181100" cy="1922463"/>
          </a:xfrm>
          <a:custGeom>
            <a:avLst/>
            <a:gdLst>
              <a:gd name="T0" fmla="*/ 1181100 w 1181100"/>
              <a:gd name="T1" fmla="*/ 0 h 1921854"/>
              <a:gd name="T2" fmla="*/ 1181100 w 1181100"/>
              <a:gd name="T3" fmla="*/ 1922463 h 1921854"/>
              <a:gd name="T4" fmla="*/ 0 w 1181100"/>
              <a:gd name="T5" fmla="*/ 1922463 h 1921854"/>
              <a:gd name="T6" fmla="*/ 0 w 1181100"/>
              <a:gd name="T7" fmla="*/ 732198 h 1921854"/>
              <a:gd name="T8" fmla="*/ 319230 w 1181100"/>
              <a:gd name="T9" fmla="*/ 562431 h 1921854"/>
              <a:gd name="T10" fmla="*/ 425975 w 1181100"/>
              <a:gd name="T11" fmla="*/ 500448 h 1921854"/>
              <a:gd name="T12" fmla="*/ 445921 w 1181100"/>
              <a:gd name="T13" fmla="*/ 530040 h 1921854"/>
              <a:gd name="T14" fmla="*/ 590551 w 1181100"/>
              <a:gd name="T15" fmla="*/ 589966 h 1921854"/>
              <a:gd name="T16" fmla="*/ 795088 w 1181100"/>
              <a:gd name="T17" fmla="*/ 385364 h 1921854"/>
              <a:gd name="T18" fmla="*/ 779015 w 1181100"/>
              <a:gd name="T19" fmla="*/ 305724 h 1921854"/>
              <a:gd name="T20" fmla="*/ 768996 w 1181100"/>
              <a:gd name="T21" fmla="*/ 290859 h 1921854"/>
              <a:gd name="T22" fmla="*/ 952789 w 1181100"/>
              <a:gd name="T23" fmla="*/ 167598 h 1921854"/>
              <a:gd name="T24" fmla="*/ 1140954 w 1181100"/>
              <a:gd name="T25" fmla="*/ 31286 h 1921854"/>
              <a:gd name="T26" fmla="*/ 1181100 w 1181100"/>
              <a:gd name="T27" fmla="*/ 0 h 192185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181100"/>
              <a:gd name="T43" fmla="*/ 0 h 1921854"/>
              <a:gd name="T44" fmla="*/ 1181100 w 1181100"/>
              <a:gd name="T45" fmla="*/ 1921854 h 192185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9" name="任意多边形 63"/>
          <p:cNvSpPr>
            <a:spLocks noChangeArrowheads="1"/>
          </p:cNvSpPr>
          <p:nvPr/>
        </p:nvSpPr>
        <p:spPr bwMode="auto">
          <a:xfrm>
            <a:off x="7126289" y="4799013"/>
            <a:ext cx="1181100" cy="1162051"/>
          </a:xfrm>
          <a:custGeom>
            <a:avLst/>
            <a:gdLst>
              <a:gd name="T0" fmla="*/ 1181100 w 1181100"/>
              <a:gd name="T1" fmla="*/ 0 h 1161755"/>
              <a:gd name="T2" fmla="*/ 1181100 w 1181100"/>
              <a:gd name="T3" fmla="*/ 1162050 h 1161755"/>
              <a:gd name="T4" fmla="*/ 0 w 1181100"/>
              <a:gd name="T5" fmla="*/ 1162050 h 1161755"/>
              <a:gd name="T6" fmla="*/ 0 w 1181100"/>
              <a:gd name="T7" fmla="*/ 517985 h 1161755"/>
              <a:gd name="T8" fmla="*/ 336342 w 1181100"/>
              <a:gd name="T9" fmla="*/ 385616 h 1161755"/>
              <a:gd name="T10" fmla="*/ 408490 w 1181100"/>
              <a:gd name="T11" fmla="*/ 354318 h 1161755"/>
              <a:gd name="T12" fmla="*/ 445921 w 1181100"/>
              <a:gd name="T13" fmla="*/ 409850 h 1161755"/>
              <a:gd name="T14" fmla="*/ 590551 w 1181100"/>
              <a:gd name="T15" fmla="*/ 469772 h 1161755"/>
              <a:gd name="T16" fmla="*/ 795088 w 1181100"/>
              <a:gd name="T17" fmla="*/ 265183 h 1161755"/>
              <a:gd name="T18" fmla="*/ 790933 w 1181100"/>
              <a:gd name="T19" fmla="*/ 223952 h 1161755"/>
              <a:gd name="T20" fmla="*/ 781056 w 1181100"/>
              <a:gd name="T21" fmla="*/ 192125 h 1161755"/>
              <a:gd name="T22" fmla="*/ 1174526 w 1181100"/>
              <a:gd name="T23" fmla="*/ 3496 h 1161755"/>
              <a:gd name="T24" fmla="*/ 1181100 w 1181100"/>
              <a:gd name="T25" fmla="*/ 0 h 116175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81100"/>
              <a:gd name="T40" fmla="*/ 0 h 1161755"/>
              <a:gd name="T41" fmla="*/ 1181100 w 1181100"/>
              <a:gd name="T42" fmla="*/ 1161755 h 116175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chemeClr val="bg1">
              <a:alpha val="69019"/>
            </a:schemeClr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任意多边形 66"/>
          <p:cNvSpPr>
            <a:spLocks noChangeArrowheads="1"/>
          </p:cNvSpPr>
          <p:nvPr/>
        </p:nvSpPr>
        <p:spPr bwMode="auto">
          <a:xfrm>
            <a:off x="5137150" y="5337175"/>
            <a:ext cx="1936751" cy="622300"/>
          </a:xfrm>
          <a:custGeom>
            <a:avLst/>
            <a:gdLst>
              <a:gd name="T0" fmla="*/ 1936750 w 1936748"/>
              <a:gd name="T1" fmla="*/ 0 h 623080"/>
              <a:gd name="T2" fmla="*/ 1936750 w 1936748"/>
              <a:gd name="T3" fmla="*/ 622300 h 623080"/>
              <a:gd name="T4" fmla="*/ 0 w 1936748"/>
              <a:gd name="T5" fmla="*/ 622300 h 623080"/>
              <a:gd name="T6" fmla="*/ 0 w 1936748"/>
              <a:gd name="T7" fmla="*/ 613116 h 623080"/>
              <a:gd name="T8" fmla="*/ 352298 w 1936748"/>
              <a:gd name="T9" fmla="*/ 518876 h 623080"/>
              <a:gd name="T10" fmla="*/ 750618 w 1936748"/>
              <a:gd name="T11" fmla="*/ 402837 h 623080"/>
              <a:gd name="T12" fmla="*/ 791647 w 1936748"/>
              <a:gd name="T13" fmla="*/ 389991 h 623080"/>
              <a:gd name="T14" fmla="*/ 823746 w 1936748"/>
              <a:gd name="T15" fmla="*/ 437542 h 623080"/>
              <a:gd name="T16" fmla="*/ 968376 w 1936748"/>
              <a:gd name="T17" fmla="*/ 497374 h 623080"/>
              <a:gd name="T18" fmla="*/ 1172913 w 1936748"/>
              <a:gd name="T19" fmla="*/ 293093 h 623080"/>
              <a:gd name="T20" fmla="*/ 1170636 w 1936748"/>
              <a:gd name="T21" fmla="*/ 270530 h 623080"/>
              <a:gd name="T22" fmla="*/ 1509043 w 1936748"/>
              <a:gd name="T23" fmla="*/ 156703 h 623080"/>
              <a:gd name="T24" fmla="*/ 1868378 w 1936748"/>
              <a:gd name="T25" fmla="*/ 26868 h 623080"/>
              <a:gd name="T26" fmla="*/ 1936750 w 1936748"/>
              <a:gd name="T27" fmla="*/ 0 h 6230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936748"/>
              <a:gd name="T43" fmla="*/ 0 h 623080"/>
              <a:gd name="T44" fmla="*/ 1936748 w 1936748"/>
              <a:gd name="T45" fmla="*/ 623080 h 6230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1" name="椭圆 51"/>
          <p:cNvSpPr>
            <a:spLocks noChangeArrowheads="1"/>
          </p:cNvSpPr>
          <p:nvPr/>
        </p:nvSpPr>
        <p:spPr bwMode="auto">
          <a:xfrm>
            <a:off x="10040939" y="3298824"/>
            <a:ext cx="288925" cy="287339"/>
          </a:xfrm>
          <a:prstGeom prst="ellipse">
            <a:avLst/>
          </a:prstGeom>
          <a:solidFill>
            <a:schemeClr val="bg1">
              <a:alpha val="69019"/>
            </a:schemeClr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椭圆 52"/>
          <p:cNvSpPr>
            <a:spLocks noChangeArrowheads="1"/>
          </p:cNvSpPr>
          <p:nvPr/>
        </p:nvSpPr>
        <p:spPr bwMode="auto">
          <a:xfrm>
            <a:off x="8807451" y="4279900"/>
            <a:ext cx="288925" cy="288925"/>
          </a:xfrm>
          <a:prstGeom prst="ellipse">
            <a:avLst/>
          </a:prstGeom>
          <a:solidFill>
            <a:schemeClr val="bg1">
              <a:alpha val="39999"/>
            </a:schemeClr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3" name="椭圆 53"/>
          <p:cNvSpPr>
            <a:spLocks noChangeArrowheads="1"/>
          </p:cNvSpPr>
          <p:nvPr/>
        </p:nvSpPr>
        <p:spPr bwMode="auto">
          <a:xfrm>
            <a:off x="7573965" y="4919664"/>
            <a:ext cx="287337" cy="288925"/>
          </a:xfrm>
          <a:prstGeom prst="ellipse">
            <a:avLst/>
          </a:prstGeom>
          <a:solidFill>
            <a:schemeClr val="bg1">
              <a:alpha val="69019"/>
            </a:schemeClr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4" name="椭圆 54"/>
          <p:cNvSpPr>
            <a:spLocks noChangeArrowheads="1"/>
          </p:cNvSpPr>
          <p:nvPr/>
        </p:nvSpPr>
        <p:spPr bwMode="auto">
          <a:xfrm>
            <a:off x="5961064" y="5486400"/>
            <a:ext cx="288925" cy="288925"/>
          </a:xfrm>
          <a:prstGeom prst="ellipse">
            <a:avLst/>
          </a:prstGeom>
          <a:solidFill>
            <a:schemeClr val="bg1">
              <a:alpha val="39999"/>
            </a:schemeClr>
          </a:solidFill>
          <a:ln w="12700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1303337" y="1474790"/>
            <a:ext cx="9605963" cy="679280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93"/>
          <p:cNvSpPr>
            <a:spLocks noChangeArrowheads="1"/>
          </p:cNvSpPr>
          <p:nvPr/>
        </p:nvSpPr>
        <p:spPr bwMode="auto">
          <a:xfrm>
            <a:off x="2170806" y="2489200"/>
            <a:ext cx="1210570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7" name="矩形 165"/>
          <p:cNvSpPr>
            <a:spLocks noChangeArrowheads="1"/>
          </p:cNvSpPr>
          <p:nvPr/>
        </p:nvSpPr>
        <p:spPr bwMode="auto">
          <a:xfrm>
            <a:off x="1309974" y="2879725"/>
            <a:ext cx="2071401" cy="2974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zh-CN" altLang="en-US" sz="133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点击输入图表的描述说明</a:t>
            </a:r>
            <a:endParaRPr lang="zh-CN" altLang="en-US" sz="133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8" name="矩形 41"/>
          <p:cNvSpPr>
            <a:spLocks noChangeArrowheads="1"/>
          </p:cNvSpPr>
          <p:nvPr/>
        </p:nvSpPr>
        <p:spPr bwMode="auto">
          <a:xfrm>
            <a:off x="2170806" y="3417888"/>
            <a:ext cx="1210570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9" name="矩形 42"/>
          <p:cNvSpPr>
            <a:spLocks noChangeArrowheads="1"/>
          </p:cNvSpPr>
          <p:nvPr/>
        </p:nvSpPr>
        <p:spPr bwMode="auto">
          <a:xfrm>
            <a:off x="1309974" y="3808413"/>
            <a:ext cx="2071401" cy="2974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zh-CN" altLang="en-US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点击输入图表的描述说明</a:t>
            </a:r>
            <a:endParaRPr lang="zh-CN" altLang="en-US" sz="13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0" name="矩形 44"/>
          <p:cNvSpPr>
            <a:spLocks noChangeArrowheads="1"/>
          </p:cNvSpPr>
          <p:nvPr/>
        </p:nvSpPr>
        <p:spPr bwMode="auto">
          <a:xfrm>
            <a:off x="2170806" y="4362450"/>
            <a:ext cx="1210570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1" name="矩形 45"/>
          <p:cNvSpPr>
            <a:spLocks noChangeArrowheads="1"/>
          </p:cNvSpPr>
          <p:nvPr/>
        </p:nvSpPr>
        <p:spPr bwMode="auto">
          <a:xfrm>
            <a:off x="1309974" y="4754563"/>
            <a:ext cx="2071401" cy="2974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zh-CN" altLang="en-US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点击输入图表的描述说明</a:t>
            </a:r>
            <a:endParaRPr lang="zh-CN" altLang="en-US" sz="13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2170806" y="5287963"/>
            <a:ext cx="1210570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0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3" name="矩形 48"/>
          <p:cNvSpPr>
            <a:spLocks noChangeArrowheads="1"/>
          </p:cNvSpPr>
          <p:nvPr/>
        </p:nvSpPr>
        <p:spPr bwMode="auto">
          <a:xfrm>
            <a:off x="1309974" y="5680075"/>
            <a:ext cx="2071401" cy="2974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zh-CN" altLang="en-US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点击输入图表的描述说明</a:t>
            </a:r>
            <a:endParaRPr lang="zh-CN" altLang="en-US" sz="13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9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9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6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3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0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7" grpId="0" bldLvl="0" animBg="1" autoUpdateAnimBg="0"/>
      <p:bldP spid="28" grpId="0" bldLvl="0" animBg="1" autoUpdateAnimBg="0"/>
      <p:bldP spid="29" grpId="0" bldLvl="0" animBg="1" autoUpdateAnimBg="0"/>
      <p:bldP spid="30" grpId="0" bldLvl="0" animBg="1" autoUpdateAnimBg="0"/>
      <p:bldP spid="31" grpId="0" bldLvl="0" animBg="1" autoUpdateAnimBg="0"/>
      <p:bldP spid="31" grpId="1" bldLvl="0" animBg="1" autoUpdateAnimBg="0"/>
      <p:bldP spid="32" grpId="0" bldLvl="0" animBg="1" autoUpdateAnimBg="0"/>
      <p:bldP spid="32" grpId="1" bldLvl="0" animBg="1" autoUpdateAnimBg="0"/>
      <p:bldP spid="33" grpId="0" bldLvl="0" animBg="1" autoUpdateAnimBg="0"/>
      <p:bldP spid="33" grpId="1" bldLvl="0" animBg="1" autoUpdateAnimBg="0"/>
      <p:bldP spid="34" grpId="0" bldLvl="0" animBg="1" autoUpdateAnimBg="0"/>
      <p:bldP spid="34" grpId="1" bldLvl="0" animBg="1" autoUpdateAnimBg="0"/>
      <p:bldP spid="35" grpId="0" bldLvl="0" autoUpdateAnimBg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肘形连接符 2"/>
          <p:cNvCxnSpPr>
            <a:cxnSpLocks noChangeShapeType="1"/>
          </p:cNvCxnSpPr>
          <p:nvPr/>
        </p:nvCxnSpPr>
        <p:spPr bwMode="auto">
          <a:xfrm flipH="1" flipV="1">
            <a:off x="6375401" y="1873251"/>
            <a:ext cx="3770313" cy="546100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chemeClr val="bg1"/>
            </a:solidFill>
            <a:bevel/>
            <a:headEnd type="oval" w="med" len="med"/>
            <a:tailEnd type="oval" w="med" len="med"/>
          </a:ln>
        </p:spPr>
      </p:cxnSp>
      <p:cxnSp>
        <p:nvCxnSpPr>
          <p:cNvPr id="4" name="肘形连接符 3"/>
          <p:cNvCxnSpPr>
            <a:cxnSpLocks noChangeShapeType="1"/>
          </p:cNvCxnSpPr>
          <p:nvPr/>
        </p:nvCxnSpPr>
        <p:spPr bwMode="auto">
          <a:xfrm flipH="1">
            <a:off x="6375401" y="5302252"/>
            <a:ext cx="3770313" cy="544513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chemeClr val="bg1"/>
            </a:solidFill>
            <a:bevel/>
            <a:headEnd type="oval" w="med" len="med"/>
            <a:tailEnd type="oval" w="med" len="med"/>
          </a:ln>
        </p:spPr>
      </p:cxnSp>
      <p:cxnSp>
        <p:nvCxnSpPr>
          <p:cNvPr id="5" name="肘形连接符 4"/>
          <p:cNvCxnSpPr>
            <a:cxnSpLocks noChangeShapeType="1"/>
          </p:cNvCxnSpPr>
          <p:nvPr/>
        </p:nvCxnSpPr>
        <p:spPr bwMode="auto">
          <a:xfrm flipV="1">
            <a:off x="2127251" y="1873251"/>
            <a:ext cx="3635375" cy="546100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chemeClr val="bg1"/>
            </a:solidFill>
            <a:bevel/>
            <a:headEnd type="oval" w="med" len="med"/>
            <a:tailEnd type="oval" w="med" len="med"/>
          </a:ln>
        </p:spPr>
      </p:cxnSp>
      <p:cxnSp>
        <p:nvCxnSpPr>
          <p:cNvPr id="6" name="肘形连接符 5"/>
          <p:cNvCxnSpPr>
            <a:cxnSpLocks noChangeShapeType="1"/>
          </p:cNvCxnSpPr>
          <p:nvPr/>
        </p:nvCxnSpPr>
        <p:spPr bwMode="auto">
          <a:xfrm>
            <a:off x="2127251" y="5302252"/>
            <a:ext cx="3635375" cy="544513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chemeClr val="bg1"/>
            </a:solidFill>
            <a:bevel/>
            <a:headEnd type="oval" w="med" len="med"/>
            <a:tailEnd type="oval" w="med" len="med"/>
          </a:ln>
        </p:spPr>
      </p:cxnSp>
      <p:sp>
        <p:nvSpPr>
          <p:cNvPr id="7" name="文本框 5"/>
          <p:cNvSpPr>
            <a:spLocks noChangeArrowheads="1"/>
          </p:cNvSpPr>
          <p:nvPr/>
        </p:nvSpPr>
        <p:spPr bwMode="auto">
          <a:xfrm>
            <a:off x="2886075" y="4941888"/>
            <a:ext cx="2876551" cy="7048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40" tIns="45720" rIns="91440" bIns="45720"/>
          <a:lstStyle/>
          <a:p>
            <a:pPr>
              <a:lnSpc>
                <a:spcPct val="12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6"/>
          <p:cNvSpPr>
            <a:spLocks noChangeArrowheads="1"/>
          </p:cNvSpPr>
          <p:nvPr/>
        </p:nvSpPr>
        <p:spPr bwMode="auto">
          <a:xfrm>
            <a:off x="2879726" y="5868988"/>
            <a:ext cx="121058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时间管理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1430339" y="3937000"/>
            <a:ext cx="1344612" cy="1346200"/>
            <a:chOff x="0" y="0"/>
            <a:chExt cx="1403797" cy="1403797"/>
          </a:xfrm>
        </p:grpSpPr>
        <p:sp>
          <p:nvSpPr>
            <p:cNvPr id="10" name="椭圆 9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 bwMode="auto">
            <a:xfrm>
              <a:off x="486136" y="362881"/>
              <a:ext cx="392888" cy="661931"/>
              <a:chOff x="0" y="0"/>
              <a:chExt cx="292099" cy="492124"/>
            </a:xfrm>
          </p:grpSpPr>
          <p:sp>
            <p:nvSpPr>
              <p:cNvPr id="12" name="Freeform 1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92099" cy="492124"/>
              </a:xfrm>
              <a:custGeom>
                <a:avLst/>
                <a:gdLst>
                  <a:gd name="T0" fmla="*/ 0 w 166"/>
                  <a:gd name="T1" fmla="*/ 781246729 h 280"/>
                  <a:gd name="T2" fmla="*/ 463707212 w 166"/>
                  <a:gd name="T3" fmla="*/ 781246729 h 280"/>
                  <a:gd name="T4" fmla="*/ 463707212 w 166"/>
                  <a:gd name="T5" fmla="*/ 747764736 h 280"/>
                  <a:gd name="T6" fmla="*/ 463707212 w 166"/>
                  <a:gd name="T7" fmla="*/ 747764736 h 280"/>
                  <a:gd name="T8" fmla="*/ 458120271 w 166"/>
                  <a:gd name="T9" fmla="*/ 736604071 h 280"/>
                  <a:gd name="T10" fmla="*/ 446946608 w 166"/>
                  <a:gd name="T11" fmla="*/ 731023739 h 280"/>
                  <a:gd name="T12" fmla="*/ 16760501 w 166"/>
                  <a:gd name="T13" fmla="*/ 731023739 h 280"/>
                  <a:gd name="T14" fmla="*/ 16760501 w 166"/>
                  <a:gd name="T15" fmla="*/ 731023739 h 280"/>
                  <a:gd name="T16" fmla="*/ 5586833 w 166"/>
                  <a:gd name="T17" fmla="*/ 736604071 h 280"/>
                  <a:gd name="T18" fmla="*/ 0 w 166"/>
                  <a:gd name="T19" fmla="*/ 747764736 h 280"/>
                  <a:gd name="T20" fmla="*/ 0 w 166"/>
                  <a:gd name="T21" fmla="*/ 781246729 h 280"/>
                  <a:gd name="T22" fmla="*/ 0 w 166"/>
                  <a:gd name="T23" fmla="*/ 781246729 h 280"/>
                  <a:gd name="T24" fmla="*/ 0 w 166"/>
                  <a:gd name="T25" fmla="*/ 0 h 280"/>
                  <a:gd name="T26" fmla="*/ 463707212 w 166"/>
                  <a:gd name="T27" fmla="*/ 0 h 280"/>
                  <a:gd name="T28" fmla="*/ 463707212 w 166"/>
                  <a:gd name="T29" fmla="*/ 33482007 h 280"/>
                  <a:gd name="T30" fmla="*/ 463707212 w 166"/>
                  <a:gd name="T31" fmla="*/ 33482007 h 280"/>
                  <a:gd name="T32" fmla="*/ 458120271 w 166"/>
                  <a:gd name="T33" fmla="*/ 44642671 h 280"/>
                  <a:gd name="T34" fmla="*/ 446946608 w 166"/>
                  <a:gd name="T35" fmla="*/ 50223004 h 280"/>
                  <a:gd name="T36" fmla="*/ 16760501 w 166"/>
                  <a:gd name="T37" fmla="*/ 50223004 h 280"/>
                  <a:gd name="T38" fmla="*/ 16760501 w 166"/>
                  <a:gd name="T39" fmla="*/ 50223004 h 280"/>
                  <a:gd name="T40" fmla="*/ 5586833 w 166"/>
                  <a:gd name="T41" fmla="*/ 44642671 h 280"/>
                  <a:gd name="T42" fmla="*/ 0 w 166"/>
                  <a:gd name="T43" fmla="*/ 33482007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13" name="Freeform 16"/>
              <p:cNvSpPr>
                <a:spLocks noEditPoints="1" noChangeArrowheads="1"/>
              </p:cNvSpPr>
              <p:nvPr/>
            </p:nvSpPr>
            <p:spPr bwMode="auto">
              <a:xfrm>
                <a:off x="23812" y="46039"/>
                <a:ext cx="244476" cy="400050"/>
              </a:xfrm>
              <a:custGeom>
                <a:avLst/>
                <a:gdLst>
                  <a:gd name="T0" fmla="*/ 39373033 w 138"/>
                  <a:gd name="T1" fmla="*/ 139271810 h 228"/>
                  <a:gd name="T2" fmla="*/ 39373033 w 138"/>
                  <a:gd name="T3" fmla="*/ 161555291 h 228"/>
                  <a:gd name="T4" fmla="*/ 56247185 w 138"/>
                  <a:gd name="T5" fmla="*/ 194980513 h 228"/>
                  <a:gd name="T6" fmla="*/ 134993265 w 138"/>
                  <a:gd name="T7" fmla="*/ 267401880 h 228"/>
                  <a:gd name="T8" fmla="*/ 157492134 w 138"/>
                  <a:gd name="T9" fmla="*/ 289685361 h 228"/>
                  <a:gd name="T10" fmla="*/ 163116851 w 138"/>
                  <a:gd name="T11" fmla="*/ 317539712 h 228"/>
                  <a:gd name="T12" fmla="*/ 134993265 w 138"/>
                  <a:gd name="T13" fmla="*/ 367677544 h 228"/>
                  <a:gd name="T14" fmla="*/ 67496633 w 138"/>
                  <a:gd name="T15" fmla="*/ 423386246 h 228"/>
                  <a:gd name="T16" fmla="*/ 44997750 w 138"/>
                  <a:gd name="T17" fmla="*/ 451240597 h 228"/>
                  <a:gd name="T18" fmla="*/ 39373033 w 138"/>
                  <a:gd name="T19" fmla="*/ 490236799 h 228"/>
                  <a:gd name="T20" fmla="*/ 0 w 138"/>
                  <a:gd name="T21" fmla="*/ 635079424 h 228"/>
                  <a:gd name="T22" fmla="*/ 0 w 138"/>
                  <a:gd name="T23" fmla="*/ 479095058 h 228"/>
                  <a:gd name="T24" fmla="*/ 5624719 w 138"/>
                  <a:gd name="T25" fmla="*/ 428957117 h 228"/>
                  <a:gd name="T26" fmla="*/ 39373033 w 138"/>
                  <a:gd name="T27" fmla="*/ 395531895 h 228"/>
                  <a:gd name="T28" fmla="*/ 101244935 w 138"/>
                  <a:gd name="T29" fmla="*/ 339823193 h 228"/>
                  <a:gd name="T30" fmla="*/ 118119114 w 138"/>
                  <a:gd name="T31" fmla="*/ 317539712 h 228"/>
                  <a:gd name="T32" fmla="*/ 101244935 w 138"/>
                  <a:gd name="T33" fmla="*/ 295256231 h 228"/>
                  <a:gd name="T34" fmla="*/ 39373033 w 138"/>
                  <a:gd name="T35" fmla="*/ 239547529 h 228"/>
                  <a:gd name="T36" fmla="*/ 5624719 w 138"/>
                  <a:gd name="T37" fmla="*/ 200551383 h 228"/>
                  <a:gd name="T38" fmla="*/ 0 w 138"/>
                  <a:gd name="T39" fmla="*/ 155984421 h 228"/>
                  <a:gd name="T40" fmla="*/ 39373033 w 138"/>
                  <a:gd name="T41" fmla="*/ 0 h 228"/>
                  <a:gd name="T42" fmla="*/ 348732570 w 138"/>
                  <a:gd name="T43" fmla="*/ 635079424 h 228"/>
                  <a:gd name="T44" fmla="*/ 348732570 w 138"/>
                  <a:gd name="T45" fmla="*/ 490236799 h 228"/>
                  <a:gd name="T46" fmla="*/ 343107852 w 138"/>
                  <a:gd name="T47" fmla="*/ 451240597 h 228"/>
                  <a:gd name="T48" fmla="*/ 320608984 w 138"/>
                  <a:gd name="T49" fmla="*/ 423386246 h 228"/>
                  <a:gd name="T50" fmla="*/ 253112379 w 138"/>
                  <a:gd name="T51" fmla="*/ 367677544 h 228"/>
                  <a:gd name="T52" fmla="*/ 224988738 w 138"/>
                  <a:gd name="T53" fmla="*/ 317539712 h 228"/>
                  <a:gd name="T54" fmla="*/ 230613456 w 138"/>
                  <a:gd name="T55" fmla="*/ 289685361 h 228"/>
                  <a:gd name="T56" fmla="*/ 320608984 w 138"/>
                  <a:gd name="T57" fmla="*/ 211693123 h 228"/>
                  <a:gd name="T58" fmla="*/ 331858418 w 138"/>
                  <a:gd name="T59" fmla="*/ 194980513 h 228"/>
                  <a:gd name="T60" fmla="*/ 348732570 w 138"/>
                  <a:gd name="T61" fmla="*/ 161555291 h 228"/>
                  <a:gd name="T62" fmla="*/ 348732570 w 138"/>
                  <a:gd name="T63" fmla="*/ 0 h 228"/>
                  <a:gd name="T64" fmla="*/ 388105589 w 138"/>
                  <a:gd name="T65" fmla="*/ 155984421 h 228"/>
                  <a:gd name="T66" fmla="*/ 388105589 w 138"/>
                  <a:gd name="T67" fmla="*/ 183838772 h 228"/>
                  <a:gd name="T68" fmla="*/ 371231438 w 138"/>
                  <a:gd name="T69" fmla="*/ 222834864 h 228"/>
                  <a:gd name="T70" fmla="*/ 286860682 w 138"/>
                  <a:gd name="T71" fmla="*/ 295256231 h 228"/>
                  <a:gd name="T72" fmla="*/ 275611248 w 138"/>
                  <a:gd name="T73" fmla="*/ 306397972 h 228"/>
                  <a:gd name="T74" fmla="*/ 275611248 w 138"/>
                  <a:gd name="T75" fmla="*/ 328681453 h 228"/>
                  <a:gd name="T76" fmla="*/ 348732570 w 138"/>
                  <a:gd name="T77" fmla="*/ 395531895 h 228"/>
                  <a:gd name="T78" fmla="*/ 371231438 w 138"/>
                  <a:gd name="T79" fmla="*/ 412244506 h 228"/>
                  <a:gd name="T80" fmla="*/ 388105589 w 138"/>
                  <a:gd name="T81" fmla="*/ 451240597 h 228"/>
                  <a:gd name="T82" fmla="*/ 388105589 w 138"/>
                  <a:gd name="T83" fmla="*/ 635079424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14" name="Freeform 17"/>
              <p:cNvSpPr>
                <a:spLocks noChangeArrowheads="1"/>
              </p:cNvSpPr>
              <p:nvPr/>
            </p:nvSpPr>
            <p:spPr bwMode="auto">
              <a:xfrm>
                <a:off x="63499" y="166689"/>
                <a:ext cx="165100" cy="279400"/>
              </a:xfrm>
              <a:custGeom>
                <a:avLst/>
                <a:gdLst>
                  <a:gd name="T0" fmla="*/ 0 w 94"/>
                  <a:gd name="T1" fmla="*/ 443547440 h 160"/>
                  <a:gd name="T2" fmla="*/ 133836394 w 94"/>
                  <a:gd name="T3" fmla="*/ 443547440 h 160"/>
                  <a:gd name="T4" fmla="*/ 262096275 w 94"/>
                  <a:gd name="T5" fmla="*/ 443547440 h 160"/>
                  <a:gd name="T6" fmla="*/ 262096275 w 94"/>
                  <a:gd name="T7" fmla="*/ 371470999 h 160"/>
                  <a:gd name="T8" fmla="*/ 161718965 w 94"/>
                  <a:gd name="T9" fmla="*/ 271672849 h 160"/>
                  <a:gd name="T10" fmla="*/ 161718965 w 94"/>
                  <a:gd name="T11" fmla="*/ 271672849 h 160"/>
                  <a:gd name="T12" fmla="*/ 150565937 w 94"/>
                  <a:gd name="T13" fmla="*/ 260584166 h 160"/>
                  <a:gd name="T14" fmla="*/ 144989423 w 94"/>
                  <a:gd name="T15" fmla="*/ 249495483 h 160"/>
                  <a:gd name="T16" fmla="*/ 144989423 w 94"/>
                  <a:gd name="T17" fmla="*/ 216229378 h 160"/>
                  <a:gd name="T18" fmla="*/ 144989423 w 94"/>
                  <a:gd name="T19" fmla="*/ 121975571 h 160"/>
                  <a:gd name="T20" fmla="*/ 144989423 w 94"/>
                  <a:gd name="T21" fmla="*/ 121975571 h 160"/>
                  <a:gd name="T22" fmla="*/ 144989423 w 94"/>
                  <a:gd name="T23" fmla="*/ 105342518 h 160"/>
                  <a:gd name="T24" fmla="*/ 150565937 w 94"/>
                  <a:gd name="T25" fmla="*/ 88709493 h 160"/>
                  <a:gd name="T26" fmla="*/ 172871993 w 94"/>
                  <a:gd name="T27" fmla="*/ 60987785 h 160"/>
                  <a:gd name="T28" fmla="*/ 211907592 w 94"/>
                  <a:gd name="T29" fmla="*/ 27721715 h 160"/>
                  <a:gd name="T30" fmla="*/ 211907592 w 94"/>
                  <a:gd name="T31" fmla="*/ 27721715 h 160"/>
                  <a:gd name="T32" fmla="*/ 228637135 w 94"/>
                  <a:gd name="T33" fmla="*/ 16633032 h 160"/>
                  <a:gd name="T34" fmla="*/ 245366732 w 94"/>
                  <a:gd name="T35" fmla="*/ 0 h 160"/>
                  <a:gd name="T36" fmla="*/ 133836394 w 94"/>
                  <a:gd name="T37" fmla="*/ 0 h 160"/>
                  <a:gd name="T38" fmla="*/ 16729549 w 94"/>
                  <a:gd name="T39" fmla="*/ 0 h 160"/>
                  <a:gd name="T40" fmla="*/ 16729549 w 94"/>
                  <a:gd name="T41" fmla="*/ 0 h 160"/>
                  <a:gd name="T42" fmla="*/ 33459099 w 94"/>
                  <a:gd name="T43" fmla="*/ 16633032 h 160"/>
                  <a:gd name="T44" fmla="*/ 50188641 w 94"/>
                  <a:gd name="T45" fmla="*/ 27721715 h 160"/>
                  <a:gd name="T46" fmla="*/ 89224254 w 94"/>
                  <a:gd name="T47" fmla="*/ 60987785 h 160"/>
                  <a:gd name="T48" fmla="*/ 89224254 w 94"/>
                  <a:gd name="T49" fmla="*/ 60987785 h 160"/>
                  <a:gd name="T50" fmla="*/ 105953796 w 94"/>
                  <a:gd name="T51" fmla="*/ 88709493 h 160"/>
                  <a:gd name="T52" fmla="*/ 117106852 w 94"/>
                  <a:gd name="T53" fmla="*/ 105342518 h 160"/>
                  <a:gd name="T54" fmla="*/ 117106852 w 94"/>
                  <a:gd name="T55" fmla="*/ 121975571 h 160"/>
                  <a:gd name="T56" fmla="*/ 117106852 w 94"/>
                  <a:gd name="T57" fmla="*/ 216229378 h 160"/>
                  <a:gd name="T58" fmla="*/ 117106852 w 94"/>
                  <a:gd name="T59" fmla="*/ 216229378 h 160"/>
                  <a:gd name="T60" fmla="*/ 117106852 w 94"/>
                  <a:gd name="T61" fmla="*/ 249495483 h 160"/>
                  <a:gd name="T62" fmla="*/ 111530310 w 94"/>
                  <a:gd name="T63" fmla="*/ 260584166 h 160"/>
                  <a:gd name="T64" fmla="*/ 105953796 w 94"/>
                  <a:gd name="T65" fmla="*/ 271672849 h 160"/>
                  <a:gd name="T66" fmla="*/ 0 w 94"/>
                  <a:gd name="T67" fmla="*/ 371470999 h 160"/>
                  <a:gd name="T68" fmla="*/ 0 w 94"/>
                  <a:gd name="T69" fmla="*/ 44354744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</p:grpSp>
      </p:grpSp>
      <p:sp>
        <p:nvSpPr>
          <p:cNvPr id="15" name="文本框 13"/>
          <p:cNvSpPr>
            <a:spLocks noChangeArrowheads="1"/>
          </p:cNvSpPr>
          <p:nvPr/>
        </p:nvSpPr>
        <p:spPr bwMode="auto">
          <a:xfrm>
            <a:off x="6450014" y="4926013"/>
            <a:ext cx="2865437" cy="7048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40" tIns="45720" rIns="91440" bIns="45720"/>
          <a:lstStyle/>
          <a:p>
            <a:pPr>
              <a:lnSpc>
                <a:spcPct val="12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4"/>
          <p:cNvSpPr>
            <a:spLocks noChangeArrowheads="1"/>
          </p:cNvSpPr>
          <p:nvPr/>
        </p:nvSpPr>
        <p:spPr bwMode="auto">
          <a:xfrm>
            <a:off x="8007352" y="5868988"/>
            <a:ext cx="121058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得失管理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5"/>
          <p:cNvSpPr>
            <a:spLocks noChangeArrowheads="1"/>
          </p:cNvSpPr>
          <p:nvPr/>
        </p:nvSpPr>
        <p:spPr bwMode="auto">
          <a:xfrm>
            <a:off x="2886075" y="1939925"/>
            <a:ext cx="2876551" cy="1006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40" tIns="45720" rIns="91440" bIns="45720"/>
          <a:lstStyle/>
          <a:p>
            <a:pPr>
              <a:lnSpc>
                <a:spcPct val="12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6"/>
          <p:cNvSpPr>
            <a:spLocks noChangeArrowheads="1"/>
          </p:cNvSpPr>
          <p:nvPr/>
        </p:nvSpPr>
        <p:spPr bwMode="auto">
          <a:xfrm>
            <a:off x="2892426" y="1463675"/>
            <a:ext cx="121058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团队管理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7"/>
          <p:cNvSpPr>
            <a:spLocks noChangeArrowheads="1"/>
          </p:cNvSpPr>
          <p:nvPr/>
        </p:nvSpPr>
        <p:spPr bwMode="auto">
          <a:xfrm>
            <a:off x="6450014" y="1939926"/>
            <a:ext cx="2865437" cy="11636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40" tIns="45720" rIns="91440" bIns="45720"/>
          <a:lstStyle/>
          <a:p>
            <a:pPr>
              <a:lnSpc>
                <a:spcPct val="12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4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>
              <a:lnSpc>
                <a:spcPct val="120000"/>
              </a:lnSpc>
            </a:pPr>
            <a:endParaRPr lang="zh-CN" altLang="en-US" sz="14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1" name="文本框 18"/>
          <p:cNvSpPr>
            <a:spLocks noChangeArrowheads="1"/>
          </p:cNvSpPr>
          <p:nvPr/>
        </p:nvSpPr>
        <p:spPr bwMode="auto">
          <a:xfrm>
            <a:off x="8020052" y="1463675"/>
            <a:ext cx="121058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项目管理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 bwMode="auto">
          <a:xfrm>
            <a:off x="9429751" y="3937000"/>
            <a:ext cx="1346200" cy="1346200"/>
            <a:chOff x="0" y="0"/>
            <a:chExt cx="1403797" cy="1403797"/>
          </a:xfrm>
        </p:grpSpPr>
        <p:sp>
          <p:nvSpPr>
            <p:cNvPr id="23" name="椭圆 22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4" name="Freeform 12"/>
            <p:cNvSpPr>
              <a:spLocks noEditPoints="1" noChangeArrowheads="1"/>
            </p:cNvSpPr>
            <p:nvPr/>
          </p:nvSpPr>
          <p:spPr bwMode="auto">
            <a:xfrm>
              <a:off x="479640" y="362881"/>
              <a:ext cx="471466" cy="666418"/>
            </a:xfrm>
            <a:custGeom>
              <a:avLst/>
              <a:gdLst>
                <a:gd name="T0" fmla="*/ 2147483647 w 408"/>
                <a:gd name="T1" fmla="*/ 2147483647 h 578"/>
                <a:gd name="T2" fmla="*/ 2147483647 w 408"/>
                <a:gd name="T3" fmla="*/ 2147483647 h 578"/>
                <a:gd name="T4" fmla="*/ 2147483647 w 408"/>
                <a:gd name="T5" fmla="*/ 2147483647 h 578"/>
                <a:gd name="T6" fmla="*/ 2147483647 w 408"/>
                <a:gd name="T7" fmla="*/ 2147483647 h 578"/>
                <a:gd name="T8" fmla="*/ 2147483647 w 408"/>
                <a:gd name="T9" fmla="*/ 2147483647 h 578"/>
                <a:gd name="T10" fmla="*/ 2147483647 w 408"/>
                <a:gd name="T11" fmla="*/ 2147483647 h 578"/>
                <a:gd name="T12" fmla="*/ 2147483647 w 408"/>
                <a:gd name="T13" fmla="*/ 2147483647 h 578"/>
                <a:gd name="T14" fmla="*/ 2147483647 w 408"/>
                <a:gd name="T15" fmla="*/ 2147483647 h 578"/>
                <a:gd name="T16" fmla="*/ 2147483647 w 408"/>
                <a:gd name="T17" fmla="*/ 2147483647 h 578"/>
                <a:gd name="T18" fmla="*/ 2147483647 w 408"/>
                <a:gd name="T19" fmla="*/ 2147483647 h 578"/>
                <a:gd name="T20" fmla="*/ 2147483647 w 408"/>
                <a:gd name="T21" fmla="*/ 2147483647 h 578"/>
                <a:gd name="T22" fmla="*/ 2147483647 w 408"/>
                <a:gd name="T23" fmla="*/ 2147483647 h 578"/>
                <a:gd name="T24" fmla="*/ 2147483647 w 408"/>
                <a:gd name="T25" fmla="*/ 2147483647 h 578"/>
                <a:gd name="T26" fmla="*/ 2147483647 w 408"/>
                <a:gd name="T27" fmla="*/ 2147483647 h 578"/>
                <a:gd name="T28" fmla="*/ 2147483647 w 408"/>
                <a:gd name="T29" fmla="*/ 2147483647 h 578"/>
                <a:gd name="T30" fmla="*/ 2147483647 w 408"/>
                <a:gd name="T31" fmla="*/ 2147483647 h 578"/>
                <a:gd name="T32" fmla="*/ 1060602027 w 408"/>
                <a:gd name="T33" fmla="*/ 2147483647 h 578"/>
                <a:gd name="T34" fmla="*/ 0 w 408"/>
                <a:gd name="T35" fmla="*/ 2147483647 h 578"/>
                <a:gd name="T36" fmla="*/ 2147483647 w 408"/>
                <a:gd name="T37" fmla="*/ 2147483647 h 578"/>
                <a:gd name="T38" fmla="*/ 2147483647 w 408"/>
                <a:gd name="T39" fmla="*/ 2147483647 h 578"/>
                <a:gd name="T40" fmla="*/ 2147483647 w 408"/>
                <a:gd name="T41" fmla="*/ 2147483647 h 578"/>
                <a:gd name="T42" fmla="*/ 2147483647 w 408"/>
                <a:gd name="T43" fmla="*/ 2147483647 h 578"/>
                <a:gd name="T44" fmla="*/ 2147483647 w 408"/>
                <a:gd name="T45" fmla="*/ 0 h 578"/>
                <a:gd name="T46" fmla="*/ 2147483647 w 408"/>
                <a:gd name="T47" fmla="*/ 2116668924 h 578"/>
                <a:gd name="T48" fmla="*/ 2147483647 w 408"/>
                <a:gd name="T49" fmla="*/ 2147483647 h 578"/>
                <a:gd name="T50" fmla="*/ 2147483647 w 408"/>
                <a:gd name="T51" fmla="*/ 2147483647 h 578"/>
                <a:gd name="T52" fmla="*/ 2147483647 w 408"/>
                <a:gd name="T53" fmla="*/ 2147483647 h 578"/>
                <a:gd name="T54" fmla="*/ 2147483647 w 408"/>
                <a:gd name="T55" fmla="*/ 2147483647 h 578"/>
                <a:gd name="T56" fmla="*/ 2147483647 w 408"/>
                <a:gd name="T57" fmla="*/ 2147483647 h 578"/>
                <a:gd name="T58" fmla="*/ 2147483647 w 408"/>
                <a:gd name="T59" fmla="*/ 2147483647 h 578"/>
                <a:gd name="T60" fmla="*/ 2147483647 w 408"/>
                <a:gd name="T61" fmla="*/ 2147483647 h 578"/>
                <a:gd name="T62" fmla="*/ 2147483647 w 408"/>
                <a:gd name="T63" fmla="*/ 2147483647 h 578"/>
                <a:gd name="T64" fmla="*/ 2147483647 w 408"/>
                <a:gd name="T65" fmla="*/ 2147483647 h 578"/>
                <a:gd name="T66" fmla="*/ 2147483647 w 408"/>
                <a:gd name="T67" fmla="*/ 2147483647 h 578"/>
                <a:gd name="T68" fmla="*/ 2147483647 w 408"/>
                <a:gd name="T69" fmla="*/ 2147483647 h 578"/>
                <a:gd name="T70" fmla="*/ 2147483647 w 408"/>
                <a:gd name="T71" fmla="*/ 2147483647 h 578"/>
                <a:gd name="T72" fmla="*/ 2147483647 w 408"/>
                <a:gd name="T73" fmla="*/ 2147483647 h 578"/>
                <a:gd name="T74" fmla="*/ 2147483647 w 408"/>
                <a:gd name="T75" fmla="*/ 2147483647 h 578"/>
                <a:gd name="T76" fmla="*/ 2147483647 w 408"/>
                <a:gd name="T77" fmla="*/ 2147483647 h 578"/>
                <a:gd name="T78" fmla="*/ 2147483647 w 408"/>
                <a:gd name="T79" fmla="*/ 2147483647 h 578"/>
                <a:gd name="T80" fmla="*/ 2147483647 w 408"/>
                <a:gd name="T81" fmla="*/ 2147483647 h 578"/>
                <a:gd name="T82" fmla="*/ 2147483647 w 408"/>
                <a:gd name="T83" fmla="*/ 2147483647 h 578"/>
                <a:gd name="T84" fmla="*/ 2147483647 w 408"/>
                <a:gd name="T85" fmla="*/ 2147483647 h 578"/>
                <a:gd name="T86" fmla="*/ 2147483647 w 408"/>
                <a:gd name="T87" fmla="*/ 2147483647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bevel/>
            </a:ln>
          </p:spPr>
          <p:txBody>
            <a:bodyPr/>
            <a:lstStyle/>
            <a:p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1430339" y="2435226"/>
            <a:ext cx="1344612" cy="1344613"/>
            <a:chOff x="0" y="0"/>
            <a:chExt cx="1403797" cy="1403797"/>
          </a:xfrm>
        </p:grpSpPr>
        <p:sp>
          <p:nvSpPr>
            <p:cNvPr id="26" name="椭圆 25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 bwMode="auto">
            <a:xfrm>
              <a:off x="282958" y="324214"/>
              <a:ext cx="799244" cy="731504"/>
              <a:chOff x="0" y="0"/>
              <a:chExt cx="550987" cy="504288"/>
            </a:xfrm>
          </p:grpSpPr>
          <p:sp>
            <p:nvSpPr>
              <p:cNvPr id="28" name="Freeform 2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57759" cy="359114"/>
              </a:xfrm>
              <a:custGeom>
                <a:avLst/>
                <a:gdLst>
                  <a:gd name="T0" fmla="*/ 350879 w 52"/>
                  <a:gd name="T1" fmla="*/ 186463 h 52"/>
                  <a:gd name="T2" fmla="*/ 316479 w 52"/>
                  <a:gd name="T3" fmla="*/ 158839 h 52"/>
                  <a:gd name="T4" fmla="*/ 357759 w 52"/>
                  <a:gd name="T5" fmla="*/ 138121 h 52"/>
                  <a:gd name="T6" fmla="*/ 337119 w 52"/>
                  <a:gd name="T7" fmla="*/ 89779 h 52"/>
                  <a:gd name="T8" fmla="*/ 323359 w 52"/>
                  <a:gd name="T9" fmla="*/ 82872 h 52"/>
                  <a:gd name="T10" fmla="*/ 275199 w 52"/>
                  <a:gd name="T11" fmla="*/ 89779 h 52"/>
                  <a:gd name="T12" fmla="*/ 295839 w 52"/>
                  <a:gd name="T13" fmla="*/ 48342 h 52"/>
                  <a:gd name="T14" fmla="*/ 254559 w 52"/>
                  <a:gd name="T15" fmla="*/ 13812 h 52"/>
                  <a:gd name="T16" fmla="*/ 220159 w 52"/>
                  <a:gd name="T17" fmla="*/ 48342 h 52"/>
                  <a:gd name="T18" fmla="*/ 199519 w 52"/>
                  <a:gd name="T19" fmla="*/ 6906 h 52"/>
                  <a:gd name="T20" fmla="*/ 185759 w 52"/>
                  <a:gd name="T21" fmla="*/ 0 h 52"/>
                  <a:gd name="T22" fmla="*/ 130720 w 52"/>
                  <a:gd name="T23" fmla="*/ 13812 h 52"/>
                  <a:gd name="T24" fmla="*/ 123840 w 52"/>
                  <a:gd name="T25" fmla="*/ 62154 h 52"/>
                  <a:gd name="T26" fmla="*/ 82560 w 52"/>
                  <a:gd name="T27" fmla="*/ 27624 h 52"/>
                  <a:gd name="T28" fmla="*/ 41280 w 52"/>
                  <a:gd name="T29" fmla="*/ 69060 h 52"/>
                  <a:gd name="T30" fmla="*/ 68800 w 52"/>
                  <a:gd name="T31" fmla="*/ 103591 h 52"/>
                  <a:gd name="T32" fmla="*/ 20640 w 52"/>
                  <a:gd name="T33" fmla="*/ 110497 h 52"/>
                  <a:gd name="T34" fmla="*/ 13760 w 52"/>
                  <a:gd name="T35" fmla="*/ 117403 h 52"/>
                  <a:gd name="T36" fmla="*/ 0 w 52"/>
                  <a:gd name="T37" fmla="*/ 172651 h 52"/>
                  <a:gd name="T38" fmla="*/ 48160 w 52"/>
                  <a:gd name="T39" fmla="*/ 186463 h 52"/>
                  <a:gd name="T40" fmla="*/ 13760 w 52"/>
                  <a:gd name="T41" fmla="*/ 214087 h 52"/>
                  <a:gd name="T42" fmla="*/ 27520 w 52"/>
                  <a:gd name="T43" fmla="*/ 269336 h 52"/>
                  <a:gd name="T44" fmla="*/ 41280 w 52"/>
                  <a:gd name="T45" fmla="*/ 276242 h 52"/>
                  <a:gd name="T46" fmla="*/ 82560 w 52"/>
                  <a:gd name="T47" fmla="*/ 276242 h 52"/>
                  <a:gd name="T48" fmla="*/ 68800 w 52"/>
                  <a:gd name="T49" fmla="*/ 324584 h 52"/>
                  <a:gd name="T50" fmla="*/ 116960 w 52"/>
                  <a:gd name="T51" fmla="*/ 345302 h 52"/>
                  <a:gd name="T52" fmla="*/ 144480 w 52"/>
                  <a:gd name="T53" fmla="*/ 310772 h 52"/>
                  <a:gd name="T54" fmla="*/ 158240 w 52"/>
                  <a:gd name="T55" fmla="*/ 352208 h 52"/>
                  <a:gd name="T56" fmla="*/ 165120 w 52"/>
                  <a:gd name="T57" fmla="*/ 359114 h 52"/>
                  <a:gd name="T58" fmla="*/ 220159 w 52"/>
                  <a:gd name="T59" fmla="*/ 359114 h 52"/>
                  <a:gd name="T60" fmla="*/ 227039 w 52"/>
                  <a:gd name="T61" fmla="*/ 345302 h 52"/>
                  <a:gd name="T62" fmla="*/ 240799 w 52"/>
                  <a:gd name="T63" fmla="*/ 303866 h 52"/>
                  <a:gd name="T64" fmla="*/ 275199 w 52"/>
                  <a:gd name="T65" fmla="*/ 331490 h 52"/>
                  <a:gd name="T66" fmla="*/ 316479 w 52"/>
                  <a:gd name="T67" fmla="*/ 296960 h 52"/>
                  <a:gd name="T68" fmla="*/ 316479 w 52"/>
                  <a:gd name="T69" fmla="*/ 283148 h 52"/>
                  <a:gd name="T70" fmla="*/ 295839 w 52"/>
                  <a:gd name="T71" fmla="*/ 241711 h 52"/>
                  <a:gd name="T72" fmla="*/ 343999 w 52"/>
                  <a:gd name="T73" fmla="*/ 248617 h 52"/>
                  <a:gd name="T74" fmla="*/ 357759 w 52"/>
                  <a:gd name="T75" fmla="*/ 200275 h 52"/>
                  <a:gd name="T76" fmla="*/ 227039 w 52"/>
                  <a:gd name="T77" fmla="*/ 193369 h 52"/>
                  <a:gd name="T78" fmla="*/ 130720 w 52"/>
                  <a:gd name="T79" fmla="*/ 172651 h 52"/>
                  <a:gd name="T80" fmla="*/ 227039 w 52"/>
                  <a:gd name="T81" fmla="*/ 193369 h 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2"/>
                  <a:gd name="T124" fmla="*/ 0 h 52"/>
                  <a:gd name="T125" fmla="*/ 52 w 52"/>
                  <a:gd name="T126" fmla="*/ 52 h 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29" name="Freeform 27"/>
              <p:cNvSpPr>
                <a:spLocks noEditPoints="1" noChangeArrowheads="1"/>
              </p:cNvSpPr>
              <p:nvPr/>
            </p:nvSpPr>
            <p:spPr bwMode="auto">
              <a:xfrm>
                <a:off x="296538" y="248324"/>
                <a:ext cx="254449" cy="255964"/>
              </a:xfrm>
              <a:custGeom>
                <a:avLst/>
                <a:gdLst>
                  <a:gd name="T0" fmla="*/ 226941 w 37"/>
                  <a:gd name="T1" fmla="*/ 200620 h 37"/>
                  <a:gd name="T2" fmla="*/ 213187 w 37"/>
                  <a:gd name="T3" fmla="*/ 166031 h 37"/>
                  <a:gd name="T4" fmla="*/ 247572 w 37"/>
                  <a:gd name="T5" fmla="*/ 172949 h 37"/>
                  <a:gd name="T6" fmla="*/ 254449 w 37"/>
                  <a:gd name="T7" fmla="*/ 138359 h 37"/>
                  <a:gd name="T8" fmla="*/ 247572 w 37"/>
                  <a:gd name="T9" fmla="*/ 124523 h 37"/>
                  <a:gd name="T10" fmla="*/ 220064 w 37"/>
                  <a:gd name="T11" fmla="*/ 110687 h 37"/>
                  <a:gd name="T12" fmla="*/ 254449 w 37"/>
                  <a:gd name="T13" fmla="*/ 96851 h 37"/>
                  <a:gd name="T14" fmla="*/ 240695 w 37"/>
                  <a:gd name="T15" fmla="*/ 62262 h 37"/>
                  <a:gd name="T16" fmla="*/ 206310 w 37"/>
                  <a:gd name="T17" fmla="*/ 69179 h 37"/>
                  <a:gd name="T18" fmla="*/ 213187 w 37"/>
                  <a:gd name="T19" fmla="*/ 34590 h 37"/>
                  <a:gd name="T20" fmla="*/ 206310 w 37"/>
                  <a:gd name="T21" fmla="*/ 27672 h 37"/>
                  <a:gd name="T22" fmla="*/ 165048 w 37"/>
                  <a:gd name="T23" fmla="*/ 13836 h 37"/>
                  <a:gd name="T24" fmla="*/ 144417 w 37"/>
                  <a:gd name="T25" fmla="*/ 34590 h 37"/>
                  <a:gd name="T26" fmla="*/ 130663 w 37"/>
                  <a:gd name="T27" fmla="*/ 0 h 37"/>
                  <a:gd name="T28" fmla="*/ 96278 w 37"/>
                  <a:gd name="T29" fmla="*/ 6918 h 37"/>
                  <a:gd name="T30" fmla="*/ 96278 w 37"/>
                  <a:gd name="T31" fmla="*/ 34590 h 37"/>
                  <a:gd name="T32" fmla="*/ 68770 w 37"/>
                  <a:gd name="T33" fmla="*/ 20754 h 37"/>
                  <a:gd name="T34" fmla="*/ 55016 w 37"/>
                  <a:gd name="T35" fmla="*/ 20754 h 37"/>
                  <a:gd name="T36" fmla="*/ 27508 w 37"/>
                  <a:gd name="T37" fmla="*/ 48426 h 37"/>
                  <a:gd name="T38" fmla="*/ 48139 w 37"/>
                  <a:gd name="T39" fmla="*/ 76097 h 37"/>
                  <a:gd name="T40" fmla="*/ 20631 w 37"/>
                  <a:gd name="T41" fmla="*/ 76097 h 37"/>
                  <a:gd name="T42" fmla="*/ 0 w 37"/>
                  <a:gd name="T43" fmla="*/ 117605 h 37"/>
                  <a:gd name="T44" fmla="*/ 6877 w 37"/>
                  <a:gd name="T45" fmla="*/ 124523 h 37"/>
                  <a:gd name="T46" fmla="*/ 34385 w 37"/>
                  <a:gd name="T47" fmla="*/ 138359 h 37"/>
                  <a:gd name="T48" fmla="*/ 6877 w 37"/>
                  <a:gd name="T49" fmla="*/ 159113 h 37"/>
                  <a:gd name="T50" fmla="*/ 27508 w 37"/>
                  <a:gd name="T51" fmla="*/ 193702 h 37"/>
                  <a:gd name="T52" fmla="*/ 55016 w 37"/>
                  <a:gd name="T53" fmla="*/ 186785 h 37"/>
                  <a:gd name="T54" fmla="*/ 48139 w 37"/>
                  <a:gd name="T55" fmla="*/ 214456 h 37"/>
                  <a:gd name="T56" fmla="*/ 48139 w 37"/>
                  <a:gd name="T57" fmla="*/ 228292 h 37"/>
                  <a:gd name="T58" fmla="*/ 82524 w 37"/>
                  <a:gd name="T59" fmla="*/ 242128 h 37"/>
                  <a:gd name="T60" fmla="*/ 89401 w 37"/>
                  <a:gd name="T61" fmla="*/ 242128 h 37"/>
                  <a:gd name="T62" fmla="*/ 116909 w 37"/>
                  <a:gd name="T63" fmla="*/ 221374 h 37"/>
                  <a:gd name="T64" fmla="*/ 116909 w 37"/>
                  <a:gd name="T65" fmla="*/ 255964 h 37"/>
                  <a:gd name="T66" fmla="*/ 158171 w 37"/>
                  <a:gd name="T67" fmla="*/ 249046 h 37"/>
                  <a:gd name="T68" fmla="*/ 165048 w 37"/>
                  <a:gd name="T69" fmla="*/ 242128 h 37"/>
                  <a:gd name="T70" fmla="*/ 171925 w 37"/>
                  <a:gd name="T71" fmla="*/ 214456 h 37"/>
                  <a:gd name="T72" fmla="*/ 192556 w 37"/>
                  <a:gd name="T73" fmla="*/ 235210 h 37"/>
                  <a:gd name="T74" fmla="*/ 226941 w 37"/>
                  <a:gd name="T75" fmla="*/ 207538 h 37"/>
                  <a:gd name="T76" fmla="*/ 151294 w 37"/>
                  <a:gd name="T77" fmla="*/ 152195 h 37"/>
                  <a:gd name="T78" fmla="*/ 103155 w 37"/>
                  <a:gd name="T79" fmla="*/ 103769 h 37"/>
                  <a:gd name="T80" fmla="*/ 151294 w 37"/>
                  <a:gd name="T81" fmla="*/ 152195 h 3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7"/>
                  <a:gd name="T124" fmla="*/ 0 h 37"/>
                  <a:gd name="T125" fmla="*/ 37 w 37"/>
                  <a:gd name="T126" fmla="*/ 37 h 3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/>
              <a:lstStyle/>
              <a:p>
                <a:endParaRPr lang="zh-CN" altLang="zh-CN" sz="32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 bwMode="auto">
          <a:xfrm>
            <a:off x="9429751" y="2435226"/>
            <a:ext cx="1346200" cy="1344613"/>
            <a:chOff x="0" y="0"/>
            <a:chExt cx="1403797" cy="1403797"/>
          </a:xfrm>
        </p:grpSpPr>
        <p:sp>
          <p:nvSpPr>
            <p:cNvPr id="31" name="椭圆 30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2" name="Freeform 41"/>
            <p:cNvSpPr>
              <a:spLocks noEditPoints="1" noChangeArrowheads="1"/>
            </p:cNvSpPr>
            <p:nvPr/>
          </p:nvSpPr>
          <p:spPr bwMode="auto">
            <a:xfrm>
              <a:off x="363893" y="385180"/>
              <a:ext cx="661930" cy="531751"/>
            </a:xfrm>
            <a:custGeom>
              <a:avLst/>
              <a:gdLst>
                <a:gd name="T0" fmla="*/ 2147483647 w 72"/>
                <a:gd name="T1" fmla="*/ 2147483647 h 58"/>
                <a:gd name="T2" fmla="*/ 2147483647 w 72"/>
                <a:gd name="T3" fmla="*/ 2147483647 h 58"/>
                <a:gd name="T4" fmla="*/ 2147483647 w 72"/>
                <a:gd name="T5" fmla="*/ 2147483647 h 58"/>
                <a:gd name="T6" fmla="*/ 2147483647 w 72"/>
                <a:gd name="T7" fmla="*/ 2147483647 h 58"/>
                <a:gd name="T8" fmla="*/ 2147483647 w 72"/>
                <a:gd name="T9" fmla="*/ 2147483647 h 58"/>
                <a:gd name="T10" fmla="*/ 2147483647 w 72"/>
                <a:gd name="T11" fmla="*/ 0 h 58"/>
                <a:gd name="T12" fmla="*/ 2147483647 w 72"/>
                <a:gd name="T13" fmla="*/ 0 h 58"/>
                <a:gd name="T14" fmla="*/ 2147483647 w 72"/>
                <a:gd name="T15" fmla="*/ 2147483647 h 58"/>
                <a:gd name="T16" fmla="*/ 2147483647 w 72"/>
                <a:gd name="T17" fmla="*/ 2147483647 h 58"/>
                <a:gd name="T18" fmla="*/ 2147483647 w 72"/>
                <a:gd name="T19" fmla="*/ 2147483647 h 58"/>
                <a:gd name="T20" fmla="*/ 2147483647 w 72"/>
                <a:gd name="T21" fmla="*/ 2147483647 h 58"/>
                <a:gd name="T22" fmla="*/ 0 w 72"/>
                <a:gd name="T23" fmla="*/ 2147483647 h 58"/>
                <a:gd name="T24" fmla="*/ 0 w 72"/>
                <a:gd name="T25" fmla="*/ 2147483647 h 58"/>
                <a:gd name="T26" fmla="*/ 2147483647 w 72"/>
                <a:gd name="T27" fmla="*/ 2147483647 h 58"/>
                <a:gd name="T28" fmla="*/ 2147483647 w 72"/>
                <a:gd name="T29" fmla="*/ 2147483647 h 58"/>
                <a:gd name="T30" fmla="*/ 2147483647 w 72"/>
                <a:gd name="T31" fmla="*/ 2147483647 h 58"/>
                <a:gd name="T32" fmla="*/ 2147483647 w 72"/>
                <a:gd name="T33" fmla="*/ 2147483647 h 58"/>
                <a:gd name="T34" fmla="*/ 0 w 72"/>
                <a:gd name="T35" fmla="*/ 2147483647 h 58"/>
                <a:gd name="T36" fmla="*/ 2147483647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2147483647 h 58"/>
                <a:gd name="T42" fmla="*/ 2147483647 w 72"/>
                <a:gd name="T43" fmla="*/ 2147483647 h 58"/>
                <a:gd name="T44" fmla="*/ 2147483647 w 72"/>
                <a:gd name="T45" fmla="*/ 2147483647 h 58"/>
                <a:gd name="T46" fmla="*/ 2147483647 w 72"/>
                <a:gd name="T47" fmla="*/ 2147483647 h 58"/>
                <a:gd name="T48" fmla="*/ 2147483647 w 72"/>
                <a:gd name="T49" fmla="*/ 2147483647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2147483647 h 58"/>
                <a:gd name="T58" fmla="*/ 2147483647 w 72"/>
                <a:gd name="T59" fmla="*/ 2147483647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bevel/>
            </a:ln>
          </p:spPr>
          <p:txBody>
            <a:bodyPr/>
            <a:lstStyle/>
            <a:p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3467100" y="3421063"/>
            <a:ext cx="5257800" cy="1152874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animBg="1"/>
      <p:bldP spid="4" grpId="0" animBg="1"/>
      <p:bldP spid="5" grpId="0" animBg="1"/>
      <p:bldP spid="6" grpId="0" animBg="1"/>
      <p:bldP spid="7" grpId="0"/>
      <p:bldP spid="8" grpId="0"/>
      <p:bldP spid="15" grpId="0"/>
      <p:bldP spid="16" grpId="0"/>
      <p:bldP spid="17" grpId="0"/>
      <p:bldP spid="19" grpId="0"/>
      <p:bldP spid="20" grpId="0"/>
      <p:bldP spid="21" grpId="0"/>
      <p:bldP spid="33" grpId="0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13"/>
          <p:cNvGrpSpPr/>
          <p:nvPr/>
        </p:nvGrpSpPr>
        <p:grpSpPr bwMode="auto">
          <a:xfrm>
            <a:off x="1377950" y="1709738"/>
            <a:ext cx="3678239" cy="441211"/>
            <a:chOff x="0" y="0"/>
            <a:chExt cx="3240360" cy="331093"/>
          </a:xfrm>
        </p:grpSpPr>
        <p:sp>
          <p:nvSpPr>
            <p:cNvPr id="4" name="矩形 14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5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639814" cy="33109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26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1    </a:t>
              </a:r>
              <a:r>
                <a:rPr lang="zh-CN" altLang="en-US" sz="226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以人为本</a:t>
              </a:r>
              <a:endPara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</p:grpSp>
      <p:sp>
        <p:nvSpPr>
          <p:cNvPr id="6" name="矩形 17"/>
          <p:cNvSpPr>
            <a:spLocks noChangeArrowheads="1"/>
          </p:cNvSpPr>
          <p:nvPr/>
        </p:nvSpPr>
        <p:spPr bwMode="auto">
          <a:xfrm>
            <a:off x="1333502" y="2217739"/>
            <a:ext cx="3878263" cy="86446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7" name="组合 18"/>
          <p:cNvGrpSpPr/>
          <p:nvPr/>
        </p:nvGrpSpPr>
        <p:grpSpPr bwMode="auto">
          <a:xfrm>
            <a:off x="1377950" y="3373438"/>
            <a:ext cx="3678239" cy="441211"/>
            <a:chOff x="0" y="0"/>
            <a:chExt cx="3240360" cy="331093"/>
          </a:xfrm>
        </p:grpSpPr>
        <p:sp>
          <p:nvSpPr>
            <p:cNvPr id="8" name="矩形 19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639814" cy="33109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26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2    </a:t>
              </a:r>
              <a:r>
                <a:rPr lang="zh-CN" altLang="en-US" sz="226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勇于创新</a:t>
              </a:r>
              <a:endPara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</p:grpSp>
      <p:sp>
        <p:nvSpPr>
          <p:cNvPr id="10" name="矩形 21"/>
          <p:cNvSpPr>
            <a:spLocks noChangeArrowheads="1"/>
          </p:cNvSpPr>
          <p:nvPr/>
        </p:nvSpPr>
        <p:spPr bwMode="auto">
          <a:xfrm>
            <a:off x="1333502" y="3881439"/>
            <a:ext cx="3878263" cy="60708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在此录入上述图表的综合分析说明，在此录入上述图表的综合分析说明。</a:t>
            </a:r>
            <a:endParaRPr lang="zh-CN" altLang="en-US" sz="14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11" name="组合 22"/>
          <p:cNvGrpSpPr/>
          <p:nvPr/>
        </p:nvGrpSpPr>
        <p:grpSpPr bwMode="auto">
          <a:xfrm>
            <a:off x="1377950" y="4775201"/>
            <a:ext cx="3678239" cy="441211"/>
            <a:chOff x="0" y="0"/>
            <a:chExt cx="3240360" cy="331093"/>
          </a:xfrm>
        </p:grpSpPr>
        <p:sp>
          <p:nvSpPr>
            <p:cNvPr id="12" name="矩形 23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639814" cy="33109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26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3    </a:t>
              </a:r>
              <a:r>
                <a:rPr lang="zh-CN" altLang="en-US" sz="226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精益求精</a:t>
              </a:r>
              <a:endPara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</p:grpSp>
      <p:sp>
        <p:nvSpPr>
          <p:cNvPr id="14" name="矩形 25"/>
          <p:cNvSpPr>
            <a:spLocks noChangeArrowheads="1"/>
          </p:cNvSpPr>
          <p:nvPr/>
        </p:nvSpPr>
        <p:spPr bwMode="auto">
          <a:xfrm>
            <a:off x="1333502" y="5283201"/>
            <a:ext cx="3878263" cy="86446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15" name="图片 26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421314" y="1703389"/>
            <a:ext cx="5427663" cy="439261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28575" cmpd="sng">
            <a:solidFill>
              <a:schemeClr val="bg1"/>
            </a:solidFill>
            <a:bevel/>
          </a:ln>
        </p:spPr>
      </p:pic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 bldLvl="0" autoUpdateAnimBg="0"/>
      <p:bldP spid="10" grpId="0" bldLvl="0" autoUpdateAnimBg="0"/>
      <p:bldP spid="14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Picture 2" descr="C:\Documents and Settings\Administrator\桌面\睿泰集团员工培养计划-解决方案部-JYY\其他\PPT素材\插图\as07004299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9" r="6599"/>
          <a:stretch>
            <a:fillRect/>
          </a:stretch>
        </p:blipFill>
        <p:spPr bwMode="auto">
          <a:xfrm>
            <a:off x="1354440" y="1844824"/>
            <a:ext cx="4709583" cy="318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7"/>
          <p:cNvSpPr txBox="1">
            <a:spLocks noChangeArrowheads="1"/>
          </p:cNvSpPr>
          <p:nvPr/>
        </p:nvSpPr>
        <p:spPr bwMode="auto">
          <a:xfrm>
            <a:off x="6578235" y="2528632"/>
            <a:ext cx="5541433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marL="379730" indent="-37973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bg1"/>
                </a:solidFill>
                <a:latin typeface="Calibri" panose="020F0502020204030204" pitchFamily="34" charset="0"/>
              </a:rPr>
              <a:t>You can click here to enter your text</a:t>
            </a:r>
            <a:endParaRPr lang="en-US" altLang="zh-CN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bg1"/>
                </a:solidFill>
                <a:latin typeface="Calibri" panose="020F0502020204030204" pitchFamily="34" charset="0"/>
              </a:rPr>
              <a:t>You can click here to enter your text</a:t>
            </a:r>
            <a:endParaRPr lang="en-US" altLang="zh-CN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bg1"/>
                </a:solidFill>
                <a:latin typeface="Calibri" panose="020F0502020204030204" pitchFamily="34" charset="0"/>
              </a:rPr>
              <a:t>You can click here to enter your text </a:t>
            </a:r>
            <a:endParaRPr lang="zh-CN" altLang="en-US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bg1"/>
                </a:solidFill>
                <a:latin typeface="Calibri" panose="020F0502020204030204" pitchFamily="34" charset="0"/>
              </a:rPr>
              <a:t>You can click here to enter your text </a:t>
            </a:r>
            <a:endParaRPr lang="zh-CN" altLang="en-US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bg1"/>
                </a:solidFill>
                <a:latin typeface="Calibri" panose="020F0502020204030204" pitchFamily="34" charset="0"/>
              </a:rPr>
              <a:t>You can click here to enter your text</a:t>
            </a:r>
            <a:endParaRPr lang="zh-CN" alt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矩形 50"/>
          <p:cNvSpPr>
            <a:spLocks noChangeArrowheads="1"/>
          </p:cNvSpPr>
          <p:nvPr/>
        </p:nvSpPr>
        <p:spPr bwMode="auto">
          <a:xfrm>
            <a:off x="6574001" y="2060848"/>
            <a:ext cx="56472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</a:rPr>
              <a:t>Click here to add your title</a:t>
            </a:r>
            <a:endParaRPr lang="zh-CN" altLang="en-US" sz="28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等腰三角形 15"/>
          <p:cNvSpPr>
            <a:spLocks noChangeArrowheads="1"/>
          </p:cNvSpPr>
          <p:nvPr/>
        </p:nvSpPr>
        <p:spPr bwMode="auto">
          <a:xfrm flipV="1">
            <a:off x="1730375" y="4005265"/>
            <a:ext cx="287339" cy="1920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3" name="等腰三角形 26"/>
          <p:cNvSpPr>
            <a:spLocks noChangeArrowheads="1"/>
          </p:cNvSpPr>
          <p:nvPr/>
        </p:nvSpPr>
        <p:spPr bwMode="auto">
          <a:xfrm flipV="1">
            <a:off x="4516440" y="4005265"/>
            <a:ext cx="287337" cy="1920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4" name="等腰三角形 32"/>
          <p:cNvSpPr>
            <a:spLocks noChangeArrowheads="1"/>
          </p:cNvSpPr>
          <p:nvPr/>
        </p:nvSpPr>
        <p:spPr bwMode="auto">
          <a:xfrm flipV="1">
            <a:off x="7304089" y="4005265"/>
            <a:ext cx="287337" cy="1920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5" name="等腰三角形 38"/>
          <p:cNvSpPr>
            <a:spLocks noChangeArrowheads="1"/>
          </p:cNvSpPr>
          <p:nvPr/>
        </p:nvSpPr>
        <p:spPr bwMode="auto">
          <a:xfrm flipV="1">
            <a:off x="10090149" y="4005265"/>
            <a:ext cx="287339" cy="1920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noFill/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grpSp>
        <p:nvGrpSpPr>
          <p:cNvPr id="46" name="组合 45"/>
          <p:cNvGrpSpPr/>
          <p:nvPr/>
        </p:nvGrpSpPr>
        <p:grpSpPr bwMode="auto">
          <a:xfrm>
            <a:off x="819150" y="1676401"/>
            <a:ext cx="2109788" cy="2112963"/>
            <a:chOff x="0" y="0"/>
            <a:chExt cx="1582738" cy="1584325"/>
          </a:xfrm>
        </p:grpSpPr>
        <p:sp>
          <p:nvSpPr>
            <p:cNvPr id="47" name="椭圆 46"/>
            <p:cNvSpPr>
              <a:spLocks noChangeArrowheads="1"/>
            </p:cNvSpPr>
            <p:nvPr/>
          </p:nvSpPr>
          <p:spPr bwMode="auto">
            <a:xfrm>
              <a:off x="0" y="0"/>
              <a:ext cx="1582738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48" name="椭圆 31"/>
            <p:cNvSpPr>
              <a:spLocks noChangeArrowheads="1"/>
            </p:cNvSpPr>
            <p:nvPr/>
          </p:nvSpPr>
          <p:spPr bwMode="auto">
            <a:xfrm rot="20812041" flipH="1">
              <a:off x="107915" y="108022"/>
              <a:ext cx="1366909" cy="1368281"/>
            </a:xfrm>
            <a:prstGeom prst="ellipse">
              <a:avLst/>
            </a:prstGeom>
            <a:blipFill dpi="0" rotWithShape="1">
              <a:blip r:embed="rId1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49" name="组合 34"/>
          <p:cNvGrpSpPr/>
          <p:nvPr/>
        </p:nvGrpSpPr>
        <p:grpSpPr bwMode="auto">
          <a:xfrm>
            <a:off x="9177337" y="1676401"/>
            <a:ext cx="2112963" cy="2112963"/>
            <a:chOff x="0" y="0"/>
            <a:chExt cx="1584325" cy="1584325"/>
          </a:xfrm>
        </p:grpSpPr>
        <p:sp>
          <p:nvSpPr>
            <p:cNvPr id="50" name="椭圆 36"/>
            <p:cNvSpPr>
              <a:spLocks noChangeArrowheads="1"/>
            </p:cNvSpPr>
            <p:nvPr/>
          </p:nvSpPr>
          <p:spPr bwMode="auto">
            <a:xfrm>
              <a:off x="0" y="0"/>
              <a:ext cx="1584325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51" name="椭圆 37"/>
            <p:cNvSpPr>
              <a:spLocks noChangeArrowheads="1"/>
            </p:cNvSpPr>
            <p:nvPr/>
          </p:nvSpPr>
          <p:spPr bwMode="auto">
            <a:xfrm>
              <a:off x="107950" y="107950"/>
              <a:ext cx="1368425" cy="1368425"/>
            </a:xfrm>
            <a:prstGeom prst="ellipse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52" name="组合 37"/>
          <p:cNvGrpSpPr/>
          <p:nvPr/>
        </p:nvGrpSpPr>
        <p:grpSpPr bwMode="auto">
          <a:xfrm>
            <a:off x="6392864" y="1676401"/>
            <a:ext cx="2109787" cy="2112963"/>
            <a:chOff x="0" y="0"/>
            <a:chExt cx="1582737" cy="1584325"/>
          </a:xfrm>
        </p:grpSpPr>
        <p:sp>
          <p:nvSpPr>
            <p:cNvPr id="53" name="椭圆 30"/>
            <p:cNvSpPr>
              <a:spLocks noChangeArrowheads="1"/>
            </p:cNvSpPr>
            <p:nvPr/>
          </p:nvSpPr>
          <p:spPr bwMode="auto">
            <a:xfrm>
              <a:off x="0" y="0"/>
              <a:ext cx="1582737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54" name="椭圆 25"/>
            <p:cNvSpPr>
              <a:spLocks noChangeArrowheads="1"/>
            </p:cNvSpPr>
            <p:nvPr/>
          </p:nvSpPr>
          <p:spPr bwMode="auto">
            <a:xfrm>
              <a:off x="107950" y="107950"/>
              <a:ext cx="1366837" cy="1368425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55" name="组合 40"/>
          <p:cNvGrpSpPr/>
          <p:nvPr/>
        </p:nvGrpSpPr>
        <p:grpSpPr bwMode="auto">
          <a:xfrm>
            <a:off x="3605213" y="1676401"/>
            <a:ext cx="2112963" cy="2112963"/>
            <a:chOff x="0" y="0"/>
            <a:chExt cx="1584325" cy="1584325"/>
          </a:xfrm>
        </p:grpSpPr>
        <p:sp>
          <p:nvSpPr>
            <p:cNvPr id="56" name="椭圆 24"/>
            <p:cNvSpPr>
              <a:spLocks noChangeArrowheads="1"/>
            </p:cNvSpPr>
            <p:nvPr/>
          </p:nvSpPr>
          <p:spPr bwMode="auto">
            <a:xfrm>
              <a:off x="0" y="0"/>
              <a:ext cx="1584325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57" name="椭圆 25"/>
            <p:cNvSpPr>
              <a:spLocks noChangeArrowheads="1"/>
            </p:cNvSpPr>
            <p:nvPr/>
          </p:nvSpPr>
          <p:spPr bwMode="auto">
            <a:xfrm>
              <a:off x="107950" y="107950"/>
              <a:ext cx="1368425" cy="1368425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方正兰亭黑_GBK" panose="02000000000000000000" pitchFamily="2" charset="-122"/>
              </a:endParaRPr>
            </a:p>
          </p:txBody>
        </p:sp>
      </p:grpSp>
      <p:sp>
        <p:nvSpPr>
          <p:cNvPr id="58" name="Rectangle 59"/>
          <p:cNvSpPr>
            <a:spLocks noChangeArrowheads="1"/>
          </p:cNvSpPr>
          <p:nvPr/>
        </p:nvSpPr>
        <p:spPr bwMode="auto">
          <a:xfrm>
            <a:off x="990600" y="5062539"/>
            <a:ext cx="1766888" cy="318100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40" tIns="45720" rIns="91440" bIns="45720">
            <a:spAutoFit/>
          </a:bodyPr>
          <a:lstStyle/>
          <a:p>
            <a:pPr algn="ctr"/>
            <a:r>
              <a:rPr lang="zh-CN" altLang="en-US" sz="1465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主要职能及成绩</a:t>
            </a:r>
            <a:endParaRPr lang="en-US" sz="1465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59" name="Rectangle 60"/>
          <p:cNvSpPr>
            <a:spLocks noChangeArrowheads="1"/>
          </p:cNvSpPr>
          <p:nvPr/>
        </p:nvSpPr>
        <p:spPr bwMode="auto">
          <a:xfrm>
            <a:off x="868363" y="4197351"/>
            <a:ext cx="2012951" cy="4205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40" tIns="45720" rIns="91440" bIns="45720">
            <a:spAutoFit/>
          </a:bodyPr>
          <a:lstStyle/>
          <a:p>
            <a:pPr algn="ctr"/>
            <a:r>
              <a:rPr lang="en-US" altLang="zh-CN" sz="2135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Nickel Lee</a:t>
            </a:r>
            <a:endParaRPr lang="en-US" altLang="zh-CN" sz="2135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0" name="矩形 56"/>
          <p:cNvSpPr>
            <a:spLocks noChangeArrowheads="1"/>
          </p:cNvSpPr>
          <p:nvPr/>
        </p:nvSpPr>
        <p:spPr bwMode="auto">
          <a:xfrm>
            <a:off x="1474729" y="4510088"/>
            <a:ext cx="800219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公司职务</a:t>
            </a:r>
            <a:endParaRPr lang="en-US" sz="10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946150" y="5329239"/>
            <a:ext cx="1855788" cy="701722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Rectangle 59"/>
          <p:cNvSpPr>
            <a:spLocks noChangeArrowheads="1"/>
          </p:cNvSpPr>
          <p:nvPr/>
        </p:nvSpPr>
        <p:spPr bwMode="auto">
          <a:xfrm>
            <a:off x="3778250" y="5062539"/>
            <a:ext cx="1765300" cy="318100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40" tIns="45720" rIns="91440" bIns="45720">
            <a:spAutoFit/>
          </a:bodyPr>
          <a:lstStyle/>
          <a:p>
            <a:pPr algn="ctr"/>
            <a:r>
              <a:rPr lang="zh-CN" altLang="en-US" sz="1465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主要职能及成绩</a:t>
            </a:r>
            <a:endParaRPr lang="en-US" sz="1465" b="1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63" name="Rectangle 60"/>
          <p:cNvSpPr>
            <a:spLocks noChangeArrowheads="1"/>
          </p:cNvSpPr>
          <p:nvPr/>
        </p:nvSpPr>
        <p:spPr bwMode="auto">
          <a:xfrm>
            <a:off x="3654425" y="4197351"/>
            <a:ext cx="2012951" cy="4205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40" tIns="45720" rIns="91440" bIns="45720">
            <a:spAutoFit/>
          </a:bodyPr>
          <a:lstStyle/>
          <a:p>
            <a:pPr algn="ctr"/>
            <a:r>
              <a:rPr lang="en-US" altLang="zh-CN" sz="2135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Nickel Lee</a:t>
            </a:r>
            <a:endParaRPr lang="en-US" altLang="zh-CN" sz="2135" b="1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4" name="矩形 64"/>
          <p:cNvSpPr>
            <a:spLocks noChangeArrowheads="1"/>
          </p:cNvSpPr>
          <p:nvPr/>
        </p:nvSpPr>
        <p:spPr bwMode="auto">
          <a:xfrm>
            <a:off x="4260790" y="4510088"/>
            <a:ext cx="800219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公司职务</a:t>
            </a:r>
            <a:endParaRPr lang="en-US" sz="10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3732213" y="5329239"/>
            <a:ext cx="1855787" cy="701722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Rectangle 59"/>
          <p:cNvSpPr>
            <a:spLocks noChangeArrowheads="1"/>
          </p:cNvSpPr>
          <p:nvPr/>
        </p:nvSpPr>
        <p:spPr bwMode="auto">
          <a:xfrm>
            <a:off x="6564314" y="5062539"/>
            <a:ext cx="1766887" cy="318100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40" tIns="45720" rIns="91440" bIns="45720">
            <a:spAutoFit/>
          </a:bodyPr>
          <a:lstStyle/>
          <a:p>
            <a:pPr algn="ctr"/>
            <a:r>
              <a:rPr lang="zh-CN" altLang="en-US" sz="1465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主要职能及成绩</a:t>
            </a:r>
            <a:endParaRPr lang="en-US" sz="1465" b="1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67" name="Rectangle 60"/>
          <p:cNvSpPr>
            <a:spLocks noChangeArrowheads="1"/>
          </p:cNvSpPr>
          <p:nvPr/>
        </p:nvSpPr>
        <p:spPr bwMode="auto">
          <a:xfrm>
            <a:off x="6440489" y="4197351"/>
            <a:ext cx="2012951" cy="4205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40" tIns="45720" rIns="91440" bIns="45720">
            <a:spAutoFit/>
          </a:bodyPr>
          <a:lstStyle/>
          <a:p>
            <a:pPr algn="ctr"/>
            <a:r>
              <a:rPr lang="en-US" altLang="zh-CN" sz="2135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Nickel Lee</a:t>
            </a:r>
            <a:endParaRPr lang="en-US" altLang="zh-CN" sz="2135" b="1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8" name="矩形 68"/>
          <p:cNvSpPr>
            <a:spLocks noChangeArrowheads="1"/>
          </p:cNvSpPr>
          <p:nvPr/>
        </p:nvSpPr>
        <p:spPr bwMode="auto">
          <a:xfrm>
            <a:off x="7046854" y="4510088"/>
            <a:ext cx="800219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公司职务</a:t>
            </a:r>
            <a:endParaRPr lang="en-US" sz="10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9" name="矩形 47"/>
          <p:cNvSpPr>
            <a:spLocks noChangeArrowheads="1"/>
          </p:cNvSpPr>
          <p:nvPr/>
        </p:nvSpPr>
        <p:spPr bwMode="auto">
          <a:xfrm>
            <a:off x="6519864" y="5329239"/>
            <a:ext cx="1855787" cy="701722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Rectangle 59"/>
          <p:cNvSpPr>
            <a:spLocks noChangeArrowheads="1"/>
          </p:cNvSpPr>
          <p:nvPr/>
        </p:nvSpPr>
        <p:spPr bwMode="auto">
          <a:xfrm>
            <a:off x="9350375" y="5062539"/>
            <a:ext cx="1766888" cy="318100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40" tIns="45720" rIns="91440" bIns="45720">
            <a:spAutoFit/>
          </a:bodyPr>
          <a:lstStyle/>
          <a:p>
            <a:pPr algn="ctr"/>
            <a:r>
              <a:rPr lang="zh-CN" altLang="en-US" sz="1465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主要职能及成绩</a:t>
            </a:r>
            <a:endParaRPr lang="en-US" sz="1465" b="1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71" name="Rectangle 60"/>
          <p:cNvSpPr>
            <a:spLocks noChangeArrowheads="1"/>
          </p:cNvSpPr>
          <p:nvPr/>
        </p:nvSpPr>
        <p:spPr bwMode="auto">
          <a:xfrm>
            <a:off x="9228138" y="4197351"/>
            <a:ext cx="2012951" cy="4205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40" tIns="45720" rIns="91440" bIns="45720">
            <a:spAutoFit/>
          </a:bodyPr>
          <a:lstStyle/>
          <a:p>
            <a:pPr algn="ctr"/>
            <a:r>
              <a:rPr lang="en-US" altLang="zh-CN" sz="2135" b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Nickel Lee</a:t>
            </a:r>
            <a:endParaRPr lang="en-US" altLang="zh-CN" sz="2135" b="1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2" name="矩形 72"/>
          <p:cNvSpPr>
            <a:spLocks noChangeArrowheads="1"/>
          </p:cNvSpPr>
          <p:nvPr/>
        </p:nvSpPr>
        <p:spPr bwMode="auto">
          <a:xfrm>
            <a:off x="9834503" y="4510088"/>
            <a:ext cx="800219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公司职务</a:t>
            </a:r>
            <a:endParaRPr lang="en-US" sz="10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9305926" y="5329239"/>
            <a:ext cx="1855788" cy="701722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2" grpId="0" bldLvl="0" animBg="1" autoUpdateAnimBg="0"/>
      <p:bldP spid="43" grpId="0" bldLvl="0" animBg="1" autoUpdateAnimBg="0"/>
      <p:bldP spid="44" grpId="0" bldLvl="0" animBg="1" autoUpdateAnimBg="0"/>
      <p:bldP spid="45" grpId="0" bldLvl="0" animBg="1" autoUpdateAnimBg="0"/>
      <p:bldP spid="58" grpId="0" bldLvl="0" autoUpdateAnimBg="0"/>
      <p:bldP spid="59" grpId="0" bldLvl="0" autoUpdateAnimBg="0"/>
      <p:bldP spid="60" grpId="0" bldLvl="0" autoUpdateAnimBg="0"/>
      <p:bldP spid="61" grpId="0" bldLvl="0" autoUpdateAnimBg="0"/>
      <p:bldP spid="62" grpId="0" bldLvl="0" autoUpdateAnimBg="0"/>
      <p:bldP spid="63" grpId="0" bldLvl="0" autoUpdateAnimBg="0"/>
      <p:bldP spid="64" grpId="0" bldLvl="0" autoUpdateAnimBg="0"/>
      <p:bldP spid="65" grpId="0" bldLvl="0" autoUpdateAnimBg="0"/>
      <p:bldP spid="66" grpId="0" bldLvl="0" autoUpdateAnimBg="0"/>
      <p:bldP spid="67" grpId="0" bldLvl="0" autoUpdateAnimBg="0"/>
      <p:bldP spid="68" grpId="0" bldLvl="0" autoUpdateAnimBg="0"/>
      <p:bldP spid="69" grpId="0" bldLvl="0" autoUpdateAnimBg="0"/>
      <p:bldP spid="70" grpId="0" bldLvl="0" autoUpdateAnimBg="0"/>
      <p:bldP spid="71" grpId="0" bldLvl="0" autoUpdateAnimBg="0"/>
      <p:bldP spid="72" grpId="0" bldLvl="0" autoUpdateAnimBg="0"/>
      <p:bldP spid="73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991545" y="836713"/>
            <a:ext cx="2664295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6000" b="1" spc="-150" dirty="0" smtClean="0">
                <a:solidFill>
                  <a:schemeClr val="bg1">
                    <a:alpha val="8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6000" b="1" spc="-150" dirty="0">
              <a:solidFill>
                <a:schemeClr val="bg1">
                  <a:alpha val="83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21994" y="2996952"/>
            <a:ext cx="7962438" cy="720080"/>
            <a:chOff x="2021994" y="2060848"/>
            <a:chExt cx="7962438" cy="720080"/>
          </a:xfrm>
        </p:grpSpPr>
        <p:sp>
          <p:nvSpPr>
            <p:cNvPr id="2" name="圆角矩形 1"/>
            <p:cNvSpPr/>
            <p:nvPr/>
          </p:nvSpPr>
          <p:spPr>
            <a:xfrm>
              <a:off x="2021994" y="2060848"/>
              <a:ext cx="7962438" cy="720080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>
              <a:gradFill flip="none" rotWithShape="1">
                <a:gsLst>
                  <a:gs pos="0">
                    <a:srgbClr val="A3F2FD"/>
                  </a:gs>
                  <a:gs pos="100000">
                    <a:srgbClr val="45B1D2"/>
                  </a:gs>
                </a:gsLst>
                <a:lin ang="2700000" scaled="1"/>
                <a:tileRect/>
              </a:gradFill>
            </a:ln>
            <a:effectLst>
              <a:glow rad="139700">
                <a:srgbClr val="0070C0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709874" y="2097722"/>
              <a:ext cx="10818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079776" y="2097722"/>
              <a:ext cx="45365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未来工作计划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2358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39"/>
          <p:cNvSpPr>
            <a:spLocks noChangeArrowheads="1"/>
          </p:cNvSpPr>
          <p:nvPr/>
        </p:nvSpPr>
        <p:spPr bwMode="auto">
          <a:xfrm>
            <a:off x="1" y="2719389"/>
            <a:ext cx="2241551" cy="1192212"/>
          </a:xfrm>
          <a:custGeom>
            <a:avLst/>
            <a:gdLst>
              <a:gd name="T0" fmla="*/ 0 w 2242058"/>
              <a:gd name="T1" fmla="*/ 0 h 1191491"/>
              <a:gd name="T2" fmla="*/ 2241550 w 2242058"/>
              <a:gd name="T3" fmla="*/ 0 h 1191491"/>
              <a:gd name="T4" fmla="*/ 2222146 w 2242058"/>
              <a:gd name="T5" fmla="*/ 40310 h 1191491"/>
              <a:gd name="T6" fmla="*/ 2110030 w 2242058"/>
              <a:gd name="T7" fmla="*/ 596107 h 1191491"/>
              <a:gd name="T8" fmla="*/ 2222146 w 2242058"/>
              <a:gd name="T9" fmla="*/ 1151903 h 1191491"/>
              <a:gd name="T10" fmla="*/ 2241548 w 2242058"/>
              <a:gd name="T11" fmla="*/ 1192212 h 1191491"/>
              <a:gd name="T12" fmla="*/ 0 w 2242058"/>
              <a:gd name="T13" fmla="*/ 1192212 h 1191491"/>
              <a:gd name="T14" fmla="*/ 0 w 2242058"/>
              <a:gd name="T15" fmla="*/ 0 h 11914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242058"/>
              <a:gd name="T25" fmla="*/ 0 h 1191491"/>
              <a:gd name="T26" fmla="*/ 2242058 w 2242058"/>
              <a:gd name="T27" fmla="*/ 1191491 h 119149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242058" h="1191491">
                <a:moveTo>
                  <a:pt x="0" y="0"/>
                </a:moveTo>
                <a:lnTo>
                  <a:pt x="2242058" y="0"/>
                </a:lnTo>
                <a:lnTo>
                  <a:pt x="2222651" y="40286"/>
                </a:lnTo>
                <a:cubicBezTo>
                  <a:pt x="2150440" y="211012"/>
                  <a:pt x="2110509" y="398716"/>
                  <a:pt x="2110509" y="595746"/>
                </a:cubicBezTo>
                <a:cubicBezTo>
                  <a:pt x="2110509" y="792776"/>
                  <a:pt x="2150440" y="980480"/>
                  <a:pt x="2222651" y="1151206"/>
                </a:cubicBezTo>
                <a:lnTo>
                  <a:pt x="2242057" y="1191491"/>
                </a:lnTo>
                <a:lnTo>
                  <a:pt x="0" y="119149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38100">
            <a:solidFill>
              <a:schemeClr val="bg1"/>
            </a:solidFill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任意多边形 70"/>
          <p:cNvSpPr>
            <a:spLocks noChangeArrowheads="1"/>
          </p:cNvSpPr>
          <p:nvPr/>
        </p:nvSpPr>
        <p:spPr bwMode="auto">
          <a:xfrm>
            <a:off x="9950450" y="2719389"/>
            <a:ext cx="2241551" cy="1192212"/>
          </a:xfrm>
          <a:custGeom>
            <a:avLst/>
            <a:gdLst>
              <a:gd name="T0" fmla="*/ 0 w 2242056"/>
              <a:gd name="T1" fmla="*/ 0 h 1191491"/>
              <a:gd name="T2" fmla="*/ 2241550 w 2242056"/>
              <a:gd name="T3" fmla="*/ 0 h 1191491"/>
              <a:gd name="T4" fmla="*/ 2241550 w 2242056"/>
              <a:gd name="T5" fmla="*/ 1192212 h 1191491"/>
              <a:gd name="T6" fmla="*/ 1 w 2242056"/>
              <a:gd name="T7" fmla="*/ 1192212 h 1191491"/>
              <a:gd name="T8" fmla="*/ 19403 w 2242056"/>
              <a:gd name="T9" fmla="*/ 1151903 h 1191491"/>
              <a:gd name="T10" fmla="*/ 131519 w 2242056"/>
              <a:gd name="T11" fmla="*/ 596107 h 1191491"/>
              <a:gd name="T12" fmla="*/ 19403 w 2242056"/>
              <a:gd name="T13" fmla="*/ 40310 h 1191491"/>
              <a:gd name="T14" fmla="*/ 0 w 2242056"/>
              <a:gd name="T15" fmla="*/ 0 h 11914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242056"/>
              <a:gd name="T25" fmla="*/ 0 h 1191491"/>
              <a:gd name="T26" fmla="*/ 2242056 w 2242056"/>
              <a:gd name="T27" fmla="*/ 1191491 h 119149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242056" h="1191491">
                <a:moveTo>
                  <a:pt x="0" y="0"/>
                </a:moveTo>
                <a:lnTo>
                  <a:pt x="2242056" y="0"/>
                </a:lnTo>
                <a:lnTo>
                  <a:pt x="2242056" y="1191491"/>
                </a:lnTo>
                <a:lnTo>
                  <a:pt x="1" y="1191491"/>
                </a:lnTo>
                <a:lnTo>
                  <a:pt x="19407" y="1151206"/>
                </a:lnTo>
                <a:cubicBezTo>
                  <a:pt x="91618" y="980480"/>
                  <a:pt x="131549" y="792776"/>
                  <a:pt x="131549" y="595746"/>
                </a:cubicBezTo>
                <a:cubicBezTo>
                  <a:pt x="131549" y="398716"/>
                  <a:pt x="91618" y="211012"/>
                  <a:pt x="19407" y="4028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38100">
            <a:solidFill>
              <a:schemeClr val="bg1"/>
            </a:solidFill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2111376" y="1889126"/>
            <a:ext cx="2854325" cy="2854325"/>
          </a:xfrm>
          <a:prstGeom prst="ellipse">
            <a:avLst/>
          </a:prstGeom>
          <a:solidFill>
            <a:schemeClr val="bg1">
              <a:alpha val="39999"/>
            </a:schemeClr>
          </a:solidFill>
          <a:ln w="38100">
            <a:solidFill>
              <a:schemeClr val="bg1"/>
            </a:solidFill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4668839" y="1889126"/>
            <a:ext cx="2854325" cy="2854325"/>
          </a:xfrm>
          <a:prstGeom prst="ellipse">
            <a:avLst/>
          </a:prstGeom>
          <a:solidFill>
            <a:schemeClr val="bg1">
              <a:alpha val="39999"/>
            </a:schemeClr>
          </a:solidFill>
          <a:ln w="38100">
            <a:solidFill>
              <a:schemeClr val="bg1"/>
            </a:solidFill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7227888" y="1889126"/>
            <a:ext cx="2854325" cy="2854325"/>
          </a:xfrm>
          <a:prstGeom prst="ellipse">
            <a:avLst/>
          </a:prstGeom>
          <a:solidFill>
            <a:schemeClr val="bg1">
              <a:alpha val="39999"/>
            </a:schemeClr>
          </a:solidFill>
          <a:ln w="38100">
            <a:solidFill>
              <a:schemeClr val="bg1"/>
            </a:solidFill>
            <a:bevel/>
          </a:ln>
        </p:spPr>
        <p:txBody>
          <a:bodyPr lIns="91440" tIns="45720" rIns="91440" bIns="45720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8" name="Group 24"/>
          <p:cNvGrpSpPr/>
          <p:nvPr/>
        </p:nvGrpSpPr>
        <p:grpSpPr bwMode="auto">
          <a:xfrm>
            <a:off x="5526089" y="2744789"/>
            <a:ext cx="1139825" cy="1141412"/>
            <a:chOff x="0" y="0"/>
            <a:chExt cx="490538" cy="490538"/>
          </a:xfrm>
          <a:solidFill>
            <a:schemeClr val="bg1"/>
          </a:solidFill>
        </p:grpSpPr>
        <p:sp>
          <p:nvSpPr>
            <p:cNvPr id="9" name="Freeform 5"/>
            <p:cNvSpPr>
              <a:spLocks noEditPoints="1" noChangeArrowheads="1"/>
            </p:cNvSpPr>
            <p:nvPr/>
          </p:nvSpPr>
          <p:spPr bwMode="auto">
            <a:xfrm>
              <a:off x="0" y="0"/>
              <a:ext cx="490538" cy="490538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8"/>
                <a:gd name="T82" fmla="*/ 0 h 128"/>
                <a:gd name="T83" fmla="*/ 128 w 128"/>
                <a:gd name="T84" fmla="*/ 128 h 1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" name="Freeform 6"/>
            <p:cNvSpPr>
              <a:spLocks noChangeArrowheads="1"/>
            </p:cNvSpPr>
            <p:nvPr/>
          </p:nvSpPr>
          <p:spPr bwMode="auto">
            <a:xfrm>
              <a:off x="290513" y="184150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" name="Freeform 7"/>
            <p:cNvSpPr>
              <a:spLocks noChangeArrowheads="1"/>
            </p:cNvSpPr>
            <p:nvPr/>
          </p:nvSpPr>
          <p:spPr bwMode="auto">
            <a:xfrm>
              <a:off x="290513" y="138112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2" name="Freeform 8"/>
            <p:cNvSpPr>
              <a:spLocks noChangeArrowheads="1"/>
            </p:cNvSpPr>
            <p:nvPr/>
          </p:nvSpPr>
          <p:spPr bwMode="auto">
            <a:xfrm>
              <a:off x="290513" y="92075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3" name="Freeform 9"/>
            <p:cNvSpPr>
              <a:spLocks noChangeArrowheads="1"/>
            </p:cNvSpPr>
            <p:nvPr/>
          </p:nvSpPr>
          <p:spPr bwMode="auto">
            <a:xfrm>
              <a:off x="122238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4" name="Freeform 10"/>
            <p:cNvSpPr>
              <a:spLocks noChangeArrowheads="1"/>
            </p:cNvSpPr>
            <p:nvPr/>
          </p:nvSpPr>
          <p:spPr bwMode="auto">
            <a:xfrm>
              <a:off x="122238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5" name="Freeform 11"/>
            <p:cNvSpPr>
              <a:spLocks noChangeArrowheads="1"/>
            </p:cNvSpPr>
            <p:nvPr/>
          </p:nvSpPr>
          <p:spPr bwMode="auto">
            <a:xfrm>
              <a:off x="122238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6" name="Freeform 12"/>
            <p:cNvSpPr>
              <a:spLocks noChangeArrowheads="1"/>
            </p:cNvSpPr>
            <p:nvPr/>
          </p:nvSpPr>
          <p:spPr bwMode="auto">
            <a:xfrm>
              <a:off x="290513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7" name="Freeform 13"/>
            <p:cNvSpPr>
              <a:spLocks noChangeArrowheads="1"/>
            </p:cNvSpPr>
            <p:nvPr/>
          </p:nvSpPr>
          <p:spPr bwMode="auto">
            <a:xfrm>
              <a:off x="290513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9" name="Freeform 14"/>
            <p:cNvSpPr>
              <a:spLocks noChangeArrowheads="1"/>
            </p:cNvSpPr>
            <p:nvPr/>
          </p:nvSpPr>
          <p:spPr bwMode="auto">
            <a:xfrm>
              <a:off x="290513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0" name="Freeform 15"/>
            <p:cNvSpPr>
              <a:spLocks noChangeArrowheads="1"/>
            </p:cNvSpPr>
            <p:nvPr/>
          </p:nvSpPr>
          <p:spPr bwMode="auto">
            <a:xfrm>
              <a:off x="122238" y="230187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1" name="Freeform 16"/>
            <p:cNvSpPr>
              <a:spLocks noChangeArrowheads="1"/>
            </p:cNvSpPr>
            <p:nvPr/>
          </p:nvSpPr>
          <p:spPr bwMode="auto">
            <a:xfrm>
              <a:off x="122238" y="276225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2" name="Freeform 17"/>
            <p:cNvSpPr>
              <a:spLocks noEditPoints="1" noChangeArrowheads="1"/>
            </p:cNvSpPr>
            <p:nvPr/>
          </p:nvSpPr>
          <p:spPr bwMode="auto">
            <a:xfrm>
              <a:off x="122238" y="60325"/>
              <a:ext cx="138113" cy="138113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36"/>
                <a:gd name="T44" fmla="*/ 36 w 36"/>
                <a:gd name="T45" fmla="*/ 36 h 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23" name="Freeform 26"/>
          <p:cNvSpPr>
            <a:spLocks noEditPoints="1" noChangeArrowheads="1"/>
          </p:cNvSpPr>
          <p:nvPr/>
        </p:nvSpPr>
        <p:spPr bwMode="auto">
          <a:xfrm>
            <a:off x="8083551" y="2655888"/>
            <a:ext cx="1298575" cy="1249363"/>
          </a:xfrm>
          <a:custGeom>
            <a:avLst/>
            <a:gdLst>
              <a:gd name="T0" fmla="*/ 924743 w 132"/>
              <a:gd name="T1" fmla="*/ 0 h 128"/>
              <a:gd name="T2" fmla="*/ 550911 w 132"/>
              <a:gd name="T3" fmla="*/ 263537 h 128"/>
              <a:gd name="T4" fmla="*/ 541073 w 132"/>
              <a:gd name="T5" fmla="*/ 263537 h 128"/>
              <a:gd name="T6" fmla="*/ 137728 w 132"/>
              <a:gd name="T7" fmla="*/ 673484 h 128"/>
              <a:gd name="T8" fmla="*/ 9838 w 132"/>
              <a:gd name="T9" fmla="*/ 1073670 h 128"/>
              <a:gd name="T10" fmla="*/ 137728 w 132"/>
              <a:gd name="T11" fmla="*/ 1249362 h 128"/>
              <a:gd name="T12" fmla="*/ 521397 w 132"/>
              <a:gd name="T13" fmla="*/ 1151755 h 128"/>
              <a:gd name="T14" fmla="*/ 1180522 w 132"/>
              <a:gd name="T15" fmla="*/ 517314 h 128"/>
              <a:gd name="T16" fmla="*/ 629612 w 132"/>
              <a:gd name="T17" fmla="*/ 927261 h 128"/>
              <a:gd name="T18" fmla="*/ 973931 w 132"/>
              <a:gd name="T19" fmla="*/ 458750 h 128"/>
              <a:gd name="T20" fmla="*/ 934580 w 132"/>
              <a:gd name="T21" fmla="*/ 653963 h 128"/>
              <a:gd name="T22" fmla="*/ 629612 w 132"/>
              <a:gd name="T23" fmla="*/ 956543 h 128"/>
              <a:gd name="T24" fmla="*/ 580424 w 132"/>
              <a:gd name="T25" fmla="*/ 790612 h 128"/>
              <a:gd name="T26" fmla="*/ 452534 w 132"/>
              <a:gd name="T27" fmla="*/ 663724 h 128"/>
              <a:gd name="T28" fmla="*/ 905067 w 132"/>
              <a:gd name="T29" fmla="*/ 351383 h 128"/>
              <a:gd name="T30" fmla="*/ 580424 w 132"/>
              <a:gd name="T31" fmla="*/ 790612 h 128"/>
              <a:gd name="T32" fmla="*/ 295131 w 132"/>
              <a:gd name="T33" fmla="*/ 624681 h 128"/>
              <a:gd name="T34" fmla="*/ 787015 w 132"/>
              <a:gd name="T35" fmla="*/ 283059 h 128"/>
              <a:gd name="T36" fmla="*/ 167241 w 132"/>
              <a:gd name="T37" fmla="*/ 1161516 h 128"/>
              <a:gd name="T38" fmla="*/ 78702 w 132"/>
              <a:gd name="T39" fmla="*/ 1112713 h 128"/>
              <a:gd name="T40" fmla="*/ 127890 w 132"/>
              <a:gd name="T41" fmla="*/ 937021 h 128"/>
              <a:gd name="T42" fmla="*/ 314806 w 132"/>
              <a:gd name="T43" fmla="*/ 1132234 h 128"/>
              <a:gd name="T44" fmla="*/ 344319 w 132"/>
              <a:gd name="T45" fmla="*/ 1122473 h 128"/>
              <a:gd name="T46" fmla="*/ 137728 w 132"/>
              <a:gd name="T47" fmla="*/ 897979 h 128"/>
              <a:gd name="T48" fmla="*/ 186916 w 132"/>
              <a:gd name="T49" fmla="*/ 732048 h 128"/>
              <a:gd name="T50" fmla="*/ 511560 w 132"/>
              <a:gd name="T51" fmla="*/ 1073670 h 128"/>
              <a:gd name="T52" fmla="*/ 344319 w 132"/>
              <a:gd name="T53" fmla="*/ 1122473 h 128"/>
              <a:gd name="T54" fmla="*/ 1062470 w 132"/>
              <a:gd name="T55" fmla="*/ 527074 h 128"/>
              <a:gd name="T56" fmla="*/ 964093 w 132"/>
              <a:gd name="T57" fmla="*/ 292819 h 128"/>
              <a:gd name="T58" fmla="*/ 796853 w 132"/>
              <a:gd name="T59" fmla="*/ 126888 h 128"/>
              <a:gd name="T60" fmla="*/ 1101821 w 132"/>
              <a:gd name="T61" fmla="*/ 156170 h 128"/>
              <a:gd name="T62" fmla="*/ 1131334 w 132"/>
              <a:gd name="T63" fmla="*/ 458750 h 1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32"/>
              <a:gd name="T97" fmla="*/ 0 h 128"/>
              <a:gd name="T98" fmla="*/ 132 w 132"/>
              <a:gd name="T99" fmla="*/ 128 h 12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91440" tIns="45720" rIns="91440" bIns="45720"/>
          <a:lstStyle/>
          <a:p>
            <a:endParaRPr lang="zh-CN" altLang="zh-CN" sz="320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grpSp>
        <p:nvGrpSpPr>
          <p:cNvPr id="24" name="Group 82"/>
          <p:cNvGrpSpPr/>
          <p:nvPr/>
        </p:nvGrpSpPr>
        <p:grpSpPr bwMode="auto">
          <a:xfrm>
            <a:off x="3028951" y="2735264"/>
            <a:ext cx="1017588" cy="1158875"/>
            <a:chOff x="0" y="0"/>
            <a:chExt cx="1017588" cy="1158875"/>
          </a:xfrm>
          <a:solidFill>
            <a:schemeClr val="bg1"/>
          </a:solidFill>
        </p:grpSpPr>
        <p:sp>
          <p:nvSpPr>
            <p:cNvPr id="25" name="Freeform 35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17588" cy="1158875"/>
            </a:xfrm>
            <a:custGeom>
              <a:avLst/>
              <a:gdLst>
                <a:gd name="T0" fmla="*/ 56 w 112"/>
                <a:gd name="T1" fmla="*/ 0 h 128"/>
                <a:gd name="T2" fmla="*/ 0 w 112"/>
                <a:gd name="T3" fmla="*/ 26 h 128"/>
                <a:gd name="T4" fmla="*/ 0 w 112"/>
                <a:gd name="T5" fmla="*/ 102 h 128"/>
                <a:gd name="T6" fmla="*/ 56 w 112"/>
                <a:gd name="T7" fmla="*/ 128 h 128"/>
                <a:gd name="T8" fmla="*/ 112 w 112"/>
                <a:gd name="T9" fmla="*/ 102 h 128"/>
                <a:gd name="T10" fmla="*/ 112 w 112"/>
                <a:gd name="T11" fmla="*/ 26 h 128"/>
                <a:gd name="T12" fmla="*/ 56 w 112"/>
                <a:gd name="T13" fmla="*/ 0 h 128"/>
                <a:gd name="T14" fmla="*/ 104 w 112"/>
                <a:gd name="T15" fmla="*/ 102 h 128"/>
                <a:gd name="T16" fmla="*/ 56 w 112"/>
                <a:gd name="T17" fmla="*/ 120 h 128"/>
                <a:gd name="T18" fmla="*/ 8 w 112"/>
                <a:gd name="T19" fmla="*/ 102 h 128"/>
                <a:gd name="T20" fmla="*/ 8 w 112"/>
                <a:gd name="T21" fmla="*/ 87 h 128"/>
                <a:gd name="T22" fmla="*/ 56 w 112"/>
                <a:gd name="T23" fmla="*/ 100 h 128"/>
                <a:gd name="T24" fmla="*/ 104 w 112"/>
                <a:gd name="T25" fmla="*/ 87 h 128"/>
                <a:gd name="T26" fmla="*/ 104 w 112"/>
                <a:gd name="T27" fmla="*/ 102 h 128"/>
                <a:gd name="T28" fmla="*/ 104 w 112"/>
                <a:gd name="T29" fmla="*/ 78 h 128"/>
                <a:gd name="T30" fmla="*/ 104 w 112"/>
                <a:gd name="T31" fmla="*/ 78 h 128"/>
                <a:gd name="T32" fmla="*/ 104 w 112"/>
                <a:gd name="T33" fmla="*/ 78 h 128"/>
                <a:gd name="T34" fmla="*/ 56 w 112"/>
                <a:gd name="T35" fmla="*/ 96 h 128"/>
                <a:gd name="T36" fmla="*/ 8 w 112"/>
                <a:gd name="T37" fmla="*/ 78 h 128"/>
                <a:gd name="T38" fmla="*/ 8 w 112"/>
                <a:gd name="T39" fmla="*/ 78 h 128"/>
                <a:gd name="T40" fmla="*/ 8 w 112"/>
                <a:gd name="T41" fmla="*/ 78 h 128"/>
                <a:gd name="T42" fmla="*/ 8 w 112"/>
                <a:gd name="T43" fmla="*/ 63 h 128"/>
                <a:gd name="T44" fmla="*/ 56 w 112"/>
                <a:gd name="T45" fmla="*/ 76 h 128"/>
                <a:gd name="T46" fmla="*/ 104 w 112"/>
                <a:gd name="T47" fmla="*/ 63 h 128"/>
                <a:gd name="T48" fmla="*/ 104 w 112"/>
                <a:gd name="T49" fmla="*/ 78 h 128"/>
                <a:gd name="T50" fmla="*/ 104 w 112"/>
                <a:gd name="T51" fmla="*/ 54 h 128"/>
                <a:gd name="T52" fmla="*/ 104 w 112"/>
                <a:gd name="T53" fmla="*/ 54 h 128"/>
                <a:gd name="T54" fmla="*/ 104 w 112"/>
                <a:gd name="T55" fmla="*/ 54 h 128"/>
                <a:gd name="T56" fmla="*/ 56 w 112"/>
                <a:gd name="T57" fmla="*/ 72 h 128"/>
                <a:gd name="T58" fmla="*/ 8 w 112"/>
                <a:gd name="T59" fmla="*/ 54 h 128"/>
                <a:gd name="T60" fmla="*/ 8 w 112"/>
                <a:gd name="T61" fmla="*/ 54 h 128"/>
                <a:gd name="T62" fmla="*/ 8 w 112"/>
                <a:gd name="T63" fmla="*/ 54 h 128"/>
                <a:gd name="T64" fmla="*/ 8 w 112"/>
                <a:gd name="T65" fmla="*/ 40 h 128"/>
                <a:gd name="T66" fmla="*/ 56 w 112"/>
                <a:gd name="T67" fmla="*/ 52 h 128"/>
                <a:gd name="T68" fmla="*/ 104 w 112"/>
                <a:gd name="T69" fmla="*/ 40 h 128"/>
                <a:gd name="T70" fmla="*/ 104 w 112"/>
                <a:gd name="T71" fmla="*/ 54 h 128"/>
                <a:gd name="T72" fmla="*/ 56 w 112"/>
                <a:gd name="T73" fmla="*/ 44 h 128"/>
                <a:gd name="T74" fmla="*/ 8 w 112"/>
                <a:gd name="T75" fmla="*/ 26 h 128"/>
                <a:gd name="T76" fmla="*/ 56 w 112"/>
                <a:gd name="T77" fmla="*/ 8 h 128"/>
                <a:gd name="T78" fmla="*/ 104 w 112"/>
                <a:gd name="T79" fmla="*/ 26 h 128"/>
                <a:gd name="T80" fmla="*/ 56 w 112"/>
                <a:gd name="T81" fmla="*/ 44 h 12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2"/>
                <a:gd name="T124" fmla="*/ 0 h 128"/>
                <a:gd name="T125" fmla="*/ 112 w 112"/>
                <a:gd name="T126" fmla="*/ 128 h 12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2" h="128">
                  <a:moveTo>
                    <a:pt x="56" y="0"/>
                  </a:moveTo>
                  <a:cubicBezTo>
                    <a:pt x="29" y="0"/>
                    <a:pt x="0" y="8"/>
                    <a:pt x="0" y="2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20"/>
                    <a:pt x="29" y="128"/>
                    <a:pt x="56" y="128"/>
                  </a:cubicBezTo>
                  <a:cubicBezTo>
                    <a:pt x="83" y="128"/>
                    <a:pt x="112" y="120"/>
                    <a:pt x="112" y="102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8"/>
                    <a:pt x="83" y="0"/>
                    <a:pt x="56" y="0"/>
                  </a:cubicBezTo>
                  <a:close/>
                  <a:moveTo>
                    <a:pt x="104" y="102"/>
                  </a:moveTo>
                  <a:cubicBezTo>
                    <a:pt x="104" y="112"/>
                    <a:pt x="83" y="120"/>
                    <a:pt x="56" y="120"/>
                  </a:cubicBezTo>
                  <a:cubicBezTo>
                    <a:pt x="29" y="120"/>
                    <a:pt x="8" y="112"/>
                    <a:pt x="8" y="10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6" y="96"/>
                    <a:pt x="36" y="100"/>
                    <a:pt x="56" y="100"/>
                  </a:cubicBezTo>
                  <a:cubicBezTo>
                    <a:pt x="76" y="100"/>
                    <a:pt x="96" y="96"/>
                    <a:pt x="104" y="87"/>
                  </a:cubicBezTo>
                  <a:lnTo>
                    <a:pt x="104" y="102"/>
                  </a:lnTo>
                  <a:close/>
                  <a:moveTo>
                    <a:pt x="104" y="78"/>
                  </a:move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88"/>
                    <a:pt x="83" y="96"/>
                    <a:pt x="56" y="96"/>
                  </a:cubicBezTo>
                  <a:cubicBezTo>
                    <a:pt x="29" y="96"/>
                    <a:pt x="8" y="8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6" y="72"/>
                    <a:pt x="36" y="76"/>
                    <a:pt x="56" y="76"/>
                  </a:cubicBezTo>
                  <a:cubicBezTo>
                    <a:pt x="76" y="76"/>
                    <a:pt x="96" y="72"/>
                    <a:pt x="104" y="63"/>
                  </a:cubicBezTo>
                  <a:lnTo>
                    <a:pt x="104" y="78"/>
                  </a:lnTo>
                  <a:close/>
                  <a:moveTo>
                    <a:pt x="104" y="54"/>
                  </a:moveTo>
                  <a:cubicBezTo>
                    <a:pt x="104" y="54"/>
                    <a:pt x="104" y="54"/>
                    <a:pt x="104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64"/>
                    <a:pt x="83" y="72"/>
                    <a:pt x="56" y="72"/>
                  </a:cubicBezTo>
                  <a:cubicBezTo>
                    <a:pt x="29" y="72"/>
                    <a:pt x="8" y="6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8" y="48"/>
                    <a:pt x="38" y="52"/>
                    <a:pt x="56" y="52"/>
                  </a:cubicBezTo>
                  <a:cubicBezTo>
                    <a:pt x="74" y="52"/>
                    <a:pt x="94" y="48"/>
                    <a:pt x="104" y="40"/>
                  </a:cubicBezTo>
                  <a:lnTo>
                    <a:pt x="104" y="54"/>
                  </a:lnTo>
                  <a:close/>
                  <a:moveTo>
                    <a:pt x="56" y="44"/>
                  </a:moveTo>
                  <a:cubicBezTo>
                    <a:pt x="29" y="44"/>
                    <a:pt x="8" y="36"/>
                    <a:pt x="8" y="26"/>
                  </a:cubicBezTo>
                  <a:cubicBezTo>
                    <a:pt x="8" y="16"/>
                    <a:pt x="29" y="8"/>
                    <a:pt x="56" y="8"/>
                  </a:cubicBezTo>
                  <a:cubicBezTo>
                    <a:pt x="83" y="8"/>
                    <a:pt x="104" y="16"/>
                    <a:pt x="104" y="26"/>
                  </a:cubicBezTo>
                  <a:cubicBezTo>
                    <a:pt x="104" y="36"/>
                    <a:pt x="83" y="44"/>
                    <a:pt x="56" y="44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6" name="Oval 36"/>
            <p:cNvSpPr>
              <a:spLocks noChangeArrowheads="1"/>
            </p:cNvSpPr>
            <p:nvPr/>
          </p:nvSpPr>
          <p:spPr bwMode="auto">
            <a:xfrm>
              <a:off x="800100" y="904875"/>
              <a:ext cx="71438" cy="73025"/>
            </a:xfrm>
            <a:prstGeom prst="ellipse">
              <a:avLst/>
            </a:pr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7" name="Oval 37"/>
            <p:cNvSpPr>
              <a:spLocks noChangeArrowheads="1"/>
            </p:cNvSpPr>
            <p:nvPr/>
          </p:nvSpPr>
          <p:spPr bwMode="auto">
            <a:xfrm>
              <a:off x="800100" y="687388"/>
              <a:ext cx="71438" cy="73025"/>
            </a:xfrm>
            <a:prstGeom prst="ellipse">
              <a:avLst/>
            </a:pr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8" name="Oval 38"/>
            <p:cNvSpPr>
              <a:spLocks noChangeArrowheads="1"/>
            </p:cNvSpPr>
            <p:nvPr/>
          </p:nvSpPr>
          <p:spPr bwMode="auto">
            <a:xfrm>
              <a:off x="800100" y="471488"/>
              <a:ext cx="71438" cy="71438"/>
            </a:xfrm>
            <a:prstGeom prst="ellipse">
              <a:avLst/>
            </a:prstGeom>
            <a:grpFill/>
            <a:ln w="9525" cmpd="sng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29" name="矩形 143"/>
          <p:cNvSpPr>
            <a:spLocks noChangeArrowheads="1"/>
          </p:cNvSpPr>
          <p:nvPr/>
        </p:nvSpPr>
        <p:spPr bwMode="auto">
          <a:xfrm>
            <a:off x="2865134" y="4886325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2474913" y="5273675"/>
            <a:ext cx="2124075" cy="830797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145"/>
          <p:cNvSpPr>
            <a:spLocks noChangeArrowheads="1"/>
          </p:cNvSpPr>
          <p:nvPr/>
        </p:nvSpPr>
        <p:spPr bwMode="auto">
          <a:xfrm>
            <a:off x="5423389" y="4886325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5033964" y="5273675"/>
            <a:ext cx="2124075" cy="830797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147"/>
          <p:cNvSpPr>
            <a:spLocks noChangeArrowheads="1"/>
          </p:cNvSpPr>
          <p:nvPr/>
        </p:nvSpPr>
        <p:spPr bwMode="auto">
          <a:xfrm>
            <a:off x="7981646" y="4886325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7593013" y="5273675"/>
            <a:ext cx="2124075" cy="830797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bldLvl="0" animBg="1" autoUpdateAnimBg="0"/>
      <p:bldP spid="4" grpId="0" bldLvl="0" animBg="1" autoUpdateAnimBg="0"/>
      <p:bldP spid="5" grpId="0" animBg="1"/>
      <p:bldP spid="6" grpId="0" animBg="1"/>
      <p:bldP spid="7" grpId="0" animBg="1"/>
      <p:bldP spid="23" grpId="0" animBg="1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Group 2"/>
          <p:cNvGrpSpPr/>
          <p:nvPr/>
        </p:nvGrpSpPr>
        <p:grpSpPr bwMode="auto">
          <a:xfrm>
            <a:off x="1968500" y="3212976"/>
            <a:ext cx="8832851" cy="1534583"/>
            <a:chOff x="0" y="0"/>
            <a:chExt cx="6624736" cy="1152128"/>
          </a:xfrm>
        </p:grpSpPr>
        <p:sp>
          <p:nvSpPr>
            <p:cNvPr id="27" name="Oval 3"/>
            <p:cNvSpPr>
              <a:spLocks noChangeArrowheads="1"/>
            </p:cNvSpPr>
            <p:nvPr/>
          </p:nvSpPr>
          <p:spPr bwMode="auto">
            <a:xfrm>
              <a:off x="5618733" y="74680"/>
              <a:ext cx="1002767" cy="1002767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" name="Rectangle 4"/>
            <p:cNvSpPr>
              <a:spLocks noChangeArrowheads="1"/>
            </p:cNvSpPr>
            <p:nvPr/>
          </p:nvSpPr>
          <p:spPr bwMode="auto">
            <a:xfrm>
              <a:off x="5765585" y="221532"/>
              <a:ext cx="709063" cy="70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3581" tIns="71120" rIns="73581" bIns="7112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endParaRPr lang="zh-CN" altLang="zh-CN" sz="56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4816519" y="74680"/>
              <a:ext cx="1002767" cy="1002767"/>
            </a:xfrm>
            <a:prstGeom prst="ellipse">
              <a:avLst/>
            </a:prstGeom>
            <a:noFill/>
            <a:ln w="25400">
              <a:solidFill>
                <a:srgbClr val="FFFF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" name="Rectangle 6"/>
            <p:cNvSpPr>
              <a:spLocks noChangeArrowheads="1"/>
            </p:cNvSpPr>
            <p:nvPr/>
          </p:nvSpPr>
          <p:spPr bwMode="auto">
            <a:xfrm>
              <a:off x="4963371" y="221532"/>
              <a:ext cx="709063" cy="70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3581" tIns="71120" rIns="73581" bIns="7112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endParaRPr lang="zh-CN" altLang="zh-CN" sz="56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Oval 7"/>
            <p:cNvSpPr>
              <a:spLocks noChangeArrowheads="1"/>
            </p:cNvSpPr>
            <p:nvPr/>
          </p:nvSpPr>
          <p:spPr bwMode="auto">
            <a:xfrm>
              <a:off x="4014305" y="74680"/>
              <a:ext cx="1002767" cy="1002767"/>
            </a:xfrm>
            <a:prstGeom prst="ellipse">
              <a:avLst/>
            </a:prstGeom>
            <a:noFill/>
            <a:ln w="25400">
              <a:solidFill>
                <a:srgbClr val="FFFF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4161157" y="221532"/>
              <a:ext cx="709063" cy="70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3581" tIns="71120" rIns="73581" bIns="7112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endParaRPr lang="zh-CN" altLang="zh-CN" sz="56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3" name="Oval 9"/>
            <p:cNvSpPr>
              <a:spLocks noChangeArrowheads="1"/>
            </p:cNvSpPr>
            <p:nvPr/>
          </p:nvSpPr>
          <p:spPr bwMode="auto">
            <a:xfrm>
              <a:off x="3212091" y="74680"/>
              <a:ext cx="1002767" cy="1002767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" name="Rectangle 10"/>
            <p:cNvSpPr>
              <a:spLocks noChangeArrowheads="1"/>
            </p:cNvSpPr>
            <p:nvPr/>
          </p:nvSpPr>
          <p:spPr bwMode="auto">
            <a:xfrm>
              <a:off x="3358943" y="221532"/>
              <a:ext cx="709063" cy="70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3581" tIns="71120" rIns="73581" bIns="7112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endParaRPr lang="zh-CN" altLang="zh-CN" sz="56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5" name="Oval 11"/>
            <p:cNvSpPr>
              <a:spLocks noChangeArrowheads="1"/>
            </p:cNvSpPr>
            <p:nvPr/>
          </p:nvSpPr>
          <p:spPr bwMode="auto">
            <a:xfrm>
              <a:off x="2409877" y="74680"/>
              <a:ext cx="1002767" cy="1002767"/>
            </a:xfrm>
            <a:prstGeom prst="ellipse">
              <a:avLst/>
            </a:prstGeom>
            <a:noFill/>
            <a:ln w="25400">
              <a:solidFill>
                <a:srgbClr val="FFFF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6" name="Rectangle 12"/>
            <p:cNvSpPr>
              <a:spLocks noChangeArrowheads="1"/>
            </p:cNvSpPr>
            <p:nvPr/>
          </p:nvSpPr>
          <p:spPr bwMode="auto">
            <a:xfrm>
              <a:off x="2556729" y="221532"/>
              <a:ext cx="709063" cy="70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3581" tIns="71120" rIns="73581" bIns="7112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endParaRPr lang="zh-CN" altLang="zh-CN" sz="56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7" name="Oval 13"/>
            <p:cNvSpPr>
              <a:spLocks noChangeArrowheads="1"/>
            </p:cNvSpPr>
            <p:nvPr/>
          </p:nvSpPr>
          <p:spPr bwMode="auto">
            <a:xfrm>
              <a:off x="1607662" y="74680"/>
              <a:ext cx="1002767" cy="1002767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8" name="Rectangle 14"/>
            <p:cNvSpPr>
              <a:spLocks noChangeArrowheads="1"/>
            </p:cNvSpPr>
            <p:nvPr/>
          </p:nvSpPr>
          <p:spPr bwMode="auto">
            <a:xfrm>
              <a:off x="1754514" y="221532"/>
              <a:ext cx="709063" cy="70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3581" tIns="71120" rIns="73581" bIns="7112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endParaRPr lang="zh-CN" altLang="zh-CN" sz="56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9" name="Oval 15"/>
            <p:cNvSpPr>
              <a:spLocks noChangeArrowheads="1"/>
            </p:cNvSpPr>
            <p:nvPr/>
          </p:nvSpPr>
          <p:spPr bwMode="auto">
            <a:xfrm>
              <a:off x="805448" y="74680"/>
              <a:ext cx="1002767" cy="1002767"/>
            </a:xfrm>
            <a:prstGeom prst="ellipse">
              <a:avLst/>
            </a:prstGeom>
            <a:noFill/>
            <a:ln w="25400">
              <a:solidFill>
                <a:srgbClr val="FFFF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0" name="Rectangle 16"/>
            <p:cNvSpPr>
              <a:spLocks noChangeArrowheads="1"/>
            </p:cNvSpPr>
            <p:nvPr/>
          </p:nvSpPr>
          <p:spPr bwMode="auto">
            <a:xfrm>
              <a:off x="952300" y="221532"/>
              <a:ext cx="709063" cy="70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3581" tIns="71120" rIns="73581" bIns="7112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endParaRPr lang="zh-CN" altLang="zh-CN" sz="56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Oval 17"/>
            <p:cNvSpPr>
              <a:spLocks noChangeArrowheads="1"/>
            </p:cNvSpPr>
            <p:nvPr/>
          </p:nvSpPr>
          <p:spPr bwMode="auto">
            <a:xfrm>
              <a:off x="3234" y="74680"/>
              <a:ext cx="1002767" cy="1002767"/>
            </a:xfrm>
            <a:prstGeom prst="ellipse">
              <a:avLst/>
            </a:prstGeom>
            <a:noFill/>
            <a:ln w="25400">
              <a:solidFill>
                <a:srgbClr val="FFFF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2" name="Rectangle 18"/>
            <p:cNvSpPr>
              <a:spLocks noChangeArrowheads="1"/>
            </p:cNvSpPr>
            <p:nvPr/>
          </p:nvSpPr>
          <p:spPr bwMode="auto">
            <a:xfrm>
              <a:off x="150086" y="221532"/>
              <a:ext cx="709063" cy="70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3581" tIns="71120" rIns="73581" bIns="7112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endParaRPr lang="zh-CN" altLang="zh-CN" sz="56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4" name="Group 20"/>
          <p:cNvGrpSpPr/>
          <p:nvPr/>
        </p:nvGrpSpPr>
        <p:grpSpPr bwMode="auto">
          <a:xfrm>
            <a:off x="2874434" y="1293158"/>
            <a:ext cx="2864983" cy="1829628"/>
            <a:chOff x="0" y="0"/>
            <a:chExt cx="2148225" cy="1371900"/>
          </a:xfrm>
        </p:grpSpPr>
        <p:sp>
          <p:nvSpPr>
            <p:cNvPr id="45" name="TextBox 8"/>
            <p:cNvSpPr>
              <a:spLocks noChangeArrowheads="1"/>
            </p:cNvSpPr>
            <p:nvPr/>
          </p:nvSpPr>
          <p:spPr bwMode="auto">
            <a:xfrm>
              <a:off x="0" y="435228"/>
              <a:ext cx="2068031" cy="93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在此录入上述图表的描述说明，在此录入上述图表的描述说明，在此录入上述图表的描述说明。</a:t>
              </a:r>
              <a:endParaRPr lang="zh-CN" altLang="en-US" sz="3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TextBox 9"/>
            <p:cNvSpPr>
              <a:spLocks noChangeArrowheads="1"/>
            </p:cNvSpPr>
            <p:nvPr/>
          </p:nvSpPr>
          <p:spPr bwMode="auto">
            <a:xfrm>
              <a:off x="20266" y="0"/>
              <a:ext cx="2127959" cy="28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ADD YOUR HEADLINE</a:t>
              </a:r>
              <a:endParaRPr lang="zh-CN" altLang="en-US" sz="1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直接连接符 10"/>
            <p:cNvSpPr>
              <a:spLocks noChangeShapeType="1"/>
            </p:cNvSpPr>
            <p:nvPr/>
          </p:nvSpPr>
          <p:spPr bwMode="auto">
            <a:xfrm>
              <a:off x="104335" y="307777"/>
              <a:ext cx="1963696" cy="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93952" y="1301625"/>
            <a:ext cx="385233" cy="1911351"/>
            <a:chOff x="2393952" y="1301625"/>
            <a:chExt cx="385233" cy="1911351"/>
          </a:xfrm>
        </p:grpSpPr>
        <p:sp>
          <p:nvSpPr>
            <p:cNvPr id="43" name="直接连接符 5"/>
            <p:cNvSpPr>
              <a:spLocks noChangeShapeType="1"/>
            </p:cNvSpPr>
            <p:nvPr/>
          </p:nvSpPr>
          <p:spPr bwMode="auto">
            <a:xfrm flipV="1">
              <a:off x="2586567" y="1824443"/>
              <a:ext cx="0" cy="1388533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lgDash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椭圆 11"/>
            <p:cNvSpPr>
              <a:spLocks noChangeArrowheads="1"/>
            </p:cNvSpPr>
            <p:nvPr/>
          </p:nvSpPr>
          <p:spPr bwMode="auto">
            <a:xfrm>
              <a:off x="2393952" y="1301625"/>
              <a:ext cx="385233" cy="383117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0" name="Group 26"/>
          <p:cNvGrpSpPr/>
          <p:nvPr/>
        </p:nvGrpSpPr>
        <p:grpSpPr bwMode="auto">
          <a:xfrm>
            <a:off x="1638301" y="4887258"/>
            <a:ext cx="2864983" cy="1829628"/>
            <a:chOff x="0" y="0"/>
            <a:chExt cx="2148225" cy="1371900"/>
          </a:xfrm>
        </p:grpSpPr>
        <p:sp>
          <p:nvSpPr>
            <p:cNvPr id="51" name="TextBox 14"/>
            <p:cNvSpPr>
              <a:spLocks noChangeArrowheads="1"/>
            </p:cNvSpPr>
            <p:nvPr/>
          </p:nvSpPr>
          <p:spPr bwMode="auto">
            <a:xfrm>
              <a:off x="0" y="435228"/>
              <a:ext cx="2068031" cy="93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在此录入上述图表的描述说明，在此录入上述图表的描述说明，在此录入上述图表的描述说明。</a:t>
              </a:r>
              <a:endParaRPr lang="zh-CN" altLang="en-US" sz="3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TextBox 15"/>
            <p:cNvSpPr>
              <a:spLocks noChangeArrowheads="1"/>
            </p:cNvSpPr>
            <p:nvPr/>
          </p:nvSpPr>
          <p:spPr bwMode="auto">
            <a:xfrm>
              <a:off x="20266" y="0"/>
              <a:ext cx="2127959" cy="28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ADD YOUR HEADLINE</a:t>
              </a:r>
              <a:endParaRPr lang="zh-CN" altLang="en-US" sz="1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3" name="直接连接符 16"/>
            <p:cNvSpPr>
              <a:spLocks noChangeShapeType="1"/>
            </p:cNvSpPr>
            <p:nvPr/>
          </p:nvSpPr>
          <p:spPr bwMode="auto">
            <a:xfrm>
              <a:off x="104335" y="307777"/>
              <a:ext cx="1963696" cy="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529668" y="4700993"/>
            <a:ext cx="385233" cy="1771650"/>
            <a:chOff x="4529668" y="4700993"/>
            <a:chExt cx="385233" cy="1771650"/>
          </a:xfrm>
        </p:grpSpPr>
        <p:sp>
          <p:nvSpPr>
            <p:cNvPr id="49" name="直接连接符 12"/>
            <p:cNvSpPr>
              <a:spLocks noChangeShapeType="1"/>
            </p:cNvSpPr>
            <p:nvPr/>
          </p:nvSpPr>
          <p:spPr bwMode="auto">
            <a:xfrm flipV="1">
              <a:off x="4722284" y="4700993"/>
              <a:ext cx="0" cy="1386417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lgDash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椭圆 17"/>
            <p:cNvSpPr>
              <a:spLocks noChangeArrowheads="1"/>
            </p:cNvSpPr>
            <p:nvPr/>
          </p:nvSpPr>
          <p:spPr bwMode="auto">
            <a:xfrm>
              <a:off x="4529668" y="6087410"/>
              <a:ext cx="385233" cy="38523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6" name="Group 32"/>
          <p:cNvGrpSpPr/>
          <p:nvPr/>
        </p:nvGrpSpPr>
        <p:grpSpPr bwMode="auto">
          <a:xfrm>
            <a:off x="7247468" y="1301625"/>
            <a:ext cx="2864983" cy="1829628"/>
            <a:chOff x="0" y="0"/>
            <a:chExt cx="2148225" cy="1371900"/>
          </a:xfrm>
        </p:grpSpPr>
        <p:sp>
          <p:nvSpPr>
            <p:cNvPr id="57" name="TextBox 20"/>
            <p:cNvSpPr>
              <a:spLocks noChangeArrowheads="1"/>
            </p:cNvSpPr>
            <p:nvPr/>
          </p:nvSpPr>
          <p:spPr bwMode="auto">
            <a:xfrm>
              <a:off x="0" y="435228"/>
              <a:ext cx="2068031" cy="93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在此录入上述图表的描述说明，在此录入上述图表的描述说明，在此录入上述图表的描述说明。</a:t>
              </a:r>
              <a:endParaRPr lang="zh-CN" altLang="en-US" sz="3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TextBox 21"/>
            <p:cNvSpPr>
              <a:spLocks noChangeArrowheads="1"/>
            </p:cNvSpPr>
            <p:nvPr/>
          </p:nvSpPr>
          <p:spPr bwMode="auto">
            <a:xfrm>
              <a:off x="20266" y="0"/>
              <a:ext cx="2127959" cy="28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865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ADD YOUR HEADLINE</a:t>
              </a:r>
              <a:endParaRPr lang="zh-CN" altLang="en-US" sz="186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9" name="直接连接符 22"/>
            <p:cNvSpPr>
              <a:spLocks noChangeShapeType="1"/>
            </p:cNvSpPr>
            <p:nvPr/>
          </p:nvSpPr>
          <p:spPr bwMode="auto">
            <a:xfrm>
              <a:off x="104335" y="307777"/>
              <a:ext cx="1963696" cy="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766985" y="1310092"/>
            <a:ext cx="385233" cy="1911350"/>
            <a:chOff x="6766985" y="1310092"/>
            <a:chExt cx="385233" cy="1911350"/>
          </a:xfrm>
        </p:grpSpPr>
        <p:sp>
          <p:nvSpPr>
            <p:cNvPr id="55" name="直接连接符 18"/>
            <p:cNvSpPr>
              <a:spLocks noChangeShapeType="1"/>
            </p:cNvSpPr>
            <p:nvPr/>
          </p:nvSpPr>
          <p:spPr bwMode="auto">
            <a:xfrm flipV="1">
              <a:off x="6959600" y="1832909"/>
              <a:ext cx="0" cy="1388533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lgDash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椭圆 23"/>
            <p:cNvSpPr>
              <a:spLocks noChangeArrowheads="1"/>
            </p:cNvSpPr>
            <p:nvPr/>
          </p:nvSpPr>
          <p:spPr bwMode="auto">
            <a:xfrm>
              <a:off x="6766985" y="1310092"/>
              <a:ext cx="385233" cy="383117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</a:t>
              </a: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2" name="Group 38"/>
          <p:cNvGrpSpPr/>
          <p:nvPr/>
        </p:nvGrpSpPr>
        <p:grpSpPr bwMode="auto">
          <a:xfrm>
            <a:off x="7114118" y="4999442"/>
            <a:ext cx="2864983" cy="1829628"/>
            <a:chOff x="0" y="0"/>
            <a:chExt cx="2148225" cy="1371900"/>
          </a:xfrm>
        </p:grpSpPr>
        <p:sp>
          <p:nvSpPr>
            <p:cNvPr id="63" name="TextBox 26"/>
            <p:cNvSpPr>
              <a:spLocks noChangeArrowheads="1"/>
            </p:cNvSpPr>
            <p:nvPr/>
          </p:nvSpPr>
          <p:spPr bwMode="auto">
            <a:xfrm>
              <a:off x="0" y="435228"/>
              <a:ext cx="2068031" cy="93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在此录入上述图表的描述说明，在此录入上述图表的描述说明，在此录入上述图表的描述说明。</a:t>
              </a:r>
              <a:endParaRPr lang="zh-CN" altLang="en-US" sz="3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TextBox 27"/>
            <p:cNvSpPr>
              <a:spLocks noChangeArrowheads="1"/>
            </p:cNvSpPr>
            <p:nvPr/>
          </p:nvSpPr>
          <p:spPr bwMode="auto">
            <a:xfrm>
              <a:off x="20266" y="0"/>
              <a:ext cx="2127959" cy="28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865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ADD YOUR HEADLINE</a:t>
              </a:r>
              <a:endParaRPr lang="zh-CN" altLang="en-US" sz="186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5" name="直接连接符 28"/>
            <p:cNvSpPr>
              <a:spLocks noChangeShapeType="1"/>
            </p:cNvSpPr>
            <p:nvPr/>
          </p:nvSpPr>
          <p:spPr bwMode="auto">
            <a:xfrm>
              <a:off x="104335" y="307777"/>
              <a:ext cx="1963696" cy="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9965268" y="4781426"/>
            <a:ext cx="385233" cy="1771650"/>
            <a:chOff x="9965268" y="4781426"/>
            <a:chExt cx="385233" cy="1771650"/>
          </a:xfrm>
        </p:grpSpPr>
        <p:sp>
          <p:nvSpPr>
            <p:cNvPr id="61" name="直接连接符 24"/>
            <p:cNvSpPr>
              <a:spLocks noChangeShapeType="1"/>
            </p:cNvSpPr>
            <p:nvPr/>
          </p:nvSpPr>
          <p:spPr bwMode="auto">
            <a:xfrm flipV="1">
              <a:off x="10157884" y="4781426"/>
              <a:ext cx="0" cy="1386417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lgDash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椭圆 29"/>
            <p:cNvSpPr>
              <a:spLocks noChangeArrowheads="1"/>
            </p:cNvSpPr>
            <p:nvPr/>
          </p:nvSpPr>
          <p:spPr bwMode="auto">
            <a:xfrm>
              <a:off x="9965268" y="6167843"/>
              <a:ext cx="385233" cy="38523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</a:t>
              </a: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Oval 3"/>
          <p:cNvSpPr>
            <a:spLocks noChangeArrowheads="1"/>
          </p:cNvSpPr>
          <p:nvPr/>
        </p:nvSpPr>
        <p:spPr bwMode="auto">
          <a:xfrm>
            <a:off x="2274144" y="1635425"/>
            <a:ext cx="1199660" cy="1199549"/>
          </a:xfrm>
          <a:prstGeom prst="ellipse">
            <a:avLst/>
          </a:prstGeom>
          <a:noFill/>
          <a:ln w="2540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2449830" y="1811096"/>
            <a:ext cx="848287" cy="848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2173" tIns="32173" rIns="32173" bIns="32173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zh-CN" sz="2535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 rot="2652756">
            <a:off x="3347129" y="2627910"/>
            <a:ext cx="277242" cy="404847"/>
          </a:xfrm>
          <a:prstGeom prst="rightArrow">
            <a:avLst>
              <a:gd name="adj1" fmla="val 60000"/>
              <a:gd name="adj2" fmla="val 50000"/>
            </a:avLst>
          </a:prstGeom>
          <a:noFill/>
          <a:ln w="9525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 rot="2640000">
            <a:off x="3358907" y="2679884"/>
            <a:ext cx="194069" cy="242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zh-CN" sz="1735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Oval 7"/>
          <p:cNvSpPr>
            <a:spLocks noChangeArrowheads="1"/>
          </p:cNvSpPr>
          <p:nvPr/>
        </p:nvSpPr>
        <p:spPr bwMode="auto">
          <a:xfrm>
            <a:off x="3508944" y="2836633"/>
            <a:ext cx="1199660" cy="1199549"/>
          </a:xfrm>
          <a:prstGeom prst="ellipse">
            <a:avLst/>
          </a:prstGeom>
          <a:noFill/>
          <a:ln w="2540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3684630" y="3012304"/>
            <a:ext cx="848287" cy="848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2173" tIns="32173" rIns="32173" bIns="32173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zh-CN" sz="2535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" name="AutoShape 9"/>
          <p:cNvSpPr>
            <a:spLocks noChangeArrowheads="1"/>
          </p:cNvSpPr>
          <p:nvPr/>
        </p:nvSpPr>
        <p:spPr bwMode="auto">
          <a:xfrm rot="8100000">
            <a:off x="3319959" y="3863784"/>
            <a:ext cx="317914" cy="404847"/>
          </a:xfrm>
          <a:prstGeom prst="rightArrow">
            <a:avLst>
              <a:gd name="adj1" fmla="val 60000"/>
              <a:gd name="adj2" fmla="val 50000"/>
            </a:avLst>
          </a:prstGeom>
          <a:noFill/>
          <a:ln w="9525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 rot="18900000">
            <a:off x="3401365" y="3911037"/>
            <a:ext cx="222540" cy="242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zh-CN" sz="1735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" name="Oval 11"/>
          <p:cNvSpPr>
            <a:spLocks noChangeArrowheads="1"/>
          </p:cNvSpPr>
          <p:nvPr/>
        </p:nvSpPr>
        <p:spPr bwMode="auto">
          <a:xfrm>
            <a:off x="2236504" y="4108957"/>
            <a:ext cx="1199660" cy="1199549"/>
          </a:xfrm>
          <a:prstGeom prst="ellipse">
            <a:avLst/>
          </a:prstGeom>
          <a:noFill/>
          <a:ln w="2540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4" name="Rectangle 12"/>
          <p:cNvSpPr>
            <a:spLocks noChangeArrowheads="1"/>
          </p:cNvSpPr>
          <p:nvPr/>
        </p:nvSpPr>
        <p:spPr bwMode="auto">
          <a:xfrm>
            <a:off x="2412191" y="4284627"/>
            <a:ext cx="848287" cy="848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2173" tIns="32173" rIns="32173" bIns="32173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zh-CN" sz="2535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" name="AutoShape 13"/>
          <p:cNvSpPr>
            <a:spLocks noChangeArrowheads="1"/>
          </p:cNvSpPr>
          <p:nvPr/>
        </p:nvSpPr>
        <p:spPr bwMode="auto">
          <a:xfrm rot="13500000">
            <a:off x="2047534" y="3876490"/>
            <a:ext cx="317885" cy="404884"/>
          </a:xfrm>
          <a:prstGeom prst="rightArrow">
            <a:avLst>
              <a:gd name="adj1" fmla="val 60000"/>
              <a:gd name="adj2" fmla="val 50000"/>
            </a:avLst>
          </a:prstGeom>
          <a:noFill/>
          <a:ln w="9525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6" name="Rectangle 14"/>
          <p:cNvSpPr>
            <a:spLocks noChangeArrowheads="1"/>
          </p:cNvSpPr>
          <p:nvPr/>
        </p:nvSpPr>
        <p:spPr bwMode="auto">
          <a:xfrm rot="2700000">
            <a:off x="2128935" y="3991184"/>
            <a:ext cx="222519" cy="242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zh-CN" sz="1735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Oval 15"/>
          <p:cNvSpPr>
            <a:spLocks noChangeArrowheads="1"/>
          </p:cNvSpPr>
          <p:nvPr/>
        </p:nvSpPr>
        <p:spPr bwMode="auto">
          <a:xfrm>
            <a:off x="964065" y="2836633"/>
            <a:ext cx="1199660" cy="1199549"/>
          </a:xfrm>
          <a:prstGeom prst="ellipse">
            <a:avLst/>
          </a:prstGeom>
          <a:noFill/>
          <a:ln w="2540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1139752" y="3012304"/>
            <a:ext cx="848287" cy="848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2173" tIns="32173" rIns="32173" bIns="32173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zh-CN" sz="2535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" name="AutoShape 17"/>
          <p:cNvSpPr>
            <a:spLocks noChangeArrowheads="1"/>
          </p:cNvSpPr>
          <p:nvPr/>
        </p:nvSpPr>
        <p:spPr bwMode="auto">
          <a:xfrm rot="19048784">
            <a:off x="2059422" y="2639238"/>
            <a:ext cx="306249" cy="404847"/>
          </a:xfrm>
          <a:prstGeom prst="rightArrow">
            <a:avLst>
              <a:gd name="adj1" fmla="val 60000"/>
              <a:gd name="adj2" fmla="val 50000"/>
            </a:avLst>
          </a:prstGeom>
          <a:noFill/>
          <a:ln w="9525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0" name="Rectangle 18"/>
          <p:cNvSpPr>
            <a:spLocks noChangeArrowheads="1"/>
          </p:cNvSpPr>
          <p:nvPr/>
        </p:nvSpPr>
        <p:spPr bwMode="auto">
          <a:xfrm rot="19020000">
            <a:off x="2071501" y="2751252"/>
            <a:ext cx="214375" cy="242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zh-CN" sz="1735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" name="Freeform 157"/>
          <p:cNvSpPr>
            <a:spLocks noEditPoints="1" noChangeArrowheads="1"/>
          </p:cNvSpPr>
          <p:nvPr/>
        </p:nvSpPr>
        <p:spPr bwMode="auto">
          <a:xfrm>
            <a:off x="1274234" y="3225801"/>
            <a:ext cx="579967" cy="613833"/>
          </a:xfrm>
          <a:custGeom>
            <a:avLst/>
            <a:gdLst>
              <a:gd name="T0" fmla="*/ 38008 w 206"/>
              <a:gd name="T1" fmla="*/ 33789 h 218"/>
              <a:gd name="T2" fmla="*/ 434975 w 206"/>
              <a:gd name="T3" fmla="*/ 418139 h 218"/>
              <a:gd name="T4" fmla="*/ 38008 w 206"/>
              <a:gd name="T5" fmla="*/ 460375 h 218"/>
              <a:gd name="T6" fmla="*/ 0 w 206"/>
              <a:gd name="T7" fmla="*/ 418139 h 218"/>
              <a:gd name="T8" fmla="*/ 0 w 206"/>
              <a:gd name="T9" fmla="*/ 33789 h 218"/>
              <a:gd name="T10" fmla="*/ 80238 w 206"/>
              <a:gd name="T11" fmla="*/ 244970 h 218"/>
              <a:gd name="T12" fmla="*/ 84461 w 206"/>
              <a:gd name="T13" fmla="*/ 240747 h 218"/>
              <a:gd name="T14" fmla="*/ 84461 w 206"/>
              <a:gd name="T15" fmla="*/ 240747 h 218"/>
              <a:gd name="T16" fmla="*/ 105576 w 206"/>
              <a:gd name="T17" fmla="*/ 232299 h 218"/>
              <a:gd name="T18" fmla="*/ 168922 w 206"/>
              <a:gd name="T19" fmla="*/ 228076 h 218"/>
              <a:gd name="T20" fmla="*/ 215376 w 206"/>
              <a:gd name="T21" fmla="*/ 223852 h 218"/>
              <a:gd name="T22" fmla="*/ 257607 w 206"/>
              <a:gd name="T23" fmla="*/ 211181 h 218"/>
              <a:gd name="T24" fmla="*/ 299837 w 206"/>
              <a:gd name="T25" fmla="*/ 168945 h 218"/>
              <a:gd name="T26" fmla="*/ 333622 w 206"/>
              <a:gd name="T27" fmla="*/ 88696 h 218"/>
              <a:gd name="T28" fmla="*/ 350514 w 206"/>
              <a:gd name="T29" fmla="*/ 50683 h 218"/>
              <a:gd name="T30" fmla="*/ 299837 w 206"/>
              <a:gd name="T31" fmla="*/ 33789 h 218"/>
              <a:gd name="T32" fmla="*/ 291391 w 206"/>
              <a:gd name="T33" fmla="*/ 76025 h 218"/>
              <a:gd name="T34" fmla="*/ 278722 w 206"/>
              <a:gd name="T35" fmla="*/ 114038 h 218"/>
              <a:gd name="T36" fmla="*/ 249160 w 206"/>
              <a:gd name="T37" fmla="*/ 156274 h 218"/>
              <a:gd name="T38" fmla="*/ 219599 w 206"/>
              <a:gd name="T39" fmla="*/ 177392 h 218"/>
              <a:gd name="T40" fmla="*/ 168922 w 206"/>
              <a:gd name="T41" fmla="*/ 181616 h 218"/>
              <a:gd name="T42" fmla="*/ 118246 w 206"/>
              <a:gd name="T43" fmla="*/ 185839 h 218"/>
              <a:gd name="T44" fmla="*/ 67569 w 206"/>
              <a:gd name="T45" fmla="*/ 202734 h 218"/>
              <a:gd name="T46" fmla="*/ 63346 w 206"/>
              <a:gd name="T47" fmla="*/ 202734 h 218"/>
              <a:gd name="T48" fmla="*/ 59123 w 206"/>
              <a:gd name="T49" fmla="*/ 206958 h 218"/>
              <a:gd name="T50" fmla="*/ 308283 w 206"/>
              <a:gd name="T51" fmla="*/ 405468 h 218"/>
              <a:gd name="T52" fmla="*/ 384298 w 206"/>
              <a:gd name="T53" fmla="*/ 139380 h 218"/>
              <a:gd name="T54" fmla="*/ 308283 w 206"/>
              <a:gd name="T55" fmla="*/ 405468 h 218"/>
              <a:gd name="T56" fmla="*/ 202707 w 206"/>
              <a:gd name="T57" fmla="*/ 405468 h 218"/>
              <a:gd name="T58" fmla="*/ 274499 w 206"/>
              <a:gd name="T59" fmla="*/ 308325 h 218"/>
              <a:gd name="T60" fmla="*/ 202707 w 206"/>
              <a:gd name="T61" fmla="*/ 405468 h 218"/>
              <a:gd name="T62" fmla="*/ 97130 w 206"/>
              <a:gd name="T63" fmla="*/ 405468 h 218"/>
              <a:gd name="T64" fmla="*/ 168922 w 206"/>
              <a:gd name="T65" fmla="*/ 266088 h 218"/>
              <a:gd name="T66" fmla="*/ 97130 w 206"/>
              <a:gd name="T67" fmla="*/ 405468 h 21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06"/>
              <a:gd name="T103" fmla="*/ 0 h 218"/>
              <a:gd name="T104" fmla="*/ 206 w 206"/>
              <a:gd name="T105" fmla="*/ 218 h 21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06" h="218">
                <a:moveTo>
                  <a:pt x="0" y="16"/>
                </a:moveTo>
                <a:lnTo>
                  <a:pt x="18" y="16"/>
                </a:lnTo>
                <a:lnTo>
                  <a:pt x="18" y="198"/>
                </a:lnTo>
                <a:lnTo>
                  <a:pt x="206" y="198"/>
                </a:lnTo>
                <a:lnTo>
                  <a:pt x="206" y="218"/>
                </a:lnTo>
                <a:lnTo>
                  <a:pt x="18" y="218"/>
                </a:lnTo>
                <a:lnTo>
                  <a:pt x="0" y="218"/>
                </a:lnTo>
                <a:lnTo>
                  <a:pt x="0" y="198"/>
                </a:lnTo>
                <a:lnTo>
                  <a:pt x="0" y="16"/>
                </a:lnTo>
                <a:close/>
                <a:moveTo>
                  <a:pt x="28" y="98"/>
                </a:moveTo>
                <a:lnTo>
                  <a:pt x="38" y="116"/>
                </a:lnTo>
                <a:lnTo>
                  <a:pt x="40" y="114"/>
                </a:lnTo>
                <a:lnTo>
                  <a:pt x="50" y="110"/>
                </a:lnTo>
                <a:lnTo>
                  <a:pt x="60" y="108"/>
                </a:lnTo>
                <a:lnTo>
                  <a:pt x="80" y="108"/>
                </a:lnTo>
                <a:lnTo>
                  <a:pt x="102" y="106"/>
                </a:lnTo>
                <a:lnTo>
                  <a:pt x="112" y="104"/>
                </a:lnTo>
                <a:lnTo>
                  <a:pt x="122" y="100"/>
                </a:lnTo>
                <a:lnTo>
                  <a:pt x="132" y="92"/>
                </a:lnTo>
                <a:lnTo>
                  <a:pt x="142" y="80"/>
                </a:lnTo>
                <a:lnTo>
                  <a:pt x="150" y="64"/>
                </a:lnTo>
                <a:lnTo>
                  <a:pt x="158" y="42"/>
                </a:lnTo>
                <a:lnTo>
                  <a:pt x="172" y="48"/>
                </a:lnTo>
                <a:lnTo>
                  <a:pt x="166" y="24"/>
                </a:lnTo>
                <a:lnTo>
                  <a:pt x="160" y="0"/>
                </a:lnTo>
                <a:lnTo>
                  <a:pt x="142" y="16"/>
                </a:lnTo>
                <a:lnTo>
                  <a:pt x="124" y="34"/>
                </a:lnTo>
                <a:lnTo>
                  <a:pt x="138" y="36"/>
                </a:lnTo>
                <a:lnTo>
                  <a:pt x="132" y="54"/>
                </a:lnTo>
                <a:lnTo>
                  <a:pt x="126" y="66"/>
                </a:lnTo>
                <a:lnTo>
                  <a:pt x="118" y="74"/>
                </a:lnTo>
                <a:lnTo>
                  <a:pt x="112" y="80"/>
                </a:lnTo>
                <a:lnTo>
                  <a:pt x="104" y="84"/>
                </a:lnTo>
                <a:lnTo>
                  <a:pt x="96" y="86"/>
                </a:lnTo>
                <a:lnTo>
                  <a:pt x="80" y="86"/>
                </a:lnTo>
                <a:lnTo>
                  <a:pt x="56" y="88"/>
                </a:lnTo>
                <a:lnTo>
                  <a:pt x="44" y="90"/>
                </a:lnTo>
                <a:lnTo>
                  <a:pt x="32" y="96"/>
                </a:lnTo>
                <a:lnTo>
                  <a:pt x="30" y="96"/>
                </a:lnTo>
                <a:lnTo>
                  <a:pt x="28" y="98"/>
                </a:lnTo>
                <a:close/>
                <a:moveTo>
                  <a:pt x="146" y="192"/>
                </a:moveTo>
                <a:lnTo>
                  <a:pt x="182" y="192"/>
                </a:lnTo>
                <a:lnTo>
                  <a:pt x="182" y="66"/>
                </a:lnTo>
                <a:lnTo>
                  <a:pt x="146" y="104"/>
                </a:lnTo>
                <a:lnTo>
                  <a:pt x="146" y="192"/>
                </a:lnTo>
                <a:close/>
                <a:moveTo>
                  <a:pt x="96" y="192"/>
                </a:moveTo>
                <a:lnTo>
                  <a:pt x="130" y="192"/>
                </a:lnTo>
                <a:lnTo>
                  <a:pt x="130" y="146"/>
                </a:lnTo>
                <a:lnTo>
                  <a:pt x="96" y="146"/>
                </a:lnTo>
                <a:lnTo>
                  <a:pt x="96" y="192"/>
                </a:lnTo>
                <a:close/>
                <a:moveTo>
                  <a:pt x="46" y="192"/>
                </a:moveTo>
                <a:lnTo>
                  <a:pt x="80" y="192"/>
                </a:lnTo>
                <a:lnTo>
                  <a:pt x="80" y="126"/>
                </a:lnTo>
                <a:lnTo>
                  <a:pt x="46" y="126"/>
                </a:lnTo>
                <a:lnTo>
                  <a:pt x="46" y="19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2" name="Group 20"/>
          <p:cNvGrpSpPr/>
          <p:nvPr/>
        </p:nvGrpSpPr>
        <p:grpSpPr bwMode="auto">
          <a:xfrm>
            <a:off x="3771900" y="3255433"/>
            <a:ext cx="635000" cy="508000"/>
            <a:chOff x="0" y="0"/>
            <a:chExt cx="245393" cy="196685"/>
          </a:xfrm>
        </p:grpSpPr>
        <p:sp>
          <p:nvSpPr>
            <p:cNvPr id="33" name="Freeform 311"/>
            <p:cNvSpPr>
              <a:spLocks noChangeArrowheads="1"/>
            </p:cNvSpPr>
            <p:nvPr/>
          </p:nvSpPr>
          <p:spPr bwMode="auto">
            <a:xfrm>
              <a:off x="28858" y="54129"/>
              <a:ext cx="45110" cy="106459"/>
            </a:xfrm>
            <a:custGeom>
              <a:avLst/>
              <a:gdLst>
                <a:gd name="T0" fmla="*/ 11968 w 49"/>
                <a:gd name="T1" fmla="*/ 106459 h 117"/>
                <a:gd name="T2" fmla="*/ 32221 w 49"/>
                <a:gd name="T3" fmla="*/ 106459 h 117"/>
                <a:gd name="T4" fmla="*/ 32221 w 49"/>
                <a:gd name="T5" fmla="*/ 106459 h 117"/>
                <a:gd name="T6" fmla="*/ 37745 w 49"/>
                <a:gd name="T7" fmla="*/ 106459 h 117"/>
                <a:gd name="T8" fmla="*/ 41428 w 49"/>
                <a:gd name="T9" fmla="*/ 104639 h 117"/>
                <a:gd name="T10" fmla="*/ 43269 w 49"/>
                <a:gd name="T11" fmla="*/ 101000 h 117"/>
                <a:gd name="T12" fmla="*/ 45110 w 49"/>
                <a:gd name="T13" fmla="*/ 95540 h 117"/>
                <a:gd name="T14" fmla="*/ 45110 w 49"/>
                <a:gd name="T15" fmla="*/ 12739 h 117"/>
                <a:gd name="T16" fmla="*/ 45110 w 49"/>
                <a:gd name="T17" fmla="*/ 12739 h 117"/>
                <a:gd name="T18" fmla="*/ 43269 w 49"/>
                <a:gd name="T19" fmla="*/ 7279 h 117"/>
                <a:gd name="T20" fmla="*/ 41428 w 49"/>
                <a:gd name="T21" fmla="*/ 3640 h 117"/>
                <a:gd name="T22" fmla="*/ 37745 w 49"/>
                <a:gd name="T23" fmla="*/ 910 h 117"/>
                <a:gd name="T24" fmla="*/ 32221 w 49"/>
                <a:gd name="T25" fmla="*/ 0 h 117"/>
                <a:gd name="T26" fmla="*/ 11968 w 49"/>
                <a:gd name="T27" fmla="*/ 0 h 117"/>
                <a:gd name="T28" fmla="*/ 11968 w 49"/>
                <a:gd name="T29" fmla="*/ 0 h 117"/>
                <a:gd name="T30" fmla="*/ 7365 w 49"/>
                <a:gd name="T31" fmla="*/ 910 h 117"/>
                <a:gd name="T32" fmla="*/ 3682 w 49"/>
                <a:gd name="T33" fmla="*/ 3640 h 117"/>
                <a:gd name="T34" fmla="*/ 921 w 49"/>
                <a:gd name="T35" fmla="*/ 7279 h 117"/>
                <a:gd name="T36" fmla="*/ 0 w 49"/>
                <a:gd name="T37" fmla="*/ 12739 h 117"/>
                <a:gd name="T38" fmla="*/ 0 w 49"/>
                <a:gd name="T39" fmla="*/ 95540 h 117"/>
                <a:gd name="T40" fmla="*/ 0 w 49"/>
                <a:gd name="T41" fmla="*/ 95540 h 117"/>
                <a:gd name="T42" fmla="*/ 921 w 49"/>
                <a:gd name="T43" fmla="*/ 101000 h 117"/>
                <a:gd name="T44" fmla="*/ 3682 w 49"/>
                <a:gd name="T45" fmla="*/ 104639 h 117"/>
                <a:gd name="T46" fmla="*/ 7365 w 49"/>
                <a:gd name="T47" fmla="*/ 106459 h 117"/>
                <a:gd name="T48" fmla="*/ 11968 w 49"/>
                <a:gd name="T49" fmla="*/ 106459 h 117"/>
                <a:gd name="T50" fmla="*/ 11968 w 49"/>
                <a:gd name="T51" fmla="*/ 106459 h 11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9"/>
                <a:gd name="T79" fmla="*/ 0 h 117"/>
                <a:gd name="T80" fmla="*/ 49 w 49"/>
                <a:gd name="T81" fmla="*/ 117 h 11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9" h="117">
                  <a:moveTo>
                    <a:pt x="13" y="117"/>
                  </a:moveTo>
                  <a:lnTo>
                    <a:pt x="35" y="117"/>
                  </a:lnTo>
                  <a:lnTo>
                    <a:pt x="41" y="117"/>
                  </a:lnTo>
                  <a:lnTo>
                    <a:pt x="45" y="115"/>
                  </a:lnTo>
                  <a:lnTo>
                    <a:pt x="47" y="111"/>
                  </a:lnTo>
                  <a:lnTo>
                    <a:pt x="49" y="105"/>
                  </a:lnTo>
                  <a:lnTo>
                    <a:pt x="49" y="14"/>
                  </a:lnTo>
                  <a:lnTo>
                    <a:pt x="47" y="8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5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105"/>
                  </a:lnTo>
                  <a:lnTo>
                    <a:pt x="1" y="111"/>
                  </a:lnTo>
                  <a:lnTo>
                    <a:pt x="4" y="115"/>
                  </a:lnTo>
                  <a:lnTo>
                    <a:pt x="8" y="117"/>
                  </a:lnTo>
                  <a:lnTo>
                    <a:pt x="13" y="1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312"/>
            <p:cNvSpPr>
              <a:spLocks noChangeArrowheads="1"/>
            </p:cNvSpPr>
            <p:nvPr/>
          </p:nvSpPr>
          <p:spPr bwMode="auto">
            <a:xfrm>
              <a:off x="99238" y="99239"/>
              <a:ext cx="43305" cy="61348"/>
            </a:xfrm>
            <a:custGeom>
              <a:avLst/>
              <a:gdLst>
                <a:gd name="T0" fmla="*/ 12373 w 49"/>
                <a:gd name="T1" fmla="*/ 61348 h 68"/>
                <a:gd name="T2" fmla="*/ 30932 w 49"/>
                <a:gd name="T3" fmla="*/ 61348 h 68"/>
                <a:gd name="T4" fmla="*/ 30932 w 49"/>
                <a:gd name="T5" fmla="*/ 61348 h 68"/>
                <a:gd name="T6" fmla="*/ 36235 w 49"/>
                <a:gd name="T7" fmla="*/ 61348 h 68"/>
                <a:gd name="T8" fmla="*/ 39770 w 49"/>
                <a:gd name="T9" fmla="*/ 59544 h 68"/>
                <a:gd name="T10" fmla="*/ 42421 w 49"/>
                <a:gd name="T11" fmla="*/ 55935 h 68"/>
                <a:gd name="T12" fmla="*/ 43305 w 49"/>
                <a:gd name="T13" fmla="*/ 50522 h 68"/>
                <a:gd name="T14" fmla="*/ 43305 w 49"/>
                <a:gd name="T15" fmla="*/ 12630 h 68"/>
                <a:gd name="T16" fmla="*/ 43305 w 49"/>
                <a:gd name="T17" fmla="*/ 12630 h 68"/>
                <a:gd name="T18" fmla="*/ 42421 w 49"/>
                <a:gd name="T19" fmla="*/ 7217 h 68"/>
                <a:gd name="T20" fmla="*/ 39770 w 49"/>
                <a:gd name="T21" fmla="*/ 3609 h 68"/>
                <a:gd name="T22" fmla="*/ 36235 w 49"/>
                <a:gd name="T23" fmla="*/ 1804 h 68"/>
                <a:gd name="T24" fmla="*/ 30932 w 49"/>
                <a:gd name="T25" fmla="*/ 0 h 68"/>
                <a:gd name="T26" fmla="*/ 12373 w 49"/>
                <a:gd name="T27" fmla="*/ 0 h 68"/>
                <a:gd name="T28" fmla="*/ 12373 w 49"/>
                <a:gd name="T29" fmla="*/ 0 h 68"/>
                <a:gd name="T30" fmla="*/ 7070 w 49"/>
                <a:gd name="T31" fmla="*/ 1804 h 68"/>
                <a:gd name="T32" fmla="*/ 3535 w 49"/>
                <a:gd name="T33" fmla="*/ 3609 h 68"/>
                <a:gd name="T34" fmla="*/ 884 w 49"/>
                <a:gd name="T35" fmla="*/ 7217 h 68"/>
                <a:gd name="T36" fmla="*/ 0 w 49"/>
                <a:gd name="T37" fmla="*/ 12630 h 68"/>
                <a:gd name="T38" fmla="*/ 0 w 49"/>
                <a:gd name="T39" fmla="*/ 50522 h 68"/>
                <a:gd name="T40" fmla="*/ 0 w 49"/>
                <a:gd name="T41" fmla="*/ 50522 h 68"/>
                <a:gd name="T42" fmla="*/ 884 w 49"/>
                <a:gd name="T43" fmla="*/ 55935 h 68"/>
                <a:gd name="T44" fmla="*/ 3535 w 49"/>
                <a:gd name="T45" fmla="*/ 59544 h 68"/>
                <a:gd name="T46" fmla="*/ 7070 w 49"/>
                <a:gd name="T47" fmla="*/ 61348 h 68"/>
                <a:gd name="T48" fmla="*/ 12373 w 49"/>
                <a:gd name="T49" fmla="*/ 61348 h 68"/>
                <a:gd name="T50" fmla="*/ 12373 w 49"/>
                <a:gd name="T51" fmla="*/ 61348 h 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9"/>
                <a:gd name="T79" fmla="*/ 0 h 68"/>
                <a:gd name="T80" fmla="*/ 49 w 49"/>
                <a:gd name="T81" fmla="*/ 68 h 6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9" h="68">
                  <a:moveTo>
                    <a:pt x="14" y="68"/>
                  </a:moveTo>
                  <a:lnTo>
                    <a:pt x="35" y="68"/>
                  </a:lnTo>
                  <a:lnTo>
                    <a:pt x="41" y="68"/>
                  </a:lnTo>
                  <a:lnTo>
                    <a:pt x="45" y="66"/>
                  </a:lnTo>
                  <a:lnTo>
                    <a:pt x="48" y="62"/>
                  </a:lnTo>
                  <a:lnTo>
                    <a:pt x="49" y="56"/>
                  </a:lnTo>
                  <a:lnTo>
                    <a:pt x="49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14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56"/>
                  </a:lnTo>
                  <a:lnTo>
                    <a:pt x="1" y="62"/>
                  </a:lnTo>
                  <a:lnTo>
                    <a:pt x="4" y="66"/>
                  </a:lnTo>
                  <a:lnTo>
                    <a:pt x="8" y="68"/>
                  </a:lnTo>
                  <a:lnTo>
                    <a:pt x="14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313"/>
            <p:cNvSpPr>
              <a:spLocks noChangeArrowheads="1"/>
            </p:cNvSpPr>
            <p:nvPr/>
          </p:nvSpPr>
          <p:spPr bwMode="auto">
            <a:xfrm>
              <a:off x="167806" y="0"/>
              <a:ext cx="43305" cy="160589"/>
            </a:xfrm>
            <a:custGeom>
              <a:avLst/>
              <a:gdLst>
                <a:gd name="T0" fmla="*/ 12125 w 50"/>
                <a:gd name="T1" fmla="*/ 160589 h 177"/>
                <a:gd name="T2" fmla="*/ 31180 w 50"/>
                <a:gd name="T3" fmla="*/ 160589 h 177"/>
                <a:gd name="T4" fmla="*/ 31180 w 50"/>
                <a:gd name="T5" fmla="*/ 160589 h 177"/>
                <a:gd name="T6" fmla="*/ 35510 w 50"/>
                <a:gd name="T7" fmla="*/ 160589 h 177"/>
                <a:gd name="T8" fmla="*/ 38975 w 50"/>
                <a:gd name="T9" fmla="*/ 158774 h 177"/>
                <a:gd name="T10" fmla="*/ 41573 w 50"/>
                <a:gd name="T11" fmla="*/ 155145 h 177"/>
                <a:gd name="T12" fmla="*/ 43305 w 50"/>
                <a:gd name="T13" fmla="*/ 149702 h 177"/>
                <a:gd name="T14" fmla="*/ 43305 w 50"/>
                <a:gd name="T15" fmla="*/ 12702 h 177"/>
                <a:gd name="T16" fmla="*/ 43305 w 50"/>
                <a:gd name="T17" fmla="*/ 12702 h 177"/>
                <a:gd name="T18" fmla="*/ 41573 w 50"/>
                <a:gd name="T19" fmla="*/ 7258 h 177"/>
                <a:gd name="T20" fmla="*/ 38975 w 50"/>
                <a:gd name="T21" fmla="*/ 3629 h 177"/>
                <a:gd name="T22" fmla="*/ 35510 w 50"/>
                <a:gd name="T23" fmla="*/ 907 h 177"/>
                <a:gd name="T24" fmla="*/ 31180 w 50"/>
                <a:gd name="T25" fmla="*/ 0 h 177"/>
                <a:gd name="T26" fmla="*/ 12125 w 50"/>
                <a:gd name="T27" fmla="*/ 0 h 177"/>
                <a:gd name="T28" fmla="*/ 12125 w 50"/>
                <a:gd name="T29" fmla="*/ 0 h 177"/>
                <a:gd name="T30" fmla="*/ 7795 w 50"/>
                <a:gd name="T31" fmla="*/ 907 h 177"/>
                <a:gd name="T32" fmla="*/ 4331 w 50"/>
                <a:gd name="T33" fmla="*/ 3629 h 177"/>
                <a:gd name="T34" fmla="*/ 1732 w 50"/>
                <a:gd name="T35" fmla="*/ 7258 h 177"/>
                <a:gd name="T36" fmla="*/ 0 w 50"/>
                <a:gd name="T37" fmla="*/ 12702 h 177"/>
                <a:gd name="T38" fmla="*/ 0 w 50"/>
                <a:gd name="T39" fmla="*/ 149702 h 177"/>
                <a:gd name="T40" fmla="*/ 0 w 50"/>
                <a:gd name="T41" fmla="*/ 149702 h 177"/>
                <a:gd name="T42" fmla="*/ 1732 w 50"/>
                <a:gd name="T43" fmla="*/ 155145 h 177"/>
                <a:gd name="T44" fmla="*/ 4331 w 50"/>
                <a:gd name="T45" fmla="*/ 158774 h 177"/>
                <a:gd name="T46" fmla="*/ 7795 w 50"/>
                <a:gd name="T47" fmla="*/ 160589 h 177"/>
                <a:gd name="T48" fmla="*/ 12125 w 50"/>
                <a:gd name="T49" fmla="*/ 160589 h 177"/>
                <a:gd name="T50" fmla="*/ 12125 w 50"/>
                <a:gd name="T51" fmla="*/ 160589 h 17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0"/>
                <a:gd name="T79" fmla="*/ 0 h 177"/>
                <a:gd name="T80" fmla="*/ 50 w 50"/>
                <a:gd name="T81" fmla="*/ 177 h 17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0" h="177">
                  <a:moveTo>
                    <a:pt x="14" y="177"/>
                  </a:moveTo>
                  <a:lnTo>
                    <a:pt x="36" y="177"/>
                  </a:lnTo>
                  <a:lnTo>
                    <a:pt x="41" y="177"/>
                  </a:lnTo>
                  <a:lnTo>
                    <a:pt x="45" y="175"/>
                  </a:lnTo>
                  <a:lnTo>
                    <a:pt x="48" y="171"/>
                  </a:lnTo>
                  <a:lnTo>
                    <a:pt x="50" y="165"/>
                  </a:lnTo>
                  <a:lnTo>
                    <a:pt x="50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6" y="0"/>
                  </a:lnTo>
                  <a:lnTo>
                    <a:pt x="14" y="0"/>
                  </a:lnTo>
                  <a:lnTo>
                    <a:pt x="9" y="1"/>
                  </a:lnTo>
                  <a:lnTo>
                    <a:pt x="5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65"/>
                  </a:lnTo>
                  <a:lnTo>
                    <a:pt x="2" y="171"/>
                  </a:lnTo>
                  <a:lnTo>
                    <a:pt x="5" y="175"/>
                  </a:lnTo>
                  <a:lnTo>
                    <a:pt x="9" y="177"/>
                  </a:lnTo>
                  <a:lnTo>
                    <a:pt x="14" y="1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314"/>
            <p:cNvSpPr>
              <a:spLocks noChangeArrowheads="1"/>
            </p:cNvSpPr>
            <p:nvPr/>
          </p:nvSpPr>
          <p:spPr bwMode="auto">
            <a:xfrm>
              <a:off x="0" y="176836"/>
              <a:ext cx="245393" cy="19849"/>
            </a:xfrm>
            <a:custGeom>
              <a:avLst/>
              <a:gdLst>
                <a:gd name="T0" fmla="*/ 235505 w 273"/>
                <a:gd name="T1" fmla="*/ 0 h 21"/>
                <a:gd name="T2" fmla="*/ 9888 w 273"/>
                <a:gd name="T3" fmla="*/ 0 h 21"/>
                <a:gd name="T4" fmla="*/ 9888 w 273"/>
                <a:gd name="T5" fmla="*/ 0 h 21"/>
                <a:gd name="T6" fmla="*/ 6292 w 273"/>
                <a:gd name="T7" fmla="*/ 0 h 21"/>
                <a:gd name="T8" fmla="*/ 2697 w 273"/>
                <a:gd name="T9" fmla="*/ 1890 h 21"/>
                <a:gd name="T10" fmla="*/ 899 w 273"/>
                <a:gd name="T11" fmla="*/ 4726 h 21"/>
                <a:gd name="T12" fmla="*/ 0 w 273"/>
                <a:gd name="T13" fmla="*/ 9452 h 21"/>
                <a:gd name="T14" fmla="*/ 0 w 273"/>
                <a:gd name="T15" fmla="*/ 9452 h 21"/>
                <a:gd name="T16" fmla="*/ 0 w 273"/>
                <a:gd name="T17" fmla="*/ 9452 h 21"/>
                <a:gd name="T18" fmla="*/ 899 w 273"/>
                <a:gd name="T19" fmla="*/ 14178 h 21"/>
                <a:gd name="T20" fmla="*/ 2697 w 273"/>
                <a:gd name="T21" fmla="*/ 17959 h 21"/>
                <a:gd name="T22" fmla="*/ 6292 w 273"/>
                <a:gd name="T23" fmla="*/ 19849 h 21"/>
                <a:gd name="T24" fmla="*/ 9888 w 273"/>
                <a:gd name="T25" fmla="*/ 19849 h 21"/>
                <a:gd name="T26" fmla="*/ 235505 w 273"/>
                <a:gd name="T27" fmla="*/ 19849 h 21"/>
                <a:gd name="T28" fmla="*/ 235505 w 273"/>
                <a:gd name="T29" fmla="*/ 19849 h 21"/>
                <a:gd name="T30" fmla="*/ 239101 w 273"/>
                <a:gd name="T31" fmla="*/ 19849 h 21"/>
                <a:gd name="T32" fmla="*/ 241797 w 273"/>
                <a:gd name="T33" fmla="*/ 17959 h 21"/>
                <a:gd name="T34" fmla="*/ 243595 w 273"/>
                <a:gd name="T35" fmla="*/ 14178 h 21"/>
                <a:gd name="T36" fmla="*/ 245393 w 273"/>
                <a:gd name="T37" fmla="*/ 9452 h 21"/>
                <a:gd name="T38" fmla="*/ 245393 w 273"/>
                <a:gd name="T39" fmla="*/ 9452 h 21"/>
                <a:gd name="T40" fmla="*/ 245393 w 273"/>
                <a:gd name="T41" fmla="*/ 9452 h 21"/>
                <a:gd name="T42" fmla="*/ 243595 w 273"/>
                <a:gd name="T43" fmla="*/ 4726 h 21"/>
                <a:gd name="T44" fmla="*/ 241797 w 273"/>
                <a:gd name="T45" fmla="*/ 1890 h 21"/>
                <a:gd name="T46" fmla="*/ 239101 w 273"/>
                <a:gd name="T47" fmla="*/ 0 h 21"/>
                <a:gd name="T48" fmla="*/ 235505 w 273"/>
                <a:gd name="T49" fmla="*/ 0 h 21"/>
                <a:gd name="T50" fmla="*/ 235505 w 273"/>
                <a:gd name="T51" fmla="*/ 0 h 2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73"/>
                <a:gd name="T79" fmla="*/ 0 h 21"/>
                <a:gd name="T80" fmla="*/ 273 w 273"/>
                <a:gd name="T81" fmla="*/ 21 h 2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73" h="21">
                  <a:moveTo>
                    <a:pt x="262" y="0"/>
                  </a:moveTo>
                  <a:lnTo>
                    <a:pt x="11" y="0"/>
                  </a:lnTo>
                  <a:lnTo>
                    <a:pt x="7" y="0"/>
                  </a:lnTo>
                  <a:lnTo>
                    <a:pt x="3" y="2"/>
                  </a:lnTo>
                  <a:lnTo>
                    <a:pt x="1" y="5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3" y="19"/>
                  </a:lnTo>
                  <a:lnTo>
                    <a:pt x="7" y="21"/>
                  </a:lnTo>
                  <a:lnTo>
                    <a:pt x="11" y="21"/>
                  </a:lnTo>
                  <a:lnTo>
                    <a:pt x="262" y="21"/>
                  </a:lnTo>
                  <a:lnTo>
                    <a:pt x="266" y="21"/>
                  </a:lnTo>
                  <a:lnTo>
                    <a:pt x="269" y="19"/>
                  </a:lnTo>
                  <a:lnTo>
                    <a:pt x="271" y="15"/>
                  </a:lnTo>
                  <a:lnTo>
                    <a:pt x="273" y="10"/>
                  </a:lnTo>
                  <a:lnTo>
                    <a:pt x="271" y="5"/>
                  </a:lnTo>
                  <a:lnTo>
                    <a:pt x="269" y="2"/>
                  </a:lnTo>
                  <a:lnTo>
                    <a:pt x="266" y="0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7" name="Group 25"/>
          <p:cNvGrpSpPr/>
          <p:nvPr/>
        </p:nvGrpSpPr>
        <p:grpSpPr bwMode="auto">
          <a:xfrm>
            <a:off x="2531533" y="4339167"/>
            <a:ext cx="694267" cy="654051"/>
            <a:chOff x="0" y="0"/>
            <a:chExt cx="243590" cy="229161"/>
          </a:xfrm>
        </p:grpSpPr>
        <p:sp>
          <p:nvSpPr>
            <p:cNvPr id="38" name="Freeform 327"/>
            <p:cNvSpPr>
              <a:spLocks noChangeArrowheads="1"/>
            </p:cNvSpPr>
            <p:nvPr/>
          </p:nvSpPr>
          <p:spPr bwMode="auto">
            <a:xfrm>
              <a:off x="166001" y="140740"/>
              <a:ext cx="45110" cy="50523"/>
            </a:xfrm>
            <a:custGeom>
              <a:avLst/>
              <a:gdLst>
                <a:gd name="T0" fmla="*/ 12383 w 51"/>
                <a:gd name="T1" fmla="*/ 0 h 57"/>
                <a:gd name="T2" fmla="*/ 12383 w 51"/>
                <a:gd name="T3" fmla="*/ 0 h 57"/>
                <a:gd name="T4" fmla="*/ 7961 w 51"/>
                <a:gd name="T5" fmla="*/ 886 h 57"/>
                <a:gd name="T6" fmla="*/ 3538 w 51"/>
                <a:gd name="T7" fmla="*/ 3545 h 57"/>
                <a:gd name="T8" fmla="*/ 1769 w 51"/>
                <a:gd name="T9" fmla="*/ 7091 h 57"/>
                <a:gd name="T10" fmla="*/ 0 w 51"/>
                <a:gd name="T11" fmla="*/ 12409 h 57"/>
                <a:gd name="T12" fmla="*/ 0 w 51"/>
                <a:gd name="T13" fmla="*/ 39887 h 57"/>
                <a:gd name="T14" fmla="*/ 0 w 51"/>
                <a:gd name="T15" fmla="*/ 39887 h 57"/>
                <a:gd name="T16" fmla="*/ 1769 w 51"/>
                <a:gd name="T17" fmla="*/ 45205 h 57"/>
                <a:gd name="T18" fmla="*/ 3538 w 51"/>
                <a:gd name="T19" fmla="*/ 48750 h 57"/>
                <a:gd name="T20" fmla="*/ 7961 w 51"/>
                <a:gd name="T21" fmla="*/ 50523 h 57"/>
                <a:gd name="T22" fmla="*/ 12383 w 51"/>
                <a:gd name="T23" fmla="*/ 50523 h 57"/>
                <a:gd name="T24" fmla="*/ 32727 w 51"/>
                <a:gd name="T25" fmla="*/ 50523 h 57"/>
                <a:gd name="T26" fmla="*/ 32727 w 51"/>
                <a:gd name="T27" fmla="*/ 50523 h 57"/>
                <a:gd name="T28" fmla="*/ 38034 w 51"/>
                <a:gd name="T29" fmla="*/ 50523 h 57"/>
                <a:gd name="T30" fmla="*/ 41572 w 51"/>
                <a:gd name="T31" fmla="*/ 48750 h 57"/>
                <a:gd name="T32" fmla="*/ 43341 w 51"/>
                <a:gd name="T33" fmla="*/ 45205 h 57"/>
                <a:gd name="T34" fmla="*/ 45110 w 51"/>
                <a:gd name="T35" fmla="*/ 39887 h 57"/>
                <a:gd name="T36" fmla="*/ 45110 w 51"/>
                <a:gd name="T37" fmla="*/ 12409 h 57"/>
                <a:gd name="T38" fmla="*/ 45110 w 51"/>
                <a:gd name="T39" fmla="*/ 12409 h 57"/>
                <a:gd name="T40" fmla="*/ 43341 w 51"/>
                <a:gd name="T41" fmla="*/ 7091 h 57"/>
                <a:gd name="T42" fmla="*/ 41572 w 51"/>
                <a:gd name="T43" fmla="*/ 3545 h 57"/>
                <a:gd name="T44" fmla="*/ 38034 w 51"/>
                <a:gd name="T45" fmla="*/ 886 h 57"/>
                <a:gd name="T46" fmla="*/ 32727 w 51"/>
                <a:gd name="T47" fmla="*/ 0 h 57"/>
                <a:gd name="T48" fmla="*/ 12383 w 51"/>
                <a:gd name="T49" fmla="*/ 0 h 5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1"/>
                <a:gd name="T76" fmla="*/ 0 h 57"/>
                <a:gd name="T77" fmla="*/ 51 w 51"/>
                <a:gd name="T78" fmla="*/ 57 h 5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1" h="57">
                  <a:moveTo>
                    <a:pt x="14" y="0"/>
                  </a:moveTo>
                  <a:lnTo>
                    <a:pt x="14" y="0"/>
                  </a:lnTo>
                  <a:lnTo>
                    <a:pt x="9" y="1"/>
                  </a:lnTo>
                  <a:lnTo>
                    <a:pt x="4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45"/>
                  </a:lnTo>
                  <a:lnTo>
                    <a:pt x="2" y="51"/>
                  </a:lnTo>
                  <a:lnTo>
                    <a:pt x="4" y="55"/>
                  </a:lnTo>
                  <a:lnTo>
                    <a:pt x="9" y="57"/>
                  </a:lnTo>
                  <a:lnTo>
                    <a:pt x="14" y="57"/>
                  </a:lnTo>
                  <a:lnTo>
                    <a:pt x="37" y="57"/>
                  </a:lnTo>
                  <a:lnTo>
                    <a:pt x="43" y="57"/>
                  </a:lnTo>
                  <a:lnTo>
                    <a:pt x="47" y="55"/>
                  </a:lnTo>
                  <a:lnTo>
                    <a:pt x="49" y="51"/>
                  </a:lnTo>
                  <a:lnTo>
                    <a:pt x="51" y="45"/>
                  </a:lnTo>
                  <a:lnTo>
                    <a:pt x="51" y="14"/>
                  </a:lnTo>
                  <a:lnTo>
                    <a:pt x="49" y="8"/>
                  </a:lnTo>
                  <a:lnTo>
                    <a:pt x="47" y="4"/>
                  </a:lnTo>
                  <a:lnTo>
                    <a:pt x="43" y="1"/>
                  </a:lnTo>
                  <a:lnTo>
                    <a:pt x="37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328"/>
            <p:cNvSpPr>
              <a:spLocks noChangeArrowheads="1"/>
            </p:cNvSpPr>
            <p:nvPr/>
          </p:nvSpPr>
          <p:spPr bwMode="auto">
            <a:xfrm>
              <a:off x="95635" y="66766"/>
              <a:ext cx="46913" cy="124503"/>
            </a:xfrm>
            <a:custGeom>
              <a:avLst/>
              <a:gdLst>
                <a:gd name="T0" fmla="*/ 13136 w 50"/>
                <a:gd name="T1" fmla="*/ 0 h 139"/>
                <a:gd name="T2" fmla="*/ 13136 w 50"/>
                <a:gd name="T3" fmla="*/ 0 h 139"/>
                <a:gd name="T4" fmla="*/ 7506 w 50"/>
                <a:gd name="T5" fmla="*/ 1791 h 139"/>
                <a:gd name="T6" fmla="*/ 3753 w 50"/>
                <a:gd name="T7" fmla="*/ 3583 h 139"/>
                <a:gd name="T8" fmla="*/ 938 w 50"/>
                <a:gd name="T9" fmla="*/ 7166 h 139"/>
                <a:gd name="T10" fmla="*/ 0 w 50"/>
                <a:gd name="T11" fmla="*/ 12540 h 139"/>
                <a:gd name="T12" fmla="*/ 0 w 50"/>
                <a:gd name="T13" fmla="*/ 113755 h 139"/>
                <a:gd name="T14" fmla="*/ 0 w 50"/>
                <a:gd name="T15" fmla="*/ 113755 h 139"/>
                <a:gd name="T16" fmla="*/ 938 w 50"/>
                <a:gd name="T17" fmla="*/ 119129 h 139"/>
                <a:gd name="T18" fmla="*/ 3753 w 50"/>
                <a:gd name="T19" fmla="*/ 122712 h 139"/>
                <a:gd name="T20" fmla="*/ 7506 w 50"/>
                <a:gd name="T21" fmla="*/ 124503 h 139"/>
                <a:gd name="T22" fmla="*/ 13136 w 50"/>
                <a:gd name="T23" fmla="*/ 124503 h 139"/>
                <a:gd name="T24" fmla="*/ 34716 w 50"/>
                <a:gd name="T25" fmla="*/ 124503 h 139"/>
                <a:gd name="T26" fmla="*/ 34716 w 50"/>
                <a:gd name="T27" fmla="*/ 124503 h 139"/>
                <a:gd name="T28" fmla="*/ 39407 w 50"/>
                <a:gd name="T29" fmla="*/ 124503 h 139"/>
                <a:gd name="T30" fmla="*/ 43160 w 50"/>
                <a:gd name="T31" fmla="*/ 122712 h 139"/>
                <a:gd name="T32" fmla="*/ 45975 w 50"/>
                <a:gd name="T33" fmla="*/ 119129 h 139"/>
                <a:gd name="T34" fmla="*/ 46913 w 50"/>
                <a:gd name="T35" fmla="*/ 113755 h 139"/>
                <a:gd name="T36" fmla="*/ 46913 w 50"/>
                <a:gd name="T37" fmla="*/ 12540 h 139"/>
                <a:gd name="T38" fmla="*/ 46913 w 50"/>
                <a:gd name="T39" fmla="*/ 12540 h 139"/>
                <a:gd name="T40" fmla="*/ 45975 w 50"/>
                <a:gd name="T41" fmla="*/ 7166 h 139"/>
                <a:gd name="T42" fmla="*/ 43160 w 50"/>
                <a:gd name="T43" fmla="*/ 3583 h 139"/>
                <a:gd name="T44" fmla="*/ 39407 w 50"/>
                <a:gd name="T45" fmla="*/ 1791 h 139"/>
                <a:gd name="T46" fmla="*/ 34716 w 50"/>
                <a:gd name="T47" fmla="*/ 0 h 139"/>
                <a:gd name="T48" fmla="*/ 13136 w 50"/>
                <a:gd name="T49" fmla="*/ 0 h 13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0"/>
                <a:gd name="T76" fmla="*/ 0 h 139"/>
                <a:gd name="T77" fmla="*/ 50 w 50"/>
                <a:gd name="T78" fmla="*/ 139 h 13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0" h="139">
                  <a:moveTo>
                    <a:pt x="14" y="0"/>
                  </a:moveTo>
                  <a:lnTo>
                    <a:pt x="14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127"/>
                  </a:lnTo>
                  <a:lnTo>
                    <a:pt x="1" y="133"/>
                  </a:lnTo>
                  <a:lnTo>
                    <a:pt x="4" y="137"/>
                  </a:lnTo>
                  <a:lnTo>
                    <a:pt x="8" y="139"/>
                  </a:lnTo>
                  <a:lnTo>
                    <a:pt x="14" y="139"/>
                  </a:lnTo>
                  <a:lnTo>
                    <a:pt x="37" y="139"/>
                  </a:lnTo>
                  <a:lnTo>
                    <a:pt x="42" y="139"/>
                  </a:lnTo>
                  <a:lnTo>
                    <a:pt x="46" y="137"/>
                  </a:lnTo>
                  <a:lnTo>
                    <a:pt x="49" y="133"/>
                  </a:lnTo>
                  <a:lnTo>
                    <a:pt x="50" y="127"/>
                  </a:lnTo>
                  <a:lnTo>
                    <a:pt x="50" y="14"/>
                  </a:lnTo>
                  <a:lnTo>
                    <a:pt x="49" y="8"/>
                  </a:lnTo>
                  <a:lnTo>
                    <a:pt x="46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329"/>
            <p:cNvSpPr>
              <a:spLocks noChangeArrowheads="1"/>
            </p:cNvSpPr>
            <p:nvPr/>
          </p:nvSpPr>
          <p:spPr bwMode="auto">
            <a:xfrm>
              <a:off x="27066" y="84804"/>
              <a:ext cx="45110" cy="106459"/>
            </a:xfrm>
            <a:custGeom>
              <a:avLst/>
              <a:gdLst>
                <a:gd name="T0" fmla="*/ 12383 w 51"/>
                <a:gd name="T1" fmla="*/ 0 h 117"/>
                <a:gd name="T2" fmla="*/ 12383 w 51"/>
                <a:gd name="T3" fmla="*/ 0 h 117"/>
                <a:gd name="T4" fmla="*/ 7961 w 51"/>
                <a:gd name="T5" fmla="*/ 910 h 117"/>
                <a:gd name="T6" fmla="*/ 4423 w 51"/>
                <a:gd name="T7" fmla="*/ 3640 h 117"/>
                <a:gd name="T8" fmla="*/ 1769 w 51"/>
                <a:gd name="T9" fmla="*/ 7279 h 117"/>
                <a:gd name="T10" fmla="*/ 0 w 51"/>
                <a:gd name="T11" fmla="*/ 12739 h 117"/>
                <a:gd name="T12" fmla="*/ 0 w 51"/>
                <a:gd name="T13" fmla="*/ 95540 h 117"/>
                <a:gd name="T14" fmla="*/ 0 w 51"/>
                <a:gd name="T15" fmla="*/ 95540 h 117"/>
                <a:gd name="T16" fmla="*/ 1769 w 51"/>
                <a:gd name="T17" fmla="*/ 101000 h 117"/>
                <a:gd name="T18" fmla="*/ 4423 w 51"/>
                <a:gd name="T19" fmla="*/ 104639 h 117"/>
                <a:gd name="T20" fmla="*/ 7961 w 51"/>
                <a:gd name="T21" fmla="*/ 106459 h 117"/>
                <a:gd name="T22" fmla="*/ 12383 w 51"/>
                <a:gd name="T23" fmla="*/ 106459 h 117"/>
                <a:gd name="T24" fmla="*/ 32727 w 51"/>
                <a:gd name="T25" fmla="*/ 106459 h 117"/>
                <a:gd name="T26" fmla="*/ 32727 w 51"/>
                <a:gd name="T27" fmla="*/ 106459 h 117"/>
                <a:gd name="T28" fmla="*/ 38034 w 51"/>
                <a:gd name="T29" fmla="*/ 106459 h 117"/>
                <a:gd name="T30" fmla="*/ 41572 w 51"/>
                <a:gd name="T31" fmla="*/ 104639 h 117"/>
                <a:gd name="T32" fmla="*/ 44225 w 51"/>
                <a:gd name="T33" fmla="*/ 101000 h 117"/>
                <a:gd name="T34" fmla="*/ 45110 w 51"/>
                <a:gd name="T35" fmla="*/ 95540 h 117"/>
                <a:gd name="T36" fmla="*/ 45110 w 51"/>
                <a:gd name="T37" fmla="*/ 12739 h 117"/>
                <a:gd name="T38" fmla="*/ 45110 w 51"/>
                <a:gd name="T39" fmla="*/ 12739 h 117"/>
                <a:gd name="T40" fmla="*/ 44225 w 51"/>
                <a:gd name="T41" fmla="*/ 7279 h 117"/>
                <a:gd name="T42" fmla="*/ 41572 w 51"/>
                <a:gd name="T43" fmla="*/ 3640 h 117"/>
                <a:gd name="T44" fmla="*/ 38034 w 51"/>
                <a:gd name="T45" fmla="*/ 910 h 117"/>
                <a:gd name="T46" fmla="*/ 32727 w 51"/>
                <a:gd name="T47" fmla="*/ 0 h 117"/>
                <a:gd name="T48" fmla="*/ 12383 w 51"/>
                <a:gd name="T49" fmla="*/ 0 h 11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1"/>
                <a:gd name="T76" fmla="*/ 0 h 117"/>
                <a:gd name="T77" fmla="*/ 51 w 51"/>
                <a:gd name="T78" fmla="*/ 117 h 11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1" h="117">
                  <a:moveTo>
                    <a:pt x="14" y="0"/>
                  </a:moveTo>
                  <a:lnTo>
                    <a:pt x="14" y="0"/>
                  </a:lnTo>
                  <a:lnTo>
                    <a:pt x="9" y="1"/>
                  </a:lnTo>
                  <a:lnTo>
                    <a:pt x="5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05"/>
                  </a:lnTo>
                  <a:lnTo>
                    <a:pt x="2" y="111"/>
                  </a:lnTo>
                  <a:lnTo>
                    <a:pt x="5" y="115"/>
                  </a:lnTo>
                  <a:lnTo>
                    <a:pt x="9" y="117"/>
                  </a:lnTo>
                  <a:lnTo>
                    <a:pt x="14" y="117"/>
                  </a:lnTo>
                  <a:lnTo>
                    <a:pt x="37" y="117"/>
                  </a:lnTo>
                  <a:lnTo>
                    <a:pt x="43" y="117"/>
                  </a:lnTo>
                  <a:lnTo>
                    <a:pt x="47" y="115"/>
                  </a:lnTo>
                  <a:lnTo>
                    <a:pt x="50" y="111"/>
                  </a:lnTo>
                  <a:lnTo>
                    <a:pt x="51" y="105"/>
                  </a:lnTo>
                  <a:lnTo>
                    <a:pt x="51" y="14"/>
                  </a:lnTo>
                  <a:lnTo>
                    <a:pt x="50" y="8"/>
                  </a:lnTo>
                  <a:lnTo>
                    <a:pt x="47" y="4"/>
                  </a:lnTo>
                  <a:lnTo>
                    <a:pt x="43" y="1"/>
                  </a:lnTo>
                  <a:lnTo>
                    <a:pt x="37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330"/>
            <p:cNvSpPr>
              <a:spLocks noChangeArrowheads="1"/>
            </p:cNvSpPr>
            <p:nvPr/>
          </p:nvSpPr>
          <p:spPr bwMode="auto">
            <a:xfrm>
              <a:off x="0" y="209312"/>
              <a:ext cx="243590" cy="19849"/>
            </a:xfrm>
            <a:custGeom>
              <a:avLst/>
              <a:gdLst>
                <a:gd name="T0" fmla="*/ 233739 w 272"/>
                <a:gd name="T1" fmla="*/ 0 h 22"/>
                <a:gd name="T2" fmla="*/ 9851 w 272"/>
                <a:gd name="T3" fmla="*/ 0 h 22"/>
                <a:gd name="T4" fmla="*/ 9851 w 272"/>
                <a:gd name="T5" fmla="*/ 0 h 22"/>
                <a:gd name="T6" fmla="*/ 5373 w 272"/>
                <a:gd name="T7" fmla="*/ 0 h 22"/>
                <a:gd name="T8" fmla="*/ 2687 w 272"/>
                <a:gd name="T9" fmla="*/ 2707 h 22"/>
                <a:gd name="T10" fmla="*/ 0 w 272"/>
                <a:gd name="T11" fmla="*/ 5413 h 22"/>
                <a:gd name="T12" fmla="*/ 0 w 272"/>
                <a:gd name="T13" fmla="*/ 9925 h 22"/>
                <a:gd name="T14" fmla="*/ 0 w 272"/>
                <a:gd name="T15" fmla="*/ 9925 h 22"/>
                <a:gd name="T16" fmla="*/ 0 w 272"/>
                <a:gd name="T17" fmla="*/ 9925 h 22"/>
                <a:gd name="T18" fmla="*/ 0 w 272"/>
                <a:gd name="T19" fmla="*/ 13533 h 22"/>
                <a:gd name="T20" fmla="*/ 2687 w 272"/>
                <a:gd name="T21" fmla="*/ 18045 h 22"/>
                <a:gd name="T22" fmla="*/ 5373 w 272"/>
                <a:gd name="T23" fmla="*/ 19849 h 22"/>
                <a:gd name="T24" fmla="*/ 9851 w 272"/>
                <a:gd name="T25" fmla="*/ 19849 h 22"/>
                <a:gd name="T26" fmla="*/ 233739 w 272"/>
                <a:gd name="T27" fmla="*/ 19849 h 22"/>
                <a:gd name="T28" fmla="*/ 233739 w 272"/>
                <a:gd name="T29" fmla="*/ 19849 h 22"/>
                <a:gd name="T30" fmla="*/ 237321 w 272"/>
                <a:gd name="T31" fmla="*/ 19849 h 22"/>
                <a:gd name="T32" fmla="*/ 240903 w 272"/>
                <a:gd name="T33" fmla="*/ 18045 h 22"/>
                <a:gd name="T34" fmla="*/ 243590 w 272"/>
                <a:gd name="T35" fmla="*/ 13533 h 22"/>
                <a:gd name="T36" fmla="*/ 243590 w 272"/>
                <a:gd name="T37" fmla="*/ 9925 h 22"/>
                <a:gd name="T38" fmla="*/ 243590 w 272"/>
                <a:gd name="T39" fmla="*/ 9925 h 22"/>
                <a:gd name="T40" fmla="*/ 243590 w 272"/>
                <a:gd name="T41" fmla="*/ 9925 h 22"/>
                <a:gd name="T42" fmla="*/ 243590 w 272"/>
                <a:gd name="T43" fmla="*/ 5413 h 22"/>
                <a:gd name="T44" fmla="*/ 240903 w 272"/>
                <a:gd name="T45" fmla="*/ 2707 h 22"/>
                <a:gd name="T46" fmla="*/ 237321 w 272"/>
                <a:gd name="T47" fmla="*/ 0 h 22"/>
                <a:gd name="T48" fmla="*/ 233739 w 272"/>
                <a:gd name="T49" fmla="*/ 0 h 22"/>
                <a:gd name="T50" fmla="*/ 233739 w 272"/>
                <a:gd name="T51" fmla="*/ 0 h 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72"/>
                <a:gd name="T79" fmla="*/ 0 h 22"/>
                <a:gd name="T80" fmla="*/ 272 w 272"/>
                <a:gd name="T81" fmla="*/ 22 h 2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72" h="22">
                  <a:moveTo>
                    <a:pt x="261" y="0"/>
                  </a:moveTo>
                  <a:lnTo>
                    <a:pt x="11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3" y="20"/>
                  </a:lnTo>
                  <a:lnTo>
                    <a:pt x="6" y="22"/>
                  </a:lnTo>
                  <a:lnTo>
                    <a:pt x="11" y="22"/>
                  </a:lnTo>
                  <a:lnTo>
                    <a:pt x="261" y="22"/>
                  </a:lnTo>
                  <a:lnTo>
                    <a:pt x="265" y="22"/>
                  </a:lnTo>
                  <a:lnTo>
                    <a:pt x="269" y="20"/>
                  </a:lnTo>
                  <a:lnTo>
                    <a:pt x="272" y="15"/>
                  </a:lnTo>
                  <a:lnTo>
                    <a:pt x="272" y="11"/>
                  </a:lnTo>
                  <a:lnTo>
                    <a:pt x="272" y="6"/>
                  </a:lnTo>
                  <a:lnTo>
                    <a:pt x="269" y="3"/>
                  </a:lnTo>
                  <a:lnTo>
                    <a:pt x="265" y="0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331"/>
            <p:cNvSpPr>
              <a:spLocks noChangeArrowheads="1"/>
            </p:cNvSpPr>
            <p:nvPr/>
          </p:nvSpPr>
          <p:spPr bwMode="auto">
            <a:xfrm>
              <a:off x="16240" y="0"/>
              <a:ext cx="203894" cy="90219"/>
            </a:xfrm>
            <a:custGeom>
              <a:avLst/>
              <a:gdLst>
                <a:gd name="T0" fmla="*/ 28998 w 225"/>
                <a:gd name="T1" fmla="*/ 58955 h 101"/>
                <a:gd name="T2" fmla="*/ 28998 w 225"/>
                <a:gd name="T3" fmla="*/ 58955 h 101"/>
                <a:gd name="T4" fmla="*/ 29904 w 225"/>
                <a:gd name="T5" fmla="*/ 59848 h 101"/>
                <a:gd name="T6" fmla="*/ 32623 w 225"/>
                <a:gd name="T7" fmla="*/ 61635 h 101"/>
                <a:gd name="T8" fmla="*/ 32623 w 225"/>
                <a:gd name="T9" fmla="*/ 61635 h 101"/>
                <a:gd name="T10" fmla="*/ 33529 w 225"/>
                <a:gd name="T11" fmla="*/ 61635 h 101"/>
                <a:gd name="T12" fmla="*/ 36248 w 225"/>
                <a:gd name="T13" fmla="*/ 59848 h 101"/>
                <a:gd name="T14" fmla="*/ 102400 w 225"/>
                <a:gd name="T15" fmla="*/ 11612 h 101"/>
                <a:gd name="T16" fmla="*/ 174896 w 225"/>
                <a:gd name="T17" fmla="*/ 69674 h 101"/>
                <a:gd name="T18" fmla="*/ 169459 w 225"/>
                <a:gd name="T19" fmla="*/ 75034 h 101"/>
                <a:gd name="T20" fmla="*/ 169459 w 225"/>
                <a:gd name="T21" fmla="*/ 75034 h 101"/>
                <a:gd name="T22" fmla="*/ 169459 w 225"/>
                <a:gd name="T23" fmla="*/ 75927 h 101"/>
                <a:gd name="T24" fmla="*/ 169459 w 225"/>
                <a:gd name="T25" fmla="*/ 75927 h 101"/>
                <a:gd name="T26" fmla="*/ 169459 w 225"/>
                <a:gd name="T27" fmla="*/ 76820 h 101"/>
                <a:gd name="T28" fmla="*/ 171271 w 225"/>
                <a:gd name="T29" fmla="*/ 78607 h 101"/>
                <a:gd name="T30" fmla="*/ 171271 w 225"/>
                <a:gd name="T31" fmla="*/ 78607 h 101"/>
                <a:gd name="T32" fmla="*/ 172177 w 225"/>
                <a:gd name="T33" fmla="*/ 79500 h 101"/>
                <a:gd name="T34" fmla="*/ 202082 w 225"/>
                <a:gd name="T35" fmla="*/ 90219 h 101"/>
                <a:gd name="T36" fmla="*/ 202082 w 225"/>
                <a:gd name="T37" fmla="*/ 90219 h 101"/>
                <a:gd name="T38" fmla="*/ 202082 w 225"/>
                <a:gd name="T39" fmla="*/ 90219 h 101"/>
                <a:gd name="T40" fmla="*/ 202082 w 225"/>
                <a:gd name="T41" fmla="*/ 90219 h 101"/>
                <a:gd name="T42" fmla="*/ 203894 w 225"/>
                <a:gd name="T43" fmla="*/ 89326 h 101"/>
                <a:gd name="T44" fmla="*/ 203894 w 225"/>
                <a:gd name="T45" fmla="*/ 89326 h 101"/>
                <a:gd name="T46" fmla="*/ 203894 w 225"/>
                <a:gd name="T47" fmla="*/ 88432 h 101"/>
                <a:gd name="T48" fmla="*/ 203894 w 225"/>
                <a:gd name="T49" fmla="*/ 88432 h 101"/>
                <a:gd name="T50" fmla="*/ 193020 w 225"/>
                <a:gd name="T51" fmla="*/ 58955 h 101"/>
                <a:gd name="T52" fmla="*/ 193020 w 225"/>
                <a:gd name="T53" fmla="*/ 58955 h 101"/>
                <a:gd name="T54" fmla="*/ 192113 w 225"/>
                <a:gd name="T55" fmla="*/ 56275 h 101"/>
                <a:gd name="T56" fmla="*/ 192113 w 225"/>
                <a:gd name="T57" fmla="*/ 56275 h 101"/>
                <a:gd name="T58" fmla="*/ 190301 w 225"/>
                <a:gd name="T59" fmla="*/ 55382 h 101"/>
                <a:gd name="T60" fmla="*/ 190301 w 225"/>
                <a:gd name="T61" fmla="*/ 55382 h 101"/>
                <a:gd name="T62" fmla="*/ 189395 w 225"/>
                <a:gd name="T63" fmla="*/ 55382 h 101"/>
                <a:gd name="T64" fmla="*/ 182145 w 225"/>
                <a:gd name="T65" fmla="*/ 62528 h 101"/>
                <a:gd name="T66" fmla="*/ 105119 w 225"/>
                <a:gd name="T67" fmla="*/ 1787 h 101"/>
                <a:gd name="T68" fmla="*/ 105119 w 225"/>
                <a:gd name="T69" fmla="*/ 1787 h 101"/>
                <a:gd name="T70" fmla="*/ 102400 w 225"/>
                <a:gd name="T71" fmla="*/ 0 h 101"/>
                <a:gd name="T72" fmla="*/ 98775 w 225"/>
                <a:gd name="T73" fmla="*/ 1787 h 101"/>
                <a:gd name="T74" fmla="*/ 34435 w 225"/>
                <a:gd name="T75" fmla="*/ 49129 h 101"/>
                <a:gd name="T76" fmla="*/ 9062 w 225"/>
                <a:gd name="T77" fmla="*/ 8039 h 101"/>
                <a:gd name="T78" fmla="*/ 9062 w 225"/>
                <a:gd name="T79" fmla="*/ 8039 h 101"/>
                <a:gd name="T80" fmla="*/ 7250 w 225"/>
                <a:gd name="T81" fmla="*/ 6253 h 101"/>
                <a:gd name="T82" fmla="*/ 6343 w 225"/>
                <a:gd name="T83" fmla="*/ 5360 h 101"/>
                <a:gd name="T84" fmla="*/ 3625 w 225"/>
                <a:gd name="T85" fmla="*/ 5360 h 101"/>
                <a:gd name="T86" fmla="*/ 2719 w 225"/>
                <a:gd name="T87" fmla="*/ 6253 h 101"/>
                <a:gd name="T88" fmla="*/ 2719 w 225"/>
                <a:gd name="T89" fmla="*/ 6253 h 101"/>
                <a:gd name="T90" fmla="*/ 1812 w 225"/>
                <a:gd name="T91" fmla="*/ 8039 h 101"/>
                <a:gd name="T92" fmla="*/ 0 w 225"/>
                <a:gd name="T93" fmla="*/ 8933 h 101"/>
                <a:gd name="T94" fmla="*/ 0 w 225"/>
                <a:gd name="T95" fmla="*/ 11612 h 101"/>
                <a:gd name="T96" fmla="*/ 0 w 225"/>
                <a:gd name="T97" fmla="*/ 12506 h 101"/>
                <a:gd name="T98" fmla="*/ 28998 w 225"/>
                <a:gd name="T99" fmla="*/ 58955 h 10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5"/>
                <a:gd name="T151" fmla="*/ 0 h 101"/>
                <a:gd name="T152" fmla="*/ 225 w 225"/>
                <a:gd name="T153" fmla="*/ 101 h 10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5" h="101">
                  <a:moveTo>
                    <a:pt x="32" y="66"/>
                  </a:moveTo>
                  <a:lnTo>
                    <a:pt x="32" y="66"/>
                  </a:lnTo>
                  <a:lnTo>
                    <a:pt x="33" y="67"/>
                  </a:lnTo>
                  <a:lnTo>
                    <a:pt x="36" y="69"/>
                  </a:lnTo>
                  <a:lnTo>
                    <a:pt x="37" y="69"/>
                  </a:lnTo>
                  <a:lnTo>
                    <a:pt x="40" y="67"/>
                  </a:lnTo>
                  <a:lnTo>
                    <a:pt x="113" y="13"/>
                  </a:lnTo>
                  <a:lnTo>
                    <a:pt x="193" y="78"/>
                  </a:lnTo>
                  <a:lnTo>
                    <a:pt x="187" y="84"/>
                  </a:lnTo>
                  <a:lnTo>
                    <a:pt x="187" y="85"/>
                  </a:lnTo>
                  <a:lnTo>
                    <a:pt x="187" y="86"/>
                  </a:lnTo>
                  <a:lnTo>
                    <a:pt x="189" y="88"/>
                  </a:lnTo>
                  <a:lnTo>
                    <a:pt x="190" y="89"/>
                  </a:lnTo>
                  <a:lnTo>
                    <a:pt x="223" y="101"/>
                  </a:lnTo>
                  <a:lnTo>
                    <a:pt x="225" y="100"/>
                  </a:lnTo>
                  <a:lnTo>
                    <a:pt x="225" y="99"/>
                  </a:lnTo>
                  <a:lnTo>
                    <a:pt x="213" y="66"/>
                  </a:lnTo>
                  <a:lnTo>
                    <a:pt x="212" y="63"/>
                  </a:lnTo>
                  <a:lnTo>
                    <a:pt x="210" y="62"/>
                  </a:lnTo>
                  <a:lnTo>
                    <a:pt x="209" y="62"/>
                  </a:lnTo>
                  <a:lnTo>
                    <a:pt x="201" y="70"/>
                  </a:lnTo>
                  <a:lnTo>
                    <a:pt x="116" y="2"/>
                  </a:lnTo>
                  <a:lnTo>
                    <a:pt x="113" y="0"/>
                  </a:lnTo>
                  <a:lnTo>
                    <a:pt x="109" y="2"/>
                  </a:lnTo>
                  <a:lnTo>
                    <a:pt x="38" y="55"/>
                  </a:lnTo>
                  <a:lnTo>
                    <a:pt x="10" y="9"/>
                  </a:lnTo>
                  <a:lnTo>
                    <a:pt x="8" y="7"/>
                  </a:lnTo>
                  <a:lnTo>
                    <a:pt x="7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2" y="9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32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3" name="Group 31"/>
          <p:cNvGrpSpPr/>
          <p:nvPr/>
        </p:nvGrpSpPr>
        <p:grpSpPr bwMode="auto">
          <a:xfrm>
            <a:off x="2487085" y="2044700"/>
            <a:ext cx="901700" cy="516467"/>
            <a:chOff x="0" y="0"/>
            <a:chExt cx="245394" cy="140740"/>
          </a:xfrm>
        </p:grpSpPr>
        <p:sp>
          <p:nvSpPr>
            <p:cNvPr id="44" name="Freeform 346"/>
            <p:cNvSpPr>
              <a:spLocks noEditPoints="1" noChangeArrowheads="1"/>
            </p:cNvSpPr>
            <p:nvPr/>
          </p:nvSpPr>
          <p:spPr bwMode="auto">
            <a:xfrm>
              <a:off x="86610" y="9020"/>
              <a:ext cx="66762" cy="66763"/>
            </a:xfrm>
            <a:custGeom>
              <a:avLst/>
              <a:gdLst>
                <a:gd name="T0" fmla="*/ 66762 w 73"/>
                <a:gd name="T1" fmla="*/ 33827 h 75"/>
                <a:gd name="T2" fmla="*/ 64933 w 73"/>
                <a:gd name="T3" fmla="*/ 20474 h 75"/>
                <a:gd name="T4" fmla="*/ 57617 w 73"/>
                <a:gd name="T5" fmla="*/ 9792 h 75"/>
                <a:gd name="T6" fmla="*/ 45727 w 73"/>
                <a:gd name="T7" fmla="*/ 2671 h 75"/>
                <a:gd name="T8" fmla="*/ 33838 w 73"/>
                <a:gd name="T9" fmla="*/ 0 h 75"/>
                <a:gd name="T10" fmla="*/ 25607 w 73"/>
                <a:gd name="T11" fmla="*/ 890 h 75"/>
                <a:gd name="T12" fmla="*/ 11889 w 73"/>
                <a:gd name="T13" fmla="*/ 8902 h 75"/>
                <a:gd name="T14" fmla="*/ 7316 w 73"/>
                <a:gd name="T15" fmla="*/ 13353 h 75"/>
                <a:gd name="T16" fmla="*/ 6402 w 73"/>
                <a:gd name="T17" fmla="*/ 13353 h 75"/>
                <a:gd name="T18" fmla="*/ 6402 w 73"/>
                <a:gd name="T19" fmla="*/ 14243 h 75"/>
                <a:gd name="T20" fmla="*/ 915 w 73"/>
                <a:gd name="T21" fmla="*/ 23145 h 75"/>
                <a:gd name="T22" fmla="*/ 0 w 73"/>
                <a:gd name="T23" fmla="*/ 33827 h 75"/>
                <a:gd name="T24" fmla="*/ 915 w 73"/>
                <a:gd name="T25" fmla="*/ 40058 h 75"/>
                <a:gd name="T26" fmla="*/ 6402 w 73"/>
                <a:gd name="T27" fmla="*/ 52520 h 75"/>
                <a:gd name="T28" fmla="*/ 14633 w 73"/>
                <a:gd name="T29" fmla="*/ 60532 h 75"/>
                <a:gd name="T30" fmla="*/ 27436 w 73"/>
                <a:gd name="T31" fmla="*/ 66763 h 75"/>
                <a:gd name="T32" fmla="*/ 33838 w 73"/>
                <a:gd name="T33" fmla="*/ 66763 h 75"/>
                <a:gd name="T34" fmla="*/ 45727 w 73"/>
                <a:gd name="T35" fmla="*/ 64092 h 75"/>
                <a:gd name="T36" fmla="*/ 57617 w 73"/>
                <a:gd name="T37" fmla="*/ 56971 h 75"/>
                <a:gd name="T38" fmla="*/ 64933 w 73"/>
                <a:gd name="T39" fmla="*/ 46289 h 75"/>
                <a:gd name="T40" fmla="*/ 66762 w 73"/>
                <a:gd name="T41" fmla="*/ 33827 h 75"/>
                <a:gd name="T42" fmla="*/ 33838 w 73"/>
                <a:gd name="T43" fmla="*/ 7121 h 75"/>
                <a:gd name="T44" fmla="*/ 41155 w 73"/>
                <a:gd name="T45" fmla="*/ 8902 h 75"/>
                <a:gd name="T46" fmla="*/ 47556 w 73"/>
                <a:gd name="T47" fmla="*/ 12462 h 75"/>
                <a:gd name="T48" fmla="*/ 32009 w 73"/>
                <a:gd name="T49" fmla="*/ 16913 h 75"/>
                <a:gd name="T50" fmla="*/ 27436 w 73"/>
                <a:gd name="T51" fmla="*/ 19584 h 75"/>
                <a:gd name="T52" fmla="*/ 17376 w 73"/>
                <a:gd name="T53" fmla="*/ 18694 h 75"/>
                <a:gd name="T54" fmla="*/ 14633 w 73"/>
                <a:gd name="T55" fmla="*/ 16023 h 75"/>
                <a:gd name="T56" fmla="*/ 21949 w 73"/>
                <a:gd name="T57" fmla="*/ 9792 h 75"/>
                <a:gd name="T58" fmla="*/ 33838 w 73"/>
                <a:gd name="T59" fmla="*/ 7121 h 75"/>
                <a:gd name="T60" fmla="*/ 33838 w 73"/>
                <a:gd name="T61" fmla="*/ 59642 h 75"/>
                <a:gd name="T62" fmla="*/ 28351 w 73"/>
                <a:gd name="T63" fmla="*/ 59642 h 75"/>
                <a:gd name="T64" fmla="*/ 18291 w 73"/>
                <a:gd name="T65" fmla="*/ 56081 h 75"/>
                <a:gd name="T66" fmla="*/ 11889 w 73"/>
                <a:gd name="T67" fmla="*/ 48960 h 75"/>
                <a:gd name="T68" fmla="*/ 7316 w 73"/>
                <a:gd name="T69" fmla="*/ 39168 h 75"/>
                <a:gd name="T70" fmla="*/ 7316 w 73"/>
                <a:gd name="T71" fmla="*/ 33827 h 75"/>
                <a:gd name="T72" fmla="*/ 10975 w 73"/>
                <a:gd name="T73" fmla="*/ 20474 h 75"/>
                <a:gd name="T74" fmla="*/ 17376 w 73"/>
                <a:gd name="T75" fmla="*/ 23145 h 75"/>
                <a:gd name="T76" fmla="*/ 25607 w 73"/>
                <a:gd name="T77" fmla="*/ 25815 h 75"/>
                <a:gd name="T78" fmla="*/ 29266 w 73"/>
                <a:gd name="T79" fmla="*/ 24035 h 75"/>
                <a:gd name="T80" fmla="*/ 34753 w 73"/>
                <a:gd name="T81" fmla="*/ 23145 h 75"/>
                <a:gd name="T82" fmla="*/ 47556 w 73"/>
                <a:gd name="T83" fmla="*/ 16913 h 75"/>
                <a:gd name="T84" fmla="*/ 54873 w 73"/>
                <a:gd name="T85" fmla="*/ 18694 h 75"/>
                <a:gd name="T86" fmla="*/ 54873 w 73"/>
                <a:gd name="T87" fmla="*/ 18694 h 75"/>
                <a:gd name="T88" fmla="*/ 58531 w 73"/>
                <a:gd name="T89" fmla="*/ 25815 h 75"/>
                <a:gd name="T90" fmla="*/ 59446 w 73"/>
                <a:gd name="T91" fmla="*/ 33827 h 75"/>
                <a:gd name="T92" fmla="*/ 57617 w 73"/>
                <a:gd name="T93" fmla="*/ 43618 h 75"/>
                <a:gd name="T94" fmla="*/ 52129 w 73"/>
                <a:gd name="T95" fmla="*/ 52520 h 75"/>
                <a:gd name="T96" fmla="*/ 42984 w 73"/>
                <a:gd name="T97" fmla="*/ 58751 h 75"/>
                <a:gd name="T98" fmla="*/ 33838 w 73"/>
                <a:gd name="T99" fmla="*/ 59642 h 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3"/>
                <a:gd name="T151" fmla="*/ 0 h 75"/>
                <a:gd name="T152" fmla="*/ 73 w 73"/>
                <a:gd name="T153" fmla="*/ 75 h 7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3" h="75">
                  <a:moveTo>
                    <a:pt x="73" y="38"/>
                  </a:moveTo>
                  <a:lnTo>
                    <a:pt x="73" y="38"/>
                  </a:lnTo>
                  <a:lnTo>
                    <a:pt x="72" y="30"/>
                  </a:lnTo>
                  <a:lnTo>
                    <a:pt x="71" y="23"/>
                  </a:lnTo>
                  <a:lnTo>
                    <a:pt x="67" y="16"/>
                  </a:lnTo>
                  <a:lnTo>
                    <a:pt x="63" y="11"/>
                  </a:lnTo>
                  <a:lnTo>
                    <a:pt x="57" y="7"/>
                  </a:lnTo>
                  <a:lnTo>
                    <a:pt x="50" y="3"/>
                  </a:lnTo>
                  <a:lnTo>
                    <a:pt x="43" y="1"/>
                  </a:lnTo>
                  <a:lnTo>
                    <a:pt x="37" y="0"/>
                  </a:lnTo>
                  <a:lnTo>
                    <a:pt x="28" y="1"/>
                  </a:lnTo>
                  <a:lnTo>
                    <a:pt x="20" y="4"/>
                  </a:lnTo>
                  <a:lnTo>
                    <a:pt x="13" y="10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4" y="22"/>
                  </a:lnTo>
                  <a:lnTo>
                    <a:pt x="1" y="2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1" y="45"/>
                  </a:lnTo>
                  <a:lnTo>
                    <a:pt x="2" y="52"/>
                  </a:lnTo>
                  <a:lnTo>
                    <a:pt x="7" y="59"/>
                  </a:lnTo>
                  <a:lnTo>
                    <a:pt x="11" y="64"/>
                  </a:lnTo>
                  <a:lnTo>
                    <a:pt x="16" y="68"/>
                  </a:lnTo>
                  <a:lnTo>
                    <a:pt x="22" y="72"/>
                  </a:lnTo>
                  <a:lnTo>
                    <a:pt x="30" y="75"/>
                  </a:lnTo>
                  <a:lnTo>
                    <a:pt x="37" y="75"/>
                  </a:lnTo>
                  <a:lnTo>
                    <a:pt x="43" y="75"/>
                  </a:lnTo>
                  <a:lnTo>
                    <a:pt x="50" y="72"/>
                  </a:lnTo>
                  <a:lnTo>
                    <a:pt x="57" y="68"/>
                  </a:lnTo>
                  <a:lnTo>
                    <a:pt x="63" y="64"/>
                  </a:lnTo>
                  <a:lnTo>
                    <a:pt x="67" y="59"/>
                  </a:lnTo>
                  <a:lnTo>
                    <a:pt x="71" y="52"/>
                  </a:lnTo>
                  <a:lnTo>
                    <a:pt x="72" y="45"/>
                  </a:lnTo>
                  <a:lnTo>
                    <a:pt x="73" y="38"/>
                  </a:lnTo>
                  <a:close/>
                  <a:moveTo>
                    <a:pt x="37" y="8"/>
                  </a:moveTo>
                  <a:lnTo>
                    <a:pt x="37" y="8"/>
                  </a:lnTo>
                  <a:lnTo>
                    <a:pt x="45" y="10"/>
                  </a:lnTo>
                  <a:lnTo>
                    <a:pt x="52" y="14"/>
                  </a:lnTo>
                  <a:lnTo>
                    <a:pt x="45" y="15"/>
                  </a:lnTo>
                  <a:lnTo>
                    <a:pt x="35" y="19"/>
                  </a:lnTo>
                  <a:lnTo>
                    <a:pt x="30" y="22"/>
                  </a:lnTo>
                  <a:lnTo>
                    <a:pt x="24" y="22"/>
                  </a:lnTo>
                  <a:lnTo>
                    <a:pt x="19" y="21"/>
                  </a:lnTo>
                  <a:lnTo>
                    <a:pt x="16" y="18"/>
                  </a:lnTo>
                  <a:lnTo>
                    <a:pt x="20" y="14"/>
                  </a:lnTo>
                  <a:lnTo>
                    <a:pt x="24" y="11"/>
                  </a:lnTo>
                  <a:lnTo>
                    <a:pt x="30" y="10"/>
                  </a:lnTo>
                  <a:lnTo>
                    <a:pt x="37" y="8"/>
                  </a:lnTo>
                  <a:close/>
                  <a:moveTo>
                    <a:pt x="37" y="67"/>
                  </a:moveTo>
                  <a:lnTo>
                    <a:pt x="37" y="67"/>
                  </a:lnTo>
                  <a:lnTo>
                    <a:pt x="31" y="67"/>
                  </a:lnTo>
                  <a:lnTo>
                    <a:pt x="26" y="66"/>
                  </a:lnTo>
                  <a:lnTo>
                    <a:pt x="20" y="63"/>
                  </a:lnTo>
                  <a:lnTo>
                    <a:pt x="16" y="59"/>
                  </a:lnTo>
                  <a:lnTo>
                    <a:pt x="13" y="55"/>
                  </a:lnTo>
                  <a:lnTo>
                    <a:pt x="11" y="49"/>
                  </a:lnTo>
                  <a:lnTo>
                    <a:pt x="8" y="44"/>
                  </a:lnTo>
                  <a:lnTo>
                    <a:pt x="8" y="38"/>
                  </a:lnTo>
                  <a:lnTo>
                    <a:pt x="9" y="30"/>
                  </a:lnTo>
                  <a:lnTo>
                    <a:pt x="12" y="23"/>
                  </a:lnTo>
                  <a:lnTo>
                    <a:pt x="19" y="26"/>
                  </a:lnTo>
                  <a:lnTo>
                    <a:pt x="23" y="27"/>
                  </a:lnTo>
                  <a:lnTo>
                    <a:pt x="28" y="29"/>
                  </a:lnTo>
                  <a:lnTo>
                    <a:pt x="32" y="27"/>
                  </a:lnTo>
                  <a:lnTo>
                    <a:pt x="38" y="26"/>
                  </a:lnTo>
                  <a:lnTo>
                    <a:pt x="46" y="22"/>
                  </a:lnTo>
                  <a:lnTo>
                    <a:pt x="52" y="19"/>
                  </a:lnTo>
                  <a:lnTo>
                    <a:pt x="56" y="19"/>
                  </a:lnTo>
                  <a:lnTo>
                    <a:pt x="60" y="21"/>
                  </a:lnTo>
                  <a:lnTo>
                    <a:pt x="64" y="29"/>
                  </a:lnTo>
                  <a:lnTo>
                    <a:pt x="65" y="38"/>
                  </a:lnTo>
                  <a:lnTo>
                    <a:pt x="64" y="44"/>
                  </a:lnTo>
                  <a:lnTo>
                    <a:pt x="63" y="49"/>
                  </a:lnTo>
                  <a:lnTo>
                    <a:pt x="60" y="55"/>
                  </a:lnTo>
                  <a:lnTo>
                    <a:pt x="57" y="59"/>
                  </a:lnTo>
                  <a:lnTo>
                    <a:pt x="53" y="63"/>
                  </a:lnTo>
                  <a:lnTo>
                    <a:pt x="47" y="66"/>
                  </a:lnTo>
                  <a:lnTo>
                    <a:pt x="42" y="67"/>
                  </a:lnTo>
                  <a:lnTo>
                    <a:pt x="37" y="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347"/>
            <p:cNvSpPr>
              <a:spLocks noChangeArrowheads="1"/>
            </p:cNvSpPr>
            <p:nvPr/>
          </p:nvSpPr>
          <p:spPr bwMode="auto">
            <a:xfrm>
              <a:off x="164208" y="54128"/>
              <a:ext cx="34283" cy="50523"/>
            </a:xfrm>
            <a:custGeom>
              <a:avLst/>
              <a:gdLst>
                <a:gd name="T0" fmla="*/ 29009 w 39"/>
                <a:gd name="T1" fmla="*/ 14435 h 56"/>
                <a:gd name="T2" fmla="*/ 29009 w 39"/>
                <a:gd name="T3" fmla="*/ 14435 h 56"/>
                <a:gd name="T4" fmla="*/ 29888 w 39"/>
                <a:gd name="T5" fmla="*/ 10826 h 56"/>
                <a:gd name="T6" fmla="*/ 32525 w 39"/>
                <a:gd name="T7" fmla="*/ 8120 h 56"/>
                <a:gd name="T8" fmla="*/ 32525 w 39"/>
                <a:gd name="T9" fmla="*/ 8120 h 56"/>
                <a:gd name="T10" fmla="*/ 32525 w 39"/>
                <a:gd name="T11" fmla="*/ 7218 h 56"/>
                <a:gd name="T12" fmla="*/ 32525 w 39"/>
                <a:gd name="T13" fmla="*/ 7218 h 56"/>
                <a:gd name="T14" fmla="*/ 32525 w 39"/>
                <a:gd name="T15" fmla="*/ 5413 h 56"/>
                <a:gd name="T16" fmla="*/ 32525 w 39"/>
                <a:gd name="T17" fmla="*/ 5413 h 56"/>
                <a:gd name="T18" fmla="*/ 25492 w 39"/>
                <a:gd name="T19" fmla="*/ 3609 h 56"/>
                <a:gd name="T20" fmla="*/ 21097 w 39"/>
                <a:gd name="T21" fmla="*/ 0 h 56"/>
                <a:gd name="T22" fmla="*/ 21097 w 39"/>
                <a:gd name="T23" fmla="*/ 0 h 56"/>
                <a:gd name="T24" fmla="*/ 19339 w 39"/>
                <a:gd name="T25" fmla="*/ 0 h 56"/>
                <a:gd name="T26" fmla="*/ 19339 w 39"/>
                <a:gd name="T27" fmla="*/ 0 h 56"/>
                <a:gd name="T28" fmla="*/ 13186 w 39"/>
                <a:gd name="T29" fmla="*/ 3609 h 56"/>
                <a:gd name="T30" fmla="*/ 8791 w 39"/>
                <a:gd name="T31" fmla="*/ 9924 h 56"/>
                <a:gd name="T32" fmla="*/ 3516 w 39"/>
                <a:gd name="T33" fmla="*/ 14435 h 56"/>
                <a:gd name="T34" fmla="*/ 0 w 39"/>
                <a:gd name="T35" fmla="*/ 21653 h 56"/>
                <a:gd name="T36" fmla="*/ 0 w 39"/>
                <a:gd name="T37" fmla="*/ 21653 h 56"/>
                <a:gd name="T38" fmla="*/ 6153 w 39"/>
                <a:gd name="T39" fmla="*/ 27968 h 56"/>
                <a:gd name="T40" fmla="*/ 11428 w 39"/>
                <a:gd name="T41" fmla="*/ 34283 h 56"/>
                <a:gd name="T42" fmla="*/ 14944 w 39"/>
                <a:gd name="T43" fmla="*/ 41501 h 56"/>
                <a:gd name="T44" fmla="*/ 18460 w 39"/>
                <a:gd name="T45" fmla="*/ 50523 h 56"/>
                <a:gd name="T46" fmla="*/ 28130 w 39"/>
                <a:gd name="T47" fmla="*/ 50523 h 56"/>
                <a:gd name="T48" fmla="*/ 28130 w 39"/>
                <a:gd name="T49" fmla="*/ 50523 h 56"/>
                <a:gd name="T50" fmla="*/ 29009 w 39"/>
                <a:gd name="T51" fmla="*/ 48719 h 56"/>
                <a:gd name="T52" fmla="*/ 34283 w 39"/>
                <a:gd name="T53" fmla="*/ 21653 h 56"/>
                <a:gd name="T54" fmla="*/ 34283 w 39"/>
                <a:gd name="T55" fmla="*/ 21653 h 56"/>
                <a:gd name="T56" fmla="*/ 32525 w 39"/>
                <a:gd name="T57" fmla="*/ 20751 h 56"/>
                <a:gd name="T58" fmla="*/ 32525 w 39"/>
                <a:gd name="T59" fmla="*/ 20751 h 56"/>
                <a:gd name="T60" fmla="*/ 29888 w 39"/>
                <a:gd name="T61" fmla="*/ 18044 h 56"/>
                <a:gd name="T62" fmla="*/ 29009 w 39"/>
                <a:gd name="T63" fmla="*/ 14435 h 56"/>
                <a:gd name="T64" fmla="*/ 29009 w 39"/>
                <a:gd name="T65" fmla="*/ 14435 h 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9"/>
                <a:gd name="T100" fmla="*/ 0 h 56"/>
                <a:gd name="T101" fmla="*/ 39 w 39"/>
                <a:gd name="T102" fmla="*/ 56 h 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9" h="56">
                  <a:moveTo>
                    <a:pt x="33" y="16"/>
                  </a:moveTo>
                  <a:lnTo>
                    <a:pt x="33" y="16"/>
                  </a:lnTo>
                  <a:lnTo>
                    <a:pt x="34" y="12"/>
                  </a:lnTo>
                  <a:lnTo>
                    <a:pt x="37" y="9"/>
                  </a:lnTo>
                  <a:lnTo>
                    <a:pt x="37" y="8"/>
                  </a:lnTo>
                  <a:lnTo>
                    <a:pt x="37" y="6"/>
                  </a:lnTo>
                  <a:lnTo>
                    <a:pt x="29" y="4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0" y="11"/>
                  </a:lnTo>
                  <a:lnTo>
                    <a:pt x="4" y="16"/>
                  </a:lnTo>
                  <a:lnTo>
                    <a:pt x="0" y="24"/>
                  </a:lnTo>
                  <a:lnTo>
                    <a:pt x="7" y="31"/>
                  </a:lnTo>
                  <a:lnTo>
                    <a:pt x="13" y="38"/>
                  </a:lnTo>
                  <a:lnTo>
                    <a:pt x="17" y="46"/>
                  </a:lnTo>
                  <a:lnTo>
                    <a:pt x="21" y="56"/>
                  </a:lnTo>
                  <a:lnTo>
                    <a:pt x="32" y="56"/>
                  </a:lnTo>
                  <a:lnTo>
                    <a:pt x="33" y="54"/>
                  </a:lnTo>
                  <a:lnTo>
                    <a:pt x="39" y="24"/>
                  </a:lnTo>
                  <a:lnTo>
                    <a:pt x="37" y="23"/>
                  </a:lnTo>
                  <a:lnTo>
                    <a:pt x="34" y="20"/>
                  </a:lnTo>
                  <a:lnTo>
                    <a:pt x="33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348"/>
            <p:cNvSpPr>
              <a:spLocks noChangeArrowheads="1"/>
            </p:cNvSpPr>
            <p:nvPr/>
          </p:nvSpPr>
          <p:spPr bwMode="auto">
            <a:xfrm>
              <a:off x="205698" y="54128"/>
              <a:ext cx="39696" cy="50523"/>
            </a:xfrm>
            <a:custGeom>
              <a:avLst/>
              <a:gdLst>
                <a:gd name="T0" fmla="*/ 14114 w 45"/>
                <a:gd name="T1" fmla="*/ 0 h 56"/>
                <a:gd name="T2" fmla="*/ 14114 w 45"/>
                <a:gd name="T3" fmla="*/ 0 h 56"/>
                <a:gd name="T4" fmla="*/ 13232 w 45"/>
                <a:gd name="T5" fmla="*/ 0 h 56"/>
                <a:gd name="T6" fmla="*/ 13232 w 45"/>
                <a:gd name="T7" fmla="*/ 0 h 56"/>
                <a:gd name="T8" fmla="*/ 7939 w 45"/>
                <a:gd name="T9" fmla="*/ 3609 h 56"/>
                <a:gd name="T10" fmla="*/ 882 w 45"/>
                <a:gd name="T11" fmla="*/ 5413 h 56"/>
                <a:gd name="T12" fmla="*/ 882 w 45"/>
                <a:gd name="T13" fmla="*/ 5413 h 56"/>
                <a:gd name="T14" fmla="*/ 882 w 45"/>
                <a:gd name="T15" fmla="*/ 7218 h 56"/>
                <a:gd name="T16" fmla="*/ 882 w 45"/>
                <a:gd name="T17" fmla="*/ 7218 h 56"/>
                <a:gd name="T18" fmla="*/ 882 w 45"/>
                <a:gd name="T19" fmla="*/ 8120 h 56"/>
                <a:gd name="T20" fmla="*/ 882 w 45"/>
                <a:gd name="T21" fmla="*/ 8120 h 56"/>
                <a:gd name="T22" fmla="*/ 3529 w 45"/>
                <a:gd name="T23" fmla="*/ 10826 h 56"/>
                <a:gd name="T24" fmla="*/ 4411 w 45"/>
                <a:gd name="T25" fmla="*/ 14435 h 56"/>
                <a:gd name="T26" fmla="*/ 4411 w 45"/>
                <a:gd name="T27" fmla="*/ 14435 h 56"/>
                <a:gd name="T28" fmla="*/ 3529 w 45"/>
                <a:gd name="T29" fmla="*/ 18044 h 56"/>
                <a:gd name="T30" fmla="*/ 882 w 45"/>
                <a:gd name="T31" fmla="*/ 20751 h 56"/>
                <a:gd name="T32" fmla="*/ 882 w 45"/>
                <a:gd name="T33" fmla="*/ 20751 h 56"/>
                <a:gd name="T34" fmla="*/ 0 w 45"/>
                <a:gd name="T35" fmla="*/ 21653 h 56"/>
                <a:gd name="T36" fmla="*/ 4411 w 45"/>
                <a:gd name="T37" fmla="*/ 48719 h 56"/>
                <a:gd name="T38" fmla="*/ 4411 w 45"/>
                <a:gd name="T39" fmla="*/ 48719 h 56"/>
                <a:gd name="T40" fmla="*/ 6175 w 45"/>
                <a:gd name="T41" fmla="*/ 50523 h 56"/>
                <a:gd name="T42" fmla="*/ 37932 w 45"/>
                <a:gd name="T43" fmla="*/ 50523 h 56"/>
                <a:gd name="T44" fmla="*/ 37932 w 45"/>
                <a:gd name="T45" fmla="*/ 50523 h 56"/>
                <a:gd name="T46" fmla="*/ 39696 w 45"/>
                <a:gd name="T47" fmla="*/ 50523 h 56"/>
                <a:gd name="T48" fmla="*/ 39696 w 45"/>
                <a:gd name="T49" fmla="*/ 50523 h 56"/>
                <a:gd name="T50" fmla="*/ 39696 w 45"/>
                <a:gd name="T51" fmla="*/ 48719 h 56"/>
                <a:gd name="T52" fmla="*/ 39696 w 45"/>
                <a:gd name="T53" fmla="*/ 48719 h 56"/>
                <a:gd name="T54" fmla="*/ 37932 w 45"/>
                <a:gd name="T55" fmla="*/ 40599 h 56"/>
                <a:gd name="T56" fmla="*/ 37050 w 45"/>
                <a:gd name="T57" fmla="*/ 32479 h 56"/>
                <a:gd name="T58" fmla="*/ 36167 w 45"/>
                <a:gd name="T59" fmla="*/ 25262 h 56"/>
                <a:gd name="T60" fmla="*/ 32639 w 45"/>
                <a:gd name="T61" fmla="*/ 18946 h 56"/>
                <a:gd name="T62" fmla="*/ 29110 w 45"/>
                <a:gd name="T63" fmla="*/ 13533 h 56"/>
                <a:gd name="T64" fmla="*/ 24700 w 45"/>
                <a:gd name="T65" fmla="*/ 8120 h 56"/>
                <a:gd name="T66" fmla="*/ 20289 w 45"/>
                <a:gd name="T67" fmla="*/ 3609 h 56"/>
                <a:gd name="T68" fmla="*/ 14114 w 45"/>
                <a:gd name="T69" fmla="*/ 0 h 56"/>
                <a:gd name="T70" fmla="*/ 14114 w 45"/>
                <a:gd name="T71" fmla="*/ 0 h 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5"/>
                <a:gd name="T109" fmla="*/ 0 h 56"/>
                <a:gd name="T110" fmla="*/ 45 w 45"/>
                <a:gd name="T111" fmla="*/ 56 h 5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5" h="56">
                  <a:moveTo>
                    <a:pt x="16" y="0"/>
                  </a:moveTo>
                  <a:lnTo>
                    <a:pt x="16" y="0"/>
                  </a:lnTo>
                  <a:lnTo>
                    <a:pt x="15" y="0"/>
                  </a:lnTo>
                  <a:lnTo>
                    <a:pt x="9" y="4"/>
                  </a:lnTo>
                  <a:lnTo>
                    <a:pt x="1" y="6"/>
                  </a:lnTo>
                  <a:lnTo>
                    <a:pt x="1" y="8"/>
                  </a:lnTo>
                  <a:lnTo>
                    <a:pt x="1" y="9"/>
                  </a:lnTo>
                  <a:lnTo>
                    <a:pt x="4" y="12"/>
                  </a:lnTo>
                  <a:lnTo>
                    <a:pt x="5" y="16"/>
                  </a:lnTo>
                  <a:lnTo>
                    <a:pt x="4" y="20"/>
                  </a:lnTo>
                  <a:lnTo>
                    <a:pt x="1" y="23"/>
                  </a:lnTo>
                  <a:lnTo>
                    <a:pt x="0" y="24"/>
                  </a:lnTo>
                  <a:lnTo>
                    <a:pt x="5" y="54"/>
                  </a:lnTo>
                  <a:lnTo>
                    <a:pt x="7" y="56"/>
                  </a:lnTo>
                  <a:lnTo>
                    <a:pt x="43" y="56"/>
                  </a:lnTo>
                  <a:lnTo>
                    <a:pt x="45" y="56"/>
                  </a:lnTo>
                  <a:lnTo>
                    <a:pt x="45" y="54"/>
                  </a:lnTo>
                  <a:lnTo>
                    <a:pt x="43" y="45"/>
                  </a:lnTo>
                  <a:lnTo>
                    <a:pt x="42" y="36"/>
                  </a:lnTo>
                  <a:lnTo>
                    <a:pt x="41" y="28"/>
                  </a:lnTo>
                  <a:lnTo>
                    <a:pt x="37" y="21"/>
                  </a:lnTo>
                  <a:lnTo>
                    <a:pt x="33" y="15"/>
                  </a:lnTo>
                  <a:lnTo>
                    <a:pt x="28" y="9"/>
                  </a:lnTo>
                  <a:lnTo>
                    <a:pt x="23" y="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349"/>
            <p:cNvSpPr>
              <a:spLocks noEditPoints="1" noChangeArrowheads="1"/>
            </p:cNvSpPr>
            <p:nvPr/>
          </p:nvSpPr>
          <p:spPr bwMode="auto">
            <a:xfrm>
              <a:off x="175029" y="0"/>
              <a:ext cx="52327" cy="54131"/>
            </a:xfrm>
            <a:custGeom>
              <a:avLst/>
              <a:gdLst>
                <a:gd name="T0" fmla="*/ 52327 w 57"/>
                <a:gd name="T1" fmla="*/ 27524 h 59"/>
                <a:gd name="T2" fmla="*/ 50491 w 57"/>
                <a:gd name="T3" fmla="*/ 17432 h 59"/>
                <a:gd name="T4" fmla="*/ 44983 w 57"/>
                <a:gd name="T5" fmla="*/ 8257 h 59"/>
                <a:gd name="T6" fmla="*/ 36721 w 57"/>
                <a:gd name="T7" fmla="*/ 2752 h 59"/>
                <a:gd name="T8" fmla="*/ 26623 w 57"/>
                <a:gd name="T9" fmla="*/ 0 h 59"/>
                <a:gd name="T10" fmla="*/ 20196 w 57"/>
                <a:gd name="T11" fmla="*/ 917 h 59"/>
                <a:gd name="T12" fmla="*/ 10098 w 57"/>
                <a:gd name="T13" fmla="*/ 6422 h 59"/>
                <a:gd name="T14" fmla="*/ 4590 w 57"/>
                <a:gd name="T15" fmla="*/ 11010 h 59"/>
                <a:gd name="T16" fmla="*/ 4590 w 57"/>
                <a:gd name="T17" fmla="*/ 11010 h 59"/>
                <a:gd name="T18" fmla="*/ 4590 w 57"/>
                <a:gd name="T19" fmla="*/ 12845 h 59"/>
                <a:gd name="T20" fmla="*/ 0 w 57"/>
                <a:gd name="T21" fmla="*/ 27524 h 59"/>
                <a:gd name="T22" fmla="*/ 0 w 57"/>
                <a:gd name="T23" fmla="*/ 32112 h 59"/>
                <a:gd name="T24" fmla="*/ 4590 w 57"/>
                <a:gd name="T25" fmla="*/ 42204 h 59"/>
                <a:gd name="T26" fmla="*/ 11016 w 57"/>
                <a:gd name="T27" fmla="*/ 50461 h 59"/>
                <a:gd name="T28" fmla="*/ 21114 w 57"/>
                <a:gd name="T29" fmla="*/ 54131 h 59"/>
                <a:gd name="T30" fmla="*/ 26623 w 57"/>
                <a:gd name="T31" fmla="*/ 54131 h 59"/>
                <a:gd name="T32" fmla="*/ 36721 w 57"/>
                <a:gd name="T33" fmla="*/ 52296 h 59"/>
                <a:gd name="T34" fmla="*/ 44983 w 57"/>
                <a:gd name="T35" fmla="*/ 45874 h 59"/>
                <a:gd name="T36" fmla="*/ 50491 w 57"/>
                <a:gd name="T37" fmla="*/ 37616 h 59"/>
                <a:gd name="T38" fmla="*/ 52327 w 57"/>
                <a:gd name="T39" fmla="*/ 27524 h 59"/>
                <a:gd name="T40" fmla="*/ 26623 w 57"/>
                <a:gd name="T41" fmla="*/ 6422 h 59"/>
                <a:gd name="T42" fmla="*/ 32131 w 57"/>
                <a:gd name="T43" fmla="*/ 7340 h 59"/>
                <a:gd name="T44" fmla="*/ 37639 w 57"/>
                <a:gd name="T45" fmla="*/ 10092 h 59"/>
                <a:gd name="T46" fmla="*/ 24786 w 57"/>
                <a:gd name="T47" fmla="*/ 13762 h 59"/>
                <a:gd name="T48" fmla="*/ 21114 w 57"/>
                <a:gd name="T49" fmla="*/ 14680 h 59"/>
                <a:gd name="T50" fmla="*/ 11016 w 57"/>
                <a:gd name="T51" fmla="*/ 12845 h 59"/>
                <a:gd name="T52" fmla="*/ 14688 w 57"/>
                <a:gd name="T53" fmla="*/ 10092 h 59"/>
                <a:gd name="T54" fmla="*/ 22950 w 57"/>
                <a:gd name="T55" fmla="*/ 6422 h 59"/>
                <a:gd name="T56" fmla="*/ 26623 w 57"/>
                <a:gd name="T57" fmla="*/ 6422 h 59"/>
                <a:gd name="T58" fmla="*/ 26623 w 57"/>
                <a:gd name="T59" fmla="*/ 48626 h 59"/>
                <a:gd name="T60" fmla="*/ 18360 w 57"/>
                <a:gd name="T61" fmla="*/ 45874 h 59"/>
                <a:gd name="T62" fmla="*/ 11016 w 57"/>
                <a:gd name="T63" fmla="*/ 42204 h 59"/>
                <a:gd name="T64" fmla="*/ 7344 w 57"/>
                <a:gd name="T65" fmla="*/ 34864 h 59"/>
                <a:gd name="T66" fmla="*/ 6426 w 57"/>
                <a:gd name="T67" fmla="*/ 27524 h 59"/>
                <a:gd name="T68" fmla="*/ 6426 w 57"/>
                <a:gd name="T69" fmla="*/ 21102 h 59"/>
                <a:gd name="T70" fmla="*/ 9180 w 57"/>
                <a:gd name="T71" fmla="*/ 16515 h 59"/>
                <a:gd name="T72" fmla="*/ 20196 w 57"/>
                <a:gd name="T73" fmla="*/ 20184 h 59"/>
                <a:gd name="T74" fmla="*/ 23868 w 57"/>
                <a:gd name="T75" fmla="*/ 20184 h 59"/>
                <a:gd name="T76" fmla="*/ 27541 w 57"/>
                <a:gd name="T77" fmla="*/ 18349 h 59"/>
                <a:gd name="T78" fmla="*/ 40393 w 57"/>
                <a:gd name="T79" fmla="*/ 13762 h 59"/>
                <a:gd name="T80" fmla="*/ 42229 w 57"/>
                <a:gd name="T81" fmla="*/ 14680 h 59"/>
                <a:gd name="T82" fmla="*/ 42229 w 57"/>
                <a:gd name="T83" fmla="*/ 14680 h 59"/>
                <a:gd name="T84" fmla="*/ 45901 w 57"/>
                <a:gd name="T85" fmla="*/ 27524 h 59"/>
                <a:gd name="T86" fmla="*/ 45901 w 57"/>
                <a:gd name="T87" fmla="*/ 31194 h 59"/>
                <a:gd name="T88" fmla="*/ 44065 w 57"/>
                <a:gd name="T89" fmla="*/ 38534 h 59"/>
                <a:gd name="T90" fmla="*/ 37639 w 57"/>
                <a:gd name="T91" fmla="*/ 44956 h 59"/>
                <a:gd name="T92" fmla="*/ 30295 w 57"/>
                <a:gd name="T93" fmla="*/ 47709 h 59"/>
                <a:gd name="T94" fmla="*/ 26623 w 57"/>
                <a:gd name="T95" fmla="*/ 48626 h 5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7"/>
                <a:gd name="T145" fmla="*/ 0 h 59"/>
                <a:gd name="T146" fmla="*/ 57 w 57"/>
                <a:gd name="T147" fmla="*/ 59 h 5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7" h="59">
                  <a:moveTo>
                    <a:pt x="57" y="30"/>
                  </a:moveTo>
                  <a:lnTo>
                    <a:pt x="57" y="30"/>
                  </a:lnTo>
                  <a:lnTo>
                    <a:pt x="57" y="24"/>
                  </a:lnTo>
                  <a:lnTo>
                    <a:pt x="55" y="19"/>
                  </a:lnTo>
                  <a:lnTo>
                    <a:pt x="52" y="14"/>
                  </a:lnTo>
                  <a:lnTo>
                    <a:pt x="49" y="9"/>
                  </a:lnTo>
                  <a:lnTo>
                    <a:pt x="45" y="5"/>
                  </a:lnTo>
                  <a:lnTo>
                    <a:pt x="40" y="3"/>
                  </a:lnTo>
                  <a:lnTo>
                    <a:pt x="34" y="1"/>
                  </a:lnTo>
                  <a:lnTo>
                    <a:pt x="29" y="0"/>
                  </a:lnTo>
                  <a:lnTo>
                    <a:pt x="22" y="1"/>
                  </a:lnTo>
                  <a:lnTo>
                    <a:pt x="16" y="4"/>
                  </a:lnTo>
                  <a:lnTo>
                    <a:pt x="11" y="7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1" y="20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3" y="41"/>
                  </a:lnTo>
                  <a:lnTo>
                    <a:pt x="5" y="46"/>
                  </a:lnTo>
                  <a:lnTo>
                    <a:pt x="8" y="50"/>
                  </a:lnTo>
                  <a:lnTo>
                    <a:pt x="12" y="55"/>
                  </a:lnTo>
                  <a:lnTo>
                    <a:pt x="18" y="57"/>
                  </a:lnTo>
                  <a:lnTo>
                    <a:pt x="23" y="59"/>
                  </a:lnTo>
                  <a:lnTo>
                    <a:pt x="29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5" y="55"/>
                  </a:lnTo>
                  <a:lnTo>
                    <a:pt x="49" y="50"/>
                  </a:lnTo>
                  <a:lnTo>
                    <a:pt x="52" y="46"/>
                  </a:lnTo>
                  <a:lnTo>
                    <a:pt x="55" y="41"/>
                  </a:lnTo>
                  <a:lnTo>
                    <a:pt x="57" y="35"/>
                  </a:lnTo>
                  <a:lnTo>
                    <a:pt x="57" y="30"/>
                  </a:lnTo>
                  <a:close/>
                  <a:moveTo>
                    <a:pt x="29" y="7"/>
                  </a:moveTo>
                  <a:lnTo>
                    <a:pt x="29" y="7"/>
                  </a:lnTo>
                  <a:lnTo>
                    <a:pt x="35" y="8"/>
                  </a:lnTo>
                  <a:lnTo>
                    <a:pt x="41" y="11"/>
                  </a:lnTo>
                  <a:lnTo>
                    <a:pt x="35" y="12"/>
                  </a:lnTo>
                  <a:lnTo>
                    <a:pt x="27" y="15"/>
                  </a:lnTo>
                  <a:lnTo>
                    <a:pt x="23" y="16"/>
                  </a:lnTo>
                  <a:lnTo>
                    <a:pt x="19" y="16"/>
                  </a:lnTo>
                  <a:lnTo>
                    <a:pt x="12" y="14"/>
                  </a:lnTo>
                  <a:lnTo>
                    <a:pt x="16" y="11"/>
                  </a:lnTo>
                  <a:lnTo>
                    <a:pt x="19" y="8"/>
                  </a:lnTo>
                  <a:lnTo>
                    <a:pt x="25" y="7"/>
                  </a:lnTo>
                  <a:lnTo>
                    <a:pt x="29" y="7"/>
                  </a:lnTo>
                  <a:close/>
                  <a:moveTo>
                    <a:pt x="29" y="53"/>
                  </a:moveTo>
                  <a:lnTo>
                    <a:pt x="29" y="53"/>
                  </a:lnTo>
                  <a:lnTo>
                    <a:pt x="25" y="52"/>
                  </a:lnTo>
                  <a:lnTo>
                    <a:pt x="20" y="50"/>
                  </a:lnTo>
                  <a:lnTo>
                    <a:pt x="16" y="49"/>
                  </a:lnTo>
                  <a:lnTo>
                    <a:pt x="12" y="46"/>
                  </a:lnTo>
                  <a:lnTo>
                    <a:pt x="10" y="42"/>
                  </a:lnTo>
                  <a:lnTo>
                    <a:pt x="8" y="38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10" y="18"/>
                  </a:lnTo>
                  <a:lnTo>
                    <a:pt x="15" y="20"/>
                  </a:lnTo>
                  <a:lnTo>
                    <a:pt x="22" y="22"/>
                  </a:lnTo>
                  <a:lnTo>
                    <a:pt x="26" y="22"/>
                  </a:lnTo>
                  <a:lnTo>
                    <a:pt x="30" y="20"/>
                  </a:lnTo>
                  <a:lnTo>
                    <a:pt x="41" y="15"/>
                  </a:lnTo>
                  <a:lnTo>
                    <a:pt x="44" y="15"/>
                  </a:lnTo>
                  <a:lnTo>
                    <a:pt x="46" y="16"/>
                  </a:lnTo>
                  <a:lnTo>
                    <a:pt x="50" y="23"/>
                  </a:lnTo>
                  <a:lnTo>
                    <a:pt x="50" y="30"/>
                  </a:lnTo>
                  <a:lnTo>
                    <a:pt x="50" y="34"/>
                  </a:lnTo>
                  <a:lnTo>
                    <a:pt x="49" y="38"/>
                  </a:lnTo>
                  <a:lnTo>
                    <a:pt x="48" y="42"/>
                  </a:lnTo>
                  <a:lnTo>
                    <a:pt x="45" y="46"/>
                  </a:lnTo>
                  <a:lnTo>
                    <a:pt x="41" y="49"/>
                  </a:lnTo>
                  <a:lnTo>
                    <a:pt x="37" y="50"/>
                  </a:lnTo>
                  <a:lnTo>
                    <a:pt x="33" y="52"/>
                  </a:lnTo>
                  <a:lnTo>
                    <a:pt x="29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350"/>
            <p:cNvSpPr>
              <a:spLocks noChangeArrowheads="1"/>
            </p:cNvSpPr>
            <p:nvPr/>
          </p:nvSpPr>
          <p:spPr bwMode="auto">
            <a:xfrm>
              <a:off x="0" y="54128"/>
              <a:ext cx="39696" cy="50523"/>
            </a:xfrm>
            <a:custGeom>
              <a:avLst/>
              <a:gdLst>
                <a:gd name="T0" fmla="*/ 34403 w 45"/>
                <a:gd name="T1" fmla="*/ 14435 h 56"/>
                <a:gd name="T2" fmla="*/ 34403 w 45"/>
                <a:gd name="T3" fmla="*/ 14435 h 56"/>
                <a:gd name="T4" fmla="*/ 36167 w 45"/>
                <a:gd name="T5" fmla="*/ 10826 h 56"/>
                <a:gd name="T6" fmla="*/ 37932 w 45"/>
                <a:gd name="T7" fmla="*/ 8120 h 56"/>
                <a:gd name="T8" fmla="*/ 37932 w 45"/>
                <a:gd name="T9" fmla="*/ 8120 h 56"/>
                <a:gd name="T10" fmla="*/ 37932 w 45"/>
                <a:gd name="T11" fmla="*/ 7218 h 56"/>
                <a:gd name="T12" fmla="*/ 37932 w 45"/>
                <a:gd name="T13" fmla="*/ 7218 h 56"/>
                <a:gd name="T14" fmla="*/ 37050 w 45"/>
                <a:gd name="T15" fmla="*/ 5413 h 56"/>
                <a:gd name="T16" fmla="*/ 37050 w 45"/>
                <a:gd name="T17" fmla="*/ 5413 h 56"/>
                <a:gd name="T18" fmla="*/ 30875 w 45"/>
                <a:gd name="T19" fmla="*/ 3609 h 56"/>
                <a:gd name="T20" fmla="*/ 26464 w 45"/>
                <a:gd name="T21" fmla="*/ 0 h 56"/>
                <a:gd name="T22" fmla="*/ 26464 w 45"/>
                <a:gd name="T23" fmla="*/ 0 h 56"/>
                <a:gd name="T24" fmla="*/ 24700 w 45"/>
                <a:gd name="T25" fmla="*/ 0 h 56"/>
                <a:gd name="T26" fmla="*/ 24700 w 45"/>
                <a:gd name="T27" fmla="*/ 0 h 56"/>
                <a:gd name="T28" fmla="*/ 19407 w 45"/>
                <a:gd name="T29" fmla="*/ 3609 h 56"/>
                <a:gd name="T30" fmla="*/ 14114 w 45"/>
                <a:gd name="T31" fmla="*/ 8120 h 56"/>
                <a:gd name="T32" fmla="*/ 10586 w 45"/>
                <a:gd name="T33" fmla="*/ 13533 h 56"/>
                <a:gd name="T34" fmla="*/ 7057 w 45"/>
                <a:gd name="T35" fmla="*/ 18946 h 56"/>
                <a:gd name="T36" fmla="*/ 3529 w 45"/>
                <a:gd name="T37" fmla="*/ 25262 h 56"/>
                <a:gd name="T38" fmla="*/ 2646 w 45"/>
                <a:gd name="T39" fmla="*/ 32479 h 56"/>
                <a:gd name="T40" fmla="*/ 0 w 45"/>
                <a:gd name="T41" fmla="*/ 40599 h 56"/>
                <a:gd name="T42" fmla="*/ 0 w 45"/>
                <a:gd name="T43" fmla="*/ 48719 h 56"/>
                <a:gd name="T44" fmla="*/ 0 w 45"/>
                <a:gd name="T45" fmla="*/ 48719 h 56"/>
                <a:gd name="T46" fmla="*/ 0 w 45"/>
                <a:gd name="T47" fmla="*/ 50523 h 56"/>
                <a:gd name="T48" fmla="*/ 0 w 45"/>
                <a:gd name="T49" fmla="*/ 50523 h 56"/>
                <a:gd name="T50" fmla="*/ 882 w 45"/>
                <a:gd name="T51" fmla="*/ 50523 h 56"/>
                <a:gd name="T52" fmla="*/ 33521 w 45"/>
                <a:gd name="T53" fmla="*/ 50523 h 56"/>
                <a:gd name="T54" fmla="*/ 33521 w 45"/>
                <a:gd name="T55" fmla="*/ 50523 h 56"/>
                <a:gd name="T56" fmla="*/ 34403 w 45"/>
                <a:gd name="T57" fmla="*/ 48719 h 56"/>
                <a:gd name="T58" fmla="*/ 39696 w 45"/>
                <a:gd name="T59" fmla="*/ 21653 h 56"/>
                <a:gd name="T60" fmla="*/ 39696 w 45"/>
                <a:gd name="T61" fmla="*/ 21653 h 56"/>
                <a:gd name="T62" fmla="*/ 37932 w 45"/>
                <a:gd name="T63" fmla="*/ 20751 h 56"/>
                <a:gd name="T64" fmla="*/ 37932 w 45"/>
                <a:gd name="T65" fmla="*/ 20751 h 56"/>
                <a:gd name="T66" fmla="*/ 36167 w 45"/>
                <a:gd name="T67" fmla="*/ 18044 h 56"/>
                <a:gd name="T68" fmla="*/ 34403 w 45"/>
                <a:gd name="T69" fmla="*/ 14435 h 56"/>
                <a:gd name="T70" fmla="*/ 34403 w 45"/>
                <a:gd name="T71" fmla="*/ 14435 h 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5"/>
                <a:gd name="T109" fmla="*/ 0 h 56"/>
                <a:gd name="T110" fmla="*/ 45 w 45"/>
                <a:gd name="T111" fmla="*/ 56 h 5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5" h="56">
                  <a:moveTo>
                    <a:pt x="39" y="16"/>
                  </a:moveTo>
                  <a:lnTo>
                    <a:pt x="39" y="16"/>
                  </a:lnTo>
                  <a:lnTo>
                    <a:pt x="41" y="12"/>
                  </a:lnTo>
                  <a:lnTo>
                    <a:pt x="43" y="9"/>
                  </a:lnTo>
                  <a:lnTo>
                    <a:pt x="43" y="8"/>
                  </a:lnTo>
                  <a:lnTo>
                    <a:pt x="42" y="6"/>
                  </a:lnTo>
                  <a:lnTo>
                    <a:pt x="35" y="4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2" y="4"/>
                  </a:lnTo>
                  <a:lnTo>
                    <a:pt x="16" y="9"/>
                  </a:lnTo>
                  <a:lnTo>
                    <a:pt x="12" y="15"/>
                  </a:lnTo>
                  <a:lnTo>
                    <a:pt x="8" y="21"/>
                  </a:lnTo>
                  <a:lnTo>
                    <a:pt x="4" y="28"/>
                  </a:lnTo>
                  <a:lnTo>
                    <a:pt x="3" y="36"/>
                  </a:lnTo>
                  <a:lnTo>
                    <a:pt x="0" y="45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1" y="56"/>
                  </a:lnTo>
                  <a:lnTo>
                    <a:pt x="38" y="56"/>
                  </a:lnTo>
                  <a:lnTo>
                    <a:pt x="39" y="54"/>
                  </a:lnTo>
                  <a:lnTo>
                    <a:pt x="45" y="24"/>
                  </a:lnTo>
                  <a:lnTo>
                    <a:pt x="43" y="23"/>
                  </a:lnTo>
                  <a:lnTo>
                    <a:pt x="41" y="20"/>
                  </a:lnTo>
                  <a:lnTo>
                    <a:pt x="39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351"/>
            <p:cNvSpPr>
              <a:spLocks noChangeArrowheads="1"/>
            </p:cNvSpPr>
            <p:nvPr/>
          </p:nvSpPr>
          <p:spPr bwMode="auto">
            <a:xfrm>
              <a:off x="48730" y="54128"/>
              <a:ext cx="32479" cy="50523"/>
            </a:xfrm>
            <a:custGeom>
              <a:avLst/>
              <a:gdLst>
                <a:gd name="T0" fmla="*/ 32479 w 37"/>
                <a:gd name="T1" fmla="*/ 18044 h 56"/>
                <a:gd name="T2" fmla="*/ 32479 w 37"/>
                <a:gd name="T3" fmla="*/ 18044 h 56"/>
                <a:gd name="T4" fmla="*/ 28968 w 37"/>
                <a:gd name="T5" fmla="*/ 13533 h 56"/>
                <a:gd name="T6" fmla="*/ 23701 w 37"/>
                <a:gd name="T7" fmla="*/ 8120 h 56"/>
                <a:gd name="T8" fmla="*/ 19312 w 37"/>
                <a:gd name="T9" fmla="*/ 3609 h 56"/>
                <a:gd name="T10" fmla="*/ 14045 w 37"/>
                <a:gd name="T11" fmla="*/ 0 h 56"/>
                <a:gd name="T12" fmla="*/ 14045 w 37"/>
                <a:gd name="T13" fmla="*/ 0 h 56"/>
                <a:gd name="T14" fmla="*/ 13167 w 37"/>
                <a:gd name="T15" fmla="*/ 0 h 56"/>
                <a:gd name="T16" fmla="*/ 13167 w 37"/>
                <a:gd name="T17" fmla="*/ 0 h 56"/>
                <a:gd name="T18" fmla="*/ 7022 w 37"/>
                <a:gd name="T19" fmla="*/ 3609 h 56"/>
                <a:gd name="T20" fmla="*/ 878 w 37"/>
                <a:gd name="T21" fmla="*/ 5413 h 56"/>
                <a:gd name="T22" fmla="*/ 878 w 37"/>
                <a:gd name="T23" fmla="*/ 5413 h 56"/>
                <a:gd name="T24" fmla="*/ 878 w 37"/>
                <a:gd name="T25" fmla="*/ 7218 h 56"/>
                <a:gd name="T26" fmla="*/ 878 w 37"/>
                <a:gd name="T27" fmla="*/ 7218 h 56"/>
                <a:gd name="T28" fmla="*/ 878 w 37"/>
                <a:gd name="T29" fmla="*/ 8120 h 56"/>
                <a:gd name="T30" fmla="*/ 878 w 37"/>
                <a:gd name="T31" fmla="*/ 8120 h 56"/>
                <a:gd name="T32" fmla="*/ 3511 w 37"/>
                <a:gd name="T33" fmla="*/ 10826 h 56"/>
                <a:gd name="T34" fmla="*/ 3511 w 37"/>
                <a:gd name="T35" fmla="*/ 14435 h 56"/>
                <a:gd name="T36" fmla="*/ 3511 w 37"/>
                <a:gd name="T37" fmla="*/ 14435 h 56"/>
                <a:gd name="T38" fmla="*/ 3511 w 37"/>
                <a:gd name="T39" fmla="*/ 18044 h 56"/>
                <a:gd name="T40" fmla="*/ 878 w 37"/>
                <a:gd name="T41" fmla="*/ 20751 h 56"/>
                <a:gd name="T42" fmla="*/ 878 w 37"/>
                <a:gd name="T43" fmla="*/ 20751 h 56"/>
                <a:gd name="T44" fmla="*/ 0 w 37"/>
                <a:gd name="T45" fmla="*/ 21653 h 56"/>
                <a:gd name="T46" fmla="*/ 4389 w 37"/>
                <a:gd name="T47" fmla="*/ 48719 h 56"/>
                <a:gd name="T48" fmla="*/ 4389 w 37"/>
                <a:gd name="T49" fmla="*/ 48719 h 56"/>
                <a:gd name="T50" fmla="*/ 6145 w 37"/>
                <a:gd name="T51" fmla="*/ 50523 h 56"/>
                <a:gd name="T52" fmla="*/ 10534 w 37"/>
                <a:gd name="T53" fmla="*/ 50523 h 56"/>
                <a:gd name="T54" fmla="*/ 10534 w 37"/>
                <a:gd name="T55" fmla="*/ 50523 h 56"/>
                <a:gd name="T56" fmla="*/ 14045 w 37"/>
                <a:gd name="T57" fmla="*/ 40599 h 56"/>
                <a:gd name="T58" fmla="*/ 19312 w 37"/>
                <a:gd name="T59" fmla="*/ 32479 h 56"/>
                <a:gd name="T60" fmla="*/ 25457 w 37"/>
                <a:gd name="T61" fmla="*/ 25262 h 56"/>
                <a:gd name="T62" fmla="*/ 32479 w 37"/>
                <a:gd name="T63" fmla="*/ 18044 h 56"/>
                <a:gd name="T64" fmla="*/ 32479 w 37"/>
                <a:gd name="T65" fmla="*/ 18044 h 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"/>
                <a:gd name="T100" fmla="*/ 0 h 56"/>
                <a:gd name="T101" fmla="*/ 37 w 37"/>
                <a:gd name="T102" fmla="*/ 56 h 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" h="56">
                  <a:moveTo>
                    <a:pt x="37" y="20"/>
                  </a:moveTo>
                  <a:lnTo>
                    <a:pt x="37" y="20"/>
                  </a:lnTo>
                  <a:lnTo>
                    <a:pt x="33" y="15"/>
                  </a:lnTo>
                  <a:lnTo>
                    <a:pt x="27" y="9"/>
                  </a:lnTo>
                  <a:lnTo>
                    <a:pt x="22" y="4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8" y="4"/>
                  </a:lnTo>
                  <a:lnTo>
                    <a:pt x="1" y="6"/>
                  </a:lnTo>
                  <a:lnTo>
                    <a:pt x="1" y="8"/>
                  </a:lnTo>
                  <a:lnTo>
                    <a:pt x="1" y="9"/>
                  </a:lnTo>
                  <a:lnTo>
                    <a:pt x="4" y="12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1" y="23"/>
                  </a:lnTo>
                  <a:lnTo>
                    <a:pt x="0" y="24"/>
                  </a:lnTo>
                  <a:lnTo>
                    <a:pt x="5" y="54"/>
                  </a:lnTo>
                  <a:lnTo>
                    <a:pt x="7" y="56"/>
                  </a:lnTo>
                  <a:lnTo>
                    <a:pt x="12" y="56"/>
                  </a:lnTo>
                  <a:lnTo>
                    <a:pt x="16" y="45"/>
                  </a:lnTo>
                  <a:lnTo>
                    <a:pt x="22" y="36"/>
                  </a:lnTo>
                  <a:lnTo>
                    <a:pt x="29" y="28"/>
                  </a:lnTo>
                  <a:lnTo>
                    <a:pt x="37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352"/>
            <p:cNvSpPr>
              <a:spLocks noEditPoints="1" noChangeArrowheads="1"/>
            </p:cNvSpPr>
            <p:nvPr/>
          </p:nvSpPr>
          <p:spPr bwMode="auto">
            <a:xfrm>
              <a:off x="18056" y="0"/>
              <a:ext cx="52327" cy="54131"/>
            </a:xfrm>
            <a:custGeom>
              <a:avLst/>
              <a:gdLst>
                <a:gd name="T0" fmla="*/ 52327 w 58"/>
                <a:gd name="T1" fmla="*/ 27524 h 59"/>
                <a:gd name="T2" fmla="*/ 49620 w 58"/>
                <a:gd name="T3" fmla="*/ 17432 h 59"/>
                <a:gd name="T4" fmla="*/ 44207 w 58"/>
                <a:gd name="T5" fmla="*/ 8257 h 59"/>
                <a:gd name="T6" fmla="*/ 36088 w 58"/>
                <a:gd name="T7" fmla="*/ 2752 h 59"/>
                <a:gd name="T8" fmla="*/ 26164 w 58"/>
                <a:gd name="T9" fmla="*/ 0 h 59"/>
                <a:gd name="T10" fmla="*/ 19848 w 58"/>
                <a:gd name="T11" fmla="*/ 917 h 59"/>
                <a:gd name="T12" fmla="*/ 9924 w 58"/>
                <a:gd name="T13" fmla="*/ 6422 h 59"/>
                <a:gd name="T14" fmla="*/ 5413 w 58"/>
                <a:gd name="T15" fmla="*/ 11010 h 59"/>
                <a:gd name="T16" fmla="*/ 5413 w 58"/>
                <a:gd name="T17" fmla="*/ 11010 h 59"/>
                <a:gd name="T18" fmla="*/ 5413 w 58"/>
                <a:gd name="T19" fmla="*/ 12845 h 59"/>
                <a:gd name="T20" fmla="*/ 0 w 58"/>
                <a:gd name="T21" fmla="*/ 27524 h 59"/>
                <a:gd name="T22" fmla="*/ 0 w 58"/>
                <a:gd name="T23" fmla="*/ 32112 h 59"/>
                <a:gd name="T24" fmla="*/ 5413 w 58"/>
                <a:gd name="T25" fmla="*/ 42204 h 59"/>
                <a:gd name="T26" fmla="*/ 11728 w 58"/>
                <a:gd name="T27" fmla="*/ 50461 h 59"/>
                <a:gd name="T28" fmla="*/ 20750 w 58"/>
                <a:gd name="T29" fmla="*/ 54131 h 59"/>
                <a:gd name="T30" fmla="*/ 26164 w 58"/>
                <a:gd name="T31" fmla="*/ 54131 h 59"/>
                <a:gd name="T32" fmla="*/ 36088 w 58"/>
                <a:gd name="T33" fmla="*/ 52296 h 59"/>
                <a:gd name="T34" fmla="*/ 44207 w 58"/>
                <a:gd name="T35" fmla="*/ 45874 h 59"/>
                <a:gd name="T36" fmla="*/ 49620 w 58"/>
                <a:gd name="T37" fmla="*/ 37616 h 59"/>
                <a:gd name="T38" fmla="*/ 52327 w 58"/>
                <a:gd name="T39" fmla="*/ 27524 h 59"/>
                <a:gd name="T40" fmla="*/ 26164 w 58"/>
                <a:gd name="T41" fmla="*/ 6422 h 59"/>
                <a:gd name="T42" fmla="*/ 32479 w 58"/>
                <a:gd name="T43" fmla="*/ 7340 h 59"/>
                <a:gd name="T44" fmla="*/ 36990 w 58"/>
                <a:gd name="T45" fmla="*/ 10092 h 59"/>
                <a:gd name="T46" fmla="*/ 25261 w 58"/>
                <a:gd name="T47" fmla="*/ 13762 h 59"/>
                <a:gd name="T48" fmla="*/ 20750 w 58"/>
                <a:gd name="T49" fmla="*/ 14680 h 59"/>
                <a:gd name="T50" fmla="*/ 11728 w 58"/>
                <a:gd name="T51" fmla="*/ 12845 h 59"/>
                <a:gd name="T52" fmla="*/ 13533 w 58"/>
                <a:gd name="T53" fmla="*/ 10092 h 59"/>
                <a:gd name="T54" fmla="*/ 20750 w 58"/>
                <a:gd name="T55" fmla="*/ 6422 h 59"/>
                <a:gd name="T56" fmla="*/ 26164 w 58"/>
                <a:gd name="T57" fmla="*/ 6422 h 59"/>
                <a:gd name="T58" fmla="*/ 26164 w 58"/>
                <a:gd name="T59" fmla="*/ 48626 h 59"/>
                <a:gd name="T60" fmla="*/ 18946 w 58"/>
                <a:gd name="T61" fmla="*/ 45874 h 59"/>
                <a:gd name="T62" fmla="*/ 11728 w 58"/>
                <a:gd name="T63" fmla="*/ 42204 h 59"/>
                <a:gd name="T64" fmla="*/ 7218 w 58"/>
                <a:gd name="T65" fmla="*/ 34864 h 59"/>
                <a:gd name="T66" fmla="*/ 5413 w 58"/>
                <a:gd name="T67" fmla="*/ 27524 h 59"/>
                <a:gd name="T68" fmla="*/ 6315 w 58"/>
                <a:gd name="T69" fmla="*/ 21102 h 59"/>
                <a:gd name="T70" fmla="*/ 9022 w 58"/>
                <a:gd name="T71" fmla="*/ 16515 h 59"/>
                <a:gd name="T72" fmla="*/ 19848 w 58"/>
                <a:gd name="T73" fmla="*/ 20184 h 59"/>
                <a:gd name="T74" fmla="*/ 23457 w 58"/>
                <a:gd name="T75" fmla="*/ 20184 h 59"/>
                <a:gd name="T76" fmla="*/ 27066 w 58"/>
                <a:gd name="T77" fmla="*/ 18349 h 59"/>
                <a:gd name="T78" fmla="*/ 39696 w 58"/>
                <a:gd name="T79" fmla="*/ 13762 h 59"/>
                <a:gd name="T80" fmla="*/ 42403 w 58"/>
                <a:gd name="T81" fmla="*/ 14680 h 59"/>
                <a:gd name="T82" fmla="*/ 42403 w 58"/>
                <a:gd name="T83" fmla="*/ 14680 h 59"/>
                <a:gd name="T84" fmla="*/ 46012 w 58"/>
                <a:gd name="T85" fmla="*/ 27524 h 59"/>
                <a:gd name="T86" fmla="*/ 46012 w 58"/>
                <a:gd name="T87" fmla="*/ 31194 h 59"/>
                <a:gd name="T88" fmla="*/ 42403 w 58"/>
                <a:gd name="T89" fmla="*/ 38534 h 59"/>
                <a:gd name="T90" fmla="*/ 36990 w 58"/>
                <a:gd name="T91" fmla="*/ 44956 h 59"/>
                <a:gd name="T92" fmla="*/ 29772 w 58"/>
                <a:gd name="T93" fmla="*/ 47709 h 59"/>
                <a:gd name="T94" fmla="*/ 26164 w 58"/>
                <a:gd name="T95" fmla="*/ 48626 h 5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8"/>
                <a:gd name="T145" fmla="*/ 0 h 59"/>
                <a:gd name="T146" fmla="*/ 58 w 58"/>
                <a:gd name="T147" fmla="*/ 59 h 5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8" h="59">
                  <a:moveTo>
                    <a:pt x="58" y="30"/>
                  </a:moveTo>
                  <a:lnTo>
                    <a:pt x="58" y="30"/>
                  </a:lnTo>
                  <a:lnTo>
                    <a:pt x="56" y="24"/>
                  </a:lnTo>
                  <a:lnTo>
                    <a:pt x="55" y="19"/>
                  </a:lnTo>
                  <a:lnTo>
                    <a:pt x="52" y="14"/>
                  </a:lnTo>
                  <a:lnTo>
                    <a:pt x="49" y="9"/>
                  </a:lnTo>
                  <a:lnTo>
                    <a:pt x="45" y="5"/>
                  </a:lnTo>
                  <a:lnTo>
                    <a:pt x="40" y="3"/>
                  </a:lnTo>
                  <a:lnTo>
                    <a:pt x="34" y="1"/>
                  </a:lnTo>
                  <a:lnTo>
                    <a:pt x="29" y="0"/>
                  </a:lnTo>
                  <a:lnTo>
                    <a:pt x="22" y="1"/>
                  </a:lnTo>
                  <a:lnTo>
                    <a:pt x="17" y="4"/>
                  </a:lnTo>
                  <a:lnTo>
                    <a:pt x="11" y="7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2" y="20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3" y="41"/>
                  </a:lnTo>
                  <a:lnTo>
                    <a:pt x="6" y="46"/>
                  </a:lnTo>
                  <a:lnTo>
                    <a:pt x="8" y="50"/>
                  </a:lnTo>
                  <a:lnTo>
                    <a:pt x="13" y="55"/>
                  </a:lnTo>
                  <a:lnTo>
                    <a:pt x="18" y="57"/>
                  </a:lnTo>
                  <a:lnTo>
                    <a:pt x="23" y="59"/>
                  </a:lnTo>
                  <a:lnTo>
                    <a:pt x="29" y="59"/>
                  </a:lnTo>
                  <a:lnTo>
                    <a:pt x="34" y="59"/>
                  </a:lnTo>
                  <a:lnTo>
                    <a:pt x="40" y="57"/>
                  </a:lnTo>
                  <a:lnTo>
                    <a:pt x="45" y="55"/>
                  </a:lnTo>
                  <a:lnTo>
                    <a:pt x="49" y="50"/>
                  </a:lnTo>
                  <a:lnTo>
                    <a:pt x="52" y="46"/>
                  </a:lnTo>
                  <a:lnTo>
                    <a:pt x="55" y="41"/>
                  </a:lnTo>
                  <a:lnTo>
                    <a:pt x="56" y="35"/>
                  </a:lnTo>
                  <a:lnTo>
                    <a:pt x="58" y="30"/>
                  </a:lnTo>
                  <a:close/>
                  <a:moveTo>
                    <a:pt x="29" y="7"/>
                  </a:moveTo>
                  <a:lnTo>
                    <a:pt x="29" y="7"/>
                  </a:lnTo>
                  <a:lnTo>
                    <a:pt x="36" y="8"/>
                  </a:lnTo>
                  <a:lnTo>
                    <a:pt x="41" y="11"/>
                  </a:lnTo>
                  <a:lnTo>
                    <a:pt x="36" y="12"/>
                  </a:lnTo>
                  <a:lnTo>
                    <a:pt x="28" y="15"/>
                  </a:lnTo>
                  <a:lnTo>
                    <a:pt x="23" y="16"/>
                  </a:lnTo>
                  <a:lnTo>
                    <a:pt x="19" y="16"/>
                  </a:lnTo>
                  <a:lnTo>
                    <a:pt x="13" y="14"/>
                  </a:lnTo>
                  <a:lnTo>
                    <a:pt x="15" y="11"/>
                  </a:lnTo>
                  <a:lnTo>
                    <a:pt x="19" y="8"/>
                  </a:lnTo>
                  <a:lnTo>
                    <a:pt x="23" y="7"/>
                  </a:lnTo>
                  <a:lnTo>
                    <a:pt x="29" y="7"/>
                  </a:lnTo>
                  <a:close/>
                  <a:moveTo>
                    <a:pt x="29" y="53"/>
                  </a:moveTo>
                  <a:lnTo>
                    <a:pt x="29" y="53"/>
                  </a:lnTo>
                  <a:lnTo>
                    <a:pt x="25" y="52"/>
                  </a:lnTo>
                  <a:lnTo>
                    <a:pt x="21" y="50"/>
                  </a:lnTo>
                  <a:lnTo>
                    <a:pt x="17" y="49"/>
                  </a:lnTo>
                  <a:lnTo>
                    <a:pt x="13" y="46"/>
                  </a:lnTo>
                  <a:lnTo>
                    <a:pt x="10" y="42"/>
                  </a:lnTo>
                  <a:lnTo>
                    <a:pt x="8" y="38"/>
                  </a:lnTo>
                  <a:lnTo>
                    <a:pt x="7" y="34"/>
                  </a:lnTo>
                  <a:lnTo>
                    <a:pt x="6" y="30"/>
                  </a:lnTo>
                  <a:lnTo>
                    <a:pt x="7" y="23"/>
                  </a:lnTo>
                  <a:lnTo>
                    <a:pt x="10" y="18"/>
                  </a:lnTo>
                  <a:lnTo>
                    <a:pt x="15" y="20"/>
                  </a:lnTo>
                  <a:lnTo>
                    <a:pt x="22" y="22"/>
                  </a:lnTo>
                  <a:lnTo>
                    <a:pt x="26" y="22"/>
                  </a:lnTo>
                  <a:lnTo>
                    <a:pt x="30" y="20"/>
                  </a:lnTo>
                  <a:lnTo>
                    <a:pt x="41" y="15"/>
                  </a:lnTo>
                  <a:lnTo>
                    <a:pt x="44" y="15"/>
                  </a:lnTo>
                  <a:lnTo>
                    <a:pt x="47" y="16"/>
                  </a:lnTo>
                  <a:lnTo>
                    <a:pt x="49" y="23"/>
                  </a:lnTo>
                  <a:lnTo>
                    <a:pt x="51" y="30"/>
                  </a:lnTo>
                  <a:lnTo>
                    <a:pt x="51" y="34"/>
                  </a:lnTo>
                  <a:lnTo>
                    <a:pt x="49" y="38"/>
                  </a:lnTo>
                  <a:lnTo>
                    <a:pt x="47" y="42"/>
                  </a:lnTo>
                  <a:lnTo>
                    <a:pt x="44" y="46"/>
                  </a:lnTo>
                  <a:lnTo>
                    <a:pt x="41" y="49"/>
                  </a:lnTo>
                  <a:lnTo>
                    <a:pt x="37" y="50"/>
                  </a:lnTo>
                  <a:lnTo>
                    <a:pt x="33" y="52"/>
                  </a:lnTo>
                  <a:lnTo>
                    <a:pt x="29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353"/>
            <p:cNvSpPr>
              <a:spLocks noChangeArrowheads="1"/>
            </p:cNvSpPr>
            <p:nvPr/>
          </p:nvSpPr>
          <p:spPr bwMode="auto">
            <a:xfrm>
              <a:off x="63161" y="75783"/>
              <a:ext cx="52327" cy="64957"/>
            </a:xfrm>
            <a:custGeom>
              <a:avLst/>
              <a:gdLst>
                <a:gd name="T0" fmla="*/ 47737 w 57"/>
                <a:gd name="T1" fmla="*/ 18946 h 72"/>
                <a:gd name="T2" fmla="*/ 47737 w 57"/>
                <a:gd name="T3" fmla="*/ 18946 h 72"/>
                <a:gd name="T4" fmla="*/ 47737 w 57"/>
                <a:gd name="T5" fmla="*/ 15337 h 72"/>
                <a:gd name="T6" fmla="*/ 51409 w 57"/>
                <a:gd name="T7" fmla="*/ 10826 h 72"/>
                <a:gd name="T8" fmla="*/ 51409 w 57"/>
                <a:gd name="T9" fmla="*/ 10826 h 72"/>
                <a:gd name="T10" fmla="*/ 51409 w 57"/>
                <a:gd name="T11" fmla="*/ 9022 h 72"/>
                <a:gd name="T12" fmla="*/ 51409 w 57"/>
                <a:gd name="T13" fmla="*/ 9022 h 72"/>
                <a:gd name="T14" fmla="*/ 49573 w 57"/>
                <a:gd name="T15" fmla="*/ 9022 h 72"/>
                <a:gd name="T16" fmla="*/ 49573 w 57"/>
                <a:gd name="T17" fmla="*/ 9022 h 72"/>
                <a:gd name="T18" fmla="*/ 42229 w 57"/>
                <a:gd name="T19" fmla="*/ 5413 h 72"/>
                <a:gd name="T20" fmla="*/ 34885 w 57"/>
                <a:gd name="T21" fmla="*/ 0 h 72"/>
                <a:gd name="T22" fmla="*/ 34885 w 57"/>
                <a:gd name="T23" fmla="*/ 0 h 72"/>
                <a:gd name="T24" fmla="*/ 32131 w 57"/>
                <a:gd name="T25" fmla="*/ 0 h 72"/>
                <a:gd name="T26" fmla="*/ 32131 w 57"/>
                <a:gd name="T27" fmla="*/ 0 h 72"/>
                <a:gd name="T28" fmla="*/ 25704 w 57"/>
                <a:gd name="T29" fmla="*/ 5413 h 72"/>
                <a:gd name="T30" fmla="*/ 20196 w 57"/>
                <a:gd name="T31" fmla="*/ 9924 h 72"/>
                <a:gd name="T32" fmla="*/ 13770 w 57"/>
                <a:gd name="T33" fmla="*/ 17141 h 72"/>
                <a:gd name="T34" fmla="*/ 8262 w 57"/>
                <a:gd name="T35" fmla="*/ 24359 h 72"/>
                <a:gd name="T36" fmla="*/ 4590 w 57"/>
                <a:gd name="T37" fmla="*/ 33381 h 72"/>
                <a:gd name="T38" fmla="*/ 2754 w 57"/>
                <a:gd name="T39" fmla="*/ 43305 h 72"/>
                <a:gd name="T40" fmla="*/ 0 w 57"/>
                <a:gd name="T41" fmla="*/ 53229 h 72"/>
                <a:gd name="T42" fmla="*/ 0 w 57"/>
                <a:gd name="T43" fmla="*/ 63153 h 72"/>
                <a:gd name="T44" fmla="*/ 0 w 57"/>
                <a:gd name="T45" fmla="*/ 63153 h 72"/>
                <a:gd name="T46" fmla="*/ 0 w 57"/>
                <a:gd name="T47" fmla="*/ 64055 h 72"/>
                <a:gd name="T48" fmla="*/ 0 w 57"/>
                <a:gd name="T49" fmla="*/ 64055 h 72"/>
                <a:gd name="T50" fmla="*/ 918 w 57"/>
                <a:gd name="T51" fmla="*/ 64957 h 72"/>
                <a:gd name="T52" fmla="*/ 44983 w 57"/>
                <a:gd name="T53" fmla="*/ 64957 h 72"/>
                <a:gd name="T54" fmla="*/ 44983 w 57"/>
                <a:gd name="T55" fmla="*/ 64957 h 72"/>
                <a:gd name="T56" fmla="*/ 45901 w 57"/>
                <a:gd name="T57" fmla="*/ 64055 h 72"/>
                <a:gd name="T58" fmla="*/ 52327 w 57"/>
                <a:gd name="T59" fmla="*/ 28870 h 72"/>
                <a:gd name="T60" fmla="*/ 52327 w 57"/>
                <a:gd name="T61" fmla="*/ 28870 h 72"/>
                <a:gd name="T62" fmla="*/ 51409 w 57"/>
                <a:gd name="T63" fmla="*/ 27065 h 72"/>
                <a:gd name="T64" fmla="*/ 51409 w 57"/>
                <a:gd name="T65" fmla="*/ 27065 h 72"/>
                <a:gd name="T66" fmla="*/ 48655 w 57"/>
                <a:gd name="T67" fmla="*/ 23457 h 72"/>
                <a:gd name="T68" fmla="*/ 47737 w 57"/>
                <a:gd name="T69" fmla="*/ 18946 h 72"/>
                <a:gd name="T70" fmla="*/ 47737 w 57"/>
                <a:gd name="T71" fmla="*/ 18946 h 7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7"/>
                <a:gd name="T109" fmla="*/ 0 h 72"/>
                <a:gd name="T110" fmla="*/ 57 w 57"/>
                <a:gd name="T111" fmla="*/ 72 h 7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7" h="72">
                  <a:moveTo>
                    <a:pt x="52" y="21"/>
                  </a:moveTo>
                  <a:lnTo>
                    <a:pt x="52" y="21"/>
                  </a:lnTo>
                  <a:lnTo>
                    <a:pt x="52" y="17"/>
                  </a:lnTo>
                  <a:lnTo>
                    <a:pt x="56" y="12"/>
                  </a:lnTo>
                  <a:lnTo>
                    <a:pt x="56" y="10"/>
                  </a:lnTo>
                  <a:lnTo>
                    <a:pt x="54" y="10"/>
                  </a:lnTo>
                  <a:lnTo>
                    <a:pt x="46" y="6"/>
                  </a:lnTo>
                  <a:lnTo>
                    <a:pt x="38" y="0"/>
                  </a:lnTo>
                  <a:lnTo>
                    <a:pt x="35" y="0"/>
                  </a:lnTo>
                  <a:lnTo>
                    <a:pt x="28" y="6"/>
                  </a:lnTo>
                  <a:lnTo>
                    <a:pt x="22" y="11"/>
                  </a:lnTo>
                  <a:lnTo>
                    <a:pt x="15" y="19"/>
                  </a:lnTo>
                  <a:lnTo>
                    <a:pt x="9" y="27"/>
                  </a:lnTo>
                  <a:lnTo>
                    <a:pt x="5" y="37"/>
                  </a:lnTo>
                  <a:lnTo>
                    <a:pt x="3" y="48"/>
                  </a:lnTo>
                  <a:lnTo>
                    <a:pt x="0" y="59"/>
                  </a:lnTo>
                  <a:lnTo>
                    <a:pt x="0" y="70"/>
                  </a:lnTo>
                  <a:lnTo>
                    <a:pt x="0" y="71"/>
                  </a:lnTo>
                  <a:lnTo>
                    <a:pt x="1" y="72"/>
                  </a:lnTo>
                  <a:lnTo>
                    <a:pt x="49" y="72"/>
                  </a:lnTo>
                  <a:lnTo>
                    <a:pt x="50" y="71"/>
                  </a:lnTo>
                  <a:lnTo>
                    <a:pt x="57" y="32"/>
                  </a:lnTo>
                  <a:lnTo>
                    <a:pt x="56" y="30"/>
                  </a:lnTo>
                  <a:lnTo>
                    <a:pt x="53" y="26"/>
                  </a:lnTo>
                  <a:lnTo>
                    <a:pt x="52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354"/>
            <p:cNvSpPr>
              <a:spLocks noChangeArrowheads="1"/>
            </p:cNvSpPr>
            <p:nvPr/>
          </p:nvSpPr>
          <p:spPr bwMode="auto">
            <a:xfrm>
              <a:off x="126306" y="75783"/>
              <a:ext cx="50522" cy="64957"/>
            </a:xfrm>
            <a:custGeom>
              <a:avLst/>
              <a:gdLst>
                <a:gd name="T0" fmla="*/ 18613 w 57"/>
                <a:gd name="T1" fmla="*/ 0 h 72"/>
                <a:gd name="T2" fmla="*/ 18613 w 57"/>
                <a:gd name="T3" fmla="*/ 0 h 72"/>
                <a:gd name="T4" fmla="*/ 16841 w 57"/>
                <a:gd name="T5" fmla="*/ 0 h 72"/>
                <a:gd name="T6" fmla="*/ 16841 w 57"/>
                <a:gd name="T7" fmla="*/ 0 h 72"/>
                <a:gd name="T8" fmla="*/ 9750 w 57"/>
                <a:gd name="T9" fmla="*/ 5413 h 72"/>
                <a:gd name="T10" fmla="*/ 2659 w 57"/>
                <a:gd name="T11" fmla="*/ 9022 h 72"/>
                <a:gd name="T12" fmla="*/ 2659 w 57"/>
                <a:gd name="T13" fmla="*/ 9022 h 72"/>
                <a:gd name="T14" fmla="*/ 886 w 57"/>
                <a:gd name="T15" fmla="*/ 9022 h 72"/>
                <a:gd name="T16" fmla="*/ 886 w 57"/>
                <a:gd name="T17" fmla="*/ 9022 h 72"/>
                <a:gd name="T18" fmla="*/ 886 w 57"/>
                <a:gd name="T19" fmla="*/ 10826 h 72"/>
                <a:gd name="T20" fmla="*/ 886 w 57"/>
                <a:gd name="T21" fmla="*/ 10826 h 72"/>
                <a:gd name="T22" fmla="*/ 3545 w 57"/>
                <a:gd name="T23" fmla="*/ 15337 h 72"/>
                <a:gd name="T24" fmla="*/ 4432 w 57"/>
                <a:gd name="T25" fmla="*/ 18946 h 72"/>
                <a:gd name="T26" fmla="*/ 4432 w 57"/>
                <a:gd name="T27" fmla="*/ 18946 h 72"/>
                <a:gd name="T28" fmla="*/ 3545 w 57"/>
                <a:gd name="T29" fmla="*/ 23457 h 72"/>
                <a:gd name="T30" fmla="*/ 886 w 57"/>
                <a:gd name="T31" fmla="*/ 27065 h 72"/>
                <a:gd name="T32" fmla="*/ 886 w 57"/>
                <a:gd name="T33" fmla="*/ 27065 h 72"/>
                <a:gd name="T34" fmla="*/ 0 w 57"/>
                <a:gd name="T35" fmla="*/ 28870 h 72"/>
                <a:gd name="T36" fmla="*/ 6204 w 57"/>
                <a:gd name="T37" fmla="*/ 64055 h 72"/>
                <a:gd name="T38" fmla="*/ 6204 w 57"/>
                <a:gd name="T39" fmla="*/ 64055 h 72"/>
                <a:gd name="T40" fmla="*/ 7091 w 57"/>
                <a:gd name="T41" fmla="*/ 64957 h 72"/>
                <a:gd name="T42" fmla="*/ 49636 w 57"/>
                <a:gd name="T43" fmla="*/ 64957 h 72"/>
                <a:gd name="T44" fmla="*/ 49636 w 57"/>
                <a:gd name="T45" fmla="*/ 64957 h 72"/>
                <a:gd name="T46" fmla="*/ 50522 w 57"/>
                <a:gd name="T47" fmla="*/ 64055 h 72"/>
                <a:gd name="T48" fmla="*/ 50522 w 57"/>
                <a:gd name="T49" fmla="*/ 64055 h 72"/>
                <a:gd name="T50" fmla="*/ 50522 w 57"/>
                <a:gd name="T51" fmla="*/ 63153 h 72"/>
                <a:gd name="T52" fmla="*/ 50522 w 57"/>
                <a:gd name="T53" fmla="*/ 63153 h 72"/>
                <a:gd name="T54" fmla="*/ 49636 w 57"/>
                <a:gd name="T55" fmla="*/ 53229 h 72"/>
                <a:gd name="T56" fmla="*/ 48749 w 57"/>
                <a:gd name="T57" fmla="*/ 43305 h 72"/>
                <a:gd name="T58" fmla="*/ 46090 w 57"/>
                <a:gd name="T59" fmla="*/ 33381 h 72"/>
                <a:gd name="T60" fmla="*/ 42545 w 57"/>
                <a:gd name="T61" fmla="*/ 24359 h 72"/>
                <a:gd name="T62" fmla="*/ 37227 w 57"/>
                <a:gd name="T63" fmla="*/ 17141 h 72"/>
                <a:gd name="T64" fmla="*/ 31909 w 57"/>
                <a:gd name="T65" fmla="*/ 9924 h 72"/>
                <a:gd name="T66" fmla="*/ 25704 w 57"/>
                <a:gd name="T67" fmla="*/ 5413 h 72"/>
                <a:gd name="T68" fmla="*/ 18613 w 57"/>
                <a:gd name="T69" fmla="*/ 0 h 72"/>
                <a:gd name="T70" fmla="*/ 18613 w 57"/>
                <a:gd name="T71" fmla="*/ 0 h 7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7"/>
                <a:gd name="T109" fmla="*/ 0 h 72"/>
                <a:gd name="T110" fmla="*/ 57 w 57"/>
                <a:gd name="T111" fmla="*/ 72 h 7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7" h="72">
                  <a:moveTo>
                    <a:pt x="21" y="0"/>
                  </a:moveTo>
                  <a:lnTo>
                    <a:pt x="21" y="0"/>
                  </a:lnTo>
                  <a:lnTo>
                    <a:pt x="19" y="0"/>
                  </a:lnTo>
                  <a:lnTo>
                    <a:pt x="11" y="6"/>
                  </a:lnTo>
                  <a:lnTo>
                    <a:pt x="3" y="10"/>
                  </a:lnTo>
                  <a:lnTo>
                    <a:pt x="1" y="10"/>
                  </a:lnTo>
                  <a:lnTo>
                    <a:pt x="1" y="12"/>
                  </a:lnTo>
                  <a:lnTo>
                    <a:pt x="4" y="17"/>
                  </a:lnTo>
                  <a:lnTo>
                    <a:pt x="5" y="21"/>
                  </a:lnTo>
                  <a:lnTo>
                    <a:pt x="4" y="26"/>
                  </a:lnTo>
                  <a:lnTo>
                    <a:pt x="1" y="30"/>
                  </a:lnTo>
                  <a:lnTo>
                    <a:pt x="0" y="32"/>
                  </a:lnTo>
                  <a:lnTo>
                    <a:pt x="7" y="71"/>
                  </a:lnTo>
                  <a:lnTo>
                    <a:pt x="8" y="72"/>
                  </a:lnTo>
                  <a:lnTo>
                    <a:pt x="56" y="72"/>
                  </a:lnTo>
                  <a:lnTo>
                    <a:pt x="57" y="71"/>
                  </a:lnTo>
                  <a:lnTo>
                    <a:pt x="57" y="70"/>
                  </a:lnTo>
                  <a:lnTo>
                    <a:pt x="56" y="59"/>
                  </a:lnTo>
                  <a:lnTo>
                    <a:pt x="55" y="48"/>
                  </a:lnTo>
                  <a:lnTo>
                    <a:pt x="52" y="37"/>
                  </a:lnTo>
                  <a:lnTo>
                    <a:pt x="48" y="27"/>
                  </a:lnTo>
                  <a:lnTo>
                    <a:pt x="42" y="19"/>
                  </a:lnTo>
                  <a:lnTo>
                    <a:pt x="36" y="11"/>
                  </a:lnTo>
                  <a:lnTo>
                    <a:pt x="29" y="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972052" y="1921933"/>
            <a:ext cx="3455532" cy="1829628"/>
            <a:chOff x="4972052" y="1921933"/>
            <a:chExt cx="3455532" cy="1829628"/>
          </a:xfrm>
        </p:grpSpPr>
        <p:grpSp>
          <p:nvGrpSpPr>
            <p:cNvPr id="54" name="Group 41"/>
            <p:cNvGrpSpPr/>
            <p:nvPr/>
          </p:nvGrpSpPr>
          <p:grpSpPr bwMode="auto">
            <a:xfrm>
              <a:off x="5562601" y="1921933"/>
              <a:ext cx="2864983" cy="1829628"/>
              <a:chOff x="0" y="0"/>
              <a:chExt cx="2148225" cy="1371900"/>
            </a:xfrm>
          </p:grpSpPr>
          <p:sp>
            <p:nvSpPr>
              <p:cNvPr id="56" name="TextBox 45"/>
              <p:cNvSpPr>
                <a:spLocks noChangeArrowheads="1"/>
              </p:cNvSpPr>
              <p:nvPr/>
            </p:nvSpPr>
            <p:spPr bwMode="auto">
              <a:xfrm>
                <a:off x="0" y="435228"/>
                <a:ext cx="2068031" cy="936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方正兰亭黑_GBK" panose="02000000000000000000" pitchFamily="2" charset="-122"/>
                  </a:rPr>
                  <a:t>在此录入上述图表的描述说明，在此录入上述图表的描述说明，在此录入上述图表的描述说明。</a:t>
                </a:r>
                <a:endParaRPr lang="zh-CN" altLang="en-US" sz="3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TextBox 46"/>
              <p:cNvSpPr>
                <a:spLocks noChangeArrowheads="1"/>
              </p:cNvSpPr>
              <p:nvPr/>
            </p:nvSpPr>
            <p:spPr bwMode="auto">
              <a:xfrm>
                <a:off x="20266" y="0"/>
                <a:ext cx="2127959" cy="284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865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ADD YOUR HEADLINE</a:t>
                </a:r>
                <a:endParaRPr lang="zh-CN" alt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8" name="直接连接符 47"/>
              <p:cNvSpPr>
                <a:spLocks noChangeShapeType="1"/>
              </p:cNvSpPr>
              <p:nvPr/>
            </p:nvSpPr>
            <p:spPr bwMode="auto">
              <a:xfrm>
                <a:off x="104335" y="307777"/>
                <a:ext cx="1963696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5" name="椭圆 48"/>
            <p:cNvSpPr>
              <a:spLocks noChangeArrowheads="1"/>
            </p:cNvSpPr>
            <p:nvPr/>
          </p:nvSpPr>
          <p:spPr bwMode="auto">
            <a:xfrm>
              <a:off x="4972052" y="2044701"/>
              <a:ext cx="385233" cy="38523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972052" y="4256617"/>
            <a:ext cx="3455532" cy="1829628"/>
            <a:chOff x="4972052" y="4256617"/>
            <a:chExt cx="3455532" cy="1829628"/>
          </a:xfrm>
        </p:grpSpPr>
        <p:grpSp>
          <p:nvGrpSpPr>
            <p:cNvPr id="60" name="Group 46"/>
            <p:cNvGrpSpPr/>
            <p:nvPr/>
          </p:nvGrpSpPr>
          <p:grpSpPr bwMode="auto">
            <a:xfrm>
              <a:off x="5562601" y="4256617"/>
              <a:ext cx="2864983" cy="1829628"/>
              <a:chOff x="0" y="0"/>
              <a:chExt cx="2148225" cy="1371900"/>
            </a:xfrm>
          </p:grpSpPr>
          <p:sp>
            <p:nvSpPr>
              <p:cNvPr id="62" name="TextBox 50"/>
              <p:cNvSpPr>
                <a:spLocks noChangeArrowheads="1"/>
              </p:cNvSpPr>
              <p:nvPr/>
            </p:nvSpPr>
            <p:spPr bwMode="auto">
              <a:xfrm>
                <a:off x="0" y="435228"/>
                <a:ext cx="2068031" cy="936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方正兰亭黑_GBK" panose="02000000000000000000" pitchFamily="2" charset="-122"/>
                  </a:rPr>
                  <a:t>在此录入上述图表的描述说明，在此录入上述图表的描述说明，在此录入上述图表的描述说明。</a:t>
                </a:r>
                <a:endParaRPr lang="zh-CN" altLang="en-US" sz="3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TextBox 51"/>
              <p:cNvSpPr>
                <a:spLocks noChangeArrowheads="1"/>
              </p:cNvSpPr>
              <p:nvPr/>
            </p:nvSpPr>
            <p:spPr bwMode="auto">
              <a:xfrm>
                <a:off x="20266" y="0"/>
                <a:ext cx="2127959" cy="284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865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ADD YOUR HEADLINE</a:t>
                </a:r>
                <a:endParaRPr lang="zh-CN" altLang="en-US" sz="1865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4" name="直接连接符 52"/>
              <p:cNvSpPr>
                <a:spLocks noChangeShapeType="1"/>
              </p:cNvSpPr>
              <p:nvPr/>
            </p:nvSpPr>
            <p:spPr bwMode="auto">
              <a:xfrm>
                <a:off x="104335" y="307777"/>
                <a:ext cx="1963696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" name="椭圆 53"/>
            <p:cNvSpPr>
              <a:spLocks noChangeArrowheads="1"/>
            </p:cNvSpPr>
            <p:nvPr/>
          </p:nvSpPr>
          <p:spPr bwMode="auto">
            <a:xfrm>
              <a:off x="4972052" y="4385734"/>
              <a:ext cx="385233" cy="383117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612718" y="1898651"/>
            <a:ext cx="3366612" cy="1829628"/>
            <a:chOff x="8612718" y="1898651"/>
            <a:chExt cx="3366612" cy="1829628"/>
          </a:xfrm>
        </p:grpSpPr>
        <p:grpSp>
          <p:nvGrpSpPr>
            <p:cNvPr id="66" name="Group 51"/>
            <p:cNvGrpSpPr/>
            <p:nvPr/>
          </p:nvGrpSpPr>
          <p:grpSpPr bwMode="auto">
            <a:xfrm>
              <a:off x="9114367" y="1898651"/>
              <a:ext cx="2864963" cy="1829628"/>
              <a:chOff x="0" y="0"/>
              <a:chExt cx="2149828" cy="1371900"/>
            </a:xfrm>
          </p:grpSpPr>
          <p:sp>
            <p:nvSpPr>
              <p:cNvPr id="68" name="TextBox 80"/>
              <p:cNvSpPr>
                <a:spLocks noChangeArrowheads="1"/>
              </p:cNvSpPr>
              <p:nvPr/>
            </p:nvSpPr>
            <p:spPr bwMode="auto">
              <a:xfrm>
                <a:off x="0" y="435228"/>
                <a:ext cx="2068031" cy="936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方正兰亭黑_GBK" panose="02000000000000000000" pitchFamily="2" charset="-122"/>
                  </a:rPr>
                  <a:t>在此录入上述图表的描述说明，在此录入上述图表的描述说明，在此录入上述图表的描述说明。</a:t>
                </a:r>
                <a:endParaRPr lang="zh-CN" altLang="en-US" sz="3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TextBox 81"/>
              <p:cNvSpPr>
                <a:spLocks noChangeArrowheads="1"/>
              </p:cNvSpPr>
              <p:nvPr/>
            </p:nvSpPr>
            <p:spPr bwMode="auto">
              <a:xfrm>
                <a:off x="20266" y="0"/>
                <a:ext cx="2129562" cy="284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865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ADD YOUR HEADLINE</a:t>
                </a:r>
                <a:endParaRPr lang="zh-CN" altLang="en-US" sz="1865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0" name="直接连接符 82"/>
              <p:cNvSpPr>
                <a:spLocks noChangeShapeType="1"/>
              </p:cNvSpPr>
              <p:nvPr/>
            </p:nvSpPr>
            <p:spPr bwMode="auto">
              <a:xfrm>
                <a:off x="104335" y="307777"/>
                <a:ext cx="1963696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7" name="椭圆 83"/>
            <p:cNvSpPr>
              <a:spLocks noChangeArrowheads="1"/>
            </p:cNvSpPr>
            <p:nvPr/>
          </p:nvSpPr>
          <p:spPr bwMode="auto">
            <a:xfrm>
              <a:off x="8612718" y="2044701"/>
              <a:ext cx="383116" cy="38523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</a:t>
              </a: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612718" y="4256617"/>
            <a:ext cx="3366612" cy="1829628"/>
            <a:chOff x="8612718" y="4256617"/>
            <a:chExt cx="3366612" cy="1829628"/>
          </a:xfrm>
        </p:grpSpPr>
        <p:grpSp>
          <p:nvGrpSpPr>
            <p:cNvPr id="72" name="Group 56"/>
            <p:cNvGrpSpPr/>
            <p:nvPr/>
          </p:nvGrpSpPr>
          <p:grpSpPr bwMode="auto">
            <a:xfrm>
              <a:off x="9114367" y="4256617"/>
              <a:ext cx="2864963" cy="1829628"/>
              <a:chOff x="0" y="0"/>
              <a:chExt cx="2149828" cy="1371900"/>
            </a:xfrm>
          </p:grpSpPr>
          <p:sp>
            <p:nvSpPr>
              <p:cNvPr id="74" name="TextBox 85"/>
              <p:cNvSpPr>
                <a:spLocks noChangeArrowheads="1"/>
              </p:cNvSpPr>
              <p:nvPr/>
            </p:nvSpPr>
            <p:spPr bwMode="auto">
              <a:xfrm>
                <a:off x="0" y="435228"/>
                <a:ext cx="2068031" cy="936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方正兰亭黑_GBK" panose="02000000000000000000" pitchFamily="2" charset="-122"/>
                  </a:rPr>
                  <a:t>在此录入上述图表的描述说明，在此录入上述图表的描述说明，在此录入上述图表的描述说明。</a:t>
                </a:r>
                <a:endParaRPr lang="zh-CN" altLang="en-US" sz="3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TextBox 86"/>
              <p:cNvSpPr>
                <a:spLocks noChangeArrowheads="1"/>
              </p:cNvSpPr>
              <p:nvPr/>
            </p:nvSpPr>
            <p:spPr bwMode="auto">
              <a:xfrm>
                <a:off x="20266" y="0"/>
                <a:ext cx="2129562" cy="284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865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ADD YOUR HEADLINE</a:t>
                </a:r>
                <a:endParaRPr lang="zh-CN" altLang="en-US" sz="1865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6" name="直接连接符 87"/>
              <p:cNvSpPr>
                <a:spLocks noChangeShapeType="1"/>
              </p:cNvSpPr>
              <p:nvPr/>
            </p:nvSpPr>
            <p:spPr bwMode="auto">
              <a:xfrm>
                <a:off x="104335" y="307777"/>
                <a:ext cx="1963696" cy="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3" name="椭圆 88"/>
            <p:cNvSpPr>
              <a:spLocks noChangeArrowheads="1"/>
            </p:cNvSpPr>
            <p:nvPr/>
          </p:nvSpPr>
          <p:spPr bwMode="auto">
            <a:xfrm>
              <a:off x="8612718" y="4402668"/>
              <a:ext cx="383116" cy="38523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</a:t>
              </a: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 animBg="1"/>
      <p:bldP spid="16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10"/>
          <p:cNvGrpSpPr/>
          <p:nvPr/>
        </p:nvGrpSpPr>
        <p:grpSpPr bwMode="auto">
          <a:xfrm>
            <a:off x="1271588" y="1346201"/>
            <a:ext cx="4013200" cy="4965700"/>
            <a:chOff x="0" y="0"/>
            <a:chExt cx="4013321" cy="4966128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1"/>
            <a:srcRect l="5353" t="8440" r="6203" b="10136"/>
            <a:stretch>
              <a:fillRect/>
            </a:stretch>
          </p:blipFill>
          <p:spPr bwMode="auto">
            <a:xfrm>
              <a:off x="0" y="0"/>
              <a:ext cx="4013321" cy="4966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589697" y="589534"/>
              <a:ext cx="2838784" cy="3697941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6" name="矩形 22"/>
          <p:cNvSpPr>
            <a:spLocks noChangeArrowheads="1"/>
          </p:cNvSpPr>
          <p:nvPr/>
        </p:nvSpPr>
        <p:spPr bwMode="auto">
          <a:xfrm>
            <a:off x="5764214" y="2092325"/>
            <a:ext cx="3424237" cy="473075"/>
          </a:xfrm>
          <a:prstGeom prst="rect">
            <a:avLst/>
          </a:prstGeom>
          <a:solidFill>
            <a:schemeClr val="bg1">
              <a:alpha val="25098"/>
            </a:schemeClr>
          </a:solidFill>
          <a:ln w="12700">
            <a:noFill/>
            <a:bevel/>
          </a:ln>
        </p:spPr>
        <p:txBody>
          <a:bodyPr lIns="68580" tIns="34291" rIns="68580" bIns="34291" anchor="ctr"/>
          <a:lstStyle/>
          <a:p>
            <a:pPr algn="ctr"/>
            <a:endParaRPr lang="zh-CN" altLang="zh-CN" sz="28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7" name="TextBox 32"/>
          <p:cNvSpPr>
            <a:spLocks noChangeArrowheads="1"/>
          </p:cNvSpPr>
          <p:nvPr/>
        </p:nvSpPr>
        <p:spPr bwMode="auto">
          <a:xfrm>
            <a:off x="5818189" y="2174876"/>
            <a:ext cx="3024187" cy="31547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1" rIns="68580" bIns="34291">
            <a:spAutoFit/>
          </a:bodyPr>
          <a:lstStyle/>
          <a:p>
            <a:r>
              <a:rPr lang="zh-CN" altLang="en-US"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在此添加您的描述说明</a:t>
            </a:r>
            <a:endParaRPr lang="zh-CN" altLang="en-US" sz="16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8" name="矩形 24"/>
          <p:cNvSpPr>
            <a:spLocks noChangeArrowheads="1"/>
          </p:cNvSpPr>
          <p:nvPr/>
        </p:nvSpPr>
        <p:spPr bwMode="auto">
          <a:xfrm>
            <a:off x="5764213" y="2640013"/>
            <a:ext cx="3763963" cy="473075"/>
          </a:xfrm>
          <a:prstGeom prst="rect">
            <a:avLst/>
          </a:prstGeom>
          <a:solidFill>
            <a:schemeClr val="bg1">
              <a:alpha val="45097"/>
            </a:schemeClr>
          </a:solidFill>
          <a:ln w="12700">
            <a:noFill/>
            <a:bevel/>
          </a:ln>
        </p:spPr>
        <p:txBody>
          <a:bodyPr lIns="68580" tIns="34291" rIns="68580" bIns="34291" anchor="ctr"/>
          <a:lstStyle/>
          <a:p>
            <a:pPr algn="ctr"/>
            <a:endParaRPr lang="zh-CN" altLang="zh-CN" sz="28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" name="TextBox 34"/>
          <p:cNvSpPr>
            <a:spLocks noChangeArrowheads="1"/>
          </p:cNvSpPr>
          <p:nvPr/>
        </p:nvSpPr>
        <p:spPr bwMode="auto">
          <a:xfrm>
            <a:off x="5818189" y="2724151"/>
            <a:ext cx="3167063" cy="31547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1" rIns="68580" bIns="34291">
            <a:spAutoFit/>
          </a:bodyPr>
          <a:lstStyle/>
          <a:p>
            <a:r>
              <a:rPr lang="zh-CN" altLang="en-US"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在此添加您的描述</a:t>
            </a:r>
            <a:endParaRPr lang="zh-CN" altLang="en-US" sz="16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0" name="矩形 26"/>
          <p:cNvSpPr>
            <a:spLocks noChangeArrowheads="1"/>
          </p:cNvSpPr>
          <p:nvPr/>
        </p:nvSpPr>
        <p:spPr bwMode="auto">
          <a:xfrm>
            <a:off x="5764213" y="3187701"/>
            <a:ext cx="3763963" cy="473075"/>
          </a:xfrm>
          <a:prstGeom prst="rect">
            <a:avLst/>
          </a:prstGeom>
          <a:solidFill>
            <a:schemeClr val="bg1">
              <a:alpha val="25098"/>
            </a:schemeClr>
          </a:solidFill>
          <a:ln w="12700">
            <a:noFill/>
            <a:bevel/>
          </a:ln>
        </p:spPr>
        <p:txBody>
          <a:bodyPr lIns="68580" tIns="34291" rIns="68580" bIns="34291" anchor="ctr"/>
          <a:lstStyle/>
          <a:p>
            <a:pPr algn="ctr"/>
            <a:endParaRPr lang="zh-CN" altLang="zh-CN" sz="28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1" name="TextBox 36"/>
          <p:cNvSpPr>
            <a:spLocks noChangeArrowheads="1"/>
          </p:cNvSpPr>
          <p:nvPr/>
        </p:nvSpPr>
        <p:spPr bwMode="auto">
          <a:xfrm>
            <a:off x="5818190" y="3271839"/>
            <a:ext cx="3392487" cy="31547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1" rIns="68580" bIns="34291">
            <a:spAutoFit/>
          </a:bodyPr>
          <a:lstStyle/>
          <a:p>
            <a:r>
              <a:rPr lang="zh-CN" altLang="en-US"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2" name="矩形 28"/>
          <p:cNvSpPr>
            <a:spLocks noChangeArrowheads="1"/>
          </p:cNvSpPr>
          <p:nvPr/>
        </p:nvSpPr>
        <p:spPr bwMode="auto">
          <a:xfrm>
            <a:off x="5764214" y="3735389"/>
            <a:ext cx="4321175" cy="473075"/>
          </a:xfrm>
          <a:prstGeom prst="rect">
            <a:avLst/>
          </a:prstGeom>
          <a:solidFill>
            <a:schemeClr val="bg1">
              <a:alpha val="45097"/>
            </a:schemeClr>
          </a:solidFill>
          <a:ln w="12700">
            <a:noFill/>
            <a:bevel/>
          </a:ln>
        </p:spPr>
        <p:txBody>
          <a:bodyPr lIns="68580" tIns="34291" rIns="68580" bIns="34291" anchor="ctr"/>
          <a:lstStyle/>
          <a:p>
            <a:pPr algn="ctr"/>
            <a:endParaRPr lang="zh-CN" altLang="zh-CN" sz="28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3" name="TextBox 38"/>
          <p:cNvSpPr>
            <a:spLocks noChangeArrowheads="1"/>
          </p:cNvSpPr>
          <p:nvPr/>
        </p:nvSpPr>
        <p:spPr bwMode="auto">
          <a:xfrm>
            <a:off x="5818190" y="3819525"/>
            <a:ext cx="3813175" cy="31547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1" rIns="68580" bIns="34291">
            <a:spAutoFit/>
          </a:bodyPr>
          <a:lstStyle/>
          <a:p>
            <a:r>
              <a:rPr lang="zh-CN" altLang="en-US"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在此添加您的描述</a:t>
            </a:r>
            <a:endParaRPr lang="zh-CN" altLang="en-US" sz="16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4" name="矩形 30"/>
          <p:cNvSpPr>
            <a:spLocks noChangeArrowheads="1"/>
          </p:cNvSpPr>
          <p:nvPr/>
        </p:nvSpPr>
        <p:spPr bwMode="auto">
          <a:xfrm>
            <a:off x="5764214" y="1544639"/>
            <a:ext cx="4110037" cy="471487"/>
          </a:xfrm>
          <a:prstGeom prst="rect">
            <a:avLst/>
          </a:prstGeom>
          <a:solidFill>
            <a:schemeClr val="bg1">
              <a:alpha val="45097"/>
            </a:schemeClr>
          </a:solidFill>
          <a:ln w="12700">
            <a:noFill/>
            <a:bevel/>
          </a:ln>
        </p:spPr>
        <p:txBody>
          <a:bodyPr lIns="68580" tIns="34291" rIns="68580" bIns="34291" anchor="ctr"/>
          <a:lstStyle/>
          <a:p>
            <a:pPr algn="ctr"/>
            <a:endParaRPr lang="zh-CN" altLang="zh-CN" sz="28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TextBox 40"/>
          <p:cNvSpPr>
            <a:spLocks noChangeArrowheads="1"/>
          </p:cNvSpPr>
          <p:nvPr/>
        </p:nvSpPr>
        <p:spPr bwMode="auto">
          <a:xfrm>
            <a:off x="5818188" y="1628776"/>
            <a:ext cx="3103563" cy="31547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1" rIns="68580" bIns="34291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在此添加您的小标签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6" name="矩形 32"/>
          <p:cNvSpPr>
            <a:spLocks noChangeArrowheads="1"/>
          </p:cNvSpPr>
          <p:nvPr/>
        </p:nvSpPr>
        <p:spPr bwMode="auto">
          <a:xfrm>
            <a:off x="5764212" y="4283076"/>
            <a:ext cx="2914651" cy="473075"/>
          </a:xfrm>
          <a:prstGeom prst="rect">
            <a:avLst/>
          </a:prstGeom>
          <a:solidFill>
            <a:schemeClr val="bg1">
              <a:alpha val="25098"/>
            </a:schemeClr>
          </a:solidFill>
          <a:ln w="12700">
            <a:noFill/>
            <a:bevel/>
          </a:ln>
        </p:spPr>
        <p:txBody>
          <a:bodyPr lIns="68580" tIns="34291" rIns="68580" bIns="34291" anchor="ctr"/>
          <a:lstStyle/>
          <a:p>
            <a:pPr algn="ctr"/>
            <a:endParaRPr lang="zh-CN" altLang="zh-CN" sz="28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7" name="TextBox 42"/>
          <p:cNvSpPr>
            <a:spLocks noChangeArrowheads="1"/>
          </p:cNvSpPr>
          <p:nvPr/>
        </p:nvSpPr>
        <p:spPr bwMode="auto">
          <a:xfrm>
            <a:off x="5818188" y="4349752"/>
            <a:ext cx="2433637" cy="31547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1" rIns="68580" bIns="34291">
            <a:spAutoFit/>
          </a:bodyPr>
          <a:lstStyle/>
          <a:p>
            <a:r>
              <a:rPr lang="zh-CN" altLang="en-US"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9" name="矩形 34"/>
          <p:cNvSpPr>
            <a:spLocks noChangeArrowheads="1"/>
          </p:cNvSpPr>
          <p:nvPr/>
        </p:nvSpPr>
        <p:spPr bwMode="auto">
          <a:xfrm>
            <a:off x="5688014" y="5045076"/>
            <a:ext cx="1345230" cy="4412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5673726" y="5427663"/>
            <a:ext cx="2476500" cy="905054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5" tIns="45719" rIns="91435" bIns="4571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36"/>
          <p:cNvSpPr>
            <a:spLocks noChangeArrowheads="1"/>
          </p:cNvSpPr>
          <p:nvPr/>
        </p:nvSpPr>
        <p:spPr bwMode="auto">
          <a:xfrm>
            <a:off x="8313738" y="5045076"/>
            <a:ext cx="1345230" cy="4412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2" name="矩形 37"/>
          <p:cNvSpPr>
            <a:spLocks noChangeArrowheads="1"/>
          </p:cNvSpPr>
          <p:nvPr/>
        </p:nvSpPr>
        <p:spPr bwMode="auto">
          <a:xfrm>
            <a:off x="8299451" y="5427663"/>
            <a:ext cx="2476500" cy="905054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5" tIns="45719" rIns="91435" bIns="4571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 bldLvl="0" animBg="1" autoUpdateAnimBg="0"/>
      <p:bldP spid="7" grpId="0" bldLvl="0" autoUpdateAnimBg="0"/>
      <p:bldP spid="8" grpId="0" bldLvl="0" animBg="1" autoUpdateAnimBg="0"/>
      <p:bldP spid="9" grpId="0" bldLvl="0" autoUpdateAnimBg="0"/>
      <p:bldP spid="10" grpId="0" bldLvl="0" animBg="1" autoUpdateAnimBg="0"/>
      <p:bldP spid="11" grpId="0" bldLvl="0" autoUpdateAnimBg="0"/>
      <p:bldP spid="12" grpId="0" bldLvl="0" animBg="1" autoUpdateAnimBg="0"/>
      <p:bldP spid="13" grpId="0" bldLvl="0" autoUpdateAnimBg="0"/>
      <p:bldP spid="14" grpId="0" bldLvl="0" animBg="1" autoUpdateAnimBg="0"/>
      <p:bldP spid="15" grpId="0" bldLvl="0" autoUpdateAnimBg="0"/>
      <p:bldP spid="16" grpId="0" bldLvl="0" animBg="1" autoUpdateAnimBg="0"/>
      <p:bldP spid="17" grpId="0" bldLvl="0" autoUpdateAnimBg="0"/>
      <p:bldP spid="19" grpId="0" bldLvl="0" autoUpdateAnimBg="0"/>
      <p:bldP spid="20" grpId="0" bldLvl="0" autoUpdateAnimBg="0"/>
      <p:bldP spid="21" grpId="0" bldLvl="0" autoUpdateAnimBg="0"/>
      <p:bldP spid="22" grpId="0" bldLvl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0" y="3375026"/>
            <a:ext cx="6738939" cy="368300"/>
          </a:xfrm>
          <a:prstGeom prst="rect">
            <a:avLst/>
          </a:prstGeom>
          <a:solidFill>
            <a:schemeClr val="bg1">
              <a:alpha val="39999"/>
            </a:schemeClr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" name="文本框 3"/>
          <p:cNvSpPr>
            <a:spLocks noChangeArrowheads="1"/>
          </p:cNvSpPr>
          <p:nvPr/>
        </p:nvSpPr>
        <p:spPr bwMode="auto">
          <a:xfrm>
            <a:off x="6224709" y="1997075"/>
            <a:ext cx="1158632" cy="14219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Step</a:t>
            </a:r>
            <a:endParaRPr lang="en-US" altLang="zh-CN" sz="3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01</a:t>
            </a:r>
            <a:endParaRPr lang="zh-CN" altLang="en-US" sz="6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5619751" y="1428751"/>
            <a:ext cx="2312988" cy="2314575"/>
            <a:chOff x="0" y="0"/>
            <a:chExt cx="1970470" cy="1970470"/>
          </a:xfrm>
        </p:grpSpPr>
        <p:sp>
          <p:nvSpPr>
            <p:cNvPr id="6" name="任意多边形 5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7" name="任意多边形 6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</p:grpSp>
      <p:sp>
        <p:nvSpPr>
          <p:cNvPr id="8" name="矩形 7"/>
          <p:cNvSpPr>
            <a:spLocks noChangeArrowheads="1"/>
          </p:cNvSpPr>
          <p:nvPr/>
        </p:nvSpPr>
        <p:spPr bwMode="auto">
          <a:xfrm flipV="1">
            <a:off x="0" y="4078290"/>
            <a:ext cx="4595813" cy="369887"/>
          </a:xfrm>
          <a:prstGeom prst="rect">
            <a:avLst/>
          </a:prstGeom>
          <a:solidFill>
            <a:schemeClr val="bg1">
              <a:alpha val="39999"/>
            </a:schemeClr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9" name="文本框 16"/>
          <p:cNvSpPr>
            <a:spLocks noChangeArrowheads="1"/>
          </p:cNvSpPr>
          <p:nvPr/>
        </p:nvSpPr>
        <p:spPr bwMode="auto">
          <a:xfrm>
            <a:off x="4027609" y="4629151"/>
            <a:ext cx="1158632" cy="14219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Step</a:t>
            </a:r>
            <a:endParaRPr lang="en-US" altLang="zh-CN" sz="3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02</a:t>
            </a:r>
            <a:endParaRPr lang="zh-CN" altLang="en-US" sz="6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 flipV="1">
            <a:off x="3454402" y="4078289"/>
            <a:ext cx="2314575" cy="2312987"/>
            <a:chOff x="0" y="0"/>
            <a:chExt cx="1970470" cy="1970470"/>
          </a:xfrm>
        </p:grpSpPr>
        <p:sp>
          <p:nvSpPr>
            <p:cNvPr id="11" name="任意多边形 10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2" name="任意多边形 11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 flipV="1">
            <a:off x="6991349" y="4078290"/>
            <a:ext cx="5200651" cy="369887"/>
          </a:xfrm>
          <a:prstGeom prst="rect">
            <a:avLst/>
          </a:prstGeom>
          <a:solidFill>
            <a:schemeClr val="bg1">
              <a:alpha val="39999"/>
            </a:schemeClr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4" name="文本框 24"/>
          <p:cNvSpPr>
            <a:spLocks noChangeArrowheads="1"/>
          </p:cNvSpPr>
          <p:nvPr/>
        </p:nvSpPr>
        <p:spPr bwMode="auto">
          <a:xfrm>
            <a:off x="6519984" y="4645026"/>
            <a:ext cx="1158632" cy="14219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Step</a:t>
            </a:r>
            <a:endParaRPr lang="en-US" altLang="zh-CN" sz="3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03</a:t>
            </a:r>
            <a:endParaRPr lang="zh-CN" altLang="en-US" sz="6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 bwMode="auto">
          <a:xfrm flipV="1">
            <a:off x="5899151" y="4078289"/>
            <a:ext cx="2312988" cy="2312987"/>
            <a:chOff x="0" y="0"/>
            <a:chExt cx="1970470" cy="1970470"/>
          </a:xfrm>
        </p:grpSpPr>
        <p:sp>
          <p:nvSpPr>
            <p:cNvPr id="16" name="任意多边形 15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chemeClr val="bg1">
                <a:alpha val="39999"/>
              </a:schemeClr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7" name="任意多边形 16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</p:grpSp>
      <p:sp>
        <p:nvSpPr>
          <p:cNvPr id="19" name="TextBox 59"/>
          <p:cNvSpPr>
            <a:spLocks noChangeArrowheads="1"/>
          </p:cNvSpPr>
          <p:nvPr/>
        </p:nvSpPr>
        <p:spPr bwMode="auto">
          <a:xfrm flipH="1">
            <a:off x="2640014" y="1874838"/>
            <a:ext cx="2589212" cy="400101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r" eaLnBrk="0" hangingPunct="0"/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点击此处输入内容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352550" y="2247901"/>
            <a:ext cx="3968751" cy="1121837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1" name="TextBox 59"/>
          <p:cNvSpPr>
            <a:spLocks noChangeArrowheads="1"/>
          </p:cNvSpPr>
          <p:nvPr/>
        </p:nvSpPr>
        <p:spPr bwMode="auto">
          <a:xfrm flipH="1">
            <a:off x="8239126" y="4602163"/>
            <a:ext cx="2587625" cy="400101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 eaLnBrk="0" hangingPunct="0"/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点击此处输入内容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2" name="矩形 17"/>
          <p:cNvSpPr>
            <a:spLocks noChangeArrowheads="1"/>
          </p:cNvSpPr>
          <p:nvPr/>
        </p:nvSpPr>
        <p:spPr bwMode="auto">
          <a:xfrm>
            <a:off x="8439152" y="4987925"/>
            <a:ext cx="2587625" cy="1121837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3" name="TextBox 59"/>
          <p:cNvSpPr>
            <a:spLocks noChangeArrowheads="1"/>
          </p:cNvSpPr>
          <p:nvPr/>
        </p:nvSpPr>
        <p:spPr bwMode="auto">
          <a:xfrm flipH="1">
            <a:off x="898526" y="4572000"/>
            <a:ext cx="2589213" cy="400101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ctr" eaLnBrk="0" hangingPunct="0"/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点击输入内容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4" name="矩形 17"/>
          <p:cNvSpPr>
            <a:spLocks noChangeArrowheads="1"/>
          </p:cNvSpPr>
          <p:nvPr/>
        </p:nvSpPr>
        <p:spPr bwMode="auto">
          <a:xfrm>
            <a:off x="1352550" y="4957765"/>
            <a:ext cx="1860551" cy="1121837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4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bldLvl="0" animBg="1" autoUpdateAnimBg="0"/>
      <p:bldP spid="4" grpId="0"/>
      <p:bldP spid="8" grpId="0" bldLvl="0" animBg="1" autoUpdateAnimBg="0"/>
      <p:bldP spid="9" grpId="0"/>
      <p:bldP spid="13" grpId="0" bldLvl="0" animBg="1" autoUpdateAnimBg="0"/>
      <p:bldP spid="14" grpId="0"/>
      <p:bldP spid="19" grpId="0" bldLvl="0" autoUpdateAnimBg="0"/>
      <p:bldP spid="20" grpId="0" bldLvl="0" autoUpdateAnimBg="0"/>
      <p:bldP spid="21" grpId="0" bldLvl="0" autoUpdateAnimBg="0"/>
      <p:bldP spid="22" grpId="0" bldLvl="0" autoUpdateAnimBg="0"/>
      <p:bldP spid="23" grpId="0" bldLvl="0" autoUpdateAnimBg="0"/>
      <p:bldP spid="24" grpId="0" bldLvl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11"/>
          <p:cNvSpPr>
            <a:spLocks noChangeArrowheads="1"/>
          </p:cNvSpPr>
          <p:nvPr/>
        </p:nvSpPr>
        <p:spPr bwMode="auto">
          <a:xfrm>
            <a:off x="5219701" y="1858963"/>
            <a:ext cx="138113" cy="138112"/>
          </a:xfrm>
          <a:custGeom>
            <a:avLst/>
            <a:gdLst>
              <a:gd name="T0" fmla="*/ 123445 w 1064"/>
              <a:gd name="T1" fmla="*/ 73480 h 1077"/>
              <a:gd name="T2" fmla="*/ 121498 w 1064"/>
              <a:gd name="T3" fmla="*/ 65145 h 1077"/>
              <a:gd name="T4" fmla="*/ 135127 w 1064"/>
              <a:gd name="T5" fmla="*/ 61426 h 1077"/>
              <a:gd name="T6" fmla="*/ 127469 w 1064"/>
              <a:gd name="T7" fmla="*/ 54373 h 1077"/>
              <a:gd name="T8" fmla="*/ 117084 w 1064"/>
              <a:gd name="T9" fmla="*/ 47576 h 1077"/>
              <a:gd name="T10" fmla="*/ 128507 w 1064"/>
              <a:gd name="T11" fmla="*/ 39497 h 1077"/>
              <a:gd name="T12" fmla="*/ 118772 w 1064"/>
              <a:gd name="T13" fmla="*/ 35394 h 1077"/>
              <a:gd name="T14" fmla="*/ 106700 w 1064"/>
              <a:gd name="T15" fmla="*/ 32701 h 1077"/>
              <a:gd name="T16" fmla="*/ 114748 w 1064"/>
              <a:gd name="T17" fmla="*/ 21159 h 1077"/>
              <a:gd name="T18" fmla="*/ 104234 w 1064"/>
              <a:gd name="T19" fmla="*/ 20646 h 1077"/>
              <a:gd name="T20" fmla="*/ 91902 w 1064"/>
              <a:gd name="T21" fmla="*/ 22057 h 1077"/>
              <a:gd name="T22" fmla="*/ 95407 w 1064"/>
              <a:gd name="T23" fmla="*/ 8592 h 1077"/>
              <a:gd name="T24" fmla="*/ 85412 w 1064"/>
              <a:gd name="T25" fmla="*/ 11670 h 1077"/>
              <a:gd name="T26" fmla="*/ 74249 w 1064"/>
              <a:gd name="T27" fmla="*/ 17184 h 1077"/>
              <a:gd name="T28" fmla="*/ 72951 w 1064"/>
              <a:gd name="T29" fmla="*/ 3334 h 1077"/>
              <a:gd name="T30" fmla="*/ 64513 w 1064"/>
              <a:gd name="T31" fmla="*/ 9618 h 1077"/>
              <a:gd name="T32" fmla="*/ 56076 w 1064"/>
              <a:gd name="T33" fmla="*/ 18466 h 1077"/>
              <a:gd name="T34" fmla="*/ 49975 w 1064"/>
              <a:gd name="T35" fmla="*/ 5899 h 1077"/>
              <a:gd name="T36" fmla="*/ 44264 w 1064"/>
              <a:gd name="T37" fmla="*/ 14747 h 1077"/>
              <a:gd name="T38" fmla="*/ 39331 w 1064"/>
              <a:gd name="T39" fmla="*/ 26032 h 1077"/>
              <a:gd name="T40" fmla="*/ 29336 w 1064"/>
              <a:gd name="T41" fmla="*/ 16158 h 1077"/>
              <a:gd name="T42" fmla="*/ 27000 w 1064"/>
              <a:gd name="T43" fmla="*/ 26417 h 1077"/>
              <a:gd name="T44" fmla="*/ 26351 w 1064"/>
              <a:gd name="T45" fmla="*/ 38600 h 1077"/>
              <a:gd name="T46" fmla="*/ 13500 w 1064"/>
              <a:gd name="T47" fmla="*/ 32829 h 1077"/>
              <a:gd name="T48" fmla="*/ 14798 w 1064"/>
              <a:gd name="T49" fmla="*/ 43216 h 1077"/>
              <a:gd name="T50" fmla="*/ 18432 w 1064"/>
              <a:gd name="T51" fmla="*/ 54886 h 1077"/>
              <a:gd name="T52" fmla="*/ 4284 w 1064"/>
              <a:gd name="T53" fmla="*/ 53860 h 1077"/>
              <a:gd name="T54" fmla="*/ 9086 w 1064"/>
              <a:gd name="T55" fmla="*/ 63093 h 1077"/>
              <a:gd name="T56" fmla="*/ 16355 w 1064"/>
              <a:gd name="T57" fmla="*/ 68992 h 1077"/>
              <a:gd name="T58" fmla="*/ 9086 w 1064"/>
              <a:gd name="T59" fmla="*/ 75019 h 1077"/>
              <a:gd name="T60" fmla="*/ 4284 w 1064"/>
              <a:gd name="T61" fmla="*/ 84252 h 1077"/>
              <a:gd name="T62" fmla="*/ 18432 w 1064"/>
              <a:gd name="T63" fmla="*/ 83098 h 1077"/>
              <a:gd name="T64" fmla="*/ 14798 w 1064"/>
              <a:gd name="T65" fmla="*/ 94896 h 1077"/>
              <a:gd name="T66" fmla="*/ 13500 w 1064"/>
              <a:gd name="T67" fmla="*/ 105283 h 1077"/>
              <a:gd name="T68" fmla="*/ 26351 w 1064"/>
              <a:gd name="T69" fmla="*/ 99384 h 1077"/>
              <a:gd name="T70" fmla="*/ 27000 w 1064"/>
              <a:gd name="T71" fmla="*/ 111695 h 1077"/>
              <a:gd name="T72" fmla="*/ 29336 w 1064"/>
              <a:gd name="T73" fmla="*/ 121826 h 1077"/>
              <a:gd name="T74" fmla="*/ 39331 w 1064"/>
              <a:gd name="T75" fmla="*/ 112080 h 1077"/>
              <a:gd name="T76" fmla="*/ 44264 w 1064"/>
              <a:gd name="T77" fmla="*/ 123365 h 1077"/>
              <a:gd name="T78" fmla="*/ 49975 w 1064"/>
              <a:gd name="T79" fmla="*/ 132085 h 1077"/>
              <a:gd name="T80" fmla="*/ 56076 w 1064"/>
              <a:gd name="T81" fmla="*/ 119518 h 1077"/>
              <a:gd name="T82" fmla="*/ 64513 w 1064"/>
              <a:gd name="T83" fmla="*/ 128494 h 1077"/>
              <a:gd name="T84" fmla="*/ 72951 w 1064"/>
              <a:gd name="T85" fmla="*/ 134778 h 1077"/>
              <a:gd name="T86" fmla="*/ 74249 w 1064"/>
              <a:gd name="T87" fmla="*/ 120928 h 1077"/>
              <a:gd name="T88" fmla="*/ 85412 w 1064"/>
              <a:gd name="T89" fmla="*/ 126442 h 1077"/>
              <a:gd name="T90" fmla="*/ 95407 w 1064"/>
              <a:gd name="T91" fmla="*/ 129520 h 1077"/>
              <a:gd name="T92" fmla="*/ 91902 w 1064"/>
              <a:gd name="T93" fmla="*/ 116055 h 1077"/>
              <a:gd name="T94" fmla="*/ 104234 w 1064"/>
              <a:gd name="T95" fmla="*/ 117466 h 1077"/>
              <a:gd name="T96" fmla="*/ 114748 w 1064"/>
              <a:gd name="T97" fmla="*/ 116825 h 1077"/>
              <a:gd name="T98" fmla="*/ 106700 w 1064"/>
              <a:gd name="T99" fmla="*/ 105411 h 1077"/>
              <a:gd name="T100" fmla="*/ 118772 w 1064"/>
              <a:gd name="T101" fmla="*/ 102590 h 1077"/>
              <a:gd name="T102" fmla="*/ 128507 w 1064"/>
              <a:gd name="T103" fmla="*/ 98487 h 1077"/>
              <a:gd name="T104" fmla="*/ 117084 w 1064"/>
              <a:gd name="T105" fmla="*/ 90408 h 1077"/>
              <a:gd name="T106" fmla="*/ 127469 w 1064"/>
              <a:gd name="T107" fmla="*/ 83739 h 1077"/>
              <a:gd name="T108" fmla="*/ 135127 w 1064"/>
              <a:gd name="T109" fmla="*/ 7668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Freeform 11"/>
          <p:cNvSpPr>
            <a:spLocks noChangeArrowheads="1"/>
          </p:cNvSpPr>
          <p:nvPr/>
        </p:nvSpPr>
        <p:spPr bwMode="auto">
          <a:xfrm>
            <a:off x="5610226" y="1651001"/>
            <a:ext cx="138113" cy="138113"/>
          </a:xfrm>
          <a:custGeom>
            <a:avLst/>
            <a:gdLst>
              <a:gd name="T0" fmla="*/ 123445 w 1064"/>
              <a:gd name="T1" fmla="*/ 73481 h 1077"/>
              <a:gd name="T2" fmla="*/ 121498 w 1064"/>
              <a:gd name="T3" fmla="*/ 65145 h 1077"/>
              <a:gd name="T4" fmla="*/ 135127 w 1064"/>
              <a:gd name="T5" fmla="*/ 61426 h 1077"/>
              <a:gd name="T6" fmla="*/ 127469 w 1064"/>
              <a:gd name="T7" fmla="*/ 54373 h 1077"/>
              <a:gd name="T8" fmla="*/ 117084 w 1064"/>
              <a:gd name="T9" fmla="*/ 47577 h 1077"/>
              <a:gd name="T10" fmla="*/ 128507 w 1064"/>
              <a:gd name="T11" fmla="*/ 39497 h 1077"/>
              <a:gd name="T12" fmla="*/ 118772 w 1064"/>
              <a:gd name="T13" fmla="*/ 35394 h 1077"/>
              <a:gd name="T14" fmla="*/ 106700 w 1064"/>
              <a:gd name="T15" fmla="*/ 32701 h 1077"/>
              <a:gd name="T16" fmla="*/ 114748 w 1064"/>
              <a:gd name="T17" fmla="*/ 21159 h 1077"/>
              <a:gd name="T18" fmla="*/ 104234 w 1064"/>
              <a:gd name="T19" fmla="*/ 20646 h 1077"/>
              <a:gd name="T20" fmla="*/ 91902 w 1064"/>
              <a:gd name="T21" fmla="*/ 22057 h 1077"/>
              <a:gd name="T22" fmla="*/ 95407 w 1064"/>
              <a:gd name="T23" fmla="*/ 8592 h 1077"/>
              <a:gd name="T24" fmla="*/ 85412 w 1064"/>
              <a:gd name="T25" fmla="*/ 11670 h 1077"/>
              <a:gd name="T26" fmla="*/ 74249 w 1064"/>
              <a:gd name="T27" fmla="*/ 17184 h 1077"/>
              <a:gd name="T28" fmla="*/ 72951 w 1064"/>
              <a:gd name="T29" fmla="*/ 3334 h 1077"/>
              <a:gd name="T30" fmla="*/ 64513 w 1064"/>
              <a:gd name="T31" fmla="*/ 9618 h 1077"/>
              <a:gd name="T32" fmla="*/ 56076 w 1064"/>
              <a:gd name="T33" fmla="*/ 18466 h 1077"/>
              <a:gd name="T34" fmla="*/ 49975 w 1064"/>
              <a:gd name="T35" fmla="*/ 5899 h 1077"/>
              <a:gd name="T36" fmla="*/ 44264 w 1064"/>
              <a:gd name="T37" fmla="*/ 14747 h 1077"/>
              <a:gd name="T38" fmla="*/ 39331 w 1064"/>
              <a:gd name="T39" fmla="*/ 26032 h 1077"/>
              <a:gd name="T40" fmla="*/ 29336 w 1064"/>
              <a:gd name="T41" fmla="*/ 16158 h 1077"/>
              <a:gd name="T42" fmla="*/ 27000 w 1064"/>
              <a:gd name="T43" fmla="*/ 26417 h 1077"/>
              <a:gd name="T44" fmla="*/ 26351 w 1064"/>
              <a:gd name="T45" fmla="*/ 38600 h 1077"/>
              <a:gd name="T46" fmla="*/ 13500 w 1064"/>
              <a:gd name="T47" fmla="*/ 32829 h 1077"/>
              <a:gd name="T48" fmla="*/ 14798 w 1064"/>
              <a:gd name="T49" fmla="*/ 43216 h 1077"/>
              <a:gd name="T50" fmla="*/ 18432 w 1064"/>
              <a:gd name="T51" fmla="*/ 54886 h 1077"/>
              <a:gd name="T52" fmla="*/ 4284 w 1064"/>
              <a:gd name="T53" fmla="*/ 53860 h 1077"/>
              <a:gd name="T54" fmla="*/ 9086 w 1064"/>
              <a:gd name="T55" fmla="*/ 63093 h 1077"/>
              <a:gd name="T56" fmla="*/ 16355 w 1064"/>
              <a:gd name="T57" fmla="*/ 68992 h 1077"/>
              <a:gd name="T58" fmla="*/ 9086 w 1064"/>
              <a:gd name="T59" fmla="*/ 75020 h 1077"/>
              <a:gd name="T60" fmla="*/ 4284 w 1064"/>
              <a:gd name="T61" fmla="*/ 84253 h 1077"/>
              <a:gd name="T62" fmla="*/ 18432 w 1064"/>
              <a:gd name="T63" fmla="*/ 83099 h 1077"/>
              <a:gd name="T64" fmla="*/ 14798 w 1064"/>
              <a:gd name="T65" fmla="*/ 94897 h 1077"/>
              <a:gd name="T66" fmla="*/ 13500 w 1064"/>
              <a:gd name="T67" fmla="*/ 105284 h 1077"/>
              <a:gd name="T68" fmla="*/ 26351 w 1064"/>
              <a:gd name="T69" fmla="*/ 99385 h 1077"/>
              <a:gd name="T70" fmla="*/ 27000 w 1064"/>
              <a:gd name="T71" fmla="*/ 111696 h 1077"/>
              <a:gd name="T72" fmla="*/ 29336 w 1064"/>
              <a:gd name="T73" fmla="*/ 121827 h 1077"/>
              <a:gd name="T74" fmla="*/ 39331 w 1064"/>
              <a:gd name="T75" fmla="*/ 112081 h 1077"/>
              <a:gd name="T76" fmla="*/ 44264 w 1064"/>
              <a:gd name="T77" fmla="*/ 123366 h 1077"/>
              <a:gd name="T78" fmla="*/ 49975 w 1064"/>
              <a:gd name="T79" fmla="*/ 132086 h 1077"/>
              <a:gd name="T80" fmla="*/ 56076 w 1064"/>
              <a:gd name="T81" fmla="*/ 119518 h 1077"/>
              <a:gd name="T82" fmla="*/ 64513 w 1064"/>
              <a:gd name="T83" fmla="*/ 128495 h 1077"/>
              <a:gd name="T84" fmla="*/ 72951 w 1064"/>
              <a:gd name="T85" fmla="*/ 134779 h 1077"/>
              <a:gd name="T86" fmla="*/ 74249 w 1064"/>
              <a:gd name="T87" fmla="*/ 120929 h 1077"/>
              <a:gd name="T88" fmla="*/ 85412 w 1064"/>
              <a:gd name="T89" fmla="*/ 126443 h 1077"/>
              <a:gd name="T90" fmla="*/ 95407 w 1064"/>
              <a:gd name="T91" fmla="*/ 129521 h 1077"/>
              <a:gd name="T92" fmla="*/ 91902 w 1064"/>
              <a:gd name="T93" fmla="*/ 116056 h 1077"/>
              <a:gd name="T94" fmla="*/ 104234 w 1064"/>
              <a:gd name="T95" fmla="*/ 117467 h 1077"/>
              <a:gd name="T96" fmla="*/ 114748 w 1064"/>
              <a:gd name="T97" fmla="*/ 116825 h 1077"/>
              <a:gd name="T98" fmla="*/ 106700 w 1064"/>
              <a:gd name="T99" fmla="*/ 105412 h 1077"/>
              <a:gd name="T100" fmla="*/ 118772 w 1064"/>
              <a:gd name="T101" fmla="*/ 102591 h 1077"/>
              <a:gd name="T102" fmla="*/ 128507 w 1064"/>
              <a:gd name="T103" fmla="*/ 98487 h 1077"/>
              <a:gd name="T104" fmla="*/ 117084 w 1064"/>
              <a:gd name="T105" fmla="*/ 90408 h 1077"/>
              <a:gd name="T106" fmla="*/ 127469 w 1064"/>
              <a:gd name="T107" fmla="*/ 83740 h 1077"/>
              <a:gd name="T108" fmla="*/ 135127 w 1064"/>
              <a:gd name="T109" fmla="*/ 76687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Freeform 11"/>
          <p:cNvSpPr>
            <a:spLocks noChangeArrowheads="1"/>
          </p:cNvSpPr>
          <p:nvPr/>
        </p:nvSpPr>
        <p:spPr bwMode="auto">
          <a:xfrm>
            <a:off x="6992939" y="1952626"/>
            <a:ext cx="136525" cy="138113"/>
          </a:xfrm>
          <a:custGeom>
            <a:avLst/>
            <a:gdLst>
              <a:gd name="T0" fmla="*/ 122026 w 1064"/>
              <a:gd name="T1" fmla="*/ 73481 h 1077"/>
              <a:gd name="T2" fmla="*/ 120101 w 1064"/>
              <a:gd name="T3" fmla="*/ 65145 h 1077"/>
              <a:gd name="T4" fmla="*/ 133574 w 1064"/>
              <a:gd name="T5" fmla="*/ 61426 h 1077"/>
              <a:gd name="T6" fmla="*/ 126003 w 1064"/>
              <a:gd name="T7" fmla="*/ 54373 h 1077"/>
              <a:gd name="T8" fmla="*/ 115738 w 1064"/>
              <a:gd name="T9" fmla="*/ 47577 h 1077"/>
              <a:gd name="T10" fmla="*/ 127030 w 1064"/>
              <a:gd name="T11" fmla="*/ 39497 h 1077"/>
              <a:gd name="T12" fmla="*/ 117406 w 1064"/>
              <a:gd name="T13" fmla="*/ 35394 h 1077"/>
              <a:gd name="T14" fmla="*/ 105473 w 1064"/>
              <a:gd name="T15" fmla="*/ 32701 h 1077"/>
              <a:gd name="T16" fmla="*/ 113429 w 1064"/>
              <a:gd name="T17" fmla="*/ 21159 h 1077"/>
              <a:gd name="T18" fmla="*/ 103035 w 1064"/>
              <a:gd name="T19" fmla="*/ 20646 h 1077"/>
              <a:gd name="T20" fmla="*/ 90846 w 1064"/>
              <a:gd name="T21" fmla="*/ 22057 h 1077"/>
              <a:gd name="T22" fmla="*/ 94310 w 1064"/>
              <a:gd name="T23" fmla="*/ 8592 h 1077"/>
              <a:gd name="T24" fmla="*/ 84430 w 1064"/>
              <a:gd name="T25" fmla="*/ 11670 h 1077"/>
              <a:gd name="T26" fmla="*/ 73395 w 1064"/>
              <a:gd name="T27" fmla="*/ 17184 h 1077"/>
              <a:gd name="T28" fmla="*/ 72112 w 1064"/>
              <a:gd name="T29" fmla="*/ 3334 h 1077"/>
              <a:gd name="T30" fmla="*/ 63772 w 1064"/>
              <a:gd name="T31" fmla="*/ 9618 h 1077"/>
              <a:gd name="T32" fmla="*/ 55431 w 1064"/>
              <a:gd name="T33" fmla="*/ 18466 h 1077"/>
              <a:gd name="T34" fmla="*/ 49400 w 1064"/>
              <a:gd name="T35" fmla="*/ 5899 h 1077"/>
              <a:gd name="T36" fmla="*/ 43755 w 1064"/>
              <a:gd name="T37" fmla="*/ 14747 h 1077"/>
              <a:gd name="T38" fmla="*/ 38879 w 1064"/>
              <a:gd name="T39" fmla="*/ 26032 h 1077"/>
              <a:gd name="T40" fmla="*/ 28999 w 1064"/>
              <a:gd name="T41" fmla="*/ 16158 h 1077"/>
              <a:gd name="T42" fmla="*/ 26689 w 1064"/>
              <a:gd name="T43" fmla="*/ 26417 h 1077"/>
              <a:gd name="T44" fmla="*/ 26048 w 1064"/>
              <a:gd name="T45" fmla="*/ 38600 h 1077"/>
              <a:gd name="T46" fmla="*/ 13345 w 1064"/>
              <a:gd name="T47" fmla="*/ 32829 h 1077"/>
              <a:gd name="T48" fmla="*/ 14628 w 1064"/>
              <a:gd name="T49" fmla="*/ 43216 h 1077"/>
              <a:gd name="T50" fmla="*/ 18220 w 1064"/>
              <a:gd name="T51" fmla="*/ 54886 h 1077"/>
              <a:gd name="T52" fmla="*/ 4234 w 1064"/>
              <a:gd name="T53" fmla="*/ 53860 h 1077"/>
              <a:gd name="T54" fmla="*/ 8982 w 1064"/>
              <a:gd name="T55" fmla="*/ 63093 h 1077"/>
              <a:gd name="T56" fmla="*/ 16167 w 1064"/>
              <a:gd name="T57" fmla="*/ 68992 h 1077"/>
              <a:gd name="T58" fmla="*/ 8982 w 1064"/>
              <a:gd name="T59" fmla="*/ 75020 h 1077"/>
              <a:gd name="T60" fmla="*/ 4234 w 1064"/>
              <a:gd name="T61" fmla="*/ 84253 h 1077"/>
              <a:gd name="T62" fmla="*/ 18220 w 1064"/>
              <a:gd name="T63" fmla="*/ 83099 h 1077"/>
              <a:gd name="T64" fmla="*/ 14628 w 1064"/>
              <a:gd name="T65" fmla="*/ 94897 h 1077"/>
              <a:gd name="T66" fmla="*/ 13345 w 1064"/>
              <a:gd name="T67" fmla="*/ 105284 h 1077"/>
              <a:gd name="T68" fmla="*/ 26048 w 1064"/>
              <a:gd name="T69" fmla="*/ 99385 h 1077"/>
              <a:gd name="T70" fmla="*/ 26689 w 1064"/>
              <a:gd name="T71" fmla="*/ 111696 h 1077"/>
              <a:gd name="T72" fmla="*/ 28999 w 1064"/>
              <a:gd name="T73" fmla="*/ 121827 h 1077"/>
              <a:gd name="T74" fmla="*/ 38879 w 1064"/>
              <a:gd name="T75" fmla="*/ 112081 h 1077"/>
              <a:gd name="T76" fmla="*/ 43755 w 1064"/>
              <a:gd name="T77" fmla="*/ 123366 h 1077"/>
              <a:gd name="T78" fmla="*/ 49400 w 1064"/>
              <a:gd name="T79" fmla="*/ 132086 h 1077"/>
              <a:gd name="T80" fmla="*/ 55431 w 1064"/>
              <a:gd name="T81" fmla="*/ 119518 h 1077"/>
              <a:gd name="T82" fmla="*/ 63772 w 1064"/>
              <a:gd name="T83" fmla="*/ 128495 h 1077"/>
              <a:gd name="T84" fmla="*/ 72112 w 1064"/>
              <a:gd name="T85" fmla="*/ 134779 h 1077"/>
              <a:gd name="T86" fmla="*/ 73395 w 1064"/>
              <a:gd name="T87" fmla="*/ 120929 h 1077"/>
              <a:gd name="T88" fmla="*/ 84430 w 1064"/>
              <a:gd name="T89" fmla="*/ 126443 h 1077"/>
              <a:gd name="T90" fmla="*/ 94310 w 1064"/>
              <a:gd name="T91" fmla="*/ 129521 h 1077"/>
              <a:gd name="T92" fmla="*/ 90846 w 1064"/>
              <a:gd name="T93" fmla="*/ 116056 h 1077"/>
              <a:gd name="T94" fmla="*/ 103035 w 1064"/>
              <a:gd name="T95" fmla="*/ 117467 h 1077"/>
              <a:gd name="T96" fmla="*/ 113429 w 1064"/>
              <a:gd name="T97" fmla="*/ 116825 h 1077"/>
              <a:gd name="T98" fmla="*/ 105473 w 1064"/>
              <a:gd name="T99" fmla="*/ 105412 h 1077"/>
              <a:gd name="T100" fmla="*/ 117406 w 1064"/>
              <a:gd name="T101" fmla="*/ 102591 h 1077"/>
              <a:gd name="T102" fmla="*/ 127030 w 1064"/>
              <a:gd name="T103" fmla="*/ 98487 h 1077"/>
              <a:gd name="T104" fmla="*/ 115738 w 1064"/>
              <a:gd name="T105" fmla="*/ 90408 h 1077"/>
              <a:gd name="T106" fmla="*/ 126003 w 1064"/>
              <a:gd name="T107" fmla="*/ 83740 h 1077"/>
              <a:gd name="T108" fmla="*/ 133574 w 1064"/>
              <a:gd name="T109" fmla="*/ 76687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Freeform 11"/>
          <p:cNvSpPr>
            <a:spLocks noChangeArrowheads="1"/>
          </p:cNvSpPr>
          <p:nvPr/>
        </p:nvSpPr>
        <p:spPr bwMode="auto">
          <a:xfrm>
            <a:off x="6003926" y="2876551"/>
            <a:ext cx="136525" cy="139700"/>
          </a:xfrm>
          <a:custGeom>
            <a:avLst/>
            <a:gdLst>
              <a:gd name="T0" fmla="*/ 122026 w 1064"/>
              <a:gd name="T1" fmla="*/ 74325 h 1077"/>
              <a:gd name="T2" fmla="*/ 120101 w 1064"/>
              <a:gd name="T3" fmla="*/ 65894 h 1077"/>
              <a:gd name="T4" fmla="*/ 133574 w 1064"/>
              <a:gd name="T5" fmla="*/ 62132 h 1077"/>
              <a:gd name="T6" fmla="*/ 126003 w 1064"/>
              <a:gd name="T7" fmla="*/ 54998 h 1077"/>
              <a:gd name="T8" fmla="*/ 115738 w 1064"/>
              <a:gd name="T9" fmla="*/ 48123 h 1077"/>
              <a:gd name="T10" fmla="*/ 127030 w 1064"/>
              <a:gd name="T11" fmla="*/ 39951 h 1077"/>
              <a:gd name="T12" fmla="*/ 117406 w 1064"/>
              <a:gd name="T13" fmla="*/ 35801 h 1077"/>
              <a:gd name="T14" fmla="*/ 105473 w 1064"/>
              <a:gd name="T15" fmla="*/ 33077 h 1077"/>
              <a:gd name="T16" fmla="*/ 113429 w 1064"/>
              <a:gd name="T17" fmla="*/ 21403 h 1077"/>
              <a:gd name="T18" fmla="*/ 103035 w 1064"/>
              <a:gd name="T19" fmla="*/ 20884 h 1077"/>
              <a:gd name="T20" fmla="*/ 90846 w 1064"/>
              <a:gd name="T21" fmla="*/ 22310 h 1077"/>
              <a:gd name="T22" fmla="*/ 94310 w 1064"/>
              <a:gd name="T23" fmla="*/ 8691 h 1077"/>
              <a:gd name="T24" fmla="*/ 84430 w 1064"/>
              <a:gd name="T25" fmla="*/ 11804 h 1077"/>
              <a:gd name="T26" fmla="*/ 73395 w 1064"/>
              <a:gd name="T27" fmla="*/ 17381 h 1077"/>
              <a:gd name="T28" fmla="*/ 72112 w 1064"/>
              <a:gd name="T29" fmla="*/ 3373 h 1077"/>
              <a:gd name="T30" fmla="*/ 63772 w 1064"/>
              <a:gd name="T31" fmla="*/ 9728 h 1077"/>
              <a:gd name="T32" fmla="*/ 55431 w 1064"/>
              <a:gd name="T33" fmla="*/ 18679 h 1077"/>
              <a:gd name="T34" fmla="*/ 49400 w 1064"/>
              <a:gd name="T35" fmla="*/ 5967 h 1077"/>
              <a:gd name="T36" fmla="*/ 43755 w 1064"/>
              <a:gd name="T37" fmla="*/ 14917 h 1077"/>
              <a:gd name="T38" fmla="*/ 38879 w 1064"/>
              <a:gd name="T39" fmla="*/ 26332 h 1077"/>
              <a:gd name="T40" fmla="*/ 28999 w 1064"/>
              <a:gd name="T41" fmla="*/ 16344 h 1077"/>
              <a:gd name="T42" fmla="*/ 26689 w 1064"/>
              <a:gd name="T43" fmla="*/ 26721 h 1077"/>
              <a:gd name="T44" fmla="*/ 26048 w 1064"/>
              <a:gd name="T45" fmla="*/ 39043 h 1077"/>
              <a:gd name="T46" fmla="*/ 13345 w 1064"/>
              <a:gd name="T47" fmla="*/ 33206 h 1077"/>
              <a:gd name="T48" fmla="*/ 14628 w 1064"/>
              <a:gd name="T49" fmla="*/ 43713 h 1077"/>
              <a:gd name="T50" fmla="*/ 18220 w 1064"/>
              <a:gd name="T51" fmla="*/ 55517 h 1077"/>
              <a:gd name="T52" fmla="*/ 4234 w 1064"/>
              <a:gd name="T53" fmla="*/ 54479 h 1077"/>
              <a:gd name="T54" fmla="*/ 8982 w 1064"/>
              <a:gd name="T55" fmla="*/ 63818 h 1077"/>
              <a:gd name="T56" fmla="*/ 16167 w 1064"/>
              <a:gd name="T57" fmla="*/ 69785 h 1077"/>
              <a:gd name="T58" fmla="*/ 8982 w 1064"/>
              <a:gd name="T59" fmla="*/ 75882 h 1077"/>
              <a:gd name="T60" fmla="*/ 4234 w 1064"/>
              <a:gd name="T61" fmla="*/ 85221 h 1077"/>
              <a:gd name="T62" fmla="*/ 18220 w 1064"/>
              <a:gd name="T63" fmla="*/ 84053 h 1077"/>
              <a:gd name="T64" fmla="*/ 14628 w 1064"/>
              <a:gd name="T65" fmla="*/ 95987 h 1077"/>
              <a:gd name="T66" fmla="*/ 13345 w 1064"/>
              <a:gd name="T67" fmla="*/ 106494 h 1077"/>
              <a:gd name="T68" fmla="*/ 26048 w 1064"/>
              <a:gd name="T69" fmla="*/ 100527 h 1077"/>
              <a:gd name="T70" fmla="*/ 26689 w 1064"/>
              <a:gd name="T71" fmla="*/ 112979 h 1077"/>
              <a:gd name="T72" fmla="*/ 28999 w 1064"/>
              <a:gd name="T73" fmla="*/ 123227 h 1077"/>
              <a:gd name="T74" fmla="*/ 38879 w 1064"/>
              <a:gd name="T75" fmla="*/ 113368 h 1077"/>
              <a:gd name="T76" fmla="*/ 43755 w 1064"/>
              <a:gd name="T77" fmla="*/ 124783 h 1077"/>
              <a:gd name="T78" fmla="*/ 49400 w 1064"/>
              <a:gd name="T79" fmla="*/ 133604 h 1077"/>
              <a:gd name="T80" fmla="*/ 55431 w 1064"/>
              <a:gd name="T81" fmla="*/ 120892 h 1077"/>
              <a:gd name="T82" fmla="*/ 63772 w 1064"/>
              <a:gd name="T83" fmla="*/ 129972 h 1077"/>
              <a:gd name="T84" fmla="*/ 72112 w 1064"/>
              <a:gd name="T85" fmla="*/ 136327 h 1077"/>
              <a:gd name="T86" fmla="*/ 73395 w 1064"/>
              <a:gd name="T87" fmla="*/ 122319 h 1077"/>
              <a:gd name="T88" fmla="*/ 84430 w 1064"/>
              <a:gd name="T89" fmla="*/ 127896 h 1077"/>
              <a:gd name="T90" fmla="*/ 94310 w 1064"/>
              <a:gd name="T91" fmla="*/ 131009 h 1077"/>
              <a:gd name="T92" fmla="*/ 90846 w 1064"/>
              <a:gd name="T93" fmla="*/ 117389 h 1077"/>
              <a:gd name="T94" fmla="*/ 103035 w 1064"/>
              <a:gd name="T95" fmla="*/ 118816 h 1077"/>
              <a:gd name="T96" fmla="*/ 113429 w 1064"/>
              <a:gd name="T97" fmla="*/ 118168 h 1077"/>
              <a:gd name="T98" fmla="*/ 105473 w 1064"/>
              <a:gd name="T99" fmla="*/ 106623 h 1077"/>
              <a:gd name="T100" fmla="*/ 117406 w 1064"/>
              <a:gd name="T101" fmla="*/ 103770 h 1077"/>
              <a:gd name="T102" fmla="*/ 127030 w 1064"/>
              <a:gd name="T103" fmla="*/ 99619 h 1077"/>
              <a:gd name="T104" fmla="*/ 115738 w 1064"/>
              <a:gd name="T105" fmla="*/ 91447 h 1077"/>
              <a:gd name="T106" fmla="*/ 126003 w 1064"/>
              <a:gd name="T107" fmla="*/ 84702 h 1077"/>
              <a:gd name="T108" fmla="*/ 133574 w 1064"/>
              <a:gd name="T109" fmla="*/ 77568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Freeform 11"/>
          <p:cNvSpPr>
            <a:spLocks noChangeArrowheads="1"/>
          </p:cNvSpPr>
          <p:nvPr/>
        </p:nvSpPr>
        <p:spPr bwMode="auto">
          <a:xfrm>
            <a:off x="5522914" y="2447926"/>
            <a:ext cx="136525" cy="139700"/>
          </a:xfrm>
          <a:custGeom>
            <a:avLst/>
            <a:gdLst>
              <a:gd name="T0" fmla="*/ 122026 w 1064"/>
              <a:gd name="T1" fmla="*/ 74325 h 1077"/>
              <a:gd name="T2" fmla="*/ 120101 w 1064"/>
              <a:gd name="T3" fmla="*/ 65894 h 1077"/>
              <a:gd name="T4" fmla="*/ 133574 w 1064"/>
              <a:gd name="T5" fmla="*/ 62132 h 1077"/>
              <a:gd name="T6" fmla="*/ 126003 w 1064"/>
              <a:gd name="T7" fmla="*/ 54998 h 1077"/>
              <a:gd name="T8" fmla="*/ 115738 w 1064"/>
              <a:gd name="T9" fmla="*/ 48123 h 1077"/>
              <a:gd name="T10" fmla="*/ 127030 w 1064"/>
              <a:gd name="T11" fmla="*/ 39951 h 1077"/>
              <a:gd name="T12" fmla="*/ 117406 w 1064"/>
              <a:gd name="T13" fmla="*/ 35801 h 1077"/>
              <a:gd name="T14" fmla="*/ 105473 w 1064"/>
              <a:gd name="T15" fmla="*/ 33077 h 1077"/>
              <a:gd name="T16" fmla="*/ 113429 w 1064"/>
              <a:gd name="T17" fmla="*/ 21403 h 1077"/>
              <a:gd name="T18" fmla="*/ 103035 w 1064"/>
              <a:gd name="T19" fmla="*/ 20884 h 1077"/>
              <a:gd name="T20" fmla="*/ 90846 w 1064"/>
              <a:gd name="T21" fmla="*/ 22310 h 1077"/>
              <a:gd name="T22" fmla="*/ 94310 w 1064"/>
              <a:gd name="T23" fmla="*/ 8691 h 1077"/>
              <a:gd name="T24" fmla="*/ 84430 w 1064"/>
              <a:gd name="T25" fmla="*/ 11804 h 1077"/>
              <a:gd name="T26" fmla="*/ 73395 w 1064"/>
              <a:gd name="T27" fmla="*/ 17381 h 1077"/>
              <a:gd name="T28" fmla="*/ 72112 w 1064"/>
              <a:gd name="T29" fmla="*/ 3373 h 1077"/>
              <a:gd name="T30" fmla="*/ 63772 w 1064"/>
              <a:gd name="T31" fmla="*/ 9728 h 1077"/>
              <a:gd name="T32" fmla="*/ 55431 w 1064"/>
              <a:gd name="T33" fmla="*/ 18679 h 1077"/>
              <a:gd name="T34" fmla="*/ 49400 w 1064"/>
              <a:gd name="T35" fmla="*/ 5967 h 1077"/>
              <a:gd name="T36" fmla="*/ 43755 w 1064"/>
              <a:gd name="T37" fmla="*/ 14917 h 1077"/>
              <a:gd name="T38" fmla="*/ 38879 w 1064"/>
              <a:gd name="T39" fmla="*/ 26332 h 1077"/>
              <a:gd name="T40" fmla="*/ 28999 w 1064"/>
              <a:gd name="T41" fmla="*/ 16344 h 1077"/>
              <a:gd name="T42" fmla="*/ 26689 w 1064"/>
              <a:gd name="T43" fmla="*/ 26721 h 1077"/>
              <a:gd name="T44" fmla="*/ 26048 w 1064"/>
              <a:gd name="T45" fmla="*/ 39043 h 1077"/>
              <a:gd name="T46" fmla="*/ 13345 w 1064"/>
              <a:gd name="T47" fmla="*/ 33206 h 1077"/>
              <a:gd name="T48" fmla="*/ 14628 w 1064"/>
              <a:gd name="T49" fmla="*/ 43713 h 1077"/>
              <a:gd name="T50" fmla="*/ 18220 w 1064"/>
              <a:gd name="T51" fmla="*/ 55517 h 1077"/>
              <a:gd name="T52" fmla="*/ 4234 w 1064"/>
              <a:gd name="T53" fmla="*/ 54479 h 1077"/>
              <a:gd name="T54" fmla="*/ 8982 w 1064"/>
              <a:gd name="T55" fmla="*/ 63818 h 1077"/>
              <a:gd name="T56" fmla="*/ 16167 w 1064"/>
              <a:gd name="T57" fmla="*/ 69785 h 1077"/>
              <a:gd name="T58" fmla="*/ 8982 w 1064"/>
              <a:gd name="T59" fmla="*/ 75882 h 1077"/>
              <a:gd name="T60" fmla="*/ 4234 w 1064"/>
              <a:gd name="T61" fmla="*/ 85221 h 1077"/>
              <a:gd name="T62" fmla="*/ 18220 w 1064"/>
              <a:gd name="T63" fmla="*/ 84053 h 1077"/>
              <a:gd name="T64" fmla="*/ 14628 w 1064"/>
              <a:gd name="T65" fmla="*/ 95987 h 1077"/>
              <a:gd name="T66" fmla="*/ 13345 w 1064"/>
              <a:gd name="T67" fmla="*/ 106494 h 1077"/>
              <a:gd name="T68" fmla="*/ 26048 w 1064"/>
              <a:gd name="T69" fmla="*/ 100527 h 1077"/>
              <a:gd name="T70" fmla="*/ 26689 w 1064"/>
              <a:gd name="T71" fmla="*/ 112979 h 1077"/>
              <a:gd name="T72" fmla="*/ 28999 w 1064"/>
              <a:gd name="T73" fmla="*/ 123227 h 1077"/>
              <a:gd name="T74" fmla="*/ 38879 w 1064"/>
              <a:gd name="T75" fmla="*/ 113368 h 1077"/>
              <a:gd name="T76" fmla="*/ 43755 w 1064"/>
              <a:gd name="T77" fmla="*/ 124783 h 1077"/>
              <a:gd name="T78" fmla="*/ 49400 w 1064"/>
              <a:gd name="T79" fmla="*/ 133604 h 1077"/>
              <a:gd name="T80" fmla="*/ 55431 w 1064"/>
              <a:gd name="T81" fmla="*/ 120892 h 1077"/>
              <a:gd name="T82" fmla="*/ 63772 w 1064"/>
              <a:gd name="T83" fmla="*/ 129972 h 1077"/>
              <a:gd name="T84" fmla="*/ 72112 w 1064"/>
              <a:gd name="T85" fmla="*/ 136327 h 1077"/>
              <a:gd name="T86" fmla="*/ 73395 w 1064"/>
              <a:gd name="T87" fmla="*/ 122319 h 1077"/>
              <a:gd name="T88" fmla="*/ 84430 w 1064"/>
              <a:gd name="T89" fmla="*/ 127896 h 1077"/>
              <a:gd name="T90" fmla="*/ 94310 w 1064"/>
              <a:gd name="T91" fmla="*/ 131009 h 1077"/>
              <a:gd name="T92" fmla="*/ 90846 w 1064"/>
              <a:gd name="T93" fmla="*/ 117389 h 1077"/>
              <a:gd name="T94" fmla="*/ 103035 w 1064"/>
              <a:gd name="T95" fmla="*/ 118816 h 1077"/>
              <a:gd name="T96" fmla="*/ 113429 w 1064"/>
              <a:gd name="T97" fmla="*/ 118168 h 1077"/>
              <a:gd name="T98" fmla="*/ 105473 w 1064"/>
              <a:gd name="T99" fmla="*/ 106623 h 1077"/>
              <a:gd name="T100" fmla="*/ 117406 w 1064"/>
              <a:gd name="T101" fmla="*/ 103770 h 1077"/>
              <a:gd name="T102" fmla="*/ 127030 w 1064"/>
              <a:gd name="T103" fmla="*/ 99619 h 1077"/>
              <a:gd name="T104" fmla="*/ 115738 w 1064"/>
              <a:gd name="T105" fmla="*/ 91447 h 1077"/>
              <a:gd name="T106" fmla="*/ 126003 w 1064"/>
              <a:gd name="T107" fmla="*/ 84702 h 1077"/>
              <a:gd name="T108" fmla="*/ 133574 w 1064"/>
              <a:gd name="T109" fmla="*/ 77568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Freeform 11"/>
          <p:cNvSpPr>
            <a:spLocks noChangeArrowheads="1"/>
          </p:cNvSpPr>
          <p:nvPr/>
        </p:nvSpPr>
        <p:spPr bwMode="auto">
          <a:xfrm>
            <a:off x="6740526" y="2708277"/>
            <a:ext cx="138113" cy="138113"/>
          </a:xfrm>
          <a:custGeom>
            <a:avLst/>
            <a:gdLst>
              <a:gd name="T0" fmla="*/ 123445 w 1064"/>
              <a:gd name="T1" fmla="*/ 73481 h 1077"/>
              <a:gd name="T2" fmla="*/ 121498 w 1064"/>
              <a:gd name="T3" fmla="*/ 65145 h 1077"/>
              <a:gd name="T4" fmla="*/ 135127 w 1064"/>
              <a:gd name="T5" fmla="*/ 61426 h 1077"/>
              <a:gd name="T6" fmla="*/ 127469 w 1064"/>
              <a:gd name="T7" fmla="*/ 54373 h 1077"/>
              <a:gd name="T8" fmla="*/ 117084 w 1064"/>
              <a:gd name="T9" fmla="*/ 47577 h 1077"/>
              <a:gd name="T10" fmla="*/ 128507 w 1064"/>
              <a:gd name="T11" fmla="*/ 39497 h 1077"/>
              <a:gd name="T12" fmla="*/ 118772 w 1064"/>
              <a:gd name="T13" fmla="*/ 35394 h 1077"/>
              <a:gd name="T14" fmla="*/ 106700 w 1064"/>
              <a:gd name="T15" fmla="*/ 32701 h 1077"/>
              <a:gd name="T16" fmla="*/ 114748 w 1064"/>
              <a:gd name="T17" fmla="*/ 21159 h 1077"/>
              <a:gd name="T18" fmla="*/ 104234 w 1064"/>
              <a:gd name="T19" fmla="*/ 20646 h 1077"/>
              <a:gd name="T20" fmla="*/ 91902 w 1064"/>
              <a:gd name="T21" fmla="*/ 22057 h 1077"/>
              <a:gd name="T22" fmla="*/ 95407 w 1064"/>
              <a:gd name="T23" fmla="*/ 8592 h 1077"/>
              <a:gd name="T24" fmla="*/ 85412 w 1064"/>
              <a:gd name="T25" fmla="*/ 11670 h 1077"/>
              <a:gd name="T26" fmla="*/ 74249 w 1064"/>
              <a:gd name="T27" fmla="*/ 17184 h 1077"/>
              <a:gd name="T28" fmla="*/ 72951 w 1064"/>
              <a:gd name="T29" fmla="*/ 3334 h 1077"/>
              <a:gd name="T30" fmla="*/ 64513 w 1064"/>
              <a:gd name="T31" fmla="*/ 9618 h 1077"/>
              <a:gd name="T32" fmla="*/ 56076 w 1064"/>
              <a:gd name="T33" fmla="*/ 18466 h 1077"/>
              <a:gd name="T34" fmla="*/ 49975 w 1064"/>
              <a:gd name="T35" fmla="*/ 5899 h 1077"/>
              <a:gd name="T36" fmla="*/ 44264 w 1064"/>
              <a:gd name="T37" fmla="*/ 14747 h 1077"/>
              <a:gd name="T38" fmla="*/ 39331 w 1064"/>
              <a:gd name="T39" fmla="*/ 26032 h 1077"/>
              <a:gd name="T40" fmla="*/ 29336 w 1064"/>
              <a:gd name="T41" fmla="*/ 16158 h 1077"/>
              <a:gd name="T42" fmla="*/ 27000 w 1064"/>
              <a:gd name="T43" fmla="*/ 26417 h 1077"/>
              <a:gd name="T44" fmla="*/ 26351 w 1064"/>
              <a:gd name="T45" fmla="*/ 38600 h 1077"/>
              <a:gd name="T46" fmla="*/ 13500 w 1064"/>
              <a:gd name="T47" fmla="*/ 32829 h 1077"/>
              <a:gd name="T48" fmla="*/ 14798 w 1064"/>
              <a:gd name="T49" fmla="*/ 43216 h 1077"/>
              <a:gd name="T50" fmla="*/ 18432 w 1064"/>
              <a:gd name="T51" fmla="*/ 54886 h 1077"/>
              <a:gd name="T52" fmla="*/ 4284 w 1064"/>
              <a:gd name="T53" fmla="*/ 53860 h 1077"/>
              <a:gd name="T54" fmla="*/ 9086 w 1064"/>
              <a:gd name="T55" fmla="*/ 63093 h 1077"/>
              <a:gd name="T56" fmla="*/ 16355 w 1064"/>
              <a:gd name="T57" fmla="*/ 68992 h 1077"/>
              <a:gd name="T58" fmla="*/ 9086 w 1064"/>
              <a:gd name="T59" fmla="*/ 75020 h 1077"/>
              <a:gd name="T60" fmla="*/ 4284 w 1064"/>
              <a:gd name="T61" fmla="*/ 84253 h 1077"/>
              <a:gd name="T62" fmla="*/ 18432 w 1064"/>
              <a:gd name="T63" fmla="*/ 83099 h 1077"/>
              <a:gd name="T64" fmla="*/ 14798 w 1064"/>
              <a:gd name="T65" fmla="*/ 94897 h 1077"/>
              <a:gd name="T66" fmla="*/ 13500 w 1064"/>
              <a:gd name="T67" fmla="*/ 105284 h 1077"/>
              <a:gd name="T68" fmla="*/ 26351 w 1064"/>
              <a:gd name="T69" fmla="*/ 99385 h 1077"/>
              <a:gd name="T70" fmla="*/ 27000 w 1064"/>
              <a:gd name="T71" fmla="*/ 111696 h 1077"/>
              <a:gd name="T72" fmla="*/ 29336 w 1064"/>
              <a:gd name="T73" fmla="*/ 121827 h 1077"/>
              <a:gd name="T74" fmla="*/ 39331 w 1064"/>
              <a:gd name="T75" fmla="*/ 112081 h 1077"/>
              <a:gd name="T76" fmla="*/ 44264 w 1064"/>
              <a:gd name="T77" fmla="*/ 123366 h 1077"/>
              <a:gd name="T78" fmla="*/ 49975 w 1064"/>
              <a:gd name="T79" fmla="*/ 132086 h 1077"/>
              <a:gd name="T80" fmla="*/ 56076 w 1064"/>
              <a:gd name="T81" fmla="*/ 119518 h 1077"/>
              <a:gd name="T82" fmla="*/ 64513 w 1064"/>
              <a:gd name="T83" fmla="*/ 128495 h 1077"/>
              <a:gd name="T84" fmla="*/ 72951 w 1064"/>
              <a:gd name="T85" fmla="*/ 134779 h 1077"/>
              <a:gd name="T86" fmla="*/ 74249 w 1064"/>
              <a:gd name="T87" fmla="*/ 120929 h 1077"/>
              <a:gd name="T88" fmla="*/ 85412 w 1064"/>
              <a:gd name="T89" fmla="*/ 126443 h 1077"/>
              <a:gd name="T90" fmla="*/ 95407 w 1064"/>
              <a:gd name="T91" fmla="*/ 129521 h 1077"/>
              <a:gd name="T92" fmla="*/ 91902 w 1064"/>
              <a:gd name="T93" fmla="*/ 116056 h 1077"/>
              <a:gd name="T94" fmla="*/ 104234 w 1064"/>
              <a:gd name="T95" fmla="*/ 117467 h 1077"/>
              <a:gd name="T96" fmla="*/ 114748 w 1064"/>
              <a:gd name="T97" fmla="*/ 116825 h 1077"/>
              <a:gd name="T98" fmla="*/ 106700 w 1064"/>
              <a:gd name="T99" fmla="*/ 105412 h 1077"/>
              <a:gd name="T100" fmla="*/ 118772 w 1064"/>
              <a:gd name="T101" fmla="*/ 102591 h 1077"/>
              <a:gd name="T102" fmla="*/ 128507 w 1064"/>
              <a:gd name="T103" fmla="*/ 98487 h 1077"/>
              <a:gd name="T104" fmla="*/ 117084 w 1064"/>
              <a:gd name="T105" fmla="*/ 90408 h 1077"/>
              <a:gd name="T106" fmla="*/ 127469 w 1064"/>
              <a:gd name="T107" fmla="*/ 83740 h 1077"/>
              <a:gd name="T108" fmla="*/ 135127 w 1064"/>
              <a:gd name="T109" fmla="*/ 76687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Freeform 11"/>
          <p:cNvSpPr>
            <a:spLocks noChangeArrowheads="1"/>
          </p:cNvSpPr>
          <p:nvPr/>
        </p:nvSpPr>
        <p:spPr bwMode="auto">
          <a:xfrm>
            <a:off x="6962777" y="2316163"/>
            <a:ext cx="138113" cy="138112"/>
          </a:xfrm>
          <a:custGeom>
            <a:avLst/>
            <a:gdLst>
              <a:gd name="T0" fmla="*/ 123445 w 1064"/>
              <a:gd name="T1" fmla="*/ 73480 h 1077"/>
              <a:gd name="T2" fmla="*/ 121498 w 1064"/>
              <a:gd name="T3" fmla="*/ 65145 h 1077"/>
              <a:gd name="T4" fmla="*/ 135127 w 1064"/>
              <a:gd name="T5" fmla="*/ 61426 h 1077"/>
              <a:gd name="T6" fmla="*/ 127469 w 1064"/>
              <a:gd name="T7" fmla="*/ 54373 h 1077"/>
              <a:gd name="T8" fmla="*/ 117084 w 1064"/>
              <a:gd name="T9" fmla="*/ 47576 h 1077"/>
              <a:gd name="T10" fmla="*/ 128507 w 1064"/>
              <a:gd name="T11" fmla="*/ 39497 h 1077"/>
              <a:gd name="T12" fmla="*/ 118772 w 1064"/>
              <a:gd name="T13" fmla="*/ 35394 h 1077"/>
              <a:gd name="T14" fmla="*/ 106700 w 1064"/>
              <a:gd name="T15" fmla="*/ 32701 h 1077"/>
              <a:gd name="T16" fmla="*/ 114748 w 1064"/>
              <a:gd name="T17" fmla="*/ 21159 h 1077"/>
              <a:gd name="T18" fmla="*/ 104234 w 1064"/>
              <a:gd name="T19" fmla="*/ 20646 h 1077"/>
              <a:gd name="T20" fmla="*/ 91902 w 1064"/>
              <a:gd name="T21" fmla="*/ 22057 h 1077"/>
              <a:gd name="T22" fmla="*/ 95407 w 1064"/>
              <a:gd name="T23" fmla="*/ 8592 h 1077"/>
              <a:gd name="T24" fmla="*/ 85412 w 1064"/>
              <a:gd name="T25" fmla="*/ 11670 h 1077"/>
              <a:gd name="T26" fmla="*/ 74249 w 1064"/>
              <a:gd name="T27" fmla="*/ 17184 h 1077"/>
              <a:gd name="T28" fmla="*/ 72951 w 1064"/>
              <a:gd name="T29" fmla="*/ 3334 h 1077"/>
              <a:gd name="T30" fmla="*/ 64513 w 1064"/>
              <a:gd name="T31" fmla="*/ 9618 h 1077"/>
              <a:gd name="T32" fmla="*/ 56076 w 1064"/>
              <a:gd name="T33" fmla="*/ 18466 h 1077"/>
              <a:gd name="T34" fmla="*/ 49975 w 1064"/>
              <a:gd name="T35" fmla="*/ 5899 h 1077"/>
              <a:gd name="T36" fmla="*/ 44264 w 1064"/>
              <a:gd name="T37" fmla="*/ 14747 h 1077"/>
              <a:gd name="T38" fmla="*/ 39331 w 1064"/>
              <a:gd name="T39" fmla="*/ 26032 h 1077"/>
              <a:gd name="T40" fmla="*/ 29336 w 1064"/>
              <a:gd name="T41" fmla="*/ 16158 h 1077"/>
              <a:gd name="T42" fmla="*/ 27000 w 1064"/>
              <a:gd name="T43" fmla="*/ 26417 h 1077"/>
              <a:gd name="T44" fmla="*/ 26351 w 1064"/>
              <a:gd name="T45" fmla="*/ 38600 h 1077"/>
              <a:gd name="T46" fmla="*/ 13500 w 1064"/>
              <a:gd name="T47" fmla="*/ 32829 h 1077"/>
              <a:gd name="T48" fmla="*/ 14798 w 1064"/>
              <a:gd name="T49" fmla="*/ 43216 h 1077"/>
              <a:gd name="T50" fmla="*/ 18432 w 1064"/>
              <a:gd name="T51" fmla="*/ 54886 h 1077"/>
              <a:gd name="T52" fmla="*/ 4284 w 1064"/>
              <a:gd name="T53" fmla="*/ 53860 h 1077"/>
              <a:gd name="T54" fmla="*/ 9086 w 1064"/>
              <a:gd name="T55" fmla="*/ 63093 h 1077"/>
              <a:gd name="T56" fmla="*/ 16355 w 1064"/>
              <a:gd name="T57" fmla="*/ 68992 h 1077"/>
              <a:gd name="T58" fmla="*/ 9086 w 1064"/>
              <a:gd name="T59" fmla="*/ 75019 h 1077"/>
              <a:gd name="T60" fmla="*/ 4284 w 1064"/>
              <a:gd name="T61" fmla="*/ 84252 h 1077"/>
              <a:gd name="T62" fmla="*/ 18432 w 1064"/>
              <a:gd name="T63" fmla="*/ 83098 h 1077"/>
              <a:gd name="T64" fmla="*/ 14798 w 1064"/>
              <a:gd name="T65" fmla="*/ 94896 h 1077"/>
              <a:gd name="T66" fmla="*/ 13500 w 1064"/>
              <a:gd name="T67" fmla="*/ 105283 h 1077"/>
              <a:gd name="T68" fmla="*/ 26351 w 1064"/>
              <a:gd name="T69" fmla="*/ 99384 h 1077"/>
              <a:gd name="T70" fmla="*/ 27000 w 1064"/>
              <a:gd name="T71" fmla="*/ 111695 h 1077"/>
              <a:gd name="T72" fmla="*/ 29336 w 1064"/>
              <a:gd name="T73" fmla="*/ 121826 h 1077"/>
              <a:gd name="T74" fmla="*/ 39331 w 1064"/>
              <a:gd name="T75" fmla="*/ 112080 h 1077"/>
              <a:gd name="T76" fmla="*/ 44264 w 1064"/>
              <a:gd name="T77" fmla="*/ 123365 h 1077"/>
              <a:gd name="T78" fmla="*/ 49975 w 1064"/>
              <a:gd name="T79" fmla="*/ 132085 h 1077"/>
              <a:gd name="T80" fmla="*/ 56076 w 1064"/>
              <a:gd name="T81" fmla="*/ 119518 h 1077"/>
              <a:gd name="T82" fmla="*/ 64513 w 1064"/>
              <a:gd name="T83" fmla="*/ 128494 h 1077"/>
              <a:gd name="T84" fmla="*/ 72951 w 1064"/>
              <a:gd name="T85" fmla="*/ 134778 h 1077"/>
              <a:gd name="T86" fmla="*/ 74249 w 1064"/>
              <a:gd name="T87" fmla="*/ 120928 h 1077"/>
              <a:gd name="T88" fmla="*/ 85412 w 1064"/>
              <a:gd name="T89" fmla="*/ 126442 h 1077"/>
              <a:gd name="T90" fmla="*/ 95407 w 1064"/>
              <a:gd name="T91" fmla="*/ 129520 h 1077"/>
              <a:gd name="T92" fmla="*/ 91902 w 1064"/>
              <a:gd name="T93" fmla="*/ 116055 h 1077"/>
              <a:gd name="T94" fmla="*/ 104234 w 1064"/>
              <a:gd name="T95" fmla="*/ 117466 h 1077"/>
              <a:gd name="T96" fmla="*/ 114748 w 1064"/>
              <a:gd name="T97" fmla="*/ 116825 h 1077"/>
              <a:gd name="T98" fmla="*/ 106700 w 1064"/>
              <a:gd name="T99" fmla="*/ 105411 h 1077"/>
              <a:gd name="T100" fmla="*/ 118772 w 1064"/>
              <a:gd name="T101" fmla="*/ 102590 h 1077"/>
              <a:gd name="T102" fmla="*/ 128507 w 1064"/>
              <a:gd name="T103" fmla="*/ 98487 h 1077"/>
              <a:gd name="T104" fmla="*/ 117084 w 1064"/>
              <a:gd name="T105" fmla="*/ 90408 h 1077"/>
              <a:gd name="T106" fmla="*/ 127469 w 1064"/>
              <a:gd name="T107" fmla="*/ 83739 h 1077"/>
              <a:gd name="T108" fmla="*/ 135127 w 1064"/>
              <a:gd name="T109" fmla="*/ 7668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Freeform 11"/>
          <p:cNvSpPr>
            <a:spLocks noChangeArrowheads="1"/>
          </p:cNvSpPr>
          <p:nvPr/>
        </p:nvSpPr>
        <p:spPr bwMode="auto">
          <a:xfrm>
            <a:off x="4946651" y="2195513"/>
            <a:ext cx="136525" cy="138112"/>
          </a:xfrm>
          <a:custGeom>
            <a:avLst/>
            <a:gdLst>
              <a:gd name="T0" fmla="*/ 122026 w 1064"/>
              <a:gd name="T1" fmla="*/ 73480 h 1077"/>
              <a:gd name="T2" fmla="*/ 120101 w 1064"/>
              <a:gd name="T3" fmla="*/ 65145 h 1077"/>
              <a:gd name="T4" fmla="*/ 133574 w 1064"/>
              <a:gd name="T5" fmla="*/ 61426 h 1077"/>
              <a:gd name="T6" fmla="*/ 126003 w 1064"/>
              <a:gd name="T7" fmla="*/ 54373 h 1077"/>
              <a:gd name="T8" fmla="*/ 115738 w 1064"/>
              <a:gd name="T9" fmla="*/ 47576 h 1077"/>
              <a:gd name="T10" fmla="*/ 127030 w 1064"/>
              <a:gd name="T11" fmla="*/ 39497 h 1077"/>
              <a:gd name="T12" fmla="*/ 117406 w 1064"/>
              <a:gd name="T13" fmla="*/ 35394 h 1077"/>
              <a:gd name="T14" fmla="*/ 105473 w 1064"/>
              <a:gd name="T15" fmla="*/ 32701 h 1077"/>
              <a:gd name="T16" fmla="*/ 113429 w 1064"/>
              <a:gd name="T17" fmla="*/ 21159 h 1077"/>
              <a:gd name="T18" fmla="*/ 103035 w 1064"/>
              <a:gd name="T19" fmla="*/ 20646 h 1077"/>
              <a:gd name="T20" fmla="*/ 90846 w 1064"/>
              <a:gd name="T21" fmla="*/ 22057 h 1077"/>
              <a:gd name="T22" fmla="*/ 94310 w 1064"/>
              <a:gd name="T23" fmla="*/ 8592 h 1077"/>
              <a:gd name="T24" fmla="*/ 84430 w 1064"/>
              <a:gd name="T25" fmla="*/ 11670 h 1077"/>
              <a:gd name="T26" fmla="*/ 73395 w 1064"/>
              <a:gd name="T27" fmla="*/ 17184 h 1077"/>
              <a:gd name="T28" fmla="*/ 72112 w 1064"/>
              <a:gd name="T29" fmla="*/ 3334 h 1077"/>
              <a:gd name="T30" fmla="*/ 63772 w 1064"/>
              <a:gd name="T31" fmla="*/ 9618 h 1077"/>
              <a:gd name="T32" fmla="*/ 55431 w 1064"/>
              <a:gd name="T33" fmla="*/ 18466 h 1077"/>
              <a:gd name="T34" fmla="*/ 49400 w 1064"/>
              <a:gd name="T35" fmla="*/ 5899 h 1077"/>
              <a:gd name="T36" fmla="*/ 43755 w 1064"/>
              <a:gd name="T37" fmla="*/ 14747 h 1077"/>
              <a:gd name="T38" fmla="*/ 38879 w 1064"/>
              <a:gd name="T39" fmla="*/ 26032 h 1077"/>
              <a:gd name="T40" fmla="*/ 28999 w 1064"/>
              <a:gd name="T41" fmla="*/ 16158 h 1077"/>
              <a:gd name="T42" fmla="*/ 26689 w 1064"/>
              <a:gd name="T43" fmla="*/ 26417 h 1077"/>
              <a:gd name="T44" fmla="*/ 26048 w 1064"/>
              <a:gd name="T45" fmla="*/ 38600 h 1077"/>
              <a:gd name="T46" fmla="*/ 13345 w 1064"/>
              <a:gd name="T47" fmla="*/ 32829 h 1077"/>
              <a:gd name="T48" fmla="*/ 14628 w 1064"/>
              <a:gd name="T49" fmla="*/ 43216 h 1077"/>
              <a:gd name="T50" fmla="*/ 18220 w 1064"/>
              <a:gd name="T51" fmla="*/ 54886 h 1077"/>
              <a:gd name="T52" fmla="*/ 4234 w 1064"/>
              <a:gd name="T53" fmla="*/ 53860 h 1077"/>
              <a:gd name="T54" fmla="*/ 8982 w 1064"/>
              <a:gd name="T55" fmla="*/ 63093 h 1077"/>
              <a:gd name="T56" fmla="*/ 16167 w 1064"/>
              <a:gd name="T57" fmla="*/ 68992 h 1077"/>
              <a:gd name="T58" fmla="*/ 8982 w 1064"/>
              <a:gd name="T59" fmla="*/ 75019 h 1077"/>
              <a:gd name="T60" fmla="*/ 4234 w 1064"/>
              <a:gd name="T61" fmla="*/ 84252 h 1077"/>
              <a:gd name="T62" fmla="*/ 18220 w 1064"/>
              <a:gd name="T63" fmla="*/ 83098 h 1077"/>
              <a:gd name="T64" fmla="*/ 14628 w 1064"/>
              <a:gd name="T65" fmla="*/ 94896 h 1077"/>
              <a:gd name="T66" fmla="*/ 13345 w 1064"/>
              <a:gd name="T67" fmla="*/ 105283 h 1077"/>
              <a:gd name="T68" fmla="*/ 26048 w 1064"/>
              <a:gd name="T69" fmla="*/ 99384 h 1077"/>
              <a:gd name="T70" fmla="*/ 26689 w 1064"/>
              <a:gd name="T71" fmla="*/ 111695 h 1077"/>
              <a:gd name="T72" fmla="*/ 28999 w 1064"/>
              <a:gd name="T73" fmla="*/ 121826 h 1077"/>
              <a:gd name="T74" fmla="*/ 38879 w 1064"/>
              <a:gd name="T75" fmla="*/ 112080 h 1077"/>
              <a:gd name="T76" fmla="*/ 43755 w 1064"/>
              <a:gd name="T77" fmla="*/ 123365 h 1077"/>
              <a:gd name="T78" fmla="*/ 49400 w 1064"/>
              <a:gd name="T79" fmla="*/ 132085 h 1077"/>
              <a:gd name="T80" fmla="*/ 55431 w 1064"/>
              <a:gd name="T81" fmla="*/ 119518 h 1077"/>
              <a:gd name="T82" fmla="*/ 63772 w 1064"/>
              <a:gd name="T83" fmla="*/ 128494 h 1077"/>
              <a:gd name="T84" fmla="*/ 72112 w 1064"/>
              <a:gd name="T85" fmla="*/ 134778 h 1077"/>
              <a:gd name="T86" fmla="*/ 73395 w 1064"/>
              <a:gd name="T87" fmla="*/ 120928 h 1077"/>
              <a:gd name="T88" fmla="*/ 84430 w 1064"/>
              <a:gd name="T89" fmla="*/ 126442 h 1077"/>
              <a:gd name="T90" fmla="*/ 94310 w 1064"/>
              <a:gd name="T91" fmla="*/ 129520 h 1077"/>
              <a:gd name="T92" fmla="*/ 90846 w 1064"/>
              <a:gd name="T93" fmla="*/ 116055 h 1077"/>
              <a:gd name="T94" fmla="*/ 103035 w 1064"/>
              <a:gd name="T95" fmla="*/ 117466 h 1077"/>
              <a:gd name="T96" fmla="*/ 113429 w 1064"/>
              <a:gd name="T97" fmla="*/ 116825 h 1077"/>
              <a:gd name="T98" fmla="*/ 105473 w 1064"/>
              <a:gd name="T99" fmla="*/ 105411 h 1077"/>
              <a:gd name="T100" fmla="*/ 117406 w 1064"/>
              <a:gd name="T101" fmla="*/ 102590 h 1077"/>
              <a:gd name="T102" fmla="*/ 127030 w 1064"/>
              <a:gd name="T103" fmla="*/ 98487 h 1077"/>
              <a:gd name="T104" fmla="*/ 115738 w 1064"/>
              <a:gd name="T105" fmla="*/ 90408 h 1077"/>
              <a:gd name="T106" fmla="*/ 126003 w 1064"/>
              <a:gd name="T107" fmla="*/ 83739 h 1077"/>
              <a:gd name="T108" fmla="*/ 133574 w 1064"/>
              <a:gd name="T109" fmla="*/ 7668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" name="Freeform 11"/>
          <p:cNvSpPr>
            <a:spLocks noChangeArrowheads="1"/>
          </p:cNvSpPr>
          <p:nvPr/>
        </p:nvSpPr>
        <p:spPr bwMode="auto">
          <a:xfrm>
            <a:off x="4770439" y="2636839"/>
            <a:ext cx="136525" cy="138112"/>
          </a:xfrm>
          <a:custGeom>
            <a:avLst/>
            <a:gdLst>
              <a:gd name="T0" fmla="*/ 122026 w 1064"/>
              <a:gd name="T1" fmla="*/ 73480 h 1077"/>
              <a:gd name="T2" fmla="*/ 120101 w 1064"/>
              <a:gd name="T3" fmla="*/ 65145 h 1077"/>
              <a:gd name="T4" fmla="*/ 133574 w 1064"/>
              <a:gd name="T5" fmla="*/ 61426 h 1077"/>
              <a:gd name="T6" fmla="*/ 126003 w 1064"/>
              <a:gd name="T7" fmla="*/ 54373 h 1077"/>
              <a:gd name="T8" fmla="*/ 115738 w 1064"/>
              <a:gd name="T9" fmla="*/ 47576 h 1077"/>
              <a:gd name="T10" fmla="*/ 127030 w 1064"/>
              <a:gd name="T11" fmla="*/ 39497 h 1077"/>
              <a:gd name="T12" fmla="*/ 117406 w 1064"/>
              <a:gd name="T13" fmla="*/ 35394 h 1077"/>
              <a:gd name="T14" fmla="*/ 105473 w 1064"/>
              <a:gd name="T15" fmla="*/ 32701 h 1077"/>
              <a:gd name="T16" fmla="*/ 113429 w 1064"/>
              <a:gd name="T17" fmla="*/ 21159 h 1077"/>
              <a:gd name="T18" fmla="*/ 103035 w 1064"/>
              <a:gd name="T19" fmla="*/ 20646 h 1077"/>
              <a:gd name="T20" fmla="*/ 90846 w 1064"/>
              <a:gd name="T21" fmla="*/ 22057 h 1077"/>
              <a:gd name="T22" fmla="*/ 94310 w 1064"/>
              <a:gd name="T23" fmla="*/ 8592 h 1077"/>
              <a:gd name="T24" fmla="*/ 84430 w 1064"/>
              <a:gd name="T25" fmla="*/ 11670 h 1077"/>
              <a:gd name="T26" fmla="*/ 73395 w 1064"/>
              <a:gd name="T27" fmla="*/ 17184 h 1077"/>
              <a:gd name="T28" fmla="*/ 72112 w 1064"/>
              <a:gd name="T29" fmla="*/ 3334 h 1077"/>
              <a:gd name="T30" fmla="*/ 63772 w 1064"/>
              <a:gd name="T31" fmla="*/ 9618 h 1077"/>
              <a:gd name="T32" fmla="*/ 55431 w 1064"/>
              <a:gd name="T33" fmla="*/ 18466 h 1077"/>
              <a:gd name="T34" fmla="*/ 49400 w 1064"/>
              <a:gd name="T35" fmla="*/ 5899 h 1077"/>
              <a:gd name="T36" fmla="*/ 43755 w 1064"/>
              <a:gd name="T37" fmla="*/ 14747 h 1077"/>
              <a:gd name="T38" fmla="*/ 38879 w 1064"/>
              <a:gd name="T39" fmla="*/ 26032 h 1077"/>
              <a:gd name="T40" fmla="*/ 28999 w 1064"/>
              <a:gd name="T41" fmla="*/ 16158 h 1077"/>
              <a:gd name="T42" fmla="*/ 26689 w 1064"/>
              <a:gd name="T43" fmla="*/ 26417 h 1077"/>
              <a:gd name="T44" fmla="*/ 26048 w 1064"/>
              <a:gd name="T45" fmla="*/ 38600 h 1077"/>
              <a:gd name="T46" fmla="*/ 13345 w 1064"/>
              <a:gd name="T47" fmla="*/ 32829 h 1077"/>
              <a:gd name="T48" fmla="*/ 14628 w 1064"/>
              <a:gd name="T49" fmla="*/ 43216 h 1077"/>
              <a:gd name="T50" fmla="*/ 18220 w 1064"/>
              <a:gd name="T51" fmla="*/ 54886 h 1077"/>
              <a:gd name="T52" fmla="*/ 4234 w 1064"/>
              <a:gd name="T53" fmla="*/ 53860 h 1077"/>
              <a:gd name="T54" fmla="*/ 8982 w 1064"/>
              <a:gd name="T55" fmla="*/ 63093 h 1077"/>
              <a:gd name="T56" fmla="*/ 16167 w 1064"/>
              <a:gd name="T57" fmla="*/ 68992 h 1077"/>
              <a:gd name="T58" fmla="*/ 8982 w 1064"/>
              <a:gd name="T59" fmla="*/ 75019 h 1077"/>
              <a:gd name="T60" fmla="*/ 4234 w 1064"/>
              <a:gd name="T61" fmla="*/ 84252 h 1077"/>
              <a:gd name="T62" fmla="*/ 18220 w 1064"/>
              <a:gd name="T63" fmla="*/ 83098 h 1077"/>
              <a:gd name="T64" fmla="*/ 14628 w 1064"/>
              <a:gd name="T65" fmla="*/ 94896 h 1077"/>
              <a:gd name="T66" fmla="*/ 13345 w 1064"/>
              <a:gd name="T67" fmla="*/ 105283 h 1077"/>
              <a:gd name="T68" fmla="*/ 26048 w 1064"/>
              <a:gd name="T69" fmla="*/ 99384 h 1077"/>
              <a:gd name="T70" fmla="*/ 26689 w 1064"/>
              <a:gd name="T71" fmla="*/ 111695 h 1077"/>
              <a:gd name="T72" fmla="*/ 28999 w 1064"/>
              <a:gd name="T73" fmla="*/ 121826 h 1077"/>
              <a:gd name="T74" fmla="*/ 38879 w 1064"/>
              <a:gd name="T75" fmla="*/ 112080 h 1077"/>
              <a:gd name="T76" fmla="*/ 43755 w 1064"/>
              <a:gd name="T77" fmla="*/ 123365 h 1077"/>
              <a:gd name="T78" fmla="*/ 49400 w 1064"/>
              <a:gd name="T79" fmla="*/ 132085 h 1077"/>
              <a:gd name="T80" fmla="*/ 55431 w 1064"/>
              <a:gd name="T81" fmla="*/ 119518 h 1077"/>
              <a:gd name="T82" fmla="*/ 63772 w 1064"/>
              <a:gd name="T83" fmla="*/ 128494 h 1077"/>
              <a:gd name="T84" fmla="*/ 72112 w 1064"/>
              <a:gd name="T85" fmla="*/ 134778 h 1077"/>
              <a:gd name="T86" fmla="*/ 73395 w 1064"/>
              <a:gd name="T87" fmla="*/ 120928 h 1077"/>
              <a:gd name="T88" fmla="*/ 84430 w 1064"/>
              <a:gd name="T89" fmla="*/ 126442 h 1077"/>
              <a:gd name="T90" fmla="*/ 94310 w 1064"/>
              <a:gd name="T91" fmla="*/ 129520 h 1077"/>
              <a:gd name="T92" fmla="*/ 90846 w 1064"/>
              <a:gd name="T93" fmla="*/ 116055 h 1077"/>
              <a:gd name="T94" fmla="*/ 103035 w 1064"/>
              <a:gd name="T95" fmla="*/ 117466 h 1077"/>
              <a:gd name="T96" fmla="*/ 113429 w 1064"/>
              <a:gd name="T97" fmla="*/ 116825 h 1077"/>
              <a:gd name="T98" fmla="*/ 105473 w 1064"/>
              <a:gd name="T99" fmla="*/ 105411 h 1077"/>
              <a:gd name="T100" fmla="*/ 117406 w 1064"/>
              <a:gd name="T101" fmla="*/ 102590 h 1077"/>
              <a:gd name="T102" fmla="*/ 127030 w 1064"/>
              <a:gd name="T103" fmla="*/ 98487 h 1077"/>
              <a:gd name="T104" fmla="*/ 115738 w 1064"/>
              <a:gd name="T105" fmla="*/ 90408 h 1077"/>
              <a:gd name="T106" fmla="*/ 126003 w 1064"/>
              <a:gd name="T107" fmla="*/ 83739 h 1077"/>
              <a:gd name="T108" fmla="*/ 133574 w 1064"/>
              <a:gd name="T109" fmla="*/ 7668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" name="Freeform 11"/>
          <p:cNvSpPr>
            <a:spLocks noChangeArrowheads="1"/>
          </p:cNvSpPr>
          <p:nvPr/>
        </p:nvSpPr>
        <p:spPr bwMode="auto">
          <a:xfrm>
            <a:off x="5083176" y="2447926"/>
            <a:ext cx="136525" cy="139700"/>
          </a:xfrm>
          <a:custGeom>
            <a:avLst/>
            <a:gdLst>
              <a:gd name="T0" fmla="*/ 122026 w 1064"/>
              <a:gd name="T1" fmla="*/ 74325 h 1077"/>
              <a:gd name="T2" fmla="*/ 120101 w 1064"/>
              <a:gd name="T3" fmla="*/ 65894 h 1077"/>
              <a:gd name="T4" fmla="*/ 133574 w 1064"/>
              <a:gd name="T5" fmla="*/ 62132 h 1077"/>
              <a:gd name="T6" fmla="*/ 126003 w 1064"/>
              <a:gd name="T7" fmla="*/ 54998 h 1077"/>
              <a:gd name="T8" fmla="*/ 115738 w 1064"/>
              <a:gd name="T9" fmla="*/ 48123 h 1077"/>
              <a:gd name="T10" fmla="*/ 127030 w 1064"/>
              <a:gd name="T11" fmla="*/ 39951 h 1077"/>
              <a:gd name="T12" fmla="*/ 117406 w 1064"/>
              <a:gd name="T13" fmla="*/ 35801 h 1077"/>
              <a:gd name="T14" fmla="*/ 105473 w 1064"/>
              <a:gd name="T15" fmla="*/ 33077 h 1077"/>
              <a:gd name="T16" fmla="*/ 113429 w 1064"/>
              <a:gd name="T17" fmla="*/ 21403 h 1077"/>
              <a:gd name="T18" fmla="*/ 103035 w 1064"/>
              <a:gd name="T19" fmla="*/ 20884 h 1077"/>
              <a:gd name="T20" fmla="*/ 90846 w 1064"/>
              <a:gd name="T21" fmla="*/ 22310 h 1077"/>
              <a:gd name="T22" fmla="*/ 94310 w 1064"/>
              <a:gd name="T23" fmla="*/ 8691 h 1077"/>
              <a:gd name="T24" fmla="*/ 84430 w 1064"/>
              <a:gd name="T25" fmla="*/ 11804 h 1077"/>
              <a:gd name="T26" fmla="*/ 73395 w 1064"/>
              <a:gd name="T27" fmla="*/ 17381 h 1077"/>
              <a:gd name="T28" fmla="*/ 72112 w 1064"/>
              <a:gd name="T29" fmla="*/ 3373 h 1077"/>
              <a:gd name="T30" fmla="*/ 63772 w 1064"/>
              <a:gd name="T31" fmla="*/ 9728 h 1077"/>
              <a:gd name="T32" fmla="*/ 55431 w 1064"/>
              <a:gd name="T33" fmla="*/ 18679 h 1077"/>
              <a:gd name="T34" fmla="*/ 49400 w 1064"/>
              <a:gd name="T35" fmla="*/ 5967 h 1077"/>
              <a:gd name="T36" fmla="*/ 43755 w 1064"/>
              <a:gd name="T37" fmla="*/ 14917 h 1077"/>
              <a:gd name="T38" fmla="*/ 38879 w 1064"/>
              <a:gd name="T39" fmla="*/ 26332 h 1077"/>
              <a:gd name="T40" fmla="*/ 28999 w 1064"/>
              <a:gd name="T41" fmla="*/ 16344 h 1077"/>
              <a:gd name="T42" fmla="*/ 26689 w 1064"/>
              <a:gd name="T43" fmla="*/ 26721 h 1077"/>
              <a:gd name="T44" fmla="*/ 26048 w 1064"/>
              <a:gd name="T45" fmla="*/ 39043 h 1077"/>
              <a:gd name="T46" fmla="*/ 13345 w 1064"/>
              <a:gd name="T47" fmla="*/ 33206 h 1077"/>
              <a:gd name="T48" fmla="*/ 14628 w 1064"/>
              <a:gd name="T49" fmla="*/ 43713 h 1077"/>
              <a:gd name="T50" fmla="*/ 18220 w 1064"/>
              <a:gd name="T51" fmla="*/ 55517 h 1077"/>
              <a:gd name="T52" fmla="*/ 4234 w 1064"/>
              <a:gd name="T53" fmla="*/ 54479 h 1077"/>
              <a:gd name="T54" fmla="*/ 8982 w 1064"/>
              <a:gd name="T55" fmla="*/ 63818 h 1077"/>
              <a:gd name="T56" fmla="*/ 16167 w 1064"/>
              <a:gd name="T57" fmla="*/ 69785 h 1077"/>
              <a:gd name="T58" fmla="*/ 8982 w 1064"/>
              <a:gd name="T59" fmla="*/ 75882 h 1077"/>
              <a:gd name="T60" fmla="*/ 4234 w 1064"/>
              <a:gd name="T61" fmla="*/ 85221 h 1077"/>
              <a:gd name="T62" fmla="*/ 18220 w 1064"/>
              <a:gd name="T63" fmla="*/ 84053 h 1077"/>
              <a:gd name="T64" fmla="*/ 14628 w 1064"/>
              <a:gd name="T65" fmla="*/ 95987 h 1077"/>
              <a:gd name="T66" fmla="*/ 13345 w 1064"/>
              <a:gd name="T67" fmla="*/ 106494 h 1077"/>
              <a:gd name="T68" fmla="*/ 26048 w 1064"/>
              <a:gd name="T69" fmla="*/ 100527 h 1077"/>
              <a:gd name="T70" fmla="*/ 26689 w 1064"/>
              <a:gd name="T71" fmla="*/ 112979 h 1077"/>
              <a:gd name="T72" fmla="*/ 28999 w 1064"/>
              <a:gd name="T73" fmla="*/ 123227 h 1077"/>
              <a:gd name="T74" fmla="*/ 38879 w 1064"/>
              <a:gd name="T75" fmla="*/ 113368 h 1077"/>
              <a:gd name="T76" fmla="*/ 43755 w 1064"/>
              <a:gd name="T77" fmla="*/ 124783 h 1077"/>
              <a:gd name="T78" fmla="*/ 49400 w 1064"/>
              <a:gd name="T79" fmla="*/ 133604 h 1077"/>
              <a:gd name="T80" fmla="*/ 55431 w 1064"/>
              <a:gd name="T81" fmla="*/ 120892 h 1077"/>
              <a:gd name="T82" fmla="*/ 63772 w 1064"/>
              <a:gd name="T83" fmla="*/ 129972 h 1077"/>
              <a:gd name="T84" fmla="*/ 72112 w 1064"/>
              <a:gd name="T85" fmla="*/ 136327 h 1077"/>
              <a:gd name="T86" fmla="*/ 73395 w 1064"/>
              <a:gd name="T87" fmla="*/ 122319 h 1077"/>
              <a:gd name="T88" fmla="*/ 84430 w 1064"/>
              <a:gd name="T89" fmla="*/ 127896 h 1077"/>
              <a:gd name="T90" fmla="*/ 94310 w 1064"/>
              <a:gd name="T91" fmla="*/ 131009 h 1077"/>
              <a:gd name="T92" fmla="*/ 90846 w 1064"/>
              <a:gd name="T93" fmla="*/ 117389 h 1077"/>
              <a:gd name="T94" fmla="*/ 103035 w 1064"/>
              <a:gd name="T95" fmla="*/ 118816 h 1077"/>
              <a:gd name="T96" fmla="*/ 113429 w 1064"/>
              <a:gd name="T97" fmla="*/ 118168 h 1077"/>
              <a:gd name="T98" fmla="*/ 105473 w 1064"/>
              <a:gd name="T99" fmla="*/ 106623 h 1077"/>
              <a:gd name="T100" fmla="*/ 117406 w 1064"/>
              <a:gd name="T101" fmla="*/ 103770 h 1077"/>
              <a:gd name="T102" fmla="*/ 127030 w 1064"/>
              <a:gd name="T103" fmla="*/ 99619 h 1077"/>
              <a:gd name="T104" fmla="*/ 115738 w 1064"/>
              <a:gd name="T105" fmla="*/ 91447 h 1077"/>
              <a:gd name="T106" fmla="*/ 126003 w 1064"/>
              <a:gd name="T107" fmla="*/ 84702 h 1077"/>
              <a:gd name="T108" fmla="*/ 133574 w 1064"/>
              <a:gd name="T109" fmla="*/ 77568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Freeform 11"/>
          <p:cNvSpPr>
            <a:spLocks noChangeArrowheads="1"/>
          </p:cNvSpPr>
          <p:nvPr/>
        </p:nvSpPr>
        <p:spPr bwMode="auto">
          <a:xfrm>
            <a:off x="7302501" y="2316163"/>
            <a:ext cx="138113" cy="138112"/>
          </a:xfrm>
          <a:custGeom>
            <a:avLst/>
            <a:gdLst>
              <a:gd name="T0" fmla="*/ 123445 w 1064"/>
              <a:gd name="T1" fmla="*/ 73480 h 1077"/>
              <a:gd name="T2" fmla="*/ 121498 w 1064"/>
              <a:gd name="T3" fmla="*/ 65145 h 1077"/>
              <a:gd name="T4" fmla="*/ 135127 w 1064"/>
              <a:gd name="T5" fmla="*/ 61426 h 1077"/>
              <a:gd name="T6" fmla="*/ 127469 w 1064"/>
              <a:gd name="T7" fmla="*/ 54373 h 1077"/>
              <a:gd name="T8" fmla="*/ 117084 w 1064"/>
              <a:gd name="T9" fmla="*/ 47576 h 1077"/>
              <a:gd name="T10" fmla="*/ 128507 w 1064"/>
              <a:gd name="T11" fmla="*/ 39497 h 1077"/>
              <a:gd name="T12" fmla="*/ 118772 w 1064"/>
              <a:gd name="T13" fmla="*/ 35394 h 1077"/>
              <a:gd name="T14" fmla="*/ 106700 w 1064"/>
              <a:gd name="T15" fmla="*/ 32701 h 1077"/>
              <a:gd name="T16" fmla="*/ 114748 w 1064"/>
              <a:gd name="T17" fmla="*/ 21159 h 1077"/>
              <a:gd name="T18" fmla="*/ 104234 w 1064"/>
              <a:gd name="T19" fmla="*/ 20646 h 1077"/>
              <a:gd name="T20" fmla="*/ 91902 w 1064"/>
              <a:gd name="T21" fmla="*/ 22057 h 1077"/>
              <a:gd name="T22" fmla="*/ 95407 w 1064"/>
              <a:gd name="T23" fmla="*/ 8592 h 1077"/>
              <a:gd name="T24" fmla="*/ 85412 w 1064"/>
              <a:gd name="T25" fmla="*/ 11670 h 1077"/>
              <a:gd name="T26" fmla="*/ 74249 w 1064"/>
              <a:gd name="T27" fmla="*/ 17184 h 1077"/>
              <a:gd name="T28" fmla="*/ 72951 w 1064"/>
              <a:gd name="T29" fmla="*/ 3334 h 1077"/>
              <a:gd name="T30" fmla="*/ 64513 w 1064"/>
              <a:gd name="T31" fmla="*/ 9618 h 1077"/>
              <a:gd name="T32" fmla="*/ 56076 w 1064"/>
              <a:gd name="T33" fmla="*/ 18466 h 1077"/>
              <a:gd name="T34" fmla="*/ 49975 w 1064"/>
              <a:gd name="T35" fmla="*/ 5899 h 1077"/>
              <a:gd name="T36" fmla="*/ 44264 w 1064"/>
              <a:gd name="T37" fmla="*/ 14747 h 1077"/>
              <a:gd name="T38" fmla="*/ 39331 w 1064"/>
              <a:gd name="T39" fmla="*/ 26032 h 1077"/>
              <a:gd name="T40" fmla="*/ 29336 w 1064"/>
              <a:gd name="T41" fmla="*/ 16158 h 1077"/>
              <a:gd name="T42" fmla="*/ 27000 w 1064"/>
              <a:gd name="T43" fmla="*/ 26417 h 1077"/>
              <a:gd name="T44" fmla="*/ 26351 w 1064"/>
              <a:gd name="T45" fmla="*/ 38600 h 1077"/>
              <a:gd name="T46" fmla="*/ 13500 w 1064"/>
              <a:gd name="T47" fmla="*/ 32829 h 1077"/>
              <a:gd name="T48" fmla="*/ 14798 w 1064"/>
              <a:gd name="T49" fmla="*/ 43216 h 1077"/>
              <a:gd name="T50" fmla="*/ 18432 w 1064"/>
              <a:gd name="T51" fmla="*/ 54886 h 1077"/>
              <a:gd name="T52" fmla="*/ 4284 w 1064"/>
              <a:gd name="T53" fmla="*/ 53860 h 1077"/>
              <a:gd name="T54" fmla="*/ 9086 w 1064"/>
              <a:gd name="T55" fmla="*/ 63093 h 1077"/>
              <a:gd name="T56" fmla="*/ 16355 w 1064"/>
              <a:gd name="T57" fmla="*/ 68992 h 1077"/>
              <a:gd name="T58" fmla="*/ 9086 w 1064"/>
              <a:gd name="T59" fmla="*/ 75019 h 1077"/>
              <a:gd name="T60" fmla="*/ 4284 w 1064"/>
              <a:gd name="T61" fmla="*/ 84252 h 1077"/>
              <a:gd name="T62" fmla="*/ 18432 w 1064"/>
              <a:gd name="T63" fmla="*/ 83098 h 1077"/>
              <a:gd name="T64" fmla="*/ 14798 w 1064"/>
              <a:gd name="T65" fmla="*/ 94896 h 1077"/>
              <a:gd name="T66" fmla="*/ 13500 w 1064"/>
              <a:gd name="T67" fmla="*/ 105283 h 1077"/>
              <a:gd name="T68" fmla="*/ 26351 w 1064"/>
              <a:gd name="T69" fmla="*/ 99384 h 1077"/>
              <a:gd name="T70" fmla="*/ 27000 w 1064"/>
              <a:gd name="T71" fmla="*/ 111695 h 1077"/>
              <a:gd name="T72" fmla="*/ 29336 w 1064"/>
              <a:gd name="T73" fmla="*/ 121826 h 1077"/>
              <a:gd name="T74" fmla="*/ 39331 w 1064"/>
              <a:gd name="T75" fmla="*/ 112080 h 1077"/>
              <a:gd name="T76" fmla="*/ 44264 w 1064"/>
              <a:gd name="T77" fmla="*/ 123365 h 1077"/>
              <a:gd name="T78" fmla="*/ 49975 w 1064"/>
              <a:gd name="T79" fmla="*/ 132085 h 1077"/>
              <a:gd name="T80" fmla="*/ 56076 w 1064"/>
              <a:gd name="T81" fmla="*/ 119518 h 1077"/>
              <a:gd name="T82" fmla="*/ 64513 w 1064"/>
              <a:gd name="T83" fmla="*/ 128494 h 1077"/>
              <a:gd name="T84" fmla="*/ 72951 w 1064"/>
              <a:gd name="T85" fmla="*/ 134778 h 1077"/>
              <a:gd name="T86" fmla="*/ 74249 w 1064"/>
              <a:gd name="T87" fmla="*/ 120928 h 1077"/>
              <a:gd name="T88" fmla="*/ 85412 w 1064"/>
              <a:gd name="T89" fmla="*/ 126442 h 1077"/>
              <a:gd name="T90" fmla="*/ 95407 w 1064"/>
              <a:gd name="T91" fmla="*/ 129520 h 1077"/>
              <a:gd name="T92" fmla="*/ 91902 w 1064"/>
              <a:gd name="T93" fmla="*/ 116055 h 1077"/>
              <a:gd name="T94" fmla="*/ 104234 w 1064"/>
              <a:gd name="T95" fmla="*/ 117466 h 1077"/>
              <a:gd name="T96" fmla="*/ 114748 w 1064"/>
              <a:gd name="T97" fmla="*/ 116825 h 1077"/>
              <a:gd name="T98" fmla="*/ 106700 w 1064"/>
              <a:gd name="T99" fmla="*/ 105411 h 1077"/>
              <a:gd name="T100" fmla="*/ 118772 w 1064"/>
              <a:gd name="T101" fmla="*/ 102590 h 1077"/>
              <a:gd name="T102" fmla="*/ 128507 w 1064"/>
              <a:gd name="T103" fmla="*/ 98487 h 1077"/>
              <a:gd name="T104" fmla="*/ 117084 w 1064"/>
              <a:gd name="T105" fmla="*/ 90408 h 1077"/>
              <a:gd name="T106" fmla="*/ 127469 w 1064"/>
              <a:gd name="T107" fmla="*/ 83739 h 1077"/>
              <a:gd name="T108" fmla="*/ 135127 w 1064"/>
              <a:gd name="T109" fmla="*/ 7668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4" name="Freeform 11"/>
          <p:cNvSpPr>
            <a:spLocks noChangeArrowheads="1"/>
          </p:cNvSpPr>
          <p:nvPr/>
        </p:nvSpPr>
        <p:spPr bwMode="auto">
          <a:xfrm>
            <a:off x="7305677" y="3324226"/>
            <a:ext cx="138113" cy="139700"/>
          </a:xfrm>
          <a:custGeom>
            <a:avLst/>
            <a:gdLst>
              <a:gd name="T0" fmla="*/ 123445 w 1064"/>
              <a:gd name="T1" fmla="*/ 74325 h 1077"/>
              <a:gd name="T2" fmla="*/ 121498 w 1064"/>
              <a:gd name="T3" fmla="*/ 65894 h 1077"/>
              <a:gd name="T4" fmla="*/ 135127 w 1064"/>
              <a:gd name="T5" fmla="*/ 62132 h 1077"/>
              <a:gd name="T6" fmla="*/ 127469 w 1064"/>
              <a:gd name="T7" fmla="*/ 54998 h 1077"/>
              <a:gd name="T8" fmla="*/ 117084 w 1064"/>
              <a:gd name="T9" fmla="*/ 48123 h 1077"/>
              <a:gd name="T10" fmla="*/ 128507 w 1064"/>
              <a:gd name="T11" fmla="*/ 39951 h 1077"/>
              <a:gd name="T12" fmla="*/ 118772 w 1064"/>
              <a:gd name="T13" fmla="*/ 35801 h 1077"/>
              <a:gd name="T14" fmla="*/ 106700 w 1064"/>
              <a:gd name="T15" fmla="*/ 33077 h 1077"/>
              <a:gd name="T16" fmla="*/ 114748 w 1064"/>
              <a:gd name="T17" fmla="*/ 21403 h 1077"/>
              <a:gd name="T18" fmla="*/ 104234 w 1064"/>
              <a:gd name="T19" fmla="*/ 20884 h 1077"/>
              <a:gd name="T20" fmla="*/ 91902 w 1064"/>
              <a:gd name="T21" fmla="*/ 22310 h 1077"/>
              <a:gd name="T22" fmla="*/ 95407 w 1064"/>
              <a:gd name="T23" fmla="*/ 8691 h 1077"/>
              <a:gd name="T24" fmla="*/ 85412 w 1064"/>
              <a:gd name="T25" fmla="*/ 11804 h 1077"/>
              <a:gd name="T26" fmla="*/ 74249 w 1064"/>
              <a:gd name="T27" fmla="*/ 17381 h 1077"/>
              <a:gd name="T28" fmla="*/ 72951 w 1064"/>
              <a:gd name="T29" fmla="*/ 3373 h 1077"/>
              <a:gd name="T30" fmla="*/ 64513 w 1064"/>
              <a:gd name="T31" fmla="*/ 9728 h 1077"/>
              <a:gd name="T32" fmla="*/ 56076 w 1064"/>
              <a:gd name="T33" fmla="*/ 18679 h 1077"/>
              <a:gd name="T34" fmla="*/ 49975 w 1064"/>
              <a:gd name="T35" fmla="*/ 5967 h 1077"/>
              <a:gd name="T36" fmla="*/ 44264 w 1064"/>
              <a:gd name="T37" fmla="*/ 14917 h 1077"/>
              <a:gd name="T38" fmla="*/ 39331 w 1064"/>
              <a:gd name="T39" fmla="*/ 26332 h 1077"/>
              <a:gd name="T40" fmla="*/ 29336 w 1064"/>
              <a:gd name="T41" fmla="*/ 16344 h 1077"/>
              <a:gd name="T42" fmla="*/ 27000 w 1064"/>
              <a:gd name="T43" fmla="*/ 26721 h 1077"/>
              <a:gd name="T44" fmla="*/ 26351 w 1064"/>
              <a:gd name="T45" fmla="*/ 39043 h 1077"/>
              <a:gd name="T46" fmla="*/ 13500 w 1064"/>
              <a:gd name="T47" fmla="*/ 33206 h 1077"/>
              <a:gd name="T48" fmla="*/ 14798 w 1064"/>
              <a:gd name="T49" fmla="*/ 43713 h 1077"/>
              <a:gd name="T50" fmla="*/ 18432 w 1064"/>
              <a:gd name="T51" fmla="*/ 55517 h 1077"/>
              <a:gd name="T52" fmla="*/ 4284 w 1064"/>
              <a:gd name="T53" fmla="*/ 54479 h 1077"/>
              <a:gd name="T54" fmla="*/ 9086 w 1064"/>
              <a:gd name="T55" fmla="*/ 63818 h 1077"/>
              <a:gd name="T56" fmla="*/ 16355 w 1064"/>
              <a:gd name="T57" fmla="*/ 69785 h 1077"/>
              <a:gd name="T58" fmla="*/ 9086 w 1064"/>
              <a:gd name="T59" fmla="*/ 75882 h 1077"/>
              <a:gd name="T60" fmla="*/ 4284 w 1064"/>
              <a:gd name="T61" fmla="*/ 85221 h 1077"/>
              <a:gd name="T62" fmla="*/ 18432 w 1064"/>
              <a:gd name="T63" fmla="*/ 84053 h 1077"/>
              <a:gd name="T64" fmla="*/ 14798 w 1064"/>
              <a:gd name="T65" fmla="*/ 95987 h 1077"/>
              <a:gd name="T66" fmla="*/ 13500 w 1064"/>
              <a:gd name="T67" fmla="*/ 106494 h 1077"/>
              <a:gd name="T68" fmla="*/ 26351 w 1064"/>
              <a:gd name="T69" fmla="*/ 100527 h 1077"/>
              <a:gd name="T70" fmla="*/ 27000 w 1064"/>
              <a:gd name="T71" fmla="*/ 112979 h 1077"/>
              <a:gd name="T72" fmla="*/ 29336 w 1064"/>
              <a:gd name="T73" fmla="*/ 123227 h 1077"/>
              <a:gd name="T74" fmla="*/ 39331 w 1064"/>
              <a:gd name="T75" fmla="*/ 113368 h 1077"/>
              <a:gd name="T76" fmla="*/ 44264 w 1064"/>
              <a:gd name="T77" fmla="*/ 124783 h 1077"/>
              <a:gd name="T78" fmla="*/ 49975 w 1064"/>
              <a:gd name="T79" fmla="*/ 133604 h 1077"/>
              <a:gd name="T80" fmla="*/ 56076 w 1064"/>
              <a:gd name="T81" fmla="*/ 120892 h 1077"/>
              <a:gd name="T82" fmla="*/ 64513 w 1064"/>
              <a:gd name="T83" fmla="*/ 129972 h 1077"/>
              <a:gd name="T84" fmla="*/ 72951 w 1064"/>
              <a:gd name="T85" fmla="*/ 136327 h 1077"/>
              <a:gd name="T86" fmla="*/ 74249 w 1064"/>
              <a:gd name="T87" fmla="*/ 122319 h 1077"/>
              <a:gd name="T88" fmla="*/ 85412 w 1064"/>
              <a:gd name="T89" fmla="*/ 127896 h 1077"/>
              <a:gd name="T90" fmla="*/ 95407 w 1064"/>
              <a:gd name="T91" fmla="*/ 131009 h 1077"/>
              <a:gd name="T92" fmla="*/ 91902 w 1064"/>
              <a:gd name="T93" fmla="*/ 117389 h 1077"/>
              <a:gd name="T94" fmla="*/ 104234 w 1064"/>
              <a:gd name="T95" fmla="*/ 118816 h 1077"/>
              <a:gd name="T96" fmla="*/ 114748 w 1064"/>
              <a:gd name="T97" fmla="*/ 118168 h 1077"/>
              <a:gd name="T98" fmla="*/ 106700 w 1064"/>
              <a:gd name="T99" fmla="*/ 106623 h 1077"/>
              <a:gd name="T100" fmla="*/ 118772 w 1064"/>
              <a:gd name="T101" fmla="*/ 103770 h 1077"/>
              <a:gd name="T102" fmla="*/ 128507 w 1064"/>
              <a:gd name="T103" fmla="*/ 99619 h 1077"/>
              <a:gd name="T104" fmla="*/ 117084 w 1064"/>
              <a:gd name="T105" fmla="*/ 91447 h 1077"/>
              <a:gd name="T106" fmla="*/ 127469 w 1064"/>
              <a:gd name="T107" fmla="*/ 84702 h 1077"/>
              <a:gd name="T108" fmla="*/ 135127 w 1064"/>
              <a:gd name="T109" fmla="*/ 77568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Freeform 11"/>
          <p:cNvSpPr>
            <a:spLocks noChangeArrowheads="1"/>
          </p:cNvSpPr>
          <p:nvPr/>
        </p:nvSpPr>
        <p:spPr bwMode="auto">
          <a:xfrm>
            <a:off x="7412039" y="2870201"/>
            <a:ext cx="136525" cy="138113"/>
          </a:xfrm>
          <a:custGeom>
            <a:avLst/>
            <a:gdLst>
              <a:gd name="T0" fmla="*/ 122026 w 1064"/>
              <a:gd name="T1" fmla="*/ 73481 h 1077"/>
              <a:gd name="T2" fmla="*/ 120101 w 1064"/>
              <a:gd name="T3" fmla="*/ 65145 h 1077"/>
              <a:gd name="T4" fmla="*/ 133574 w 1064"/>
              <a:gd name="T5" fmla="*/ 61426 h 1077"/>
              <a:gd name="T6" fmla="*/ 126003 w 1064"/>
              <a:gd name="T7" fmla="*/ 54373 h 1077"/>
              <a:gd name="T8" fmla="*/ 115738 w 1064"/>
              <a:gd name="T9" fmla="*/ 47577 h 1077"/>
              <a:gd name="T10" fmla="*/ 127030 w 1064"/>
              <a:gd name="T11" fmla="*/ 39497 h 1077"/>
              <a:gd name="T12" fmla="*/ 117406 w 1064"/>
              <a:gd name="T13" fmla="*/ 35394 h 1077"/>
              <a:gd name="T14" fmla="*/ 105473 w 1064"/>
              <a:gd name="T15" fmla="*/ 32701 h 1077"/>
              <a:gd name="T16" fmla="*/ 113429 w 1064"/>
              <a:gd name="T17" fmla="*/ 21159 h 1077"/>
              <a:gd name="T18" fmla="*/ 103035 w 1064"/>
              <a:gd name="T19" fmla="*/ 20646 h 1077"/>
              <a:gd name="T20" fmla="*/ 90846 w 1064"/>
              <a:gd name="T21" fmla="*/ 22057 h 1077"/>
              <a:gd name="T22" fmla="*/ 94310 w 1064"/>
              <a:gd name="T23" fmla="*/ 8592 h 1077"/>
              <a:gd name="T24" fmla="*/ 84430 w 1064"/>
              <a:gd name="T25" fmla="*/ 11670 h 1077"/>
              <a:gd name="T26" fmla="*/ 73395 w 1064"/>
              <a:gd name="T27" fmla="*/ 17184 h 1077"/>
              <a:gd name="T28" fmla="*/ 72112 w 1064"/>
              <a:gd name="T29" fmla="*/ 3334 h 1077"/>
              <a:gd name="T30" fmla="*/ 63772 w 1064"/>
              <a:gd name="T31" fmla="*/ 9618 h 1077"/>
              <a:gd name="T32" fmla="*/ 55431 w 1064"/>
              <a:gd name="T33" fmla="*/ 18466 h 1077"/>
              <a:gd name="T34" fmla="*/ 49400 w 1064"/>
              <a:gd name="T35" fmla="*/ 5899 h 1077"/>
              <a:gd name="T36" fmla="*/ 43755 w 1064"/>
              <a:gd name="T37" fmla="*/ 14747 h 1077"/>
              <a:gd name="T38" fmla="*/ 38879 w 1064"/>
              <a:gd name="T39" fmla="*/ 26032 h 1077"/>
              <a:gd name="T40" fmla="*/ 28999 w 1064"/>
              <a:gd name="T41" fmla="*/ 16158 h 1077"/>
              <a:gd name="T42" fmla="*/ 26689 w 1064"/>
              <a:gd name="T43" fmla="*/ 26417 h 1077"/>
              <a:gd name="T44" fmla="*/ 26048 w 1064"/>
              <a:gd name="T45" fmla="*/ 38600 h 1077"/>
              <a:gd name="T46" fmla="*/ 13345 w 1064"/>
              <a:gd name="T47" fmla="*/ 32829 h 1077"/>
              <a:gd name="T48" fmla="*/ 14628 w 1064"/>
              <a:gd name="T49" fmla="*/ 43216 h 1077"/>
              <a:gd name="T50" fmla="*/ 18220 w 1064"/>
              <a:gd name="T51" fmla="*/ 54886 h 1077"/>
              <a:gd name="T52" fmla="*/ 4234 w 1064"/>
              <a:gd name="T53" fmla="*/ 53860 h 1077"/>
              <a:gd name="T54" fmla="*/ 8982 w 1064"/>
              <a:gd name="T55" fmla="*/ 63093 h 1077"/>
              <a:gd name="T56" fmla="*/ 16167 w 1064"/>
              <a:gd name="T57" fmla="*/ 68992 h 1077"/>
              <a:gd name="T58" fmla="*/ 8982 w 1064"/>
              <a:gd name="T59" fmla="*/ 75020 h 1077"/>
              <a:gd name="T60" fmla="*/ 4234 w 1064"/>
              <a:gd name="T61" fmla="*/ 84253 h 1077"/>
              <a:gd name="T62" fmla="*/ 18220 w 1064"/>
              <a:gd name="T63" fmla="*/ 83099 h 1077"/>
              <a:gd name="T64" fmla="*/ 14628 w 1064"/>
              <a:gd name="T65" fmla="*/ 94897 h 1077"/>
              <a:gd name="T66" fmla="*/ 13345 w 1064"/>
              <a:gd name="T67" fmla="*/ 105284 h 1077"/>
              <a:gd name="T68" fmla="*/ 26048 w 1064"/>
              <a:gd name="T69" fmla="*/ 99385 h 1077"/>
              <a:gd name="T70" fmla="*/ 26689 w 1064"/>
              <a:gd name="T71" fmla="*/ 111696 h 1077"/>
              <a:gd name="T72" fmla="*/ 28999 w 1064"/>
              <a:gd name="T73" fmla="*/ 121827 h 1077"/>
              <a:gd name="T74" fmla="*/ 38879 w 1064"/>
              <a:gd name="T75" fmla="*/ 112081 h 1077"/>
              <a:gd name="T76" fmla="*/ 43755 w 1064"/>
              <a:gd name="T77" fmla="*/ 123366 h 1077"/>
              <a:gd name="T78" fmla="*/ 49400 w 1064"/>
              <a:gd name="T79" fmla="*/ 132086 h 1077"/>
              <a:gd name="T80" fmla="*/ 55431 w 1064"/>
              <a:gd name="T81" fmla="*/ 119518 h 1077"/>
              <a:gd name="T82" fmla="*/ 63772 w 1064"/>
              <a:gd name="T83" fmla="*/ 128495 h 1077"/>
              <a:gd name="T84" fmla="*/ 72112 w 1064"/>
              <a:gd name="T85" fmla="*/ 134779 h 1077"/>
              <a:gd name="T86" fmla="*/ 73395 w 1064"/>
              <a:gd name="T87" fmla="*/ 120929 h 1077"/>
              <a:gd name="T88" fmla="*/ 84430 w 1064"/>
              <a:gd name="T89" fmla="*/ 126443 h 1077"/>
              <a:gd name="T90" fmla="*/ 94310 w 1064"/>
              <a:gd name="T91" fmla="*/ 129521 h 1077"/>
              <a:gd name="T92" fmla="*/ 90846 w 1064"/>
              <a:gd name="T93" fmla="*/ 116056 h 1077"/>
              <a:gd name="T94" fmla="*/ 103035 w 1064"/>
              <a:gd name="T95" fmla="*/ 117467 h 1077"/>
              <a:gd name="T96" fmla="*/ 113429 w 1064"/>
              <a:gd name="T97" fmla="*/ 116825 h 1077"/>
              <a:gd name="T98" fmla="*/ 105473 w 1064"/>
              <a:gd name="T99" fmla="*/ 105412 h 1077"/>
              <a:gd name="T100" fmla="*/ 117406 w 1064"/>
              <a:gd name="T101" fmla="*/ 102591 h 1077"/>
              <a:gd name="T102" fmla="*/ 127030 w 1064"/>
              <a:gd name="T103" fmla="*/ 98487 h 1077"/>
              <a:gd name="T104" fmla="*/ 115738 w 1064"/>
              <a:gd name="T105" fmla="*/ 90408 h 1077"/>
              <a:gd name="T106" fmla="*/ 126003 w 1064"/>
              <a:gd name="T107" fmla="*/ 83740 h 1077"/>
              <a:gd name="T108" fmla="*/ 133574 w 1064"/>
              <a:gd name="T109" fmla="*/ 76687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" name="Freeform 11"/>
          <p:cNvSpPr>
            <a:spLocks noChangeArrowheads="1"/>
          </p:cNvSpPr>
          <p:nvPr/>
        </p:nvSpPr>
        <p:spPr bwMode="auto">
          <a:xfrm>
            <a:off x="5219700" y="3840163"/>
            <a:ext cx="136525" cy="138112"/>
          </a:xfrm>
          <a:custGeom>
            <a:avLst/>
            <a:gdLst>
              <a:gd name="T0" fmla="*/ 122026 w 1064"/>
              <a:gd name="T1" fmla="*/ 73480 h 1077"/>
              <a:gd name="T2" fmla="*/ 120101 w 1064"/>
              <a:gd name="T3" fmla="*/ 65145 h 1077"/>
              <a:gd name="T4" fmla="*/ 133574 w 1064"/>
              <a:gd name="T5" fmla="*/ 61426 h 1077"/>
              <a:gd name="T6" fmla="*/ 126003 w 1064"/>
              <a:gd name="T7" fmla="*/ 54373 h 1077"/>
              <a:gd name="T8" fmla="*/ 115738 w 1064"/>
              <a:gd name="T9" fmla="*/ 47576 h 1077"/>
              <a:gd name="T10" fmla="*/ 127030 w 1064"/>
              <a:gd name="T11" fmla="*/ 39497 h 1077"/>
              <a:gd name="T12" fmla="*/ 117406 w 1064"/>
              <a:gd name="T13" fmla="*/ 35394 h 1077"/>
              <a:gd name="T14" fmla="*/ 105473 w 1064"/>
              <a:gd name="T15" fmla="*/ 32701 h 1077"/>
              <a:gd name="T16" fmla="*/ 113429 w 1064"/>
              <a:gd name="T17" fmla="*/ 21159 h 1077"/>
              <a:gd name="T18" fmla="*/ 103035 w 1064"/>
              <a:gd name="T19" fmla="*/ 20646 h 1077"/>
              <a:gd name="T20" fmla="*/ 90846 w 1064"/>
              <a:gd name="T21" fmla="*/ 22057 h 1077"/>
              <a:gd name="T22" fmla="*/ 94310 w 1064"/>
              <a:gd name="T23" fmla="*/ 8592 h 1077"/>
              <a:gd name="T24" fmla="*/ 84430 w 1064"/>
              <a:gd name="T25" fmla="*/ 11670 h 1077"/>
              <a:gd name="T26" fmla="*/ 73395 w 1064"/>
              <a:gd name="T27" fmla="*/ 17184 h 1077"/>
              <a:gd name="T28" fmla="*/ 72112 w 1064"/>
              <a:gd name="T29" fmla="*/ 3334 h 1077"/>
              <a:gd name="T30" fmla="*/ 63772 w 1064"/>
              <a:gd name="T31" fmla="*/ 9618 h 1077"/>
              <a:gd name="T32" fmla="*/ 55431 w 1064"/>
              <a:gd name="T33" fmla="*/ 18466 h 1077"/>
              <a:gd name="T34" fmla="*/ 49400 w 1064"/>
              <a:gd name="T35" fmla="*/ 5899 h 1077"/>
              <a:gd name="T36" fmla="*/ 43755 w 1064"/>
              <a:gd name="T37" fmla="*/ 14747 h 1077"/>
              <a:gd name="T38" fmla="*/ 38879 w 1064"/>
              <a:gd name="T39" fmla="*/ 26032 h 1077"/>
              <a:gd name="T40" fmla="*/ 28999 w 1064"/>
              <a:gd name="T41" fmla="*/ 16158 h 1077"/>
              <a:gd name="T42" fmla="*/ 26689 w 1064"/>
              <a:gd name="T43" fmla="*/ 26417 h 1077"/>
              <a:gd name="T44" fmla="*/ 26048 w 1064"/>
              <a:gd name="T45" fmla="*/ 38600 h 1077"/>
              <a:gd name="T46" fmla="*/ 13345 w 1064"/>
              <a:gd name="T47" fmla="*/ 32829 h 1077"/>
              <a:gd name="T48" fmla="*/ 14628 w 1064"/>
              <a:gd name="T49" fmla="*/ 43216 h 1077"/>
              <a:gd name="T50" fmla="*/ 18220 w 1064"/>
              <a:gd name="T51" fmla="*/ 54886 h 1077"/>
              <a:gd name="T52" fmla="*/ 4234 w 1064"/>
              <a:gd name="T53" fmla="*/ 53860 h 1077"/>
              <a:gd name="T54" fmla="*/ 8982 w 1064"/>
              <a:gd name="T55" fmla="*/ 63093 h 1077"/>
              <a:gd name="T56" fmla="*/ 16167 w 1064"/>
              <a:gd name="T57" fmla="*/ 68992 h 1077"/>
              <a:gd name="T58" fmla="*/ 8982 w 1064"/>
              <a:gd name="T59" fmla="*/ 75019 h 1077"/>
              <a:gd name="T60" fmla="*/ 4234 w 1064"/>
              <a:gd name="T61" fmla="*/ 84252 h 1077"/>
              <a:gd name="T62" fmla="*/ 18220 w 1064"/>
              <a:gd name="T63" fmla="*/ 83098 h 1077"/>
              <a:gd name="T64" fmla="*/ 14628 w 1064"/>
              <a:gd name="T65" fmla="*/ 94896 h 1077"/>
              <a:gd name="T66" fmla="*/ 13345 w 1064"/>
              <a:gd name="T67" fmla="*/ 105283 h 1077"/>
              <a:gd name="T68" fmla="*/ 26048 w 1064"/>
              <a:gd name="T69" fmla="*/ 99384 h 1077"/>
              <a:gd name="T70" fmla="*/ 26689 w 1064"/>
              <a:gd name="T71" fmla="*/ 111695 h 1077"/>
              <a:gd name="T72" fmla="*/ 28999 w 1064"/>
              <a:gd name="T73" fmla="*/ 121826 h 1077"/>
              <a:gd name="T74" fmla="*/ 38879 w 1064"/>
              <a:gd name="T75" fmla="*/ 112080 h 1077"/>
              <a:gd name="T76" fmla="*/ 43755 w 1064"/>
              <a:gd name="T77" fmla="*/ 123365 h 1077"/>
              <a:gd name="T78" fmla="*/ 49400 w 1064"/>
              <a:gd name="T79" fmla="*/ 132085 h 1077"/>
              <a:gd name="T80" fmla="*/ 55431 w 1064"/>
              <a:gd name="T81" fmla="*/ 119518 h 1077"/>
              <a:gd name="T82" fmla="*/ 63772 w 1064"/>
              <a:gd name="T83" fmla="*/ 128494 h 1077"/>
              <a:gd name="T84" fmla="*/ 72112 w 1064"/>
              <a:gd name="T85" fmla="*/ 134778 h 1077"/>
              <a:gd name="T86" fmla="*/ 73395 w 1064"/>
              <a:gd name="T87" fmla="*/ 120928 h 1077"/>
              <a:gd name="T88" fmla="*/ 84430 w 1064"/>
              <a:gd name="T89" fmla="*/ 126442 h 1077"/>
              <a:gd name="T90" fmla="*/ 94310 w 1064"/>
              <a:gd name="T91" fmla="*/ 129520 h 1077"/>
              <a:gd name="T92" fmla="*/ 90846 w 1064"/>
              <a:gd name="T93" fmla="*/ 116055 h 1077"/>
              <a:gd name="T94" fmla="*/ 103035 w 1064"/>
              <a:gd name="T95" fmla="*/ 117466 h 1077"/>
              <a:gd name="T96" fmla="*/ 113429 w 1064"/>
              <a:gd name="T97" fmla="*/ 116825 h 1077"/>
              <a:gd name="T98" fmla="*/ 105473 w 1064"/>
              <a:gd name="T99" fmla="*/ 105411 h 1077"/>
              <a:gd name="T100" fmla="*/ 117406 w 1064"/>
              <a:gd name="T101" fmla="*/ 102590 h 1077"/>
              <a:gd name="T102" fmla="*/ 127030 w 1064"/>
              <a:gd name="T103" fmla="*/ 98487 h 1077"/>
              <a:gd name="T104" fmla="*/ 115738 w 1064"/>
              <a:gd name="T105" fmla="*/ 90408 h 1077"/>
              <a:gd name="T106" fmla="*/ 126003 w 1064"/>
              <a:gd name="T107" fmla="*/ 83739 h 1077"/>
              <a:gd name="T108" fmla="*/ 133574 w 1064"/>
              <a:gd name="T109" fmla="*/ 7668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" name="Freeform 11"/>
          <p:cNvSpPr>
            <a:spLocks noChangeArrowheads="1"/>
          </p:cNvSpPr>
          <p:nvPr/>
        </p:nvSpPr>
        <p:spPr bwMode="auto">
          <a:xfrm>
            <a:off x="5349875" y="4210051"/>
            <a:ext cx="136525" cy="139700"/>
          </a:xfrm>
          <a:custGeom>
            <a:avLst/>
            <a:gdLst>
              <a:gd name="T0" fmla="*/ 122026 w 1064"/>
              <a:gd name="T1" fmla="*/ 74325 h 1077"/>
              <a:gd name="T2" fmla="*/ 120101 w 1064"/>
              <a:gd name="T3" fmla="*/ 65894 h 1077"/>
              <a:gd name="T4" fmla="*/ 133574 w 1064"/>
              <a:gd name="T5" fmla="*/ 62132 h 1077"/>
              <a:gd name="T6" fmla="*/ 126003 w 1064"/>
              <a:gd name="T7" fmla="*/ 54998 h 1077"/>
              <a:gd name="T8" fmla="*/ 115738 w 1064"/>
              <a:gd name="T9" fmla="*/ 48123 h 1077"/>
              <a:gd name="T10" fmla="*/ 127030 w 1064"/>
              <a:gd name="T11" fmla="*/ 39951 h 1077"/>
              <a:gd name="T12" fmla="*/ 117406 w 1064"/>
              <a:gd name="T13" fmla="*/ 35801 h 1077"/>
              <a:gd name="T14" fmla="*/ 105473 w 1064"/>
              <a:gd name="T15" fmla="*/ 33077 h 1077"/>
              <a:gd name="T16" fmla="*/ 113429 w 1064"/>
              <a:gd name="T17" fmla="*/ 21403 h 1077"/>
              <a:gd name="T18" fmla="*/ 103035 w 1064"/>
              <a:gd name="T19" fmla="*/ 20884 h 1077"/>
              <a:gd name="T20" fmla="*/ 90846 w 1064"/>
              <a:gd name="T21" fmla="*/ 22310 h 1077"/>
              <a:gd name="T22" fmla="*/ 94310 w 1064"/>
              <a:gd name="T23" fmla="*/ 8691 h 1077"/>
              <a:gd name="T24" fmla="*/ 84430 w 1064"/>
              <a:gd name="T25" fmla="*/ 11804 h 1077"/>
              <a:gd name="T26" fmla="*/ 73395 w 1064"/>
              <a:gd name="T27" fmla="*/ 17381 h 1077"/>
              <a:gd name="T28" fmla="*/ 72112 w 1064"/>
              <a:gd name="T29" fmla="*/ 3373 h 1077"/>
              <a:gd name="T30" fmla="*/ 63772 w 1064"/>
              <a:gd name="T31" fmla="*/ 9728 h 1077"/>
              <a:gd name="T32" fmla="*/ 55431 w 1064"/>
              <a:gd name="T33" fmla="*/ 18679 h 1077"/>
              <a:gd name="T34" fmla="*/ 49400 w 1064"/>
              <a:gd name="T35" fmla="*/ 5967 h 1077"/>
              <a:gd name="T36" fmla="*/ 43755 w 1064"/>
              <a:gd name="T37" fmla="*/ 14917 h 1077"/>
              <a:gd name="T38" fmla="*/ 38879 w 1064"/>
              <a:gd name="T39" fmla="*/ 26332 h 1077"/>
              <a:gd name="T40" fmla="*/ 28999 w 1064"/>
              <a:gd name="T41" fmla="*/ 16344 h 1077"/>
              <a:gd name="T42" fmla="*/ 26689 w 1064"/>
              <a:gd name="T43" fmla="*/ 26721 h 1077"/>
              <a:gd name="T44" fmla="*/ 26048 w 1064"/>
              <a:gd name="T45" fmla="*/ 39043 h 1077"/>
              <a:gd name="T46" fmla="*/ 13345 w 1064"/>
              <a:gd name="T47" fmla="*/ 33206 h 1077"/>
              <a:gd name="T48" fmla="*/ 14628 w 1064"/>
              <a:gd name="T49" fmla="*/ 43713 h 1077"/>
              <a:gd name="T50" fmla="*/ 18220 w 1064"/>
              <a:gd name="T51" fmla="*/ 55517 h 1077"/>
              <a:gd name="T52" fmla="*/ 4234 w 1064"/>
              <a:gd name="T53" fmla="*/ 54479 h 1077"/>
              <a:gd name="T54" fmla="*/ 8982 w 1064"/>
              <a:gd name="T55" fmla="*/ 63818 h 1077"/>
              <a:gd name="T56" fmla="*/ 16167 w 1064"/>
              <a:gd name="T57" fmla="*/ 69785 h 1077"/>
              <a:gd name="T58" fmla="*/ 8982 w 1064"/>
              <a:gd name="T59" fmla="*/ 75882 h 1077"/>
              <a:gd name="T60" fmla="*/ 4234 w 1064"/>
              <a:gd name="T61" fmla="*/ 85221 h 1077"/>
              <a:gd name="T62" fmla="*/ 18220 w 1064"/>
              <a:gd name="T63" fmla="*/ 84053 h 1077"/>
              <a:gd name="T64" fmla="*/ 14628 w 1064"/>
              <a:gd name="T65" fmla="*/ 95987 h 1077"/>
              <a:gd name="T66" fmla="*/ 13345 w 1064"/>
              <a:gd name="T67" fmla="*/ 106494 h 1077"/>
              <a:gd name="T68" fmla="*/ 26048 w 1064"/>
              <a:gd name="T69" fmla="*/ 100527 h 1077"/>
              <a:gd name="T70" fmla="*/ 26689 w 1064"/>
              <a:gd name="T71" fmla="*/ 112979 h 1077"/>
              <a:gd name="T72" fmla="*/ 28999 w 1064"/>
              <a:gd name="T73" fmla="*/ 123227 h 1077"/>
              <a:gd name="T74" fmla="*/ 38879 w 1064"/>
              <a:gd name="T75" fmla="*/ 113368 h 1077"/>
              <a:gd name="T76" fmla="*/ 43755 w 1064"/>
              <a:gd name="T77" fmla="*/ 124783 h 1077"/>
              <a:gd name="T78" fmla="*/ 49400 w 1064"/>
              <a:gd name="T79" fmla="*/ 133604 h 1077"/>
              <a:gd name="T80" fmla="*/ 55431 w 1064"/>
              <a:gd name="T81" fmla="*/ 120892 h 1077"/>
              <a:gd name="T82" fmla="*/ 63772 w 1064"/>
              <a:gd name="T83" fmla="*/ 129972 h 1077"/>
              <a:gd name="T84" fmla="*/ 72112 w 1064"/>
              <a:gd name="T85" fmla="*/ 136327 h 1077"/>
              <a:gd name="T86" fmla="*/ 73395 w 1064"/>
              <a:gd name="T87" fmla="*/ 122319 h 1077"/>
              <a:gd name="T88" fmla="*/ 84430 w 1064"/>
              <a:gd name="T89" fmla="*/ 127896 h 1077"/>
              <a:gd name="T90" fmla="*/ 94310 w 1064"/>
              <a:gd name="T91" fmla="*/ 131009 h 1077"/>
              <a:gd name="T92" fmla="*/ 90846 w 1064"/>
              <a:gd name="T93" fmla="*/ 117389 h 1077"/>
              <a:gd name="T94" fmla="*/ 103035 w 1064"/>
              <a:gd name="T95" fmla="*/ 118816 h 1077"/>
              <a:gd name="T96" fmla="*/ 113429 w 1064"/>
              <a:gd name="T97" fmla="*/ 118168 h 1077"/>
              <a:gd name="T98" fmla="*/ 105473 w 1064"/>
              <a:gd name="T99" fmla="*/ 106623 h 1077"/>
              <a:gd name="T100" fmla="*/ 117406 w 1064"/>
              <a:gd name="T101" fmla="*/ 103770 h 1077"/>
              <a:gd name="T102" fmla="*/ 127030 w 1064"/>
              <a:gd name="T103" fmla="*/ 99619 h 1077"/>
              <a:gd name="T104" fmla="*/ 115738 w 1064"/>
              <a:gd name="T105" fmla="*/ 91447 h 1077"/>
              <a:gd name="T106" fmla="*/ 126003 w 1064"/>
              <a:gd name="T107" fmla="*/ 84702 h 1077"/>
              <a:gd name="T108" fmla="*/ 133574 w 1064"/>
              <a:gd name="T109" fmla="*/ 77568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9" name="Freeform 11"/>
          <p:cNvSpPr>
            <a:spLocks noChangeArrowheads="1"/>
          </p:cNvSpPr>
          <p:nvPr/>
        </p:nvSpPr>
        <p:spPr bwMode="auto">
          <a:xfrm>
            <a:off x="6229351" y="4919663"/>
            <a:ext cx="136525" cy="138112"/>
          </a:xfrm>
          <a:custGeom>
            <a:avLst/>
            <a:gdLst>
              <a:gd name="T0" fmla="*/ 122026 w 1064"/>
              <a:gd name="T1" fmla="*/ 73480 h 1077"/>
              <a:gd name="T2" fmla="*/ 120101 w 1064"/>
              <a:gd name="T3" fmla="*/ 65145 h 1077"/>
              <a:gd name="T4" fmla="*/ 133574 w 1064"/>
              <a:gd name="T5" fmla="*/ 61426 h 1077"/>
              <a:gd name="T6" fmla="*/ 126003 w 1064"/>
              <a:gd name="T7" fmla="*/ 54373 h 1077"/>
              <a:gd name="T8" fmla="*/ 115738 w 1064"/>
              <a:gd name="T9" fmla="*/ 47576 h 1077"/>
              <a:gd name="T10" fmla="*/ 127030 w 1064"/>
              <a:gd name="T11" fmla="*/ 39497 h 1077"/>
              <a:gd name="T12" fmla="*/ 117406 w 1064"/>
              <a:gd name="T13" fmla="*/ 35394 h 1077"/>
              <a:gd name="T14" fmla="*/ 105473 w 1064"/>
              <a:gd name="T15" fmla="*/ 32701 h 1077"/>
              <a:gd name="T16" fmla="*/ 113429 w 1064"/>
              <a:gd name="T17" fmla="*/ 21159 h 1077"/>
              <a:gd name="T18" fmla="*/ 103035 w 1064"/>
              <a:gd name="T19" fmla="*/ 20646 h 1077"/>
              <a:gd name="T20" fmla="*/ 90846 w 1064"/>
              <a:gd name="T21" fmla="*/ 22057 h 1077"/>
              <a:gd name="T22" fmla="*/ 94310 w 1064"/>
              <a:gd name="T23" fmla="*/ 8592 h 1077"/>
              <a:gd name="T24" fmla="*/ 84430 w 1064"/>
              <a:gd name="T25" fmla="*/ 11670 h 1077"/>
              <a:gd name="T26" fmla="*/ 73395 w 1064"/>
              <a:gd name="T27" fmla="*/ 17184 h 1077"/>
              <a:gd name="T28" fmla="*/ 72112 w 1064"/>
              <a:gd name="T29" fmla="*/ 3334 h 1077"/>
              <a:gd name="T30" fmla="*/ 63772 w 1064"/>
              <a:gd name="T31" fmla="*/ 9618 h 1077"/>
              <a:gd name="T32" fmla="*/ 55431 w 1064"/>
              <a:gd name="T33" fmla="*/ 18466 h 1077"/>
              <a:gd name="T34" fmla="*/ 49400 w 1064"/>
              <a:gd name="T35" fmla="*/ 5899 h 1077"/>
              <a:gd name="T36" fmla="*/ 43755 w 1064"/>
              <a:gd name="T37" fmla="*/ 14747 h 1077"/>
              <a:gd name="T38" fmla="*/ 38879 w 1064"/>
              <a:gd name="T39" fmla="*/ 26032 h 1077"/>
              <a:gd name="T40" fmla="*/ 28999 w 1064"/>
              <a:gd name="T41" fmla="*/ 16158 h 1077"/>
              <a:gd name="T42" fmla="*/ 26689 w 1064"/>
              <a:gd name="T43" fmla="*/ 26417 h 1077"/>
              <a:gd name="T44" fmla="*/ 26048 w 1064"/>
              <a:gd name="T45" fmla="*/ 38600 h 1077"/>
              <a:gd name="T46" fmla="*/ 13345 w 1064"/>
              <a:gd name="T47" fmla="*/ 32829 h 1077"/>
              <a:gd name="T48" fmla="*/ 14628 w 1064"/>
              <a:gd name="T49" fmla="*/ 43216 h 1077"/>
              <a:gd name="T50" fmla="*/ 18220 w 1064"/>
              <a:gd name="T51" fmla="*/ 54886 h 1077"/>
              <a:gd name="T52" fmla="*/ 4234 w 1064"/>
              <a:gd name="T53" fmla="*/ 53860 h 1077"/>
              <a:gd name="T54" fmla="*/ 8982 w 1064"/>
              <a:gd name="T55" fmla="*/ 63093 h 1077"/>
              <a:gd name="T56" fmla="*/ 16167 w 1064"/>
              <a:gd name="T57" fmla="*/ 68992 h 1077"/>
              <a:gd name="T58" fmla="*/ 8982 w 1064"/>
              <a:gd name="T59" fmla="*/ 75019 h 1077"/>
              <a:gd name="T60" fmla="*/ 4234 w 1064"/>
              <a:gd name="T61" fmla="*/ 84252 h 1077"/>
              <a:gd name="T62" fmla="*/ 18220 w 1064"/>
              <a:gd name="T63" fmla="*/ 83098 h 1077"/>
              <a:gd name="T64" fmla="*/ 14628 w 1064"/>
              <a:gd name="T65" fmla="*/ 94896 h 1077"/>
              <a:gd name="T66" fmla="*/ 13345 w 1064"/>
              <a:gd name="T67" fmla="*/ 105283 h 1077"/>
              <a:gd name="T68" fmla="*/ 26048 w 1064"/>
              <a:gd name="T69" fmla="*/ 99384 h 1077"/>
              <a:gd name="T70" fmla="*/ 26689 w 1064"/>
              <a:gd name="T71" fmla="*/ 111695 h 1077"/>
              <a:gd name="T72" fmla="*/ 28999 w 1064"/>
              <a:gd name="T73" fmla="*/ 121826 h 1077"/>
              <a:gd name="T74" fmla="*/ 38879 w 1064"/>
              <a:gd name="T75" fmla="*/ 112080 h 1077"/>
              <a:gd name="T76" fmla="*/ 43755 w 1064"/>
              <a:gd name="T77" fmla="*/ 123365 h 1077"/>
              <a:gd name="T78" fmla="*/ 49400 w 1064"/>
              <a:gd name="T79" fmla="*/ 132085 h 1077"/>
              <a:gd name="T80" fmla="*/ 55431 w 1064"/>
              <a:gd name="T81" fmla="*/ 119518 h 1077"/>
              <a:gd name="T82" fmla="*/ 63772 w 1064"/>
              <a:gd name="T83" fmla="*/ 128494 h 1077"/>
              <a:gd name="T84" fmla="*/ 72112 w 1064"/>
              <a:gd name="T85" fmla="*/ 134778 h 1077"/>
              <a:gd name="T86" fmla="*/ 73395 w 1064"/>
              <a:gd name="T87" fmla="*/ 120928 h 1077"/>
              <a:gd name="T88" fmla="*/ 84430 w 1064"/>
              <a:gd name="T89" fmla="*/ 126442 h 1077"/>
              <a:gd name="T90" fmla="*/ 94310 w 1064"/>
              <a:gd name="T91" fmla="*/ 129520 h 1077"/>
              <a:gd name="T92" fmla="*/ 90846 w 1064"/>
              <a:gd name="T93" fmla="*/ 116055 h 1077"/>
              <a:gd name="T94" fmla="*/ 103035 w 1064"/>
              <a:gd name="T95" fmla="*/ 117466 h 1077"/>
              <a:gd name="T96" fmla="*/ 113429 w 1064"/>
              <a:gd name="T97" fmla="*/ 116825 h 1077"/>
              <a:gd name="T98" fmla="*/ 105473 w 1064"/>
              <a:gd name="T99" fmla="*/ 105411 h 1077"/>
              <a:gd name="T100" fmla="*/ 117406 w 1064"/>
              <a:gd name="T101" fmla="*/ 102590 h 1077"/>
              <a:gd name="T102" fmla="*/ 127030 w 1064"/>
              <a:gd name="T103" fmla="*/ 98487 h 1077"/>
              <a:gd name="T104" fmla="*/ 115738 w 1064"/>
              <a:gd name="T105" fmla="*/ 90408 h 1077"/>
              <a:gd name="T106" fmla="*/ 126003 w 1064"/>
              <a:gd name="T107" fmla="*/ 83739 h 1077"/>
              <a:gd name="T108" fmla="*/ 133574 w 1064"/>
              <a:gd name="T109" fmla="*/ 7668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0" name="Freeform 11"/>
          <p:cNvSpPr>
            <a:spLocks noChangeArrowheads="1"/>
          </p:cNvSpPr>
          <p:nvPr/>
        </p:nvSpPr>
        <p:spPr bwMode="auto">
          <a:xfrm>
            <a:off x="6367463" y="4225926"/>
            <a:ext cx="138112" cy="138113"/>
          </a:xfrm>
          <a:custGeom>
            <a:avLst/>
            <a:gdLst>
              <a:gd name="T0" fmla="*/ 123444 w 1064"/>
              <a:gd name="T1" fmla="*/ 73481 h 1077"/>
              <a:gd name="T2" fmla="*/ 121497 w 1064"/>
              <a:gd name="T3" fmla="*/ 65145 h 1077"/>
              <a:gd name="T4" fmla="*/ 135126 w 1064"/>
              <a:gd name="T5" fmla="*/ 61426 h 1077"/>
              <a:gd name="T6" fmla="*/ 127468 w 1064"/>
              <a:gd name="T7" fmla="*/ 54373 h 1077"/>
              <a:gd name="T8" fmla="*/ 117084 w 1064"/>
              <a:gd name="T9" fmla="*/ 47577 h 1077"/>
              <a:gd name="T10" fmla="*/ 128506 w 1064"/>
              <a:gd name="T11" fmla="*/ 39497 h 1077"/>
              <a:gd name="T12" fmla="*/ 118771 w 1064"/>
              <a:gd name="T13" fmla="*/ 35394 h 1077"/>
              <a:gd name="T14" fmla="*/ 106699 w 1064"/>
              <a:gd name="T15" fmla="*/ 32701 h 1077"/>
              <a:gd name="T16" fmla="*/ 114747 w 1064"/>
              <a:gd name="T17" fmla="*/ 21159 h 1077"/>
              <a:gd name="T18" fmla="*/ 104233 w 1064"/>
              <a:gd name="T19" fmla="*/ 20646 h 1077"/>
              <a:gd name="T20" fmla="*/ 91902 w 1064"/>
              <a:gd name="T21" fmla="*/ 22057 h 1077"/>
              <a:gd name="T22" fmla="*/ 95406 w 1064"/>
              <a:gd name="T23" fmla="*/ 8592 h 1077"/>
              <a:gd name="T24" fmla="*/ 85411 w 1064"/>
              <a:gd name="T25" fmla="*/ 11670 h 1077"/>
              <a:gd name="T26" fmla="*/ 74248 w 1064"/>
              <a:gd name="T27" fmla="*/ 17184 h 1077"/>
              <a:gd name="T28" fmla="*/ 72950 w 1064"/>
              <a:gd name="T29" fmla="*/ 3334 h 1077"/>
              <a:gd name="T30" fmla="*/ 64513 w 1064"/>
              <a:gd name="T31" fmla="*/ 9618 h 1077"/>
              <a:gd name="T32" fmla="*/ 56076 w 1064"/>
              <a:gd name="T33" fmla="*/ 18466 h 1077"/>
              <a:gd name="T34" fmla="*/ 49975 w 1064"/>
              <a:gd name="T35" fmla="*/ 5899 h 1077"/>
              <a:gd name="T36" fmla="*/ 44263 w 1064"/>
              <a:gd name="T37" fmla="*/ 14747 h 1077"/>
              <a:gd name="T38" fmla="*/ 39331 w 1064"/>
              <a:gd name="T39" fmla="*/ 26032 h 1077"/>
              <a:gd name="T40" fmla="*/ 29336 w 1064"/>
              <a:gd name="T41" fmla="*/ 16158 h 1077"/>
              <a:gd name="T42" fmla="*/ 26999 w 1064"/>
              <a:gd name="T43" fmla="*/ 26417 h 1077"/>
              <a:gd name="T44" fmla="*/ 26350 w 1064"/>
              <a:gd name="T45" fmla="*/ 38600 h 1077"/>
              <a:gd name="T46" fmla="*/ 13500 w 1064"/>
              <a:gd name="T47" fmla="*/ 32829 h 1077"/>
              <a:gd name="T48" fmla="*/ 14798 w 1064"/>
              <a:gd name="T49" fmla="*/ 43216 h 1077"/>
              <a:gd name="T50" fmla="*/ 18432 w 1064"/>
              <a:gd name="T51" fmla="*/ 54886 h 1077"/>
              <a:gd name="T52" fmla="*/ 4284 w 1064"/>
              <a:gd name="T53" fmla="*/ 53860 h 1077"/>
              <a:gd name="T54" fmla="*/ 9086 w 1064"/>
              <a:gd name="T55" fmla="*/ 63093 h 1077"/>
              <a:gd name="T56" fmla="*/ 16355 w 1064"/>
              <a:gd name="T57" fmla="*/ 68992 h 1077"/>
              <a:gd name="T58" fmla="*/ 9086 w 1064"/>
              <a:gd name="T59" fmla="*/ 75020 h 1077"/>
              <a:gd name="T60" fmla="*/ 4284 w 1064"/>
              <a:gd name="T61" fmla="*/ 84253 h 1077"/>
              <a:gd name="T62" fmla="*/ 18432 w 1064"/>
              <a:gd name="T63" fmla="*/ 83099 h 1077"/>
              <a:gd name="T64" fmla="*/ 14798 w 1064"/>
              <a:gd name="T65" fmla="*/ 94897 h 1077"/>
              <a:gd name="T66" fmla="*/ 13500 w 1064"/>
              <a:gd name="T67" fmla="*/ 105284 h 1077"/>
              <a:gd name="T68" fmla="*/ 26350 w 1064"/>
              <a:gd name="T69" fmla="*/ 99385 h 1077"/>
              <a:gd name="T70" fmla="*/ 26999 w 1064"/>
              <a:gd name="T71" fmla="*/ 111696 h 1077"/>
              <a:gd name="T72" fmla="*/ 29336 w 1064"/>
              <a:gd name="T73" fmla="*/ 121827 h 1077"/>
              <a:gd name="T74" fmla="*/ 39331 w 1064"/>
              <a:gd name="T75" fmla="*/ 112081 h 1077"/>
              <a:gd name="T76" fmla="*/ 44263 w 1064"/>
              <a:gd name="T77" fmla="*/ 123366 h 1077"/>
              <a:gd name="T78" fmla="*/ 49975 w 1064"/>
              <a:gd name="T79" fmla="*/ 132086 h 1077"/>
              <a:gd name="T80" fmla="*/ 56076 w 1064"/>
              <a:gd name="T81" fmla="*/ 119518 h 1077"/>
              <a:gd name="T82" fmla="*/ 64513 w 1064"/>
              <a:gd name="T83" fmla="*/ 128495 h 1077"/>
              <a:gd name="T84" fmla="*/ 72950 w 1064"/>
              <a:gd name="T85" fmla="*/ 134779 h 1077"/>
              <a:gd name="T86" fmla="*/ 74248 w 1064"/>
              <a:gd name="T87" fmla="*/ 120929 h 1077"/>
              <a:gd name="T88" fmla="*/ 85411 w 1064"/>
              <a:gd name="T89" fmla="*/ 126443 h 1077"/>
              <a:gd name="T90" fmla="*/ 95406 w 1064"/>
              <a:gd name="T91" fmla="*/ 129521 h 1077"/>
              <a:gd name="T92" fmla="*/ 91902 w 1064"/>
              <a:gd name="T93" fmla="*/ 116056 h 1077"/>
              <a:gd name="T94" fmla="*/ 104233 w 1064"/>
              <a:gd name="T95" fmla="*/ 117467 h 1077"/>
              <a:gd name="T96" fmla="*/ 114747 w 1064"/>
              <a:gd name="T97" fmla="*/ 116825 h 1077"/>
              <a:gd name="T98" fmla="*/ 106699 w 1064"/>
              <a:gd name="T99" fmla="*/ 105412 h 1077"/>
              <a:gd name="T100" fmla="*/ 118771 w 1064"/>
              <a:gd name="T101" fmla="*/ 102591 h 1077"/>
              <a:gd name="T102" fmla="*/ 128506 w 1064"/>
              <a:gd name="T103" fmla="*/ 98487 h 1077"/>
              <a:gd name="T104" fmla="*/ 117084 w 1064"/>
              <a:gd name="T105" fmla="*/ 90408 h 1077"/>
              <a:gd name="T106" fmla="*/ 127468 w 1064"/>
              <a:gd name="T107" fmla="*/ 83740 h 1077"/>
              <a:gd name="T108" fmla="*/ 135126 w 1064"/>
              <a:gd name="T109" fmla="*/ 76687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1" name="Freeform 11"/>
          <p:cNvSpPr>
            <a:spLocks noChangeArrowheads="1"/>
          </p:cNvSpPr>
          <p:nvPr/>
        </p:nvSpPr>
        <p:spPr bwMode="auto">
          <a:xfrm>
            <a:off x="6826251" y="4233863"/>
            <a:ext cx="136525" cy="138112"/>
          </a:xfrm>
          <a:custGeom>
            <a:avLst/>
            <a:gdLst>
              <a:gd name="T0" fmla="*/ 122026 w 1064"/>
              <a:gd name="T1" fmla="*/ 73480 h 1077"/>
              <a:gd name="T2" fmla="*/ 120101 w 1064"/>
              <a:gd name="T3" fmla="*/ 65145 h 1077"/>
              <a:gd name="T4" fmla="*/ 133574 w 1064"/>
              <a:gd name="T5" fmla="*/ 61426 h 1077"/>
              <a:gd name="T6" fmla="*/ 126003 w 1064"/>
              <a:gd name="T7" fmla="*/ 54373 h 1077"/>
              <a:gd name="T8" fmla="*/ 115738 w 1064"/>
              <a:gd name="T9" fmla="*/ 47576 h 1077"/>
              <a:gd name="T10" fmla="*/ 127030 w 1064"/>
              <a:gd name="T11" fmla="*/ 39497 h 1077"/>
              <a:gd name="T12" fmla="*/ 117406 w 1064"/>
              <a:gd name="T13" fmla="*/ 35394 h 1077"/>
              <a:gd name="T14" fmla="*/ 105473 w 1064"/>
              <a:gd name="T15" fmla="*/ 32701 h 1077"/>
              <a:gd name="T16" fmla="*/ 113429 w 1064"/>
              <a:gd name="T17" fmla="*/ 21159 h 1077"/>
              <a:gd name="T18" fmla="*/ 103035 w 1064"/>
              <a:gd name="T19" fmla="*/ 20646 h 1077"/>
              <a:gd name="T20" fmla="*/ 90846 w 1064"/>
              <a:gd name="T21" fmla="*/ 22057 h 1077"/>
              <a:gd name="T22" fmla="*/ 94310 w 1064"/>
              <a:gd name="T23" fmla="*/ 8592 h 1077"/>
              <a:gd name="T24" fmla="*/ 84430 w 1064"/>
              <a:gd name="T25" fmla="*/ 11670 h 1077"/>
              <a:gd name="T26" fmla="*/ 73395 w 1064"/>
              <a:gd name="T27" fmla="*/ 17184 h 1077"/>
              <a:gd name="T28" fmla="*/ 72112 w 1064"/>
              <a:gd name="T29" fmla="*/ 3334 h 1077"/>
              <a:gd name="T30" fmla="*/ 63772 w 1064"/>
              <a:gd name="T31" fmla="*/ 9618 h 1077"/>
              <a:gd name="T32" fmla="*/ 55431 w 1064"/>
              <a:gd name="T33" fmla="*/ 18466 h 1077"/>
              <a:gd name="T34" fmla="*/ 49400 w 1064"/>
              <a:gd name="T35" fmla="*/ 5899 h 1077"/>
              <a:gd name="T36" fmla="*/ 43755 w 1064"/>
              <a:gd name="T37" fmla="*/ 14747 h 1077"/>
              <a:gd name="T38" fmla="*/ 38879 w 1064"/>
              <a:gd name="T39" fmla="*/ 26032 h 1077"/>
              <a:gd name="T40" fmla="*/ 28999 w 1064"/>
              <a:gd name="T41" fmla="*/ 16158 h 1077"/>
              <a:gd name="T42" fmla="*/ 26689 w 1064"/>
              <a:gd name="T43" fmla="*/ 26417 h 1077"/>
              <a:gd name="T44" fmla="*/ 26048 w 1064"/>
              <a:gd name="T45" fmla="*/ 38600 h 1077"/>
              <a:gd name="T46" fmla="*/ 13345 w 1064"/>
              <a:gd name="T47" fmla="*/ 32829 h 1077"/>
              <a:gd name="T48" fmla="*/ 14628 w 1064"/>
              <a:gd name="T49" fmla="*/ 43216 h 1077"/>
              <a:gd name="T50" fmla="*/ 18220 w 1064"/>
              <a:gd name="T51" fmla="*/ 54886 h 1077"/>
              <a:gd name="T52" fmla="*/ 4234 w 1064"/>
              <a:gd name="T53" fmla="*/ 53860 h 1077"/>
              <a:gd name="T54" fmla="*/ 8982 w 1064"/>
              <a:gd name="T55" fmla="*/ 63093 h 1077"/>
              <a:gd name="T56" fmla="*/ 16167 w 1064"/>
              <a:gd name="T57" fmla="*/ 68992 h 1077"/>
              <a:gd name="T58" fmla="*/ 8982 w 1064"/>
              <a:gd name="T59" fmla="*/ 75019 h 1077"/>
              <a:gd name="T60" fmla="*/ 4234 w 1064"/>
              <a:gd name="T61" fmla="*/ 84252 h 1077"/>
              <a:gd name="T62" fmla="*/ 18220 w 1064"/>
              <a:gd name="T63" fmla="*/ 83098 h 1077"/>
              <a:gd name="T64" fmla="*/ 14628 w 1064"/>
              <a:gd name="T65" fmla="*/ 94896 h 1077"/>
              <a:gd name="T66" fmla="*/ 13345 w 1064"/>
              <a:gd name="T67" fmla="*/ 105283 h 1077"/>
              <a:gd name="T68" fmla="*/ 26048 w 1064"/>
              <a:gd name="T69" fmla="*/ 99384 h 1077"/>
              <a:gd name="T70" fmla="*/ 26689 w 1064"/>
              <a:gd name="T71" fmla="*/ 111695 h 1077"/>
              <a:gd name="T72" fmla="*/ 28999 w 1064"/>
              <a:gd name="T73" fmla="*/ 121826 h 1077"/>
              <a:gd name="T74" fmla="*/ 38879 w 1064"/>
              <a:gd name="T75" fmla="*/ 112080 h 1077"/>
              <a:gd name="T76" fmla="*/ 43755 w 1064"/>
              <a:gd name="T77" fmla="*/ 123365 h 1077"/>
              <a:gd name="T78" fmla="*/ 49400 w 1064"/>
              <a:gd name="T79" fmla="*/ 132085 h 1077"/>
              <a:gd name="T80" fmla="*/ 55431 w 1064"/>
              <a:gd name="T81" fmla="*/ 119518 h 1077"/>
              <a:gd name="T82" fmla="*/ 63772 w 1064"/>
              <a:gd name="T83" fmla="*/ 128494 h 1077"/>
              <a:gd name="T84" fmla="*/ 72112 w 1064"/>
              <a:gd name="T85" fmla="*/ 134778 h 1077"/>
              <a:gd name="T86" fmla="*/ 73395 w 1064"/>
              <a:gd name="T87" fmla="*/ 120928 h 1077"/>
              <a:gd name="T88" fmla="*/ 84430 w 1064"/>
              <a:gd name="T89" fmla="*/ 126442 h 1077"/>
              <a:gd name="T90" fmla="*/ 94310 w 1064"/>
              <a:gd name="T91" fmla="*/ 129520 h 1077"/>
              <a:gd name="T92" fmla="*/ 90846 w 1064"/>
              <a:gd name="T93" fmla="*/ 116055 h 1077"/>
              <a:gd name="T94" fmla="*/ 103035 w 1064"/>
              <a:gd name="T95" fmla="*/ 117466 h 1077"/>
              <a:gd name="T96" fmla="*/ 113429 w 1064"/>
              <a:gd name="T97" fmla="*/ 116825 h 1077"/>
              <a:gd name="T98" fmla="*/ 105473 w 1064"/>
              <a:gd name="T99" fmla="*/ 105411 h 1077"/>
              <a:gd name="T100" fmla="*/ 117406 w 1064"/>
              <a:gd name="T101" fmla="*/ 102590 h 1077"/>
              <a:gd name="T102" fmla="*/ 127030 w 1064"/>
              <a:gd name="T103" fmla="*/ 98487 h 1077"/>
              <a:gd name="T104" fmla="*/ 115738 w 1064"/>
              <a:gd name="T105" fmla="*/ 90408 h 1077"/>
              <a:gd name="T106" fmla="*/ 126003 w 1064"/>
              <a:gd name="T107" fmla="*/ 83739 h 1077"/>
              <a:gd name="T108" fmla="*/ 133574 w 1064"/>
              <a:gd name="T109" fmla="*/ 7668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2" name="Freeform 11"/>
          <p:cNvSpPr>
            <a:spLocks noChangeArrowheads="1"/>
          </p:cNvSpPr>
          <p:nvPr/>
        </p:nvSpPr>
        <p:spPr bwMode="auto">
          <a:xfrm>
            <a:off x="6664326" y="4743451"/>
            <a:ext cx="136525" cy="139700"/>
          </a:xfrm>
          <a:custGeom>
            <a:avLst/>
            <a:gdLst>
              <a:gd name="T0" fmla="*/ 122026 w 1064"/>
              <a:gd name="T1" fmla="*/ 74325 h 1077"/>
              <a:gd name="T2" fmla="*/ 120101 w 1064"/>
              <a:gd name="T3" fmla="*/ 65894 h 1077"/>
              <a:gd name="T4" fmla="*/ 133574 w 1064"/>
              <a:gd name="T5" fmla="*/ 62132 h 1077"/>
              <a:gd name="T6" fmla="*/ 126003 w 1064"/>
              <a:gd name="T7" fmla="*/ 54998 h 1077"/>
              <a:gd name="T8" fmla="*/ 115738 w 1064"/>
              <a:gd name="T9" fmla="*/ 48123 h 1077"/>
              <a:gd name="T10" fmla="*/ 127030 w 1064"/>
              <a:gd name="T11" fmla="*/ 39951 h 1077"/>
              <a:gd name="T12" fmla="*/ 117406 w 1064"/>
              <a:gd name="T13" fmla="*/ 35801 h 1077"/>
              <a:gd name="T14" fmla="*/ 105473 w 1064"/>
              <a:gd name="T15" fmla="*/ 33077 h 1077"/>
              <a:gd name="T16" fmla="*/ 113429 w 1064"/>
              <a:gd name="T17" fmla="*/ 21403 h 1077"/>
              <a:gd name="T18" fmla="*/ 103035 w 1064"/>
              <a:gd name="T19" fmla="*/ 20884 h 1077"/>
              <a:gd name="T20" fmla="*/ 90846 w 1064"/>
              <a:gd name="T21" fmla="*/ 22310 h 1077"/>
              <a:gd name="T22" fmla="*/ 94310 w 1064"/>
              <a:gd name="T23" fmla="*/ 8691 h 1077"/>
              <a:gd name="T24" fmla="*/ 84430 w 1064"/>
              <a:gd name="T25" fmla="*/ 11804 h 1077"/>
              <a:gd name="T26" fmla="*/ 73395 w 1064"/>
              <a:gd name="T27" fmla="*/ 17381 h 1077"/>
              <a:gd name="T28" fmla="*/ 72112 w 1064"/>
              <a:gd name="T29" fmla="*/ 3373 h 1077"/>
              <a:gd name="T30" fmla="*/ 63772 w 1064"/>
              <a:gd name="T31" fmla="*/ 9728 h 1077"/>
              <a:gd name="T32" fmla="*/ 55431 w 1064"/>
              <a:gd name="T33" fmla="*/ 18679 h 1077"/>
              <a:gd name="T34" fmla="*/ 49400 w 1064"/>
              <a:gd name="T35" fmla="*/ 5967 h 1077"/>
              <a:gd name="T36" fmla="*/ 43755 w 1064"/>
              <a:gd name="T37" fmla="*/ 14917 h 1077"/>
              <a:gd name="T38" fmla="*/ 38879 w 1064"/>
              <a:gd name="T39" fmla="*/ 26332 h 1077"/>
              <a:gd name="T40" fmla="*/ 28999 w 1064"/>
              <a:gd name="T41" fmla="*/ 16344 h 1077"/>
              <a:gd name="T42" fmla="*/ 26689 w 1064"/>
              <a:gd name="T43" fmla="*/ 26721 h 1077"/>
              <a:gd name="T44" fmla="*/ 26048 w 1064"/>
              <a:gd name="T45" fmla="*/ 39043 h 1077"/>
              <a:gd name="T46" fmla="*/ 13345 w 1064"/>
              <a:gd name="T47" fmla="*/ 33206 h 1077"/>
              <a:gd name="T48" fmla="*/ 14628 w 1064"/>
              <a:gd name="T49" fmla="*/ 43713 h 1077"/>
              <a:gd name="T50" fmla="*/ 18220 w 1064"/>
              <a:gd name="T51" fmla="*/ 55517 h 1077"/>
              <a:gd name="T52" fmla="*/ 4234 w 1064"/>
              <a:gd name="T53" fmla="*/ 54479 h 1077"/>
              <a:gd name="T54" fmla="*/ 8982 w 1064"/>
              <a:gd name="T55" fmla="*/ 63818 h 1077"/>
              <a:gd name="T56" fmla="*/ 16167 w 1064"/>
              <a:gd name="T57" fmla="*/ 69785 h 1077"/>
              <a:gd name="T58" fmla="*/ 8982 w 1064"/>
              <a:gd name="T59" fmla="*/ 75882 h 1077"/>
              <a:gd name="T60" fmla="*/ 4234 w 1064"/>
              <a:gd name="T61" fmla="*/ 85221 h 1077"/>
              <a:gd name="T62" fmla="*/ 18220 w 1064"/>
              <a:gd name="T63" fmla="*/ 84053 h 1077"/>
              <a:gd name="T64" fmla="*/ 14628 w 1064"/>
              <a:gd name="T65" fmla="*/ 95987 h 1077"/>
              <a:gd name="T66" fmla="*/ 13345 w 1064"/>
              <a:gd name="T67" fmla="*/ 106494 h 1077"/>
              <a:gd name="T68" fmla="*/ 26048 w 1064"/>
              <a:gd name="T69" fmla="*/ 100527 h 1077"/>
              <a:gd name="T70" fmla="*/ 26689 w 1064"/>
              <a:gd name="T71" fmla="*/ 112979 h 1077"/>
              <a:gd name="T72" fmla="*/ 28999 w 1064"/>
              <a:gd name="T73" fmla="*/ 123227 h 1077"/>
              <a:gd name="T74" fmla="*/ 38879 w 1064"/>
              <a:gd name="T75" fmla="*/ 113368 h 1077"/>
              <a:gd name="T76" fmla="*/ 43755 w 1064"/>
              <a:gd name="T77" fmla="*/ 124783 h 1077"/>
              <a:gd name="T78" fmla="*/ 49400 w 1064"/>
              <a:gd name="T79" fmla="*/ 133604 h 1077"/>
              <a:gd name="T80" fmla="*/ 55431 w 1064"/>
              <a:gd name="T81" fmla="*/ 120892 h 1077"/>
              <a:gd name="T82" fmla="*/ 63772 w 1064"/>
              <a:gd name="T83" fmla="*/ 129972 h 1077"/>
              <a:gd name="T84" fmla="*/ 72112 w 1064"/>
              <a:gd name="T85" fmla="*/ 136327 h 1077"/>
              <a:gd name="T86" fmla="*/ 73395 w 1064"/>
              <a:gd name="T87" fmla="*/ 122319 h 1077"/>
              <a:gd name="T88" fmla="*/ 84430 w 1064"/>
              <a:gd name="T89" fmla="*/ 127896 h 1077"/>
              <a:gd name="T90" fmla="*/ 94310 w 1064"/>
              <a:gd name="T91" fmla="*/ 131009 h 1077"/>
              <a:gd name="T92" fmla="*/ 90846 w 1064"/>
              <a:gd name="T93" fmla="*/ 117389 h 1077"/>
              <a:gd name="T94" fmla="*/ 103035 w 1064"/>
              <a:gd name="T95" fmla="*/ 118816 h 1077"/>
              <a:gd name="T96" fmla="*/ 113429 w 1064"/>
              <a:gd name="T97" fmla="*/ 118168 h 1077"/>
              <a:gd name="T98" fmla="*/ 105473 w 1064"/>
              <a:gd name="T99" fmla="*/ 106623 h 1077"/>
              <a:gd name="T100" fmla="*/ 117406 w 1064"/>
              <a:gd name="T101" fmla="*/ 103770 h 1077"/>
              <a:gd name="T102" fmla="*/ 127030 w 1064"/>
              <a:gd name="T103" fmla="*/ 99619 h 1077"/>
              <a:gd name="T104" fmla="*/ 115738 w 1064"/>
              <a:gd name="T105" fmla="*/ 91447 h 1077"/>
              <a:gd name="T106" fmla="*/ 126003 w 1064"/>
              <a:gd name="T107" fmla="*/ 84702 h 1077"/>
              <a:gd name="T108" fmla="*/ 133574 w 1064"/>
              <a:gd name="T109" fmla="*/ 77568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3" name="Freeform 11"/>
          <p:cNvSpPr>
            <a:spLocks noChangeArrowheads="1"/>
          </p:cNvSpPr>
          <p:nvPr/>
        </p:nvSpPr>
        <p:spPr bwMode="auto">
          <a:xfrm>
            <a:off x="6950076" y="4138613"/>
            <a:ext cx="136525" cy="138112"/>
          </a:xfrm>
          <a:custGeom>
            <a:avLst/>
            <a:gdLst>
              <a:gd name="T0" fmla="*/ 122026 w 1064"/>
              <a:gd name="T1" fmla="*/ 73480 h 1077"/>
              <a:gd name="T2" fmla="*/ 120101 w 1064"/>
              <a:gd name="T3" fmla="*/ 65145 h 1077"/>
              <a:gd name="T4" fmla="*/ 133574 w 1064"/>
              <a:gd name="T5" fmla="*/ 61426 h 1077"/>
              <a:gd name="T6" fmla="*/ 126003 w 1064"/>
              <a:gd name="T7" fmla="*/ 54373 h 1077"/>
              <a:gd name="T8" fmla="*/ 115738 w 1064"/>
              <a:gd name="T9" fmla="*/ 47576 h 1077"/>
              <a:gd name="T10" fmla="*/ 127030 w 1064"/>
              <a:gd name="T11" fmla="*/ 39497 h 1077"/>
              <a:gd name="T12" fmla="*/ 117406 w 1064"/>
              <a:gd name="T13" fmla="*/ 35394 h 1077"/>
              <a:gd name="T14" fmla="*/ 105473 w 1064"/>
              <a:gd name="T15" fmla="*/ 32701 h 1077"/>
              <a:gd name="T16" fmla="*/ 113429 w 1064"/>
              <a:gd name="T17" fmla="*/ 21159 h 1077"/>
              <a:gd name="T18" fmla="*/ 103035 w 1064"/>
              <a:gd name="T19" fmla="*/ 20646 h 1077"/>
              <a:gd name="T20" fmla="*/ 90846 w 1064"/>
              <a:gd name="T21" fmla="*/ 22057 h 1077"/>
              <a:gd name="T22" fmla="*/ 94310 w 1064"/>
              <a:gd name="T23" fmla="*/ 8592 h 1077"/>
              <a:gd name="T24" fmla="*/ 84430 w 1064"/>
              <a:gd name="T25" fmla="*/ 11670 h 1077"/>
              <a:gd name="T26" fmla="*/ 73395 w 1064"/>
              <a:gd name="T27" fmla="*/ 17184 h 1077"/>
              <a:gd name="T28" fmla="*/ 72112 w 1064"/>
              <a:gd name="T29" fmla="*/ 3334 h 1077"/>
              <a:gd name="T30" fmla="*/ 63772 w 1064"/>
              <a:gd name="T31" fmla="*/ 9618 h 1077"/>
              <a:gd name="T32" fmla="*/ 55431 w 1064"/>
              <a:gd name="T33" fmla="*/ 18466 h 1077"/>
              <a:gd name="T34" fmla="*/ 49400 w 1064"/>
              <a:gd name="T35" fmla="*/ 5899 h 1077"/>
              <a:gd name="T36" fmla="*/ 43755 w 1064"/>
              <a:gd name="T37" fmla="*/ 14747 h 1077"/>
              <a:gd name="T38" fmla="*/ 38879 w 1064"/>
              <a:gd name="T39" fmla="*/ 26032 h 1077"/>
              <a:gd name="T40" fmla="*/ 28999 w 1064"/>
              <a:gd name="T41" fmla="*/ 16158 h 1077"/>
              <a:gd name="T42" fmla="*/ 26689 w 1064"/>
              <a:gd name="T43" fmla="*/ 26417 h 1077"/>
              <a:gd name="T44" fmla="*/ 26048 w 1064"/>
              <a:gd name="T45" fmla="*/ 38600 h 1077"/>
              <a:gd name="T46" fmla="*/ 13345 w 1064"/>
              <a:gd name="T47" fmla="*/ 32829 h 1077"/>
              <a:gd name="T48" fmla="*/ 14628 w 1064"/>
              <a:gd name="T49" fmla="*/ 43216 h 1077"/>
              <a:gd name="T50" fmla="*/ 18220 w 1064"/>
              <a:gd name="T51" fmla="*/ 54886 h 1077"/>
              <a:gd name="T52" fmla="*/ 4234 w 1064"/>
              <a:gd name="T53" fmla="*/ 53860 h 1077"/>
              <a:gd name="T54" fmla="*/ 8982 w 1064"/>
              <a:gd name="T55" fmla="*/ 63093 h 1077"/>
              <a:gd name="T56" fmla="*/ 16167 w 1064"/>
              <a:gd name="T57" fmla="*/ 68992 h 1077"/>
              <a:gd name="T58" fmla="*/ 8982 w 1064"/>
              <a:gd name="T59" fmla="*/ 75019 h 1077"/>
              <a:gd name="T60" fmla="*/ 4234 w 1064"/>
              <a:gd name="T61" fmla="*/ 84252 h 1077"/>
              <a:gd name="T62" fmla="*/ 18220 w 1064"/>
              <a:gd name="T63" fmla="*/ 83098 h 1077"/>
              <a:gd name="T64" fmla="*/ 14628 w 1064"/>
              <a:gd name="T65" fmla="*/ 94896 h 1077"/>
              <a:gd name="T66" fmla="*/ 13345 w 1064"/>
              <a:gd name="T67" fmla="*/ 105283 h 1077"/>
              <a:gd name="T68" fmla="*/ 26048 w 1064"/>
              <a:gd name="T69" fmla="*/ 99384 h 1077"/>
              <a:gd name="T70" fmla="*/ 26689 w 1064"/>
              <a:gd name="T71" fmla="*/ 111695 h 1077"/>
              <a:gd name="T72" fmla="*/ 28999 w 1064"/>
              <a:gd name="T73" fmla="*/ 121826 h 1077"/>
              <a:gd name="T74" fmla="*/ 38879 w 1064"/>
              <a:gd name="T75" fmla="*/ 112080 h 1077"/>
              <a:gd name="T76" fmla="*/ 43755 w 1064"/>
              <a:gd name="T77" fmla="*/ 123365 h 1077"/>
              <a:gd name="T78" fmla="*/ 49400 w 1064"/>
              <a:gd name="T79" fmla="*/ 132085 h 1077"/>
              <a:gd name="T80" fmla="*/ 55431 w 1064"/>
              <a:gd name="T81" fmla="*/ 119518 h 1077"/>
              <a:gd name="T82" fmla="*/ 63772 w 1064"/>
              <a:gd name="T83" fmla="*/ 128494 h 1077"/>
              <a:gd name="T84" fmla="*/ 72112 w 1064"/>
              <a:gd name="T85" fmla="*/ 134778 h 1077"/>
              <a:gd name="T86" fmla="*/ 73395 w 1064"/>
              <a:gd name="T87" fmla="*/ 120928 h 1077"/>
              <a:gd name="T88" fmla="*/ 84430 w 1064"/>
              <a:gd name="T89" fmla="*/ 126442 h 1077"/>
              <a:gd name="T90" fmla="*/ 94310 w 1064"/>
              <a:gd name="T91" fmla="*/ 129520 h 1077"/>
              <a:gd name="T92" fmla="*/ 90846 w 1064"/>
              <a:gd name="T93" fmla="*/ 116055 h 1077"/>
              <a:gd name="T94" fmla="*/ 103035 w 1064"/>
              <a:gd name="T95" fmla="*/ 117466 h 1077"/>
              <a:gd name="T96" fmla="*/ 113429 w 1064"/>
              <a:gd name="T97" fmla="*/ 116825 h 1077"/>
              <a:gd name="T98" fmla="*/ 105473 w 1064"/>
              <a:gd name="T99" fmla="*/ 105411 h 1077"/>
              <a:gd name="T100" fmla="*/ 117406 w 1064"/>
              <a:gd name="T101" fmla="*/ 102590 h 1077"/>
              <a:gd name="T102" fmla="*/ 127030 w 1064"/>
              <a:gd name="T103" fmla="*/ 98487 h 1077"/>
              <a:gd name="T104" fmla="*/ 115738 w 1064"/>
              <a:gd name="T105" fmla="*/ 90408 h 1077"/>
              <a:gd name="T106" fmla="*/ 126003 w 1064"/>
              <a:gd name="T107" fmla="*/ 83739 h 1077"/>
              <a:gd name="T108" fmla="*/ 133574 w 1064"/>
              <a:gd name="T109" fmla="*/ 7668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" name="Freeform 11"/>
          <p:cNvSpPr>
            <a:spLocks noChangeArrowheads="1"/>
          </p:cNvSpPr>
          <p:nvPr/>
        </p:nvSpPr>
        <p:spPr bwMode="auto">
          <a:xfrm>
            <a:off x="6908800" y="4379913"/>
            <a:ext cx="136525" cy="138112"/>
          </a:xfrm>
          <a:custGeom>
            <a:avLst/>
            <a:gdLst>
              <a:gd name="T0" fmla="*/ 122026 w 1064"/>
              <a:gd name="T1" fmla="*/ 73480 h 1077"/>
              <a:gd name="T2" fmla="*/ 120101 w 1064"/>
              <a:gd name="T3" fmla="*/ 65145 h 1077"/>
              <a:gd name="T4" fmla="*/ 133574 w 1064"/>
              <a:gd name="T5" fmla="*/ 61426 h 1077"/>
              <a:gd name="T6" fmla="*/ 126003 w 1064"/>
              <a:gd name="T7" fmla="*/ 54373 h 1077"/>
              <a:gd name="T8" fmla="*/ 115738 w 1064"/>
              <a:gd name="T9" fmla="*/ 47576 h 1077"/>
              <a:gd name="T10" fmla="*/ 127030 w 1064"/>
              <a:gd name="T11" fmla="*/ 39497 h 1077"/>
              <a:gd name="T12" fmla="*/ 117406 w 1064"/>
              <a:gd name="T13" fmla="*/ 35394 h 1077"/>
              <a:gd name="T14" fmla="*/ 105473 w 1064"/>
              <a:gd name="T15" fmla="*/ 32701 h 1077"/>
              <a:gd name="T16" fmla="*/ 113429 w 1064"/>
              <a:gd name="T17" fmla="*/ 21159 h 1077"/>
              <a:gd name="T18" fmla="*/ 103035 w 1064"/>
              <a:gd name="T19" fmla="*/ 20646 h 1077"/>
              <a:gd name="T20" fmla="*/ 90846 w 1064"/>
              <a:gd name="T21" fmla="*/ 22057 h 1077"/>
              <a:gd name="T22" fmla="*/ 94310 w 1064"/>
              <a:gd name="T23" fmla="*/ 8592 h 1077"/>
              <a:gd name="T24" fmla="*/ 84430 w 1064"/>
              <a:gd name="T25" fmla="*/ 11670 h 1077"/>
              <a:gd name="T26" fmla="*/ 73395 w 1064"/>
              <a:gd name="T27" fmla="*/ 17184 h 1077"/>
              <a:gd name="T28" fmla="*/ 72112 w 1064"/>
              <a:gd name="T29" fmla="*/ 3334 h 1077"/>
              <a:gd name="T30" fmla="*/ 63772 w 1064"/>
              <a:gd name="T31" fmla="*/ 9618 h 1077"/>
              <a:gd name="T32" fmla="*/ 55431 w 1064"/>
              <a:gd name="T33" fmla="*/ 18466 h 1077"/>
              <a:gd name="T34" fmla="*/ 49400 w 1064"/>
              <a:gd name="T35" fmla="*/ 5899 h 1077"/>
              <a:gd name="T36" fmla="*/ 43755 w 1064"/>
              <a:gd name="T37" fmla="*/ 14747 h 1077"/>
              <a:gd name="T38" fmla="*/ 38879 w 1064"/>
              <a:gd name="T39" fmla="*/ 26032 h 1077"/>
              <a:gd name="T40" fmla="*/ 28999 w 1064"/>
              <a:gd name="T41" fmla="*/ 16158 h 1077"/>
              <a:gd name="T42" fmla="*/ 26689 w 1064"/>
              <a:gd name="T43" fmla="*/ 26417 h 1077"/>
              <a:gd name="T44" fmla="*/ 26048 w 1064"/>
              <a:gd name="T45" fmla="*/ 38600 h 1077"/>
              <a:gd name="T46" fmla="*/ 13345 w 1064"/>
              <a:gd name="T47" fmla="*/ 32829 h 1077"/>
              <a:gd name="T48" fmla="*/ 14628 w 1064"/>
              <a:gd name="T49" fmla="*/ 43216 h 1077"/>
              <a:gd name="T50" fmla="*/ 18220 w 1064"/>
              <a:gd name="T51" fmla="*/ 54886 h 1077"/>
              <a:gd name="T52" fmla="*/ 4234 w 1064"/>
              <a:gd name="T53" fmla="*/ 53860 h 1077"/>
              <a:gd name="T54" fmla="*/ 8982 w 1064"/>
              <a:gd name="T55" fmla="*/ 63093 h 1077"/>
              <a:gd name="T56" fmla="*/ 16167 w 1064"/>
              <a:gd name="T57" fmla="*/ 68992 h 1077"/>
              <a:gd name="T58" fmla="*/ 8982 w 1064"/>
              <a:gd name="T59" fmla="*/ 75019 h 1077"/>
              <a:gd name="T60" fmla="*/ 4234 w 1064"/>
              <a:gd name="T61" fmla="*/ 84252 h 1077"/>
              <a:gd name="T62" fmla="*/ 18220 w 1064"/>
              <a:gd name="T63" fmla="*/ 83098 h 1077"/>
              <a:gd name="T64" fmla="*/ 14628 w 1064"/>
              <a:gd name="T65" fmla="*/ 94896 h 1077"/>
              <a:gd name="T66" fmla="*/ 13345 w 1064"/>
              <a:gd name="T67" fmla="*/ 105283 h 1077"/>
              <a:gd name="T68" fmla="*/ 26048 w 1064"/>
              <a:gd name="T69" fmla="*/ 99384 h 1077"/>
              <a:gd name="T70" fmla="*/ 26689 w 1064"/>
              <a:gd name="T71" fmla="*/ 111695 h 1077"/>
              <a:gd name="T72" fmla="*/ 28999 w 1064"/>
              <a:gd name="T73" fmla="*/ 121826 h 1077"/>
              <a:gd name="T74" fmla="*/ 38879 w 1064"/>
              <a:gd name="T75" fmla="*/ 112080 h 1077"/>
              <a:gd name="T76" fmla="*/ 43755 w 1064"/>
              <a:gd name="T77" fmla="*/ 123365 h 1077"/>
              <a:gd name="T78" fmla="*/ 49400 w 1064"/>
              <a:gd name="T79" fmla="*/ 132085 h 1077"/>
              <a:gd name="T80" fmla="*/ 55431 w 1064"/>
              <a:gd name="T81" fmla="*/ 119518 h 1077"/>
              <a:gd name="T82" fmla="*/ 63772 w 1064"/>
              <a:gd name="T83" fmla="*/ 128494 h 1077"/>
              <a:gd name="T84" fmla="*/ 72112 w 1064"/>
              <a:gd name="T85" fmla="*/ 134778 h 1077"/>
              <a:gd name="T86" fmla="*/ 73395 w 1064"/>
              <a:gd name="T87" fmla="*/ 120928 h 1077"/>
              <a:gd name="T88" fmla="*/ 84430 w 1064"/>
              <a:gd name="T89" fmla="*/ 126442 h 1077"/>
              <a:gd name="T90" fmla="*/ 94310 w 1064"/>
              <a:gd name="T91" fmla="*/ 129520 h 1077"/>
              <a:gd name="T92" fmla="*/ 90846 w 1064"/>
              <a:gd name="T93" fmla="*/ 116055 h 1077"/>
              <a:gd name="T94" fmla="*/ 103035 w 1064"/>
              <a:gd name="T95" fmla="*/ 117466 h 1077"/>
              <a:gd name="T96" fmla="*/ 113429 w 1064"/>
              <a:gd name="T97" fmla="*/ 116825 h 1077"/>
              <a:gd name="T98" fmla="*/ 105473 w 1064"/>
              <a:gd name="T99" fmla="*/ 105411 h 1077"/>
              <a:gd name="T100" fmla="*/ 117406 w 1064"/>
              <a:gd name="T101" fmla="*/ 102590 h 1077"/>
              <a:gd name="T102" fmla="*/ 127030 w 1064"/>
              <a:gd name="T103" fmla="*/ 98487 h 1077"/>
              <a:gd name="T104" fmla="*/ 115738 w 1064"/>
              <a:gd name="T105" fmla="*/ 90408 h 1077"/>
              <a:gd name="T106" fmla="*/ 126003 w 1064"/>
              <a:gd name="T107" fmla="*/ 83739 h 1077"/>
              <a:gd name="T108" fmla="*/ 133574 w 1064"/>
              <a:gd name="T109" fmla="*/ 7668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grpSp>
        <p:nvGrpSpPr>
          <p:cNvPr id="25" name="Group 42"/>
          <p:cNvGrpSpPr/>
          <p:nvPr/>
        </p:nvGrpSpPr>
        <p:grpSpPr bwMode="auto">
          <a:xfrm>
            <a:off x="5626101" y="5195889"/>
            <a:ext cx="1114425" cy="1123951"/>
            <a:chOff x="0" y="0"/>
            <a:chExt cx="749300" cy="756115"/>
          </a:xfrm>
          <a:solidFill>
            <a:schemeClr val="bg1"/>
          </a:solidFill>
        </p:grpSpPr>
        <p:sp>
          <p:nvSpPr>
            <p:cNvPr id="26" name="Freeform 43"/>
            <p:cNvSpPr>
              <a:spLocks noChangeArrowheads="1"/>
            </p:cNvSpPr>
            <p:nvPr/>
          </p:nvSpPr>
          <p:spPr bwMode="auto">
            <a:xfrm>
              <a:off x="25400" y="513228"/>
              <a:ext cx="698500" cy="66675"/>
            </a:xfrm>
            <a:custGeom>
              <a:avLst/>
              <a:gdLst>
                <a:gd name="T0" fmla="*/ 11 w 226"/>
                <a:gd name="T1" fmla="*/ 22 h 22"/>
                <a:gd name="T2" fmla="*/ 215 w 226"/>
                <a:gd name="T3" fmla="*/ 22 h 22"/>
                <a:gd name="T4" fmla="*/ 226 w 226"/>
                <a:gd name="T5" fmla="*/ 0 h 22"/>
                <a:gd name="T6" fmla="*/ 0 w 226"/>
                <a:gd name="T7" fmla="*/ 0 h 22"/>
                <a:gd name="T8" fmla="*/ 11 w 226"/>
                <a:gd name="T9" fmla="*/ 22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6"/>
                <a:gd name="T16" fmla="*/ 0 h 22"/>
                <a:gd name="T17" fmla="*/ 226 w 226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6" h="22">
                  <a:moveTo>
                    <a:pt x="11" y="22"/>
                  </a:moveTo>
                  <a:cubicBezTo>
                    <a:pt x="215" y="22"/>
                    <a:pt x="215" y="22"/>
                    <a:pt x="215" y="22"/>
                  </a:cubicBezTo>
                  <a:cubicBezTo>
                    <a:pt x="220" y="15"/>
                    <a:pt x="223" y="8"/>
                    <a:pt x="2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8"/>
                    <a:pt x="7" y="15"/>
                    <a:pt x="11" y="22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7" name="Freeform 44"/>
            <p:cNvSpPr>
              <a:spLocks noChangeArrowheads="1"/>
            </p:cNvSpPr>
            <p:nvPr/>
          </p:nvSpPr>
          <p:spPr bwMode="auto">
            <a:xfrm>
              <a:off x="114300" y="651340"/>
              <a:ext cx="519112" cy="104775"/>
            </a:xfrm>
            <a:custGeom>
              <a:avLst/>
              <a:gdLst>
                <a:gd name="T0" fmla="*/ 84 w 168"/>
                <a:gd name="T1" fmla="*/ 34 h 34"/>
                <a:gd name="T2" fmla="*/ 168 w 168"/>
                <a:gd name="T3" fmla="*/ 0 h 34"/>
                <a:gd name="T4" fmla="*/ 0 w 168"/>
                <a:gd name="T5" fmla="*/ 0 h 34"/>
                <a:gd name="T6" fmla="*/ 84 w 168"/>
                <a:gd name="T7" fmla="*/ 34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8"/>
                <a:gd name="T13" fmla="*/ 0 h 34"/>
                <a:gd name="T14" fmla="*/ 168 w 168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8" h="34">
                  <a:moveTo>
                    <a:pt x="84" y="34"/>
                  </a:moveTo>
                  <a:cubicBezTo>
                    <a:pt x="117" y="34"/>
                    <a:pt x="146" y="21"/>
                    <a:pt x="1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1"/>
                    <a:pt x="51" y="34"/>
                    <a:pt x="84" y="34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8" name="Freeform 45"/>
            <p:cNvSpPr>
              <a:spLocks noChangeArrowheads="1"/>
            </p:cNvSpPr>
            <p:nvPr/>
          </p:nvSpPr>
          <p:spPr bwMode="auto">
            <a:xfrm>
              <a:off x="0" y="0"/>
              <a:ext cx="749300" cy="441791"/>
            </a:xfrm>
            <a:custGeom>
              <a:avLst/>
              <a:gdLst>
                <a:gd name="T0" fmla="*/ 242 w 242"/>
                <a:gd name="T1" fmla="*/ 0 h 165"/>
                <a:gd name="T2" fmla="*/ 0 w 242"/>
                <a:gd name="T3" fmla="*/ 0 h 165"/>
                <a:gd name="T4" fmla="*/ 0 w 242"/>
                <a:gd name="T5" fmla="*/ 146 h 165"/>
                <a:gd name="T6" fmla="*/ 2 w 242"/>
                <a:gd name="T7" fmla="*/ 165 h 165"/>
                <a:gd name="T8" fmla="*/ 240 w 242"/>
                <a:gd name="T9" fmla="*/ 165 h 165"/>
                <a:gd name="T10" fmla="*/ 242 w 242"/>
                <a:gd name="T11" fmla="*/ 146 h 165"/>
                <a:gd name="T12" fmla="*/ 242 w 242"/>
                <a:gd name="T13" fmla="*/ 0 h 1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2"/>
                <a:gd name="T22" fmla="*/ 0 h 165"/>
                <a:gd name="T23" fmla="*/ 242 w 242"/>
                <a:gd name="T24" fmla="*/ 165 h 1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2" h="165">
                  <a:moveTo>
                    <a:pt x="2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53"/>
                    <a:pt x="1" y="159"/>
                    <a:pt x="2" y="165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41" y="159"/>
                    <a:pt x="242" y="153"/>
                    <a:pt x="242" y="146"/>
                  </a:cubicBezTo>
                  <a:lnTo>
                    <a:pt x="242" y="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29" name="组合 24"/>
          <p:cNvGrpSpPr/>
          <p:nvPr/>
        </p:nvGrpSpPr>
        <p:grpSpPr bwMode="auto">
          <a:xfrm>
            <a:off x="5600701" y="1506540"/>
            <a:ext cx="1392239" cy="1393825"/>
            <a:chOff x="0" y="0"/>
            <a:chExt cx="1043395" cy="1045611"/>
          </a:xfrm>
          <a:solidFill>
            <a:schemeClr val="bg1"/>
          </a:solidFill>
        </p:grpSpPr>
        <p:sp>
          <p:nvSpPr>
            <p:cNvPr id="30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43395" cy="10456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31" name="Group 47"/>
            <p:cNvGrpSpPr/>
            <p:nvPr/>
          </p:nvGrpSpPr>
          <p:grpSpPr bwMode="auto">
            <a:xfrm>
              <a:off x="323200" y="281930"/>
              <a:ext cx="396995" cy="497771"/>
              <a:chOff x="0" y="0"/>
              <a:chExt cx="324452" cy="406813"/>
            </a:xfrm>
            <a:grpFill/>
          </p:grpSpPr>
          <p:sp>
            <p:nvSpPr>
              <p:cNvPr id="32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33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34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35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36" name="组合 26"/>
          <p:cNvGrpSpPr/>
          <p:nvPr/>
        </p:nvGrpSpPr>
        <p:grpSpPr bwMode="auto">
          <a:xfrm>
            <a:off x="5911850" y="2840040"/>
            <a:ext cx="1392239" cy="1393825"/>
            <a:chOff x="0" y="0"/>
            <a:chExt cx="1043395" cy="1045611"/>
          </a:xfrm>
          <a:solidFill>
            <a:schemeClr val="bg1"/>
          </a:solidFill>
        </p:grpSpPr>
        <p:sp>
          <p:nvSpPr>
            <p:cNvPr id="37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43395" cy="10456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38" name="Group 52"/>
            <p:cNvGrpSpPr/>
            <p:nvPr/>
          </p:nvGrpSpPr>
          <p:grpSpPr bwMode="auto">
            <a:xfrm>
              <a:off x="321578" y="291945"/>
              <a:ext cx="366458" cy="476395"/>
              <a:chOff x="0" y="0"/>
              <a:chExt cx="299494" cy="389342"/>
            </a:xfrm>
            <a:grpFill/>
          </p:grpSpPr>
          <p:sp>
            <p:nvSpPr>
              <p:cNvPr id="39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40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41" name="组合 25"/>
          <p:cNvGrpSpPr/>
          <p:nvPr/>
        </p:nvGrpSpPr>
        <p:grpSpPr bwMode="auto">
          <a:xfrm>
            <a:off x="4730751" y="2562226"/>
            <a:ext cx="1273175" cy="1276351"/>
            <a:chOff x="0" y="0"/>
            <a:chExt cx="954939" cy="956967"/>
          </a:xfrm>
          <a:solidFill>
            <a:schemeClr val="bg1"/>
          </a:solidFill>
        </p:grpSpPr>
        <p:sp>
          <p:nvSpPr>
            <p:cNvPr id="42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954939" cy="956967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43" name="Group 55"/>
            <p:cNvGrpSpPr/>
            <p:nvPr/>
          </p:nvGrpSpPr>
          <p:grpSpPr bwMode="auto">
            <a:xfrm>
              <a:off x="261811" y="295951"/>
              <a:ext cx="394891" cy="388623"/>
              <a:chOff x="0" y="0"/>
              <a:chExt cx="314468" cy="309477"/>
            </a:xfrm>
            <a:grpFill/>
          </p:grpSpPr>
          <p:sp>
            <p:nvSpPr>
              <p:cNvPr id="44" name="Freeform 5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5"/>
                  <a:gd name="T115" fmla="*/ 0 h 93"/>
                  <a:gd name="T116" fmla="*/ 95 w 95"/>
                  <a:gd name="T117" fmla="*/ 93 h 9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45" name="Oval 60"/>
              <p:cNvSpPr>
                <a:spLocks noChangeArrowheads="1"/>
              </p:cNvSpPr>
              <p:nvPr/>
            </p:nvSpPr>
            <p:spPr bwMode="auto">
              <a:xfrm>
                <a:off x="124789" y="122294"/>
                <a:ext cx="64890" cy="62395"/>
              </a:xfrm>
              <a:prstGeom prst="ellipse">
                <a:avLst/>
              </a:pr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46" name="组合 23"/>
          <p:cNvGrpSpPr/>
          <p:nvPr/>
        </p:nvGrpSpPr>
        <p:grpSpPr bwMode="auto">
          <a:xfrm>
            <a:off x="5413375" y="4060826"/>
            <a:ext cx="1009651" cy="1011239"/>
            <a:chOff x="0" y="0"/>
            <a:chExt cx="756963" cy="758569"/>
          </a:xfrm>
          <a:solidFill>
            <a:schemeClr val="bg1"/>
          </a:solidFill>
        </p:grpSpPr>
        <p:sp>
          <p:nvSpPr>
            <p:cNvPr id="47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756963" cy="758569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48" name="Group 58"/>
            <p:cNvGrpSpPr/>
            <p:nvPr/>
          </p:nvGrpSpPr>
          <p:grpSpPr bwMode="auto">
            <a:xfrm>
              <a:off x="140646" y="210268"/>
              <a:ext cx="457643" cy="338032"/>
              <a:chOff x="0" y="0"/>
              <a:chExt cx="439257" cy="324452"/>
            </a:xfrm>
            <a:grpFill/>
          </p:grpSpPr>
          <p:sp>
            <p:nvSpPr>
              <p:cNvPr id="49" name="Freeform 92"/>
              <p:cNvSpPr>
                <a:spLocks noChangeArrowheads="1"/>
              </p:cNvSpPr>
              <p:nvPr/>
            </p:nvSpPr>
            <p:spPr bwMode="auto">
              <a:xfrm>
                <a:off x="157233" y="224621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"/>
                  <a:gd name="T19" fmla="*/ 0 h 30"/>
                  <a:gd name="T20" fmla="*/ 38 w 38"/>
                  <a:gd name="T21" fmla="*/ 30 h 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50" name="Freeform 93"/>
              <p:cNvSpPr>
                <a:spLocks noChangeArrowheads="1"/>
              </p:cNvSpPr>
              <p:nvPr/>
            </p:nvSpPr>
            <p:spPr bwMode="auto">
              <a:xfrm>
                <a:off x="74873" y="112311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8"/>
                  <a:gd name="T34" fmla="*/ 0 h 39"/>
                  <a:gd name="T35" fmla="*/ 88 w 88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51" name="Freeform 9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2"/>
                  <a:gd name="T34" fmla="*/ 0 h 51"/>
                  <a:gd name="T35" fmla="*/ 132 w 132"/>
                  <a:gd name="T36" fmla="*/ 51 h 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52" name="组合 14"/>
          <p:cNvGrpSpPr/>
          <p:nvPr/>
        </p:nvGrpSpPr>
        <p:grpSpPr bwMode="auto">
          <a:xfrm>
            <a:off x="5097465" y="2012952"/>
            <a:ext cx="504825" cy="504825"/>
            <a:chOff x="0" y="0"/>
            <a:chExt cx="378482" cy="379286"/>
          </a:xfrm>
          <a:solidFill>
            <a:schemeClr val="bg1"/>
          </a:solidFill>
        </p:grpSpPr>
        <p:sp>
          <p:nvSpPr>
            <p:cNvPr id="53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8482" cy="379286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54" name="Group 62"/>
            <p:cNvGrpSpPr/>
            <p:nvPr/>
          </p:nvGrpSpPr>
          <p:grpSpPr bwMode="auto">
            <a:xfrm flipH="1">
              <a:off x="76757" y="74710"/>
              <a:ext cx="224968" cy="183062"/>
              <a:chOff x="0" y="0"/>
              <a:chExt cx="509139" cy="414300"/>
            </a:xfrm>
            <a:grpFill/>
          </p:grpSpPr>
          <p:sp>
            <p:nvSpPr>
              <p:cNvPr id="55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56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57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58" name="组合 17"/>
          <p:cNvGrpSpPr/>
          <p:nvPr/>
        </p:nvGrpSpPr>
        <p:grpSpPr bwMode="auto">
          <a:xfrm>
            <a:off x="6899277" y="2433639"/>
            <a:ext cx="581025" cy="582612"/>
            <a:chOff x="0" y="0"/>
            <a:chExt cx="435741" cy="436666"/>
          </a:xfrm>
          <a:solidFill>
            <a:schemeClr val="bg1"/>
          </a:solidFill>
        </p:grpSpPr>
        <p:sp>
          <p:nvSpPr>
            <p:cNvPr id="59" name="Freeform 11"/>
            <p:cNvSpPr>
              <a:spLocks noEditPoints="1" noChangeArrowheads="1"/>
            </p:cNvSpPr>
            <p:nvPr/>
          </p:nvSpPr>
          <p:spPr bwMode="auto">
            <a:xfrm>
              <a:off x="0" y="0"/>
              <a:ext cx="435741" cy="436666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60" name="Group 66"/>
            <p:cNvGrpSpPr/>
            <p:nvPr/>
          </p:nvGrpSpPr>
          <p:grpSpPr bwMode="auto">
            <a:xfrm flipH="1">
              <a:off x="123765" y="116495"/>
              <a:ext cx="193923" cy="218727"/>
              <a:chOff x="0" y="0"/>
              <a:chExt cx="429274" cy="484183"/>
            </a:xfrm>
            <a:grpFill/>
          </p:grpSpPr>
          <p:sp>
            <p:nvSpPr>
              <p:cNvPr id="61" name="Freeform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9"/>
                  <a:gd name="T31" fmla="*/ 0 h 26"/>
                  <a:gd name="T32" fmla="*/ 129 w 129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62" name="Freeform 148"/>
              <p:cNvSpPr>
                <a:spLocks noEditPoints="1" noChangeArrowheads="1"/>
              </p:cNvSpPr>
              <p:nvPr/>
            </p:nvSpPr>
            <p:spPr bwMode="auto">
              <a:xfrm>
                <a:off x="37436" y="107319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151"/>
                  <a:gd name="T125" fmla="*/ 143 w 143"/>
                  <a:gd name="T126" fmla="*/ 151 h 1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63" name="Freeform 149"/>
              <p:cNvSpPr>
                <a:spLocks noChangeArrowheads="1"/>
              </p:cNvSpPr>
              <p:nvPr/>
            </p:nvSpPr>
            <p:spPr bwMode="auto">
              <a:xfrm>
                <a:off x="64890" y="179696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0"/>
                  <a:gd name="T82" fmla="*/ 0 h 41"/>
                  <a:gd name="T83" fmla="*/ 70 w 70"/>
                  <a:gd name="T84" fmla="*/ 41 h 4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64" name="组合 22"/>
          <p:cNvGrpSpPr/>
          <p:nvPr/>
        </p:nvGrpSpPr>
        <p:grpSpPr bwMode="auto">
          <a:xfrm>
            <a:off x="6423025" y="4279900"/>
            <a:ext cx="476251" cy="476251"/>
            <a:chOff x="0" y="0"/>
            <a:chExt cx="356700" cy="357457"/>
          </a:xfrm>
          <a:solidFill>
            <a:schemeClr val="bg1"/>
          </a:solidFill>
        </p:grpSpPr>
        <p:sp>
          <p:nvSpPr>
            <p:cNvPr id="65" name="Freeform 19"/>
            <p:cNvSpPr>
              <a:spLocks noEditPoints="1" noChangeArrowheads="1"/>
            </p:cNvSpPr>
            <p:nvPr/>
          </p:nvSpPr>
          <p:spPr bwMode="auto">
            <a:xfrm>
              <a:off x="0" y="0"/>
              <a:ext cx="356700" cy="357457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66" name="Group 78"/>
            <p:cNvGrpSpPr/>
            <p:nvPr/>
          </p:nvGrpSpPr>
          <p:grpSpPr bwMode="auto">
            <a:xfrm>
              <a:off x="117199" y="93011"/>
              <a:ext cx="136728" cy="171436"/>
              <a:chOff x="0" y="0"/>
              <a:chExt cx="324452" cy="406813"/>
            </a:xfrm>
            <a:grpFill/>
          </p:grpSpPr>
          <p:sp>
            <p:nvSpPr>
              <p:cNvPr id="67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68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69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70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71" name="组合 21"/>
          <p:cNvGrpSpPr/>
          <p:nvPr/>
        </p:nvGrpSpPr>
        <p:grpSpPr bwMode="auto">
          <a:xfrm>
            <a:off x="5318125" y="3908426"/>
            <a:ext cx="300039" cy="301625"/>
            <a:chOff x="0" y="0"/>
            <a:chExt cx="225931" cy="226411"/>
          </a:xfrm>
          <a:solidFill>
            <a:schemeClr val="bg1"/>
          </a:solidFill>
        </p:grpSpPr>
        <p:sp>
          <p:nvSpPr>
            <p:cNvPr id="72" name="Freeform 18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73" name="Group 83"/>
            <p:cNvGrpSpPr/>
            <p:nvPr/>
          </p:nvGrpSpPr>
          <p:grpSpPr bwMode="auto">
            <a:xfrm flipH="1">
              <a:off x="56723" y="67440"/>
              <a:ext cx="112484" cy="91531"/>
              <a:chOff x="0" y="0"/>
              <a:chExt cx="509139" cy="414300"/>
            </a:xfrm>
            <a:grpFill/>
          </p:grpSpPr>
          <p:sp>
            <p:nvSpPr>
              <p:cNvPr id="74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75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76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77" name="组合 19"/>
          <p:cNvGrpSpPr/>
          <p:nvPr/>
        </p:nvGrpSpPr>
        <p:grpSpPr bwMode="auto">
          <a:xfrm>
            <a:off x="7243765" y="3016252"/>
            <a:ext cx="301625" cy="301625"/>
            <a:chOff x="0" y="0"/>
            <a:chExt cx="225931" cy="226411"/>
          </a:xfrm>
          <a:solidFill>
            <a:schemeClr val="bg1"/>
          </a:solidFill>
        </p:grpSpPr>
        <p:sp>
          <p:nvSpPr>
            <p:cNvPr id="78" name="Freeform 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79" name="Freeform 10"/>
            <p:cNvSpPr>
              <a:spLocks noEditPoints="1" noChangeArrowheads="1"/>
            </p:cNvSpPr>
            <p:nvPr/>
          </p:nvSpPr>
          <p:spPr bwMode="auto">
            <a:xfrm>
              <a:off x="48511" y="46264"/>
              <a:ext cx="128908" cy="113296"/>
            </a:xfrm>
            <a:custGeom>
              <a:avLst/>
              <a:gdLst>
                <a:gd name="T0" fmla="*/ 121 w 122"/>
                <a:gd name="T1" fmla="*/ 103 h 107"/>
                <a:gd name="T2" fmla="*/ 63 w 122"/>
                <a:gd name="T3" fmla="*/ 1 h 107"/>
                <a:gd name="T4" fmla="*/ 61 w 122"/>
                <a:gd name="T5" fmla="*/ 0 h 107"/>
                <a:gd name="T6" fmla="*/ 59 w 122"/>
                <a:gd name="T7" fmla="*/ 1 h 107"/>
                <a:gd name="T8" fmla="*/ 1 w 122"/>
                <a:gd name="T9" fmla="*/ 103 h 107"/>
                <a:gd name="T10" fmla="*/ 0 w 122"/>
                <a:gd name="T11" fmla="*/ 105 h 107"/>
                <a:gd name="T12" fmla="*/ 0 w 122"/>
                <a:gd name="T13" fmla="*/ 106 h 107"/>
                <a:gd name="T14" fmla="*/ 3 w 122"/>
                <a:gd name="T15" fmla="*/ 107 h 107"/>
                <a:gd name="T16" fmla="*/ 119 w 122"/>
                <a:gd name="T17" fmla="*/ 107 h 107"/>
                <a:gd name="T18" fmla="*/ 121 w 122"/>
                <a:gd name="T19" fmla="*/ 106 h 107"/>
                <a:gd name="T20" fmla="*/ 121 w 122"/>
                <a:gd name="T21" fmla="*/ 103 h 107"/>
                <a:gd name="T22" fmla="*/ 55 w 122"/>
                <a:gd name="T23" fmla="*/ 38 h 107"/>
                <a:gd name="T24" fmla="*/ 67 w 122"/>
                <a:gd name="T25" fmla="*/ 38 h 107"/>
                <a:gd name="T26" fmla="*/ 67 w 122"/>
                <a:gd name="T27" fmla="*/ 76 h 107"/>
                <a:gd name="T28" fmla="*/ 55 w 122"/>
                <a:gd name="T29" fmla="*/ 76 h 107"/>
                <a:gd name="T30" fmla="*/ 55 w 122"/>
                <a:gd name="T31" fmla="*/ 38 h 107"/>
                <a:gd name="T32" fmla="*/ 61 w 122"/>
                <a:gd name="T33" fmla="*/ 97 h 107"/>
                <a:gd name="T34" fmla="*/ 55 w 122"/>
                <a:gd name="T35" fmla="*/ 91 h 107"/>
                <a:gd name="T36" fmla="*/ 61 w 122"/>
                <a:gd name="T37" fmla="*/ 86 h 107"/>
                <a:gd name="T38" fmla="*/ 67 w 122"/>
                <a:gd name="T39" fmla="*/ 91 h 107"/>
                <a:gd name="T40" fmla="*/ 61 w 122"/>
                <a:gd name="T41" fmla="*/ 97 h 1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2"/>
                <a:gd name="T64" fmla="*/ 0 h 107"/>
                <a:gd name="T65" fmla="*/ 122 w 122"/>
                <a:gd name="T66" fmla="*/ 107 h 1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2" h="107">
                  <a:moveTo>
                    <a:pt x="121" y="103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0" y="0"/>
                    <a:pt x="59" y="1"/>
                    <a:pt x="59" y="1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7"/>
                    <a:pt x="2" y="107"/>
                    <a:pt x="3" y="107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20" y="107"/>
                    <a:pt x="121" y="107"/>
                    <a:pt x="121" y="106"/>
                  </a:cubicBezTo>
                  <a:cubicBezTo>
                    <a:pt x="122" y="105"/>
                    <a:pt x="122" y="104"/>
                    <a:pt x="121" y="103"/>
                  </a:cubicBezTo>
                  <a:close/>
                  <a:moveTo>
                    <a:pt x="55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55" y="38"/>
                  </a:lnTo>
                  <a:close/>
                  <a:moveTo>
                    <a:pt x="61" y="97"/>
                  </a:moveTo>
                  <a:cubicBezTo>
                    <a:pt x="57" y="97"/>
                    <a:pt x="55" y="95"/>
                    <a:pt x="55" y="91"/>
                  </a:cubicBezTo>
                  <a:cubicBezTo>
                    <a:pt x="55" y="88"/>
                    <a:pt x="57" y="86"/>
                    <a:pt x="61" y="86"/>
                  </a:cubicBezTo>
                  <a:cubicBezTo>
                    <a:pt x="65" y="86"/>
                    <a:pt x="67" y="88"/>
                    <a:pt x="67" y="91"/>
                  </a:cubicBezTo>
                  <a:cubicBezTo>
                    <a:pt x="67" y="95"/>
                    <a:pt x="65" y="97"/>
                    <a:pt x="61" y="97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80" name="组合 27"/>
          <p:cNvGrpSpPr/>
          <p:nvPr/>
        </p:nvGrpSpPr>
        <p:grpSpPr bwMode="auto">
          <a:xfrm>
            <a:off x="6359526" y="4756152"/>
            <a:ext cx="301625" cy="301625"/>
            <a:chOff x="0" y="0"/>
            <a:chExt cx="225931" cy="226411"/>
          </a:xfrm>
          <a:solidFill>
            <a:schemeClr val="bg1"/>
          </a:solidFill>
        </p:grpSpPr>
        <p:sp>
          <p:nvSpPr>
            <p:cNvPr id="81" name="Freeform 20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82" name="Freeform 13"/>
            <p:cNvSpPr>
              <a:spLocks noEditPoints="1" noChangeArrowheads="1"/>
            </p:cNvSpPr>
            <p:nvPr/>
          </p:nvSpPr>
          <p:spPr bwMode="auto">
            <a:xfrm>
              <a:off x="49755" y="67108"/>
              <a:ext cx="121590" cy="107399"/>
            </a:xfrm>
            <a:custGeom>
              <a:avLst/>
              <a:gdLst>
                <a:gd name="T0" fmla="*/ 132 w 134"/>
                <a:gd name="T1" fmla="*/ 16 h 118"/>
                <a:gd name="T2" fmla="*/ 120 w 134"/>
                <a:gd name="T3" fmla="*/ 4 h 118"/>
                <a:gd name="T4" fmla="*/ 115 w 134"/>
                <a:gd name="T5" fmla="*/ 4 h 118"/>
                <a:gd name="T6" fmla="*/ 113 w 134"/>
                <a:gd name="T7" fmla="*/ 8 h 118"/>
                <a:gd name="T8" fmla="*/ 111 w 134"/>
                <a:gd name="T9" fmla="*/ 8 h 118"/>
                <a:gd name="T10" fmla="*/ 111 w 134"/>
                <a:gd name="T11" fmla="*/ 8 h 118"/>
                <a:gd name="T12" fmla="*/ 80 w 134"/>
                <a:gd name="T13" fmla="*/ 39 h 118"/>
                <a:gd name="T14" fmla="*/ 78 w 134"/>
                <a:gd name="T15" fmla="*/ 47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5 w 134"/>
                <a:gd name="T23" fmla="*/ 57 h 118"/>
                <a:gd name="T24" fmla="*/ 53 w 134"/>
                <a:gd name="T25" fmla="*/ 35 h 118"/>
                <a:gd name="T26" fmla="*/ 46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7 w 134"/>
                <a:gd name="T35" fmla="*/ 36 h 118"/>
                <a:gd name="T36" fmla="*/ 2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0 w 134"/>
                <a:gd name="T51" fmla="*/ 99 h 118"/>
                <a:gd name="T52" fmla="*/ 20 w 134"/>
                <a:gd name="T53" fmla="*/ 114 h 118"/>
                <a:gd name="T54" fmla="*/ 23 w 134"/>
                <a:gd name="T55" fmla="*/ 116 h 118"/>
                <a:gd name="T56" fmla="*/ 38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2 w 134"/>
                <a:gd name="T63" fmla="*/ 79 h 118"/>
                <a:gd name="T64" fmla="*/ 98 w 134"/>
                <a:gd name="T65" fmla="*/ 114 h 118"/>
                <a:gd name="T66" fmla="*/ 106 w 134"/>
                <a:gd name="T67" fmla="*/ 118 h 118"/>
                <a:gd name="T68" fmla="*/ 115 w 134"/>
                <a:gd name="T69" fmla="*/ 114 h 118"/>
                <a:gd name="T70" fmla="*/ 115 w 134"/>
                <a:gd name="T71" fmla="*/ 97 h 118"/>
                <a:gd name="T72" fmla="*/ 80 w 134"/>
                <a:gd name="T73" fmla="*/ 62 h 118"/>
                <a:gd name="T74" fmla="*/ 87 w 134"/>
                <a:gd name="T75" fmla="*/ 55 h 118"/>
                <a:gd name="T76" fmla="*/ 90 w 134"/>
                <a:gd name="T77" fmla="*/ 58 h 118"/>
                <a:gd name="T78" fmla="*/ 97 w 134"/>
                <a:gd name="T79" fmla="*/ 56 h 118"/>
                <a:gd name="T80" fmla="*/ 127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2 w 134"/>
                <a:gd name="T89" fmla="*/ 22 h 118"/>
                <a:gd name="T90" fmla="*/ 132 w 134"/>
                <a:gd name="T91" fmla="*/ 16 h 118"/>
                <a:gd name="T92" fmla="*/ 108 w 134"/>
                <a:gd name="T93" fmla="*/ 103 h 118"/>
                <a:gd name="T94" fmla="*/ 112 w 134"/>
                <a:gd name="T95" fmla="*/ 108 h 118"/>
                <a:gd name="T96" fmla="*/ 108 w 134"/>
                <a:gd name="T97" fmla="*/ 112 h 118"/>
                <a:gd name="T98" fmla="*/ 103 w 134"/>
                <a:gd name="T99" fmla="*/ 108 h 118"/>
                <a:gd name="T100" fmla="*/ 108 w 134"/>
                <a:gd name="T101" fmla="*/ 103 h 118"/>
                <a:gd name="T102" fmla="*/ 90 w 134"/>
                <a:gd name="T103" fmla="*/ 41 h 118"/>
                <a:gd name="T104" fmla="*/ 88 w 134"/>
                <a:gd name="T105" fmla="*/ 39 h 118"/>
                <a:gd name="T106" fmla="*/ 111 w 134"/>
                <a:gd name="T107" fmla="*/ 16 h 118"/>
                <a:gd name="T108" fmla="*/ 113 w 134"/>
                <a:gd name="T109" fmla="*/ 18 h 118"/>
                <a:gd name="T110" fmla="*/ 90 w 134"/>
                <a:gd name="T111" fmla="*/ 41 h 118"/>
                <a:gd name="T112" fmla="*/ 98 w 134"/>
                <a:gd name="T113" fmla="*/ 48 h 118"/>
                <a:gd name="T114" fmla="*/ 96 w 134"/>
                <a:gd name="T115" fmla="*/ 46 h 118"/>
                <a:gd name="T116" fmla="*/ 118 w 134"/>
                <a:gd name="T117" fmla="*/ 23 h 118"/>
                <a:gd name="T118" fmla="*/ 120 w 134"/>
                <a:gd name="T119" fmla="*/ 25 h 118"/>
                <a:gd name="T120" fmla="*/ 98 w 134"/>
                <a:gd name="T121" fmla="*/ 48 h 11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4"/>
                <a:gd name="T184" fmla="*/ 0 h 118"/>
                <a:gd name="T185" fmla="*/ 134 w 134"/>
                <a:gd name="T186" fmla="*/ 118 h 11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4" h="118">
                  <a:moveTo>
                    <a:pt x="132" y="16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19" y="2"/>
                    <a:pt x="116" y="2"/>
                    <a:pt x="115" y="4"/>
                  </a:cubicBezTo>
                  <a:cubicBezTo>
                    <a:pt x="114" y="5"/>
                    <a:pt x="113" y="6"/>
                    <a:pt x="113" y="8"/>
                  </a:cubicBezTo>
                  <a:cubicBezTo>
                    <a:pt x="113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1" y="42"/>
                    <a:pt x="80" y="44"/>
                    <a:pt x="78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26"/>
                    <a:pt x="53" y="16"/>
                    <a:pt x="46" y="9"/>
                  </a:cubicBezTo>
                  <a:cubicBezTo>
                    <a:pt x="39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39"/>
                    <a:pt x="9" y="46"/>
                  </a:cubicBezTo>
                  <a:cubicBezTo>
                    <a:pt x="16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3" y="118"/>
                    <a:pt x="106" y="118"/>
                  </a:cubicBezTo>
                  <a:cubicBezTo>
                    <a:pt x="110" y="118"/>
                    <a:pt x="113" y="117"/>
                    <a:pt x="115" y="114"/>
                  </a:cubicBezTo>
                  <a:cubicBezTo>
                    <a:pt x="120" y="110"/>
                    <a:pt x="120" y="102"/>
                    <a:pt x="115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7" y="56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9" y="24"/>
                    <a:pt x="129" y="23"/>
                  </a:cubicBezTo>
                  <a:cubicBezTo>
                    <a:pt x="130" y="23"/>
                    <a:pt x="131" y="23"/>
                    <a:pt x="132" y="22"/>
                  </a:cubicBezTo>
                  <a:cubicBezTo>
                    <a:pt x="134" y="20"/>
                    <a:pt x="134" y="17"/>
                    <a:pt x="132" y="16"/>
                  </a:cubicBezTo>
                  <a:close/>
                  <a:moveTo>
                    <a:pt x="108" y="103"/>
                  </a:moveTo>
                  <a:cubicBezTo>
                    <a:pt x="110" y="103"/>
                    <a:pt x="112" y="105"/>
                    <a:pt x="112" y="108"/>
                  </a:cubicBezTo>
                  <a:cubicBezTo>
                    <a:pt x="112" y="110"/>
                    <a:pt x="110" y="112"/>
                    <a:pt x="108" y="112"/>
                  </a:cubicBezTo>
                  <a:cubicBezTo>
                    <a:pt x="105" y="112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0" y="41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0" y="41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98" y="48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83" name="组合 82"/>
          <p:cNvGrpSpPr/>
          <p:nvPr/>
        </p:nvGrpSpPr>
        <p:grpSpPr bwMode="auto">
          <a:xfrm>
            <a:off x="5645152" y="3757614"/>
            <a:ext cx="301625" cy="301625"/>
            <a:chOff x="0" y="0"/>
            <a:chExt cx="225931" cy="226411"/>
          </a:xfrm>
          <a:solidFill>
            <a:schemeClr val="bg1"/>
          </a:solidFill>
        </p:grpSpPr>
        <p:sp>
          <p:nvSpPr>
            <p:cNvPr id="84" name="Freeform 17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85" name="Group 89"/>
            <p:cNvGrpSpPr/>
            <p:nvPr/>
          </p:nvGrpSpPr>
          <p:grpSpPr bwMode="auto">
            <a:xfrm flipH="1">
              <a:off x="62876" y="75662"/>
              <a:ext cx="100179" cy="71606"/>
              <a:chOff x="0" y="0"/>
              <a:chExt cx="461963" cy="330201"/>
            </a:xfrm>
            <a:grpFill/>
          </p:grpSpPr>
          <p:sp>
            <p:nvSpPr>
              <p:cNvPr id="86" name="Freeform 13"/>
              <p:cNvSpPr>
                <a:spLocks noChangeArrowheads="1"/>
              </p:cNvSpPr>
              <p:nvPr/>
            </p:nvSpPr>
            <p:spPr bwMode="auto">
              <a:xfrm>
                <a:off x="0" y="61913"/>
                <a:ext cx="461963" cy="268288"/>
              </a:xfrm>
              <a:custGeom>
                <a:avLst/>
                <a:gdLst>
                  <a:gd name="T0" fmla="*/ 0 w 291"/>
                  <a:gd name="T1" fmla="*/ 0 h 169"/>
                  <a:gd name="T2" fmla="*/ 0 w 291"/>
                  <a:gd name="T3" fmla="*/ 169 h 169"/>
                  <a:gd name="T4" fmla="*/ 291 w 291"/>
                  <a:gd name="T5" fmla="*/ 169 h 169"/>
                  <a:gd name="T6" fmla="*/ 291 w 291"/>
                  <a:gd name="T7" fmla="*/ 0 h 169"/>
                  <a:gd name="T8" fmla="*/ 146 w 291"/>
                  <a:gd name="T9" fmla="*/ 105 h 169"/>
                  <a:gd name="T10" fmla="*/ 0 w 291"/>
                  <a:gd name="T11" fmla="*/ 0 h 1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1"/>
                  <a:gd name="T19" fmla="*/ 0 h 169"/>
                  <a:gd name="T20" fmla="*/ 291 w 291"/>
                  <a:gd name="T21" fmla="*/ 169 h 1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1" h="169">
                    <a:moveTo>
                      <a:pt x="0" y="0"/>
                    </a:moveTo>
                    <a:lnTo>
                      <a:pt x="0" y="169"/>
                    </a:lnTo>
                    <a:lnTo>
                      <a:pt x="291" y="169"/>
                    </a:lnTo>
                    <a:lnTo>
                      <a:pt x="291" y="0"/>
                    </a:lnTo>
                    <a:lnTo>
                      <a:pt x="146" y="10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87" name="Freeform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61963" cy="192088"/>
              </a:xfrm>
              <a:custGeom>
                <a:avLst/>
                <a:gdLst>
                  <a:gd name="T0" fmla="*/ 291 w 291"/>
                  <a:gd name="T1" fmla="*/ 17 h 121"/>
                  <a:gd name="T2" fmla="*/ 291 w 291"/>
                  <a:gd name="T3" fmla="*/ 0 h 121"/>
                  <a:gd name="T4" fmla="*/ 0 w 291"/>
                  <a:gd name="T5" fmla="*/ 0 h 121"/>
                  <a:gd name="T6" fmla="*/ 0 w 291"/>
                  <a:gd name="T7" fmla="*/ 17 h 121"/>
                  <a:gd name="T8" fmla="*/ 146 w 291"/>
                  <a:gd name="T9" fmla="*/ 121 h 121"/>
                  <a:gd name="T10" fmla="*/ 291 w 291"/>
                  <a:gd name="T11" fmla="*/ 17 h 1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1"/>
                  <a:gd name="T19" fmla="*/ 0 h 121"/>
                  <a:gd name="T20" fmla="*/ 291 w 291"/>
                  <a:gd name="T21" fmla="*/ 121 h 12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1" h="121">
                    <a:moveTo>
                      <a:pt x="291" y="17"/>
                    </a:moveTo>
                    <a:lnTo>
                      <a:pt x="291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146" y="121"/>
                    </a:lnTo>
                    <a:lnTo>
                      <a:pt x="291" y="17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88" name="组合 18"/>
          <p:cNvGrpSpPr/>
          <p:nvPr/>
        </p:nvGrpSpPr>
        <p:grpSpPr bwMode="auto">
          <a:xfrm>
            <a:off x="7032626" y="2082801"/>
            <a:ext cx="300039" cy="301625"/>
            <a:chOff x="0" y="0"/>
            <a:chExt cx="225931" cy="226411"/>
          </a:xfrm>
          <a:solidFill>
            <a:schemeClr val="bg1"/>
          </a:solidFill>
        </p:grpSpPr>
        <p:sp>
          <p:nvSpPr>
            <p:cNvPr id="89" name="Freeform 14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90" name="Group 92"/>
            <p:cNvGrpSpPr/>
            <p:nvPr/>
          </p:nvGrpSpPr>
          <p:grpSpPr bwMode="auto">
            <a:xfrm>
              <a:off x="49675" y="70588"/>
              <a:ext cx="136835" cy="85234"/>
              <a:chOff x="0" y="0"/>
              <a:chExt cx="471488" cy="293688"/>
            </a:xfrm>
            <a:grpFill/>
          </p:grpSpPr>
          <p:sp>
            <p:nvSpPr>
              <p:cNvPr id="91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92" name="Rectangle 9"/>
              <p:cNvSpPr>
                <a:spLocks noChangeArrowheads="1"/>
              </p:cNvSpPr>
              <p:nvPr/>
            </p:nvSpPr>
            <p:spPr bwMode="auto">
              <a:xfrm>
                <a:off x="63500" y="63500"/>
                <a:ext cx="90488" cy="166688"/>
              </a:xfrm>
              <a:prstGeom prst="rect">
                <a:avLst/>
              </a:pr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93" name="Rectangle 10"/>
              <p:cNvSpPr>
                <a:spLocks noChangeArrowheads="1"/>
              </p:cNvSpPr>
              <p:nvPr/>
            </p:nvSpPr>
            <p:spPr bwMode="auto">
              <a:xfrm>
                <a:off x="169862" y="63500"/>
                <a:ext cx="85725" cy="166688"/>
              </a:xfrm>
              <a:prstGeom prst="rect">
                <a:avLst/>
              </a:prstGeom>
              <a:grpFill/>
              <a:ln w="9525" cmpd="sng">
                <a:noFill/>
                <a:bevel/>
              </a:ln>
            </p:spPr>
            <p:txBody>
              <a:bodyPr lIns="162560" tIns="81280" rIns="162560" bIns="81280"/>
              <a:lstStyle/>
              <a:p>
                <a:pPr>
                  <a:defRPr/>
                </a:pPr>
                <a:endParaRPr lang="zh-CN" altLang="zh-CN" sz="2535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94" name="组合 15"/>
          <p:cNvGrpSpPr/>
          <p:nvPr/>
        </p:nvGrpSpPr>
        <p:grpSpPr bwMode="auto">
          <a:xfrm>
            <a:off x="5365752" y="1720852"/>
            <a:ext cx="301625" cy="301625"/>
            <a:chOff x="0" y="0"/>
            <a:chExt cx="225931" cy="226411"/>
          </a:xfrm>
          <a:solidFill>
            <a:schemeClr val="bg1"/>
          </a:solidFill>
        </p:grpSpPr>
        <p:sp>
          <p:nvSpPr>
            <p:cNvPr id="95" name="Freeform 16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96" name="Freeform 10"/>
            <p:cNvSpPr>
              <a:spLocks noEditPoints="1" noChangeArrowheads="1"/>
            </p:cNvSpPr>
            <p:nvPr/>
          </p:nvSpPr>
          <p:spPr bwMode="auto">
            <a:xfrm>
              <a:off x="47088" y="42415"/>
              <a:ext cx="128908" cy="113296"/>
            </a:xfrm>
            <a:custGeom>
              <a:avLst/>
              <a:gdLst>
                <a:gd name="T0" fmla="*/ 121 w 122"/>
                <a:gd name="T1" fmla="*/ 103 h 107"/>
                <a:gd name="T2" fmla="*/ 63 w 122"/>
                <a:gd name="T3" fmla="*/ 1 h 107"/>
                <a:gd name="T4" fmla="*/ 61 w 122"/>
                <a:gd name="T5" fmla="*/ 0 h 107"/>
                <a:gd name="T6" fmla="*/ 59 w 122"/>
                <a:gd name="T7" fmla="*/ 1 h 107"/>
                <a:gd name="T8" fmla="*/ 1 w 122"/>
                <a:gd name="T9" fmla="*/ 103 h 107"/>
                <a:gd name="T10" fmla="*/ 0 w 122"/>
                <a:gd name="T11" fmla="*/ 105 h 107"/>
                <a:gd name="T12" fmla="*/ 0 w 122"/>
                <a:gd name="T13" fmla="*/ 106 h 107"/>
                <a:gd name="T14" fmla="*/ 3 w 122"/>
                <a:gd name="T15" fmla="*/ 107 h 107"/>
                <a:gd name="T16" fmla="*/ 119 w 122"/>
                <a:gd name="T17" fmla="*/ 107 h 107"/>
                <a:gd name="T18" fmla="*/ 121 w 122"/>
                <a:gd name="T19" fmla="*/ 106 h 107"/>
                <a:gd name="T20" fmla="*/ 121 w 122"/>
                <a:gd name="T21" fmla="*/ 103 h 107"/>
                <a:gd name="T22" fmla="*/ 55 w 122"/>
                <a:gd name="T23" fmla="*/ 38 h 107"/>
                <a:gd name="T24" fmla="*/ 67 w 122"/>
                <a:gd name="T25" fmla="*/ 38 h 107"/>
                <a:gd name="T26" fmla="*/ 67 w 122"/>
                <a:gd name="T27" fmla="*/ 76 h 107"/>
                <a:gd name="T28" fmla="*/ 55 w 122"/>
                <a:gd name="T29" fmla="*/ 76 h 107"/>
                <a:gd name="T30" fmla="*/ 55 w 122"/>
                <a:gd name="T31" fmla="*/ 38 h 107"/>
                <a:gd name="T32" fmla="*/ 61 w 122"/>
                <a:gd name="T33" fmla="*/ 97 h 107"/>
                <a:gd name="T34" fmla="*/ 55 w 122"/>
                <a:gd name="T35" fmla="*/ 91 h 107"/>
                <a:gd name="T36" fmla="*/ 61 w 122"/>
                <a:gd name="T37" fmla="*/ 86 h 107"/>
                <a:gd name="T38" fmla="*/ 67 w 122"/>
                <a:gd name="T39" fmla="*/ 91 h 107"/>
                <a:gd name="T40" fmla="*/ 61 w 122"/>
                <a:gd name="T41" fmla="*/ 97 h 1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2"/>
                <a:gd name="T64" fmla="*/ 0 h 107"/>
                <a:gd name="T65" fmla="*/ 122 w 122"/>
                <a:gd name="T66" fmla="*/ 107 h 1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2" h="107">
                  <a:moveTo>
                    <a:pt x="121" y="103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0" y="0"/>
                    <a:pt x="59" y="1"/>
                    <a:pt x="59" y="1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7"/>
                    <a:pt x="2" y="107"/>
                    <a:pt x="3" y="107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20" y="107"/>
                    <a:pt x="121" y="107"/>
                    <a:pt x="121" y="106"/>
                  </a:cubicBezTo>
                  <a:cubicBezTo>
                    <a:pt x="122" y="105"/>
                    <a:pt x="122" y="104"/>
                    <a:pt x="121" y="103"/>
                  </a:cubicBezTo>
                  <a:close/>
                  <a:moveTo>
                    <a:pt x="55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55" y="38"/>
                  </a:lnTo>
                  <a:close/>
                  <a:moveTo>
                    <a:pt x="61" y="97"/>
                  </a:moveTo>
                  <a:cubicBezTo>
                    <a:pt x="57" y="97"/>
                    <a:pt x="55" y="95"/>
                    <a:pt x="55" y="91"/>
                  </a:cubicBezTo>
                  <a:cubicBezTo>
                    <a:pt x="55" y="88"/>
                    <a:pt x="57" y="86"/>
                    <a:pt x="61" y="86"/>
                  </a:cubicBezTo>
                  <a:cubicBezTo>
                    <a:pt x="65" y="86"/>
                    <a:pt x="67" y="88"/>
                    <a:pt x="67" y="91"/>
                  </a:cubicBezTo>
                  <a:cubicBezTo>
                    <a:pt x="67" y="95"/>
                    <a:pt x="65" y="97"/>
                    <a:pt x="61" y="97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97" name="组合 16"/>
          <p:cNvGrpSpPr/>
          <p:nvPr/>
        </p:nvGrpSpPr>
        <p:grpSpPr bwMode="auto">
          <a:xfrm>
            <a:off x="4795839" y="2347914"/>
            <a:ext cx="300037" cy="301625"/>
            <a:chOff x="0" y="0"/>
            <a:chExt cx="225931" cy="226411"/>
          </a:xfrm>
          <a:solidFill>
            <a:schemeClr val="bg1"/>
          </a:solidFill>
        </p:grpSpPr>
        <p:sp>
          <p:nvSpPr>
            <p:cNvPr id="98" name="Freeform 15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99" name="Freeform 13"/>
            <p:cNvSpPr>
              <a:spLocks noEditPoints="1" noChangeArrowheads="1"/>
            </p:cNvSpPr>
            <p:nvPr/>
          </p:nvSpPr>
          <p:spPr bwMode="auto">
            <a:xfrm>
              <a:off x="52170" y="59505"/>
              <a:ext cx="121590" cy="107399"/>
            </a:xfrm>
            <a:custGeom>
              <a:avLst/>
              <a:gdLst>
                <a:gd name="T0" fmla="*/ 132 w 134"/>
                <a:gd name="T1" fmla="*/ 16 h 118"/>
                <a:gd name="T2" fmla="*/ 120 w 134"/>
                <a:gd name="T3" fmla="*/ 4 h 118"/>
                <a:gd name="T4" fmla="*/ 115 w 134"/>
                <a:gd name="T5" fmla="*/ 4 h 118"/>
                <a:gd name="T6" fmla="*/ 113 w 134"/>
                <a:gd name="T7" fmla="*/ 8 h 118"/>
                <a:gd name="T8" fmla="*/ 111 w 134"/>
                <a:gd name="T9" fmla="*/ 8 h 118"/>
                <a:gd name="T10" fmla="*/ 111 w 134"/>
                <a:gd name="T11" fmla="*/ 8 h 118"/>
                <a:gd name="T12" fmla="*/ 80 w 134"/>
                <a:gd name="T13" fmla="*/ 39 h 118"/>
                <a:gd name="T14" fmla="*/ 78 w 134"/>
                <a:gd name="T15" fmla="*/ 47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5 w 134"/>
                <a:gd name="T23" fmla="*/ 57 h 118"/>
                <a:gd name="T24" fmla="*/ 53 w 134"/>
                <a:gd name="T25" fmla="*/ 35 h 118"/>
                <a:gd name="T26" fmla="*/ 46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7 w 134"/>
                <a:gd name="T35" fmla="*/ 36 h 118"/>
                <a:gd name="T36" fmla="*/ 2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0 w 134"/>
                <a:gd name="T51" fmla="*/ 99 h 118"/>
                <a:gd name="T52" fmla="*/ 20 w 134"/>
                <a:gd name="T53" fmla="*/ 114 h 118"/>
                <a:gd name="T54" fmla="*/ 23 w 134"/>
                <a:gd name="T55" fmla="*/ 116 h 118"/>
                <a:gd name="T56" fmla="*/ 38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2 w 134"/>
                <a:gd name="T63" fmla="*/ 79 h 118"/>
                <a:gd name="T64" fmla="*/ 98 w 134"/>
                <a:gd name="T65" fmla="*/ 114 h 118"/>
                <a:gd name="T66" fmla="*/ 106 w 134"/>
                <a:gd name="T67" fmla="*/ 118 h 118"/>
                <a:gd name="T68" fmla="*/ 115 w 134"/>
                <a:gd name="T69" fmla="*/ 114 h 118"/>
                <a:gd name="T70" fmla="*/ 115 w 134"/>
                <a:gd name="T71" fmla="*/ 97 h 118"/>
                <a:gd name="T72" fmla="*/ 80 w 134"/>
                <a:gd name="T73" fmla="*/ 62 h 118"/>
                <a:gd name="T74" fmla="*/ 87 w 134"/>
                <a:gd name="T75" fmla="*/ 55 h 118"/>
                <a:gd name="T76" fmla="*/ 90 w 134"/>
                <a:gd name="T77" fmla="*/ 58 h 118"/>
                <a:gd name="T78" fmla="*/ 97 w 134"/>
                <a:gd name="T79" fmla="*/ 56 h 118"/>
                <a:gd name="T80" fmla="*/ 127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2 w 134"/>
                <a:gd name="T89" fmla="*/ 22 h 118"/>
                <a:gd name="T90" fmla="*/ 132 w 134"/>
                <a:gd name="T91" fmla="*/ 16 h 118"/>
                <a:gd name="T92" fmla="*/ 108 w 134"/>
                <a:gd name="T93" fmla="*/ 103 h 118"/>
                <a:gd name="T94" fmla="*/ 112 w 134"/>
                <a:gd name="T95" fmla="*/ 108 h 118"/>
                <a:gd name="T96" fmla="*/ 108 w 134"/>
                <a:gd name="T97" fmla="*/ 112 h 118"/>
                <a:gd name="T98" fmla="*/ 103 w 134"/>
                <a:gd name="T99" fmla="*/ 108 h 118"/>
                <a:gd name="T100" fmla="*/ 108 w 134"/>
                <a:gd name="T101" fmla="*/ 103 h 118"/>
                <a:gd name="T102" fmla="*/ 90 w 134"/>
                <a:gd name="T103" fmla="*/ 41 h 118"/>
                <a:gd name="T104" fmla="*/ 88 w 134"/>
                <a:gd name="T105" fmla="*/ 39 h 118"/>
                <a:gd name="T106" fmla="*/ 111 w 134"/>
                <a:gd name="T107" fmla="*/ 16 h 118"/>
                <a:gd name="T108" fmla="*/ 113 w 134"/>
                <a:gd name="T109" fmla="*/ 18 h 118"/>
                <a:gd name="T110" fmla="*/ 90 w 134"/>
                <a:gd name="T111" fmla="*/ 41 h 118"/>
                <a:gd name="T112" fmla="*/ 98 w 134"/>
                <a:gd name="T113" fmla="*/ 48 h 118"/>
                <a:gd name="T114" fmla="*/ 96 w 134"/>
                <a:gd name="T115" fmla="*/ 46 h 118"/>
                <a:gd name="T116" fmla="*/ 118 w 134"/>
                <a:gd name="T117" fmla="*/ 23 h 118"/>
                <a:gd name="T118" fmla="*/ 120 w 134"/>
                <a:gd name="T119" fmla="*/ 25 h 118"/>
                <a:gd name="T120" fmla="*/ 98 w 134"/>
                <a:gd name="T121" fmla="*/ 48 h 11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4"/>
                <a:gd name="T184" fmla="*/ 0 h 118"/>
                <a:gd name="T185" fmla="*/ 134 w 134"/>
                <a:gd name="T186" fmla="*/ 118 h 11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4" h="118">
                  <a:moveTo>
                    <a:pt x="132" y="16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19" y="2"/>
                    <a:pt x="116" y="2"/>
                    <a:pt x="115" y="4"/>
                  </a:cubicBezTo>
                  <a:cubicBezTo>
                    <a:pt x="114" y="5"/>
                    <a:pt x="113" y="6"/>
                    <a:pt x="113" y="8"/>
                  </a:cubicBezTo>
                  <a:cubicBezTo>
                    <a:pt x="113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1" y="42"/>
                    <a:pt x="80" y="44"/>
                    <a:pt x="78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26"/>
                    <a:pt x="53" y="16"/>
                    <a:pt x="46" y="9"/>
                  </a:cubicBezTo>
                  <a:cubicBezTo>
                    <a:pt x="39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39"/>
                    <a:pt x="9" y="46"/>
                  </a:cubicBezTo>
                  <a:cubicBezTo>
                    <a:pt x="16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3" y="118"/>
                    <a:pt x="106" y="118"/>
                  </a:cubicBezTo>
                  <a:cubicBezTo>
                    <a:pt x="110" y="118"/>
                    <a:pt x="113" y="117"/>
                    <a:pt x="115" y="114"/>
                  </a:cubicBezTo>
                  <a:cubicBezTo>
                    <a:pt x="120" y="110"/>
                    <a:pt x="120" y="102"/>
                    <a:pt x="115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7" y="56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9" y="24"/>
                    <a:pt x="129" y="23"/>
                  </a:cubicBezTo>
                  <a:cubicBezTo>
                    <a:pt x="130" y="23"/>
                    <a:pt x="131" y="23"/>
                    <a:pt x="132" y="22"/>
                  </a:cubicBezTo>
                  <a:cubicBezTo>
                    <a:pt x="134" y="20"/>
                    <a:pt x="134" y="17"/>
                    <a:pt x="132" y="16"/>
                  </a:cubicBezTo>
                  <a:close/>
                  <a:moveTo>
                    <a:pt x="108" y="103"/>
                  </a:moveTo>
                  <a:cubicBezTo>
                    <a:pt x="110" y="103"/>
                    <a:pt x="112" y="105"/>
                    <a:pt x="112" y="108"/>
                  </a:cubicBezTo>
                  <a:cubicBezTo>
                    <a:pt x="112" y="110"/>
                    <a:pt x="110" y="112"/>
                    <a:pt x="108" y="112"/>
                  </a:cubicBezTo>
                  <a:cubicBezTo>
                    <a:pt x="105" y="112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0" y="41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0" y="41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98" y="48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62560" tIns="81280" rIns="162560" bIns="81280"/>
            <a:lstStyle/>
            <a:p>
              <a:pPr>
                <a:defRPr/>
              </a:pPr>
              <a:endParaRPr lang="zh-CN" altLang="zh-CN" sz="253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100" name="Freeform 6"/>
          <p:cNvSpPr>
            <a:spLocks noChangeArrowheads="1"/>
          </p:cNvSpPr>
          <p:nvPr/>
        </p:nvSpPr>
        <p:spPr bwMode="auto">
          <a:xfrm>
            <a:off x="1819276" y="1812926"/>
            <a:ext cx="2809875" cy="1290639"/>
          </a:xfrm>
          <a:custGeom>
            <a:avLst/>
            <a:gdLst>
              <a:gd name="T0" fmla="*/ 43733 w 1028"/>
              <a:gd name="T1" fmla="*/ 0 h 522"/>
              <a:gd name="T2" fmla="*/ 2572074 w 1028"/>
              <a:gd name="T3" fmla="*/ 0 h 522"/>
              <a:gd name="T4" fmla="*/ 2618541 w 1028"/>
              <a:gd name="T5" fmla="*/ 39560 h 522"/>
              <a:gd name="T6" fmla="*/ 2618541 w 1028"/>
              <a:gd name="T7" fmla="*/ 556309 h 522"/>
              <a:gd name="T8" fmla="*/ 2809875 w 1028"/>
              <a:gd name="T9" fmla="*/ 647791 h 522"/>
              <a:gd name="T10" fmla="*/ 2618541 w 1028"/>
              <a:gd name="T11" fmla="*/ 746691 h 522"/>
              <a:gd name="T12" fmla="*/ 2618541 w 1028"/>
              <a:gd name="T13" fmla="*/ 1251078 h 522"/>
              <a:gd name="T14" fmla="*/ 2572074 w 1028"/>
              <a:gd name="T15" fmla="*/ 1290638 h 522"/>
              <a:gd name="T16" fmla="*/ 43733 w 1028"/>
              <a:gd name="T17" fmla="*/ 1290638 h 522"/>
              <a:gd name="T18" fmla="*/ 0 w 1028"/>
              <a:gd name="T19" fmla="*/ 1251078 h 522"/>
              <a:gd name="T20" fmla="*/ 0 w 1028"/>
              <a:gd name="T21" fmla="*/ 39560 h 522"/>
              <a:gd name="T22" fmla="*/ 43733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chemeClr val="bg1"/>
            </a:solidFill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1" name="Freeform 6"/>
          <p:cNvSpPr>
            <a:spLocks noChangeArrowheads="1"/>
          </p:cNvSpPr>
          <p:nvPr/>
        </p:nvSpPr>
        <p:spPr bwMode="auto">
          <a:xfrm>
            <a:off x="1371600" y="3365501"/>
            <a:ext cx="2809875" cy="1316039"/>
          </a:xfrm>
          <a:custGeom>
            <a:avLst/>
            <a:gdLst>
              <a:gd name="T0" fmla="*/ 43733 w 1028"/>
              <a:gd name="T1" fmla="*/ 0 h 522"/>
              <a:gd name="T2" fmla="*/ 2572074 w 1028"/>
              <a:gd name="T3" fmla="*/ 0 h 522"/>
              <a:gd name="T4" fmla="*/ 2618541 w 1028"/>
              <a:gd name="T5" fmla="*/ 40338 h 522"/>
              <a:gd name="T6" fmla="*/ 2618541 w 1028"/>
              <a:gd name="T7" fmla="*/ 567258 h 522"/>
              <a:gd name="T8" fmla="*/ 2809875 w 1028"/>
              <a:gd name="T9" fmla="*/ 660540 h 522"/>
              <a:gd name="T10" fmla="*/ 2618541 w 1028"/>
              <a:gd name="T11" fmla="*/ 761386 h 522"/>
              <a:gd name="T12" fmla="*/ 2618541 w 1028"/>
              <a:gd name="T13" fmla="*/ 1275699 h 522"/>
              <a:gd name="T14" fmla="*/ 2572074 w 1028"/>
              <a:gd name="T15" fmla="*/ 1316038 h 522"/>
              <a:gd name="T16" fmla="*/ 43733 w 1028"/>
              <a:gd name="T17" fmla="*/ 1316038 h 522"/>
              <a:gd name="T18" fmla="*/ 0 w 1028"/>
              <a:gd name="T19" fmla="*/ 1275699 h 522"/>
              <a:gd name="T20" fmla="*/ 0 w 1028"/>
              <a:gd name="T21" fmla="*/ 40338 h 522"/>
              <a:gd name="T22" fmla="*/ 43733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2" name="Freeform 6"/>
          <p:cNvSpPr>
            <a:spLocks noChangeArrowheads="1"/>
          </p:cNvSpPr>
          <p:nvPr/>
        </p:nvSpPr>
        <p:spPr bwMode="auto">
          <a:xfrm>
            <a:off x="1892302" y="4891088"/>
            <a:ext cx="2811463" cy="1316037"/>
          </a:xfrm>
          <a:custGeom>
            <a:avLst/>
            <a:gdLst>
              <a:gd name="T0" fmla="*/ 43758 w 1028"/>
              <a:gd name="T1" fmla="*/ 0 h 522"/>
              <a:gd name="T2" fmla="*/ 2573527 w 1028"/>
              <a:gd name="T3" fmla="*/ 0 h 522"/>
              <a:gd name="T4" fmla="*/ 2620020 w 1028"/>
              <a:gd name="T5" fmla="*/ 40338 h 522"/>
              <a:gd name="T6" fmla="*/ 2620020 w 1028"/>
              <a:gd name="T7" fmla="*/ 567257 h 522"/>
              <a:gd name="T8" fmla="*/ 2811463 w 1028"/>
              <a:gd name="T9" fmla="*/ 660540 h 522"/>
              <a:gd name="T10" fmla="*/ 2620020 w 1028"/>
              <a:gd name="T11" fmla="*/ 761385 h 522"/>
              <a:gd name="T12" fmla="*/ 2620020 w 1028"/>
              <a:gd name="T13" fmla="*/ 1275698 h 522"/>
              <a:gd name="T14" fmla="*/ 2573527 w 1028"/>
              <a:gd name="T15" fmla="*/ 1316037 h 522"/>
              <a:gd name="T16" fmla="*/ 43758 w 1028"/>
              <a:gd name="T17" fmla="*/ 1316037 h 522"/>
              <a:gd name="T18" fmla="*/ 0 w 1028"/>
              <a:gd name="T19" fmla="*/ 1275698 h 522"/>
              <a:gd name="T20" fmla="*/ 0 w 1028"/>
              <a:gd name="T21" fmla="*/ 40338 h 522"/>
              <a:gd name="T22" fmla="*/ 43758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chemeClr val="bg1"/>
            </a:solidFill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3" name="Freeform 6"/>
          <p:cNvSpPr>
            <a:spLocks noChangeArrowheads="1"/>
          </p:cNvSpPr>
          <p:nvPr/>
        </p:nvSpPr>
        <p:spPr bwMode="auto">
          <a:xfrm flipH="1">
            <a:off x="7705725" y="1812926"/>
            <a:ext cx="2809875" cy="1290639"/>
          </a:xfrm>
          <a:custGeom>
            <a:avLst/>
            <a:gdLst>
              <a:gd name="T0" fmla="*/ 43733 w 1028"/>
              <a:gd name="T1" fmla="*/ 0 h 522"/>
              <a:gd name="T2" fmla="*/ 2572074 w 1028"/>
              <a:gd name="T3" fmla="*/ 0 h 522"/>
              <a:gd name="T4" fmla="*/ 2618541 w 1028"/>
              <a:gd name="T5" fmla="*/ 39560 h 522"/>
              <a:gd name="T6" fmla="*/ 2618541 w 1028"/>
              <a:gd name="T7" fmla="*/ 556309 h 522"/>
              <a:gd name="T8" fmla="*/ 2809875 w 1028"/>
              <a:gd name="T9" fmla="*/ 647791 h 522"/>
              <a:gd name="T10" fmla="*/ 2618541 w 1028"/>
              <a:gd name="T11" fmla="*/ 746691 h 522"/>
              <a:gd name="T12" fmla="*/ 2618541 w 1028"/>
              <a:gd name="T13" fmla="*/ 1251078 h 522"/>
              <a:gd name="T14" fmla="*/ 2572074 w 1028"/>
              <a:gd name="T15" fmla="*/ 1290638 h 522"/>
              <a:gd name="T16" fmla="*/ 43733 w 1028"/>
              <a:gd name="T17" fmla="*/ 1290638 h 522"/>
              <a:gd name="T18" fmla="*/ 0 w 1028"/>
              <a:gd name="T19" fmla="*/ 1251078 h 522"/>
              <a:gd name="T20" fmla="*/ 0 w 1028"/>
              <a:gd name="T21" fmla="*/ 39560 h 522"/>
              <a:gd name="T22" fmla="*/ 43733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chemeClr val="bg1"/>
            </a:solidFill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4" name="Freeform 6"/>
          <p:cNvSpPr>
            <a:spLocks noChangeArrowheads="1"/>
          </p:cNvSpPr>
          <p:nvPr/>
        </p:nvSpPr>
        <p:spPr bwMode="auto">
          <a:xfrm flipH="1">
            <a:off x="8013702" y="3365501"/>
            <a:ext cx="2811463" cy="1316039"/>
          </a:xfrm>
          <a:custGeom>
            <a:avLst/>
            <a:gdLst>
              <a:gd name="T0" fmla="*/ 43758 w 1028"/>
              <a:gd name="T1" fmla="*/ 0 h 522"/>
              <a:gd name="T2" fmla="*/ 2573527 w 1028"/>
              <a:gd name="T3" fmla="*/ 0 h 522"/>
              <a:gd name="T4" fmla="*/ 2620020 w 1028"/>
              <a:gd name="T5" fmla="*/ 40338 h 522"/>
              <a:gd name="T6" fmla="*/ 2620020 w 1028"/>
              <a:gd name="T7" fmla="*/ 567258 h 522"/>
              <a:gd name="T8" fmla="*/ 2811463 w 1028"/>
              <a:gd name="T9" fmla="*/ 660540 h 522"/>
              <a:gd name="T10" fmla="*/ 2620020 w 1028"/>
              <a:gd name="T11" fmla="*/ 761386 h 522"/>
              <a:gd name="T12" fmla="*/ 2620020 w 1028"/>
              <a:gd name="T13" fmla="*/ 1275699 h 522"/>
              <a:gd name="T14" fmla="*/ 2573527 w 1028"/>
              <a:gd name="T15" fmla="*/ 1316038 h 522"/>
              <a:gd name="T16" fmla="*/ 43758 w 1028"/>
              <a:gd name="T17" fmla="*/ 1316038 h 522"/>
              <a:gd name="T18" fmla="*/ 0 w 1028"/>
              <a:gd name="T19" fmla="*/ 1275699 h 522"/>
              <a:gd name="T20" fmla="*/ 0 w 1028"/>
              <a:gd name="T21" fmla="*/ 40338 h 522"/>
              <a:gd name="T22" fmla="*/ 43758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5" name="Freeform 6"/>
          <p:cNvSpPr>
            <a:spLocks noChangeArrowheads="1"/>
          </p:cNvSpPr>
          <p:nvPr/>
        </p:nvSpPr>
        <p:spPr bwMode="auto">
          <a:xfrm flipH="1">
            <a:off x="7564438" y="4891088"/>
            <a:ext cx="2811463" cy="1316037"/>
          </a:xfrm>
          <a:custGeom>
            <a:avLst/>
            <a:gdLst>
              <a:gd name="T0" fmla="*/ 43758 w 1028"/>
              <a:gd name="T1" fmla="*/ 0 h 522"/>
              <a:gd name="T2" fmla="*/ 2573526 w 1028"/>
              <a:gd name="T3" fmla="*/ 0 h 522"/>
              <a:gd name="T4" fmla="*/ 2620019 w 1028"/>
              <a:gd name="T5" fmla="*/ 40338 h 522"/>
              <a:gd name="T6" fmla="*/ 2620019 w 1028"/>
              <a:gd name="T7" fmla="*/ 567257 h 522"/>
              <a:gd name="T8" fmla="*/ 2811462 w 1028"/>
              <a:gd name="T9" fmla="*/ 660540 h 522"/>
              <a:gd name="T10" fmla="*/ 2620019 w 1028"/>
              <a:gd name="T11" fmla="*/ 761385 h 522"/>
              <a:gd name="T12" fmla="*/ 2620019 w 1028"/>
              <a:gd name="T13" fmla="*/ 1275698 h 522"/>
              <a:gd name="T14" fmla="*/ 2573526 w 1028"/>
              <a:gd name="T15" fmla="*/ 1316037 h 522"/>
              <a:gd name="T16" fmla="*/ 43758 w 1028"/>
              <a:gd name="T17" fmla="*/ 1316037 h 522"/>
              <a:gd name="T18" fmla="*/ 0 w 1028"/>
              <a:gd name="T19" fmla="*/ 1275698 h 522"/>
              <a:gd name="T20" fmla="*/ 0 w 1028"/>
              <a:gd name="T21" fmla="*/ 40338 h 522"/>
              <a:gd name="T22" fmla="*/ 43758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chemeClr val="bg1"/>
            </a:solidFill>
            <a:bevel/>
          </a:ln>
        </p:spPr>
        <p:txBody>
          <a:bodyPr lIns="121920" tIns="60960" rIns="121920" bIns="60960"/>
          <a:lstStyle/>
          <a:p>
            <a:endParaRPr lang="zh-CN" altLang="zh-CN" sz="253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6" name="矩形 160"/>
          <p:cNvSpPr>
            <a:spLocks noChangeArrowheads="1"/>
          </p:cNvSpPr>
          <p:nvPr/>
        </p:nvSpPr>
        <p:spPr bwMode="auto">
          <a:xfrm>
            <a:off x="3064854" y="1827213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输入内容</a:t>
            </a:r>
            <a:endParaRPr lang="en-US" sz="2265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07" name="矩形 47"/>
          <p:cNvSpPr>
            <a:spLocks noChangeArrowheads="1"/>
          </p:cNvSpPr>
          <p:nvPr/>
        </p:nvSpPr>
        <p:spPr bwMode="auto">
          <a:xfrm>
            <a:off x="1819275" y="2225676"/>
            <a:ext cx="2597151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矩形 162"/>
          <p:cNvSpPr>
            <a:spLocks noChangeArrowheads="1"/>
          </p:cNvSpPr>
          <p:nvPr/>
        </p:nvSpPr>
        <p:spPr bwMode="auto">
          <a:xfrm>
            <a:off x="3083904" y="4908551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输入内容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09" name="矩形 47"/>
          <p:cNvSpPr>
            <a:spLocks noChangeArrowheads="1"/>
          </p:cNvSpPr>
          <p:nvPr/>
        </p:nvSpPr>
        <p:spPr bwMode="auto">
          <a:xfrm>
            <a:off x="1887537" y="5321302"/>
            <a:ext cx="2595563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矩形 164"/>
          <p:cNvSpPr>
            <a:spLocks noChangeArrowheads="1"/>
          </p:cNvSpPr>
          <p:nvPr/>
        </p:nvSpPr>
        <p:spPr bwMode="auto">
          <a:xfrm>
            <a:off x="2553679" y="3381376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输入内容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11" name="矩形 47"/>
          <p:cNvSpPr>
            <a:spLocks noChangeArrowheads="1"/>
          </p:cNvSpPr>
          <p:nvPr/>
        </p:nvSpPr>
        <p:spPr bwMode="auto">
          <a:xfrm>
            <a:off x="1341437" y="3794126"/>
            <a:ext cx="2595563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矩形 166"/>
          <p:cNvSpPr>
            <a:spLocks noChangeArrowheads="1"/>
          </p:cNvSpPr>
          <p:nvPr/>
        </p:nvSpPr>
        <p:spPr bwMode="auto">
          <a:xfrm>
            <a:off x="7985126" y="1827213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输入内容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13" name="矩形 47"/>
          <p:cNvSpPr>
            <a:spLocks noChangeArrowheads="1"/>
          </p:cNvSpPr>
          <p:nvPr/>
        </p:nvSpPr>
        <p:spPr bwMode="auto">
          <a:xfrm>
            <a:off x="7959725" y="2225676"/>
            <a:ext cx="2595563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矩形 168"/>
          <p:cNvSpPr>
            <a:spLocks noChangeArrowheads="1"/>
          </p:cNvSpPr>
          <p:nvPr/>
        </p:nvSpPr>
        <p:spPr bwMode="auto">
          <a:xfrm>
            <a:off x="7850189" y="4924425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输入内容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15" name="矩形 47"/>
          <p:cNvSpPr>
            <a:spLocks noChangeArrowheads="1"/>
          </p:cNvSpPr>
          <p:nvPr/>
        </p:nvSpPr>
        <p:spPr bwMode="auto">
          <a:xfrm>
            <a:off x="7824788" y="5321302"/>
            <a:ext cx="2595563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矩形 170"/>
          <p:cNvSpPr>
            <a:spLocks noChangeArrowheads="1"/>
          </p:cNvSpPr>
          <p:nvPr/>
        </p:nvSpPr>
        <p:spPr bwMode="auto">
          <a:xfrm>
            <a:off x="8308975" y="3397251"/>
            <a:ext cx="1345222" cy="441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输入内容</a:t>
            </a:r>
            <a:endParaRPr lang="en-US" sz="2265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17" name="矩形 47"/>
          <p:cNvSpPr>
            <a:spLocks noChangeArrowheads="1"/>
          </p:cNvSpPr>
          <p:nvPr/>
        </p:nvSpPr>
        <p:spPr bwMode="auto">
          <a:xfrm>
            <a:off x="8267701" y="3794126"/>
            <a:ext cx="2595563" cy="905048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65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500"/>
                            </p:stCondLst>
                            <p:childTnLst>
                              <p:par>
                                <p:cTn id="15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5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000"/>
                            </p:stCondLst>
                            <p:childTnLst>
                              <p:par>
                                <p:cTn id="1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500"/>
                            </p:stCondLst>
                            <p:childTnLst>
                              <p:par>
                                <p:cTn id="1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000"/>
                            </p:stCondLst>
                            <p:childTnLst>
                              <p:par>
                                <p:cTn id="16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3500"/>
                            </p:stCondLst>
                            <p:childTnLst>
                              <p:par>
                                <p:cTn id="1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4000"/>
                            </p:stCondLst>
                            <p:childTnLst>
                              <p:par>
                                <p:cTn id="17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4500"/>
                            </p:stCondLst>
                            <p:childTnLst>
                              <p:par>
                                <p:cTn id="18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8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0"/>
                            </p:stCondLst>
                            <p:childTnLst>
                              <p:par>
                                <p:cTn id="1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5500"/>
                            </p:stCondLst>
                            <p:childTnLst>
                              <p:par>
                                <p:cTn id="19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6000"/>
                            </p:stCondLst>
                            <p:childTnLst>
                              <p:par>
                                <p:cTn id="19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7000"/>
                            </p:stCondLst>
                            <p:childTnLst>
                              <p:par>
                                <p:cTn id="20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7500"/>
                            </p:stCondLst>
                            <p:childTnLst>
                              <p:par>
                                <p:cTn id="20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8000"/>
                            </p:stCondLst>
                            <p:childTnLst>
                              <p:par>
                                <p:cTn id="2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8500"/>
                            </p:stCondLst>
                            <p:childTnLst>
                              <p:par>
                                <p:cTn id="2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9500"/>
                            </p:stCondLst>
                            <p:childTnLst>
                              <p:par>
                                <p:cTn id="2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3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5" dur="1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9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1" dur="1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bldLvl="0" animBg="1" autoUpdateAnimBg="0"/>
      <p:bldP spid="4" grpId="0" bldLvl="0" animBg="1" autoUpdateAnimBg="0"/>
      <p:bldP spid="5" grpId="0" bldLvl="0" animBg="1" autoUpdateAnimBg="0"/>
      <p:bldP spid="6" grpId="0" bldLvl="0" animBg="1" autoUpdateAnimBg="0"/>
      <p:bldP spid="7" grpId="0" bldLvl="0" animBg="1" autoUpdateAnimBg="0"/>
      <p:bldP spid="8" grpId="0" bldLvl="0" animBg="1" autoUpdateAnimBg="0"/>
      <p:bldP spid="9" grpId="0" bldLvl="0" animBg="1" autoUpdateAnimBg="0"/>
      <p:bldP spid="10" grpId="0" bldLvl="0" animBg="1" autoUpdateAnimBg="0"/>
      <p:bldP spid="11" grpId="0" bldLvl="0" animBg="1" autoUpdateAnimBg="0"/>
      <p:bldP spid="12" grpId="0" bldLvl="0" animBg="1" autoUpdateAnimBg="0"/>
      <p:bldP spid="13" grpId="0" bldLvl="0" animBg="1" autoUpdateAnimBg="0"/>
      <p:bldP spid="14" grpId="0" bldLvl="0" animBg="1" autoUpdateAnimBg="0"/>
      <p:bldP spid="15" grpId="0" bldLvl="0" animBg="1" autoUpdateAnimBg="0"/>
      <p:bldP spid="16" grpId="0" bldLvl="0" animBg="1" autoUpdateAnimBg="0"/>
      <p:bldP spid="17" grpId="0" bldLvl="0" animBg="1" autoUpdateAnimBg="0"/>
      <p:bldP spid="19" grpId="0" bldLvl="0" animBg="1" autoUpdateAnimBg="0"/>
      <p:bldP spid="20" grpId="0" bldLvl="0" animBg="1" autoUpdateAnimBg="0"/>
      <p:bldP spid="21" grpId="0" bldLvl="0" animBg="1" autoUpdateAnimBg="0"/>
      <p:bldP spid="22" grpId="0" bldLvl="0" animBg="1" autoUpdateAnimBg="0"/>
      <p:bldP spid="23" grpId="0" bldLvl="0" animBg="1" autoUpdateAnimBg="0"/>
      <p:bldP spid="24" grpId="0" bldLvl="0" animBg="1" autoUpdateAnimBg="0"/>
      <p:bldP spid="100" grpId="0" bldLvl="0" animBg="1" autoUpdateAnimBg="0"/>
      <p:bldP spid="101" grpId="0" bldLvl="0" animBg="1" autoUpdateAnimBg="0"/>
      <p:bldP spid="102" grpId="0" bldLvl="0" animBg="1" autoUpdateAnimBg="0"/>
      <p:bldP spid="103" grpId="0" bldLvl="0" animBg="1" autoUpdateAnimBg="0"/>
      <p:bldP spid="104" grpId="0" bldLvl="0" animBg="1" autoUpdateAnimBg="0"/>
      <p:bldP spid="105" grpId="0" bldLvl="0" animBg="1" autoUpdateAnimBg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54440" y="381029"/>
            <a:ext cx="726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alpha val="9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单击此处添加标题文字</a:t>
            </a:r>
            <a:endParaRPr lang="zh-CN" altLang="en-US" sz="3600" b="1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五边形 2"/>
          <p:cNvSpPr>
            <a:spLocks noChangeArrowheads="1"/>
          </p:cNvSpPr>
          <p:nvPr/>
        </p:nvSpPr>
        <p:spPr bwMode="auto">
          <a:xfrm>
            <a:off x="-63500" y="3270251"/>
            <a:ext cx="7102475" cy="1166813"/>
          </a:xfrm>
          <a:prstGeom prst="homePlate">
            <a:avLst>
              <a:gd name="adj" fmla="val 47936"/>
            </a:avLst>
          </a:prstGeom>
          <a:noFill/>
          <a:ln w="12700">
            <a:solidFill>
              <a:schemeClr val="bg1"/>
            </a:solidFill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" name="燕尾形 3"/>
          <p:cNvSpPr>
            <a:spLocks noChangeArrowheads="1"/>
          </p:cNvSpPr>
          <p:nvPr/>
        </p:nvSpPr>
        <p:spPr bwMode="auto">
          <a:xfrm>
            <a:off x="95726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chemeClr val="bg1">
              <a:alpha val="39999"/>
            </a:schemeClr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" name="燕尾形 4"/>
          <p:cNvSpPr>
            <a:spLocks noChangeArrowheads="1"/>
          </p:cNvSpPr>
          <p:nvPr/>
        </p:nvSpPr>
        <p:spPr bwMode="auto">
          <a:xfrm>
            <a:off x="1700214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chemeClr val="bg1">
              <a:alpha val="39999"/>
            </a:schemeClr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" name="燕尾形 5"/>
          <p:cNvSpPr>
            <a:spLocks noChangeArrowheads="1"/>
          </p:cNvSpPr>
          <p:nvPr/>
        </p:nvSpPr>
        <p:spPr bwMode="auto">
          <a:xfrm>
            <a:off x="244316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chemeClr val="bg1">
              <a:alpha val="39999"/>
            </a:schemeClr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7" name="燕尾形 6"/>
          <p:cNvSpPr>
            <a:spLocks noChangeArrowheads="1"/>
          </p:cNvSpPr>
          <p:nvPr/>
        </p:nvSpPr>
        <p:spPr bwMode="auto">
          <a:xfrm>
            <a:off x="3186114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chemeClr val="bg1">
              <a:alpha val="39999"/>
            </a:schemeClr>
          </a:solidFill>
          <a:ln w="12700">
            <a:noFill/>
            <a:bevel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8" name="组合 30"/>
          <p:cNvGrpSpPr/>
          <p:nvPr/>
        </p:nvGrpSpPr>
        <p:grpSpPr bwMode="auto">
          <a:xfrm>
            <a:off x="4210049" y="2894013"/>
            <a:ext cx="2370139" cy="2260600"/>
            <a:chOff x="0" y="0"/>
            <a:chExt cx="533400" cy="487363"/>
          </a:xfrm>
          <a:solidFill>
            <a:schemeClr val="bg1"/>
          </a:solidFill>
        </p:grpSpPr>
        <p:sp>
          <p:nvSpPr>
            <p:cNvPr id="9" name="Oval 312"/>
            <p:cNvSpPr>
              <a:spLocks noChangeArrowheads="1"/>
            </p:cNvSpPr>
            <p:nvPr/>
          </p:nvSpPr>
          <p:spPr bwMode="auto">
            <a:xfrm>
              <a:off x="371475" y="0"/>
              <a:ext cx="93663" cy="88900"/>
            </a:xfrm>
            <a:prstGeom prst="ellipse">
              <a:avLst/>
            </a:prstGeom>
            <a:grpFill/>
            <a:ln w="12700" cap="flat" cmpd="sng">
              <a:noFill/>
              <a:bevel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Freeform 313"/>
            <p:cNvSpPr>
              <a:spLocks noChangeArrowheads="1"/>
            </p:cNvSpPr>
            <p:nvPr/>
          </p:nvSpPr>
          <p:spPr bwMode="auto">
            <a:xfrm>
              <a:off x="0" y="55563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2"/>
                <a:gd name="T106" fmla="*/ 0 h 115"/>
                <a:gd name="T107" fmla="*/ 142 w 142"/>
                <a:gd name="T108" fmla="*/ 115 h 1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 w="12700" cap="flat" cmpd="sng">
              <a:noFill/>
              <a:bevel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32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1" name="直接连接符 31"/>
          <p:cNvSpPr>
            <a:spLocks noChangeShapeType="1"/>
          </p:cNvSpPr>
          <p:nvPr/>
        </p:nvSpPr>
        <p:spPr bwMode="auto">
          <a:xfrm rot="5400000">
            <a:off x="5377657" y="3829845"/>
            <a:ext cx="4248151" cy="1587"/>
          </a:xfrm>
          <a:prstGeom prst="line">
            <a:avLst/>
          </a:prstGeom>
          <a:noFill/>
          <a:ln w="12700">
            <a:solidFill>
              <a:schemeClr val="bg1"/>
            </a:solidFill>
            <a:bevel/>
          </a:ln>
        </p:spPr>
        <p:txBody>
          <a:bodyPr lIns="91440" tIns="45720" rIns="91440" bIns="45720"/>
          <a:lstStyle/>
          <a:p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直接连接符 24"/>
          <p:cNvSpPr>
            <a:spLocks noChangeShapeType="1"/>
          </p:cNvSpPr>
          <p:nvPr/>
        </p:nvSpPr>
        <p:spPr bwMode="auto">
          <a:xfrm rot="5400000">
            <a:off x="2067719" y="2893219"/>
            <a:ext cx="757239" cy="0"/>
          </a:xfrm>
          <a:prstGeom prst="line">
            <a:avLst/>
          </a:prstGeom>
          <a:noFill/>
          <a:ln w="12700">
            <a:solidFill>
              <a:schemeClr val="bg1"/>
            </a:solidFill>
            <a:bevel/>
            <a:headEnd type="stealth" w="med" len="med"/>
          </a:ln>
        </p:spPr>
        <p:txBody>
          <a:bodyPr lIns="91440" tIns="45720" rIns="91440" bIns="45720"/>
          <a:lstStyle/>
          <a:p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直接连接符 32"/>
          <p:cNvSpPr>
            <a:spLocks noChangeShapeType="1"/>
          </p:cNvSpPr>
          <p:nvPr/>
        </p:nvSpPr>
        <p:spPr bwMode="auto">
          <a:xfrm rot="5400000">
            <a:off x="584993" y="2894807"/>
            <a:ext cx="755651" cy="1588"/>
          </a:xfrm>
          <a:prstGeom prst="line">
            <a:avLst/>
          </a:prstGeom>
          <a:noFill/>
          <a:ln w="12700">
            <a:solidFill>
              <a:schemeClr val="bg1"/>
            </a:solidFill>
            <a:bevel/>
            <a:headEnd type="stealth" w="med" len="med"/>
          </a:ln>
        </p:spPr>
        <p:txBody>
          <a:bodyPr lIns="91440" tIns="45720" rIns="91440" bIns="45720"/>
          <a:lstStyle/>
          <a:p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接连接符 34"/>
          <p:cNvSpPr>
            <a:spLocks noChangeShapeType="1"/>
          </p:cNvSpPr>
          <p:nvPr/>
        </p:nvSpPr>
        <p:spPr bwMode="auto">
          <a:xfrm rot="16200000" flipV="1">
            <a:off x="2808288" y="4838700"/>
            <a:ext cx="755651" cy="0"/>
          </a:xfrm>
          <a:prstGeom prst="line">
            <a:avLst/>
          </a:prstGeom>
          <a:noFill/>
          <a:ln w="12700">
            <a:solidFill>
              <a:schemeClr val="bg1"/>
            </a:solidFill>
            <a:bevel/>
            <a:headEnd type="stealth" w="med" len="med"/>
          </a:ln>
        </p:spPr>
        <p:txBody>
          <a:bodyPr lIns="91440" tIns="45720" rIns="91440" bIns="45720"/>
          <a:lstStyle/>
          <a:p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直接连接符 33"/>
          <p:cNvSpPr>
            <a:spLocks noChangeShapeType="1"/>
          </p:cNvSpPr>
          <p:nvPr/>
        </p:nvSpPr>
        <p:spPr bwMode="auto">
          <a:xfrm rot="16200000" flipV="1">
            <a:off x="1323181" y="4837907"/>
            <a:ext cx="755651" cy="1587"/>
          </a:xfrm>
          <a:prstGeom prst="line">
            <a:avLst/>
          </a:prstGeom>
          <a:noFill/>
          <a:ln w="12700">
            <a:solidFill>
              <a:schemeClr val="bg1"/>
            </a:solidFill>
            <a:bevel/>
            <a:headEnd type="stealth" w="med" len="med"/>
          </a:ln>
        </p:spPr>
        <p:txBody>
          <a:bodyPr lIns="91440" tIns="45720" rIns="91440" bIns="45720"/>
          <a:lstStyle/>
          <a:p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直接连接符 9"/>
          <p:cNvSpPr>
            <a:spLocks noChangeShapeType="1"/>
          </p:cNvSpPr>
          <p:nvPr/>
        </p:nvSpPr>
        <p:spPr bwMode="auto">
          <a:xfrm>
            <a:off x="7842251" y="2635251"/>
            <a:ext cx="2557463" cy="0"/>
          </a:xfrm>
          <a:prstGeom prst="line">
            <a:avLst/>
          </a:prstGeom>
          <a:noFill/>
          <a:ln w="12700">
            <a:solidFill>
              <a:schemeClr val="bg1"/>
            </a:solidFill>
            <a:bevel/>
          </a:ln>
        </p:spPr>
        <p:txBody>
          <a:bodyPr lIns="91440" tIns="45720" rIns="91440" bIns="45720"/>
          <a:lstStyle/>
          <a:p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直接连接符 20"/>
          <p:cNvSpPr>
            <a:spLocks noChangeShapeType="1"/>
          </p:cNvSpPr>
          <p:nvPr/>
        </p:nvSpPr>
        <p:spPr bwMode="auto">
          <a:xfrm>
            <a:off x="7842251" y="3952875"/>
            <a:ext cx="2557463" cy="0"/>
          </a:xfrm>
          <a:prstGeom prst="line">
            <a:avLst/>
          </a:prstGeom>
          <a:noFill/>
          <a:ln w="12700">
            <a:solidFill>
              <a:schemeClr val="bg1"/>
            </a:solidFill>
            <a:bevel/>
          </a:ln>
        </p:spPr>
        <p:txBody>
          <a:bodyPr lIns="91440" tIns="45720" rIns="91440" bIns="45720"/>
          <a:lstStyle/>
          <a:p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直接连接符 42"/>
          <p:cNvSpPr>
            <a:spLocks noChangeShapeType="1"/>
          </p:cNvSpPr>
          <p:nvPr/>
        </p:nvSpPr>
        <p:spPr bwMode="auto">
          <a:xfrm>
            <a:off x="7842251" y="5032375"/>
            <a:ext cx="2557463" cy="0"/>
          </a:xfrm>
          <a:prstGeom prst="line">
            <a:avLst/>
          </a:prstGeom>
          <a:noFill/>
          <a:ln w="12700">
            <a:solidFill>
              <a:schemeClr val="bg1"/>
            </a:solidFill>
            <a:bevel/>
          </a:ln>
        </p:spPr>
        <p:txBody>
          <a:bodyPr lIns="91440" tIns="45720" rIns="91440" bIns="45720"/>
          <a:lstStyle/>
          <a:p>
            <a:endParaRPr lang="zh-CN" altLang="en-US" sz="32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43"/>
          <p:cNvSpPr>
            <a:spLocks noChangeArrowheads="1"/>
          </p:cNvSpPr>
          <p:nvPr/>
        </p:nvSpPr>
        <p:spPr bwMode="auto">
          <a:xfrm>
            <a:off x="7788275" y="1673226"/>
            <a:ext cx="1467050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添加标题一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7788277" y="1998664"/>
            <a:ext cx="3152775" cy="588999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5"/>
          <p:cNvSpPr>
            <a:spLocks noChangeArrowheads="1"/>
          </p:cNvSpPr>
          <p:nvPr/>
        </p:nvSpPr>
        <p:spPr bwMode="auto">
          <a:xfrm>
            <a:off x="7788275" y="5149850"/>
            <a:ext cx="1467050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添加标题四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7788277" y="5476875"/>
            <a:ext cx="3152775" cy="588999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7788275" y="2752726"/>
            <a:ext cx="1467050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添加标题二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7788277" y="3079751"/>
            <a:ext cx="3152775" cy="837337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51"/>
          <p:cNvSpPr>
            <a:spLocks noChangeArrowheads="1"/>
          </p:cNvSpPr>
          <p:nvPr/>
        </p:nvSpPr>
        <p:spPr bwMode="auto">
          <a:xfrm>
            <a:off x="7788275" y="4070350"/>
            <a:ext cx="1467050" cy="400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添加标题三</a:t>
            </a:r>
            <a:endParaRPr lang="en-US" sz="20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7788277" y="4395788"/>
            <a:ext cx="3152775" cy="588999"/>
          </a:xfrm>
          <a:prstGeom prst="rect">
            <a:avLst/>
          </a:prstGeom>
          <a:noFill/>
          <a:ln w="9525">
            <a:noFill/>
            <a:bevel/>
          </a:ln>
        </p:spPr>
        <p:txBody>
          <a:bodyPr lIns="91431" tIns="45716" rIns="91431" bIns="45716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6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53"/>
          <p:cNvSpPr>
            <a:spLocks noChangeArrowheads="1"/>
          </p:cNvSpPr>
          <p:nvPr/>
        </p:nvSpPr>
        <p:spPr bwMode="auto">
          <a:xfrm>
            <a:off x="850902" y="2130426"/>
            <a:ext cx="1210570" cy="33854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添加标题一</a:t>
            </a:r>
            <a:endParaRPr lang="en-US" sz="16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9" name="矩形 54"/>
          <p:cNvSpPr>
            <a:spLocks noChangeArrowheads="1"/>
          </p:cNvSpPr>
          <p:nvPr/>
        </p:nvSpPr>
        <p:spPr bwMode="auto">
          <a:xfrm>
            <a:off x="2319339" y="2130426"/>
            <a:ext cx="1210570" cy="33854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添加标题三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0" name="矩形 55"/>
          <p:cNvSpPr>
            <a:spLocks noChangeArrowheads="1"/>
          </p:cNvSpPr>
          <p:nvPr/>
        </p:nvSpPr>
        <p:spPr bwMode="auto">
          <a:xfrm>
            <a:off x="1568451" y="5270501"/>
            <a:ext cx="1210570" cy="33854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添加标题二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1" name="矩形 56"/>
          <p:cNvSpPr>
            <a:spLocks noChangeArrowheads="1"/>
          </p:cNvSpPr>
          <p:nvPr/>
        </p:nvSpPr>
        <p:spPr bwMode="auto">
          <a:xfrm>
            <a:off x="3036890" y="5270501"/>
            <a:ext cx="1210570" cy="33854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添加标题四</a:t>
            </a:r>
            <a:endParaRPr lang="en-US" sz="160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</p:spTree>
  </p:cSld>
  <p:clrMapOvr>
    <a:masterClrMapping/>
  </p:clrMapOvr>
  <p:transition spd="slow" advTm="320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4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4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4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bldLvl="0" animBg="1" autoUpdateAnimBg="0"/>
      <p:bldP spid="4" grpId="0" bldLvl="0" animBg="1" autoUpdateAnimBg="0"/>
      <p:bldP spid="5" grpId="0" bldLvl="0" animBg="1" autoUpdateAnimBg="0"/>
      <p:bldP spid="6" grpId="0" bldLvl="0" animBg="1" autoUpdateAnimBg="0"/>
      <p:bldP spid="7" grpId="0" bldLvl="0" animBg="1" autoUpdateAnimBg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 rot="181660">
            <a:off x="3967917" y="4065205"/>
            <a:ext cx="3365637" cy="2178434"/>
          </a:xfrm>
          <a:prstGeom prst="roundRect">
            <a:avLst>
              <a:gd name="adj" fmla="val 24096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703504" lon="19719696" rev="9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 rot="438117">
            <a:off x="1496535" y="2848167"/>
            <a:ext cx="3255193" cy="2106948"/>
          </a:xfrm>
          <a:prstGeom prst="roundRect">
            <a:avLst>
              <a:gd name="adj" fmla="val 24096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703504" lon="19719696" rev="9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rot="984717">
            <a:off x="1112317" y="666294"/>
            <a:ext cx="3710786" cy="1356215"/>
          </a:xfrm>
          <a:prstGeom prst="roundRect">
            <a:avLst>
              <a:gd name="adj" fmla="val 24096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6000000">
              <a:rot lat="20703504" lon="19719696" rev="9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 rot="188303">
            <a:off x="4307521" y="2068703"/>
            <a:ext cx="2914298" cy="1672479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19941725" lon="19155471" rev="93798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 rot="188303">
            <a:off x="7012721" y="3338895"/>
            <a:ext cx="2322687" cy="1422680"/>
          </a:xfrm>
          <a:prstGeom prst="roundRect">
            <a:avLst>
              <a:gd name="adj" fmla="val 24096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686716" lon="18722727" rev="1344578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 rot="471172">
            <a:off x="9342438" y="3587460"/>
            <a:ext cx="1830265" cy="1234462"/>
          </a:xfrm>
          <a:prstGeom prst="roundRect">
            <a:avLst>
              <a:gd name="adj" fmla="val 24096"/>
            </a:avLst>
          </a:prstGeom>
          <a:solidFill>
            <a:srgbClr val="45B1D2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210294" lon="17961556" rev="2347923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 rot="471172">
            <a:off x="7971951" y="2659149"/>
            <a:ext cx="1830265" cy="1234462"/>
          </a:xfrm>
          <a:prstGeom prst="roundRect">
            <a:avLst>
              <a:gd name="adj" fmla="val 24096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20210294" lon="17961556" rev="2347923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 rot="471172">
            <a:off x="9078536" y="2484779"/>
            <a:ext cx="1598860" cy="1078386"/>
          </a:xfrm>
          <a:prstGeom prst="roundRect">
            <a:avLst>
              <a:gd name="adj" fmla="val 24096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19980003" lon="17749193" rev="213801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 rot="471172">
            <a:off x="10026963" y="3415938"/>
            <a:ext cx="1027614" cy="693097"/>
          </a:xfrm>
          <a:prstGeom prst="roundRect">
            <a:avLst>
              <a:gd name="adj" fmla="val 24096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19980003" lon="17749193" rev="213801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 rot="471172">
            <a:off x="6316384" y="1775426"/>
            <a:ext cx="2485648" cy="1288488"/>
          </a:xfrm>
          <a:prstGeom prst="roundRect">
            <a:avLst>
              <a:gd name="adj" fmla="val 24096"/>
            </a:avLst>
          </a:prstGeom>
          <a:solidFill>
            <a:srgbClr val="0070C0">
              <a:alpha val="20000"/>
            </a:srgbClr>
          </a:solidFill>
          <a:ln>
            <a:gradFill flip="none" rotWithShape="1">
              <a:gsLst>
                <a:gs pos="0">
                  <a:srgbClr val="A3F2FD"/>
                </a:gs>
                <a:gs pos="100000">
                  <a:srgbClr val="45B1D2"/>
                </a:gs>
              </a:gsLst>
              <a:lin ang="2700000" scaled="1"/>
              <a:tileRect/>
            </a:gradFill>
          </a:ln>
          <a:effectLst>
            <a:glow rad="139700">
              <a:schemeClr val="accent5">
                <a:satMod val="175000"/>
                <a:alpha val="20000"/>
              </a:schemeClr>
            </a:glow>
          </a:effectLst>
          <a:scene3d>
            <a:camera prst="perspectiveFront" fov="3300000">
              <a:rot lat="19980003" lon="17749193" rev="213801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 rot="188303">
            <a:off x="4271963" y="2038602"/>
            <a:ext cx="3054684" cy="1753045"/>
          </a:xfrm>
          <a:prstGeom prst="roundRect">
            <a:avLst>
              <a:gd name="adj" fmla="val 24096"/>
            </a:avLst>
          </a:prstGeom>
          <a:solidFill>
            <a:srgbClr val="00B0F0">
              <a:alpha val="25000"/>
            </a:srgbClr>
          </a:solidFill>
          <a:ln>
            <a:solidFill>
              <a:schemeClr val="bg1"/>
            </a:solidFill>
          </a:ln>
          <a:effectLst>
            <a:glow rad="1270000">
              <a:srgbClr val="0070C0">
                <a:alpha val="69000"/>
              </a:srgbClr>
            </a:glow>
            <a:softEdge rad="31750"/>
          </a:effectLst>
          <a:scene3d>
            <a:camera prst="perspectiveFront" fov="3300000">
              <a:rot lat="19941725" lon="19155471" rev="93798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197BF"/>
              </a:solidFill>
            </a:endParaRPr>
          </a:p>
        </p:txBody>
      </p:sp>
      <p:pic>
        <p:nvPicPr>
          <p:cNvPr id="1026" name="Picture 2" descr="C:\Users\md\Desktop\xpic6209.pn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6905898" y="-278477"/>
            <a:ext cx="5285134" cy="339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标题 1"/>
          <p:cNvSpPr txBox="1"/>
          <p:nvPr/>
        </p:nvSpPr>
        <p:spPr>
          <a:xfrm>
            <a:off x="3071664" y="5044502"/>
            <a:ext cx="8538476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defRPr sz="2400" b="1">
                <a:gradFill>
                  <a:gsLst>
                    <a:gs pos="100000">
                      <a:srgbClr val="398EB6"/>
                    </a:gs>
                    <a:gs pos="0">
                      <a:srgbClr val="B4DAF1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5400" dirty="0" smtClean="0">
                <a:solidFill>
                  <a:schemeClr val="bg1"/>
                </a:solidFill>
              </a:rPr>
              <a:t>感谢观看</a:t>
            </a:r>
            <a:r>
              <a:rPr lang="en-US" altLang="zh-CN" sz="5400" dirty="0">
                <a:solidFill>
                  <a:schemeClr val="bg1"/>
                </a:solidFill>
              </a:rPr>
              <a:t> </a:t>
            </a:r>
            <a:r>
              <a:rPr lang="zh-CN" altLang="en-US" sz="5400" dirty="0" smtClean="0">
                <a:solidFill>
                  <a:schemeClr val="bg1"/>
                </a:solidFill>
              </a:rPr>
              <a:t>欢迎指正</a:t>
            </a:r>
            <a:r>
              <a:rPr lang="en-US" altLang="zh-CN" sz="5400" dirty="0" smtClean="0">
                <a:solidFill>
                  <a:schemeClr val="bg1"/>
                </a:solidFill>
              </a:rPr>
              <a:t>!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972" y="2176164"/>
            <a:ext cx="1400517" cy="1556672"/>
          </a:xfrm>
          <a:prstGeom prst="rect">
            <a:avLst/>
          </a:prstGeom>
          <a:scene3d>
            <a:camera prst="orthographicFront">
              <a:rot lat="2400000" lon="1800000" rev="600000"/>
            </a:camera>
            <a:lightRig rig="threePt" dir="t"/>
          </a:scene3d>
          <a:sp3d z="-6350">
            <a:bevelT w="0" h="0"/>
          </a:sp3d>
        </p:spPr>
      </p:pic>
    </p:spTree>
  </p:cSld>
  <p:clrMapOvr>
    <a:masterClrMapping/>
  </p:clrMapOvr>
  <p:transition spd="slow" advTm="581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1" grpId="1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19" grpId="1" animBg="1"/>
      <p:bldP spid="23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微软雅黑">
      <a:majorFont>
        <a:latin typeface="Constantia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5331</Words>
  <Application>WPS 演示</Application>
  <PresentationFormat>宽屏</PresentationFormat>
  <Paragraphs>619</Paragraphs>
  <Slides>32</Slides>
  <Notes>32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3" baseType="lpstr">
      <vt:lpstr>Arial</vt:lpstr>
      <vt:lpstr>宋体</vt:lpstr>
      <vt:lpstr>Wingdings</vt:lpstr>
      <vt:lpstr>微软雅黑</vt:lpstr>
      <vt:lpstr>Verdana</vt:lpstr>
      <vt:lpstr>Calibri</vt:lpstr>
      <vt:lpstr>方正兰亭黑_GBK</vt:lpstr>
      <vt:lpstr>Arial Unicode MS</vt:lpstr>
      <vt:lpstr>Batang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春秋视觉</dc:creator>
  <cp:lastModifiedBy>拉普耶鲁</cp:lastModifiedBy>
  <cp:revision>20</cp:revision>
  <dcterms:created xsi:type="dcterms:W3CDTF">2013-01-29T02:50:00Z</dcterms:created>
  <dcterms:modified xsi:type="dcterms:W3CDTF">2018-02-08T02:37:01Z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  <property fmtid="{D5CDD505-2E9C-101B-9397-08002B2CF9AE}" pid="3" name="KSORubyTemplateID">
    <vt:lpwstr>2</vt:lpwstr>
  </property>
</Properties>
</file>