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97" r:id="rId3"/>
    <p:sldId id="3198" r:id="rId5"/>
    <p:sldId id="3199" r:id="rId6"/>
    <p:sldId id="3130" r:id="rId7"/>
    <p:sldId id="3142" r:id="rId8"/>
    <p:sldId id="3128" r:id="rId9"/>
    <p:sldId id="3144" r:id="rId10"/>
    <p:sldId id="3200" r:id="rId11"/>
    <p:sldId id="3143" r:id="rId12"/>
    <p:sldId id="3136" r:id="rId13"/>
    <p:sldId id="3127" r:id="rId14"/>
    <p:sldId id="3131" r:id="rId15"/>
    <p:sldId id="3201" r:id="rId16"/>
    <p:sldId id="3134" r:id="rId17"/>
    <p:sldId id="3145" r:id="rId18"/>
    <p:sldId id="3135" r:id="rId19"/>
    <p:sldId id="3133" r:id="rId20"/>
    <p:sldId id="3202" r:id="rId21"/>
    <p:sldId id="3132" r:id="rId22"/>
    <p:sldId id="3129" r:id="rId23"/>
    <p:sldId id="3126" r:id="rId24"/>
    <p:sldId id="3203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3E60"/>
    <a:srgbClr val="EE000A"/>
    <a:srgbClr val="F3C5BE"/>
    <a:srgbClr val="60AEA9"/>
    <a:srgbClr val="00B369"/>
    <a:srgbClr val="1A8CE1"/>
    <a:srgbClr val="FFFFFF"/>
    <a:srgbClr val="A78357"/>
    <a:srgbClr val="28C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41" autoAdjust="0"/>
    <p:restoredTop sz="92986" autoAdjust="0"/>
  </p:normalViewPr>
  <p:slideViewPr>
    <p:cSldViewPr>
      <p:cViewPr varScale="1">
        <p:scale>
          <a:sx n="105" d="100"/>
          <a:sy n="105" d="100"/>
        </p:scale>
        <p:origin x="-732" y="-8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" y="5789"/>
            <a:ext cx="12855388" cy="72210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jpeg"/><Relationship Id="rId1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2612951" y="5675207"/>
            <a:ext cx="76328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accent1"/>
                </a:solidFill>
              </a:rPr>
              <a:t>汽车行业汽车介绍汽修汽配</a:t>
            </a:r>
            <a:endParaRPr lang="zh-CN" altLang="en-US" sz="4800" b="1" dirty="0">
              <a:solidFill>
                <a:schemeClr val="accent1"/>
              </a:solidFill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881599" y="6521707"/>
            <a:ext cx="50955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dirty="0" smtClean="0">
                <a:solidFill>
                  <a:schemeClr val="bg1"/>
                </a:solidFill>
              </a:rPr>
              <a:t>简洁实用</a:t>
            </a:r>
            <a:r>
              <a:rPr lang="en-US" altLang="zh-CN" sz="1800" dirty="0" smtClean="0">
                <a:solidFill>
                  <a:schemeClr val="bg1"/>
                </a:solidFill>
              </a:rPr>
              <a:t>·</a:t>
            </a:r>
            <a:r>
              <a:rPr lang="zh-CN" altLang="en-US" sz="1800" dirty="0" smtClean="0">
                <a:solidFill>
                  <a:schemeClr val="bg1"/>
                </a:solidFill>
              </a:rPr>
              <a:t>适用于总结计划</a:t>
            </a:r>
            <a:r>
              <a:rPr lang="en-US" altLang="zh-CN" sz="1800" dirty="0" smtClean="0">
                <a:solidFill>
                  <a:schemeClr val="bg1"/>
                </a:solidFill>
              </a:rPr>
              <a:t>/</a:t>
            </a:r>
            <a:r>
              <a:rPr lang="zh-CN" altLang="en-US" sz="1800" dirty="0" smtClean="0">
                <a:solidFill>
                  <a:schemeClr val="bg1"/>
                </a:solidFill>
              </a:rPr>
              <a:t>工作汇报</a:t>
            </a:r>
            <a:r>
              <a:rPr lang="en-US" altLang="zh-CN" sz="1800" dirty="0" smtClean="0">
                <a:solidFill>
                  <a:schemeClr val="bg1"/>
                </a:solidFill>
              </a:rPr>
              <a:t>/</a:t>
            </a:r>
            <a:r>
              <a:rPr lang="zh-CN" altLang="en-US" sz="1800" dirty="0" smtClean="0">
                <a:solidFill>
                  <a:schemeClr val="bg1"/>
                </a:solidFill>
              </a:rPr>
              <a:t>培训讲座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3981103" y="5200501"/>
            <a:ext cx="48965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dirty="0" smtClean="0">
                <a:solidFill>
                  <a:schemeClr val="accent1"/>
                </a:solidFill>
                <a:latin typeface="Arial" panose="020B0604020202020204" pitchFamily="34" charset="0"/>
                <a:ea typeface="方正正中黑简体" panose="02000000000000000000" pitchFamily="2" charset="-122"/>
                <a:cs typeface="Arial" panose="020B0604020202020204" pitchFamily="34" charset="0"/>
              </a:rPr>
              <a:t>THE CAR INDUSTRY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方正正中黑简体" panose="020000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2" name="动感音乐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921703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1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85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4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 animBg="1"/>
      <p:bldP spid="8" grpId="0"/>
      <p:bldP spid="8" grpId="1"/>
      <p:bldP spid="9" grpId="0"/>
      <p:bldP spid="9" grpId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943" y="895"/>
            <a:ext cx="6427433" cy="72308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0770" y="1162519"/>
            <a:ext cx="1752146" cy="4221352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/>
          <a:p>
            <a:r>
              <a:rPr lang="en-US" altLang="zh-CN" sz="569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CONTENTS</a:t>
            </a:r>
            <a:endParaRPr lang="zh-CN" altLang="en-US" sz="569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r>
              <a:rPr lang="zh-CN" altLang="en-US" sz="569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en-US" altLang="zh-CN" sz="569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008868" y="1885337"/>
            <a:ext cx="841014" cy="841014"/>
            <a:chOff x="3529981" y="507683"/>
            <a:chExt cx="598350" cy="598350"/>
          </a:xfrm>
        </p:grpSpPr>
        <p:sp>
          <p:nvSpPr>
            <p:cNvPr id="15" name="椭圆 14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TextBox 4"/>
            <p:cNvSpPr txBox="1"/>
            <p:nvPr/>
          </p:nvSpPr>
          <p:spPr>
            <a:xfrm>
              <a:off x="3576317" y="558577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3935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7354206" y="2032740"/>
            <a:ext cx="2515910" cy="6460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354206" y="3091535"/>
            <a:ext cx="2515910" cy="6460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312473" y="5209128"/>
            <a:ext cx="2515910" cy="6460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057023" y="2994073"/>
            <a:ext cx="841014" cy="841014"/>
            <a:chOff x="3529981" y="507683"/>
            <a:chExt cx="598350" cy="598350"/>
          </a:xfrm>
        </p:grpSpPr>
        <p:sp>
          <p:nvSpPr>
            <p:cNvPr id="21" name="椭圆 20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TextBox 48"/>
            <p:cNvSpPr txBox="1"/>
            <p:nvPr/>
          </p:nvSpPr>
          <p:spPr>
            <a:xfrm>
              <a:off x="3567571" y="598214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2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3935" dirty="0">
                <a:solidFill>
                  <a:schemeClr val="accent2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65004" y="5091284"/>
            <a:ext cx="841014" cy="841014"/>
            <a:chOff x="3529981" y="507683"/>
            <a:chExt cx="598350" cy="598350"/>
          </a:xfrm>
        </p:grpSpPr>
        <p:sp>
          <p:nvSpPr>
            <p:cNvPr id="24" name="椭圆 23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TextBox 51"/>
            <p:cNvSpPr txBox="1"/>
            <p:nvPr/>
          </p:nvSpPr>
          <p:spPr>
            <a:xfrm>
              <a:off x="3570639" y="582835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2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3935" dirty="0">
                <a:solidFill>
                  <a:schemeClr val="accent2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53925" y="4050769"/>
            <a:ext cx="841014" cy="841014"/>
            <a:chOff x="3529981" y="507683"/>
            <a:chExt cx="598350" cy="598350"/>
          </a:xfrm>
        </p:grpSpPr>
        <p:sp>
          <p:nvSpPr>
            <p:cNvPr id="27" name="椭圆 26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TextBox 57"/>
            <p:cNvSpPr txBox="1"/>
            <p:nvPr/>
          </p:nvSpPr>
          <p:spPr>
            <a:xfrm>
              <a:off x="3578518" y="582851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3935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7312472" y="4150333"/>
            <a:ext cx="2515910" cy="6460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3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horizontal)">
                                          <p:cBhvr>
                                            <p:cTn id="1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0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39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1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2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/>
          <p:bldP spid="17" grpId="0"/>
          <p:bldP spid="18" grpId="0"/>
          <p:bldP spid="19" grpId="0"/>
          <p:bldP spid="2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3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horizontal)">
                                          <p:cBhvr>
                                            <p:cTn id="1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0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39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/>
          <p:bldP spid="17" grpId="0"/>
          <p:bldP spid="18" grpId="0"/>
          <p:bldP spid="19" grpId="0"/>
          <p:bldP spid="2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88" y="894"/>
            <a:ext cx="12855576" cy="723157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11"/>
          <p:cNvSpPr/>
          <p:nvPr/>
        </p:nvSpPr>
        <p:spPr bwMode="auto">
          <a:xfrm>
            <a:off x="6976083" y="896"/>
            <a:ext cx="5881083" cy="7231573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effectLst/>
        </p:spPr>
        <p:txBody>
          <a:bodyPr vert="horz" wrap="square" lIns="45305" tIns="22653" rIns="45305" bIns="22653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79253" y="2180497"/>
            <a:ext cx="2506303" cy="353449"/>
          </a:xfrm>
          <a:prstGeom prst="rect">
            <a:avLst/>
          </a:prstGeom>
          <a:noFill/>
        </p:spPr>
        <p:txBody>
          <a:bodyPr wrap="square" lIns="45305" tIns="22653" rIns="45305" bIns="22653" rtlCol="0">
            <a:spAutoFit/>
          </a:bodyPr>
          <a:lstStyle/>
          <a:p>
            <a:pPr>
              <a:tabLst>
                <a:tab pos="989965" algn="l"/>
              </a:tabLst>
            </a:pPr>
            <a:r>
              <a:rPr lang="zh-CN" altLang="en-US" sz="20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/>
              </a:rPr>
              <a:t>添加相关标题文字</a:t>
            </a:r>
            <a:endParaRPr lang="en-SG" altLang="zh-CN" sz="2000" dirty="0">
              <a:ln w="12700" cmpd="sng">
                <a:noFill/>
                <a:prstDash val="solid"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79253" y="1905769"/>
            <a:ext cx="2647534" cy="261140"/>
          </a:xfrm>
          <a:prstGeom prst="rect">
            <a:avLst/>
          </a:prstGeom>
          <a:noFill/>
        </p:spPr>
        <p:txBody>
          <a:bodyPr wrap="square" lIns="45305" tIns="22653" rIns="45305" bIns="22653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Microsoft Himalaya" panose="01010100010101010101" pitchFamily="2" charset="0"/>
              </a:rPr>
              <a:t>ADD RELATED TITLE WORDS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Microsoft Himalaya" panose="01010100010101010101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93414" y="3600660"/>
            <a:ext cx="1213716" cy="2230565"/>
          </a:xfrm>
          <a:prstGeom prst="rect">
            <a:avLst/>
          </a:prstGeom>
          <a:noFill/>
        </p:spPr>
        <p:txBody>
          <a:bodyPr wrap="none" lIns="45305" tIns="22653" rIns="45305" bIns="22653" rtlCol="0">
            <a:spAutoFit/>
          </a:bodyPr>
          <a:lstStyle/>
          <a:p>
            <a:r>
              <a:rPr lang="en-US" altLang="zh-CN" sz="14200" spc="-149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Raavi" panose="020B0502040204020203" pitchFamily="34" charset="0"/>
              </a:rPr>
              <a:t>01</a:t>
            </a:r>
            <a:endParaRPr lang="zh-CN" altLang="en-US" sz="14200" spc="-149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Raav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5" grpId="0"/>
      <p:bldP spid="46" grpId="0"/>
      <p:bldP spid="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1265012" y="1744219"/>
            <a:ext cx="10328729" cy="1491059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83276" y="2015934"/>
            <a:ext cx="9492200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93"/>
          <p:cNvSpPr/>
          <p:nvPr/>
        </p:nvSpPr>
        <p:spPr>
          <a:xfrm>
            <a:off x="1212045" y="169675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93"/>
          <p:cNvSpPr/>
          <p:nvPr/>
        </p:nvSpPr>
        <p:spPr>
          <a:xfrm rot="10800000">
            <a:off x="11244509" y="287774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5"/>
          <p:cNvSpPr/>
          <p:nvPr/>
        </p:nvSpPr>
        <p:spPr bwMode="auto">
          <a:xfrm>
            <a:off x="1984600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40653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2019997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"/>
          <p:cNvSpPr/>
          <p:nvPr/>
        </p:nvSpPr>
        <p:spPr bwMode="auto">
          <a:xfrm>
            <a:off x="4359370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46"/>
          <p:cNvSpPr txBox="1"/>
          <p:nvPr/>
        </p:nvSpPr>
        <p:spPr>
          <a:xfrm>
            <a:off x="4815422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394767" y="5774175"/>
            <a:ext cx="1993336" cy="339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亮亮图文旗舰店</a:t>
            </a: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https://liangliangtuwen.tmall.com/</a:t>
            </a:r>
            <a:endParaRPr lang="en-US" altLang="zh-CN" sz="7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5"/>
          <p:cNvSpPr/>
          <p:nvPr/>
        </p:nvSpPr>
        <p:spPr bwMode="auto">
          <a:xfrm>
            <a:off x="6746839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46"/>
          <p:cNvSpPr txBox="1"/>
          <p:nvPr/>
        </p:nvSpPr>
        <p:spPr>
          <a:xfrm>
            <a:off x="7202891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6782236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5"/>
          <p:cNvSpPr/>
          <p:nvPr/>
        </p:nvSpPr>
        <p:spPr bwMode="auto">
          <a:xfrm>
            <a:off x="9147008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46"/>
          <p:cNvSpPr txBox="1"/>
          <p:nvPr/>
        </p:nvSpPr>
        <p:spPr>
          <a:xfrm>
            <a:off x="9603059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3"/>
          <p:cNvSpPr txBox="1"/>
          <p:nvPr/>
        </p:nvSpPr>
        <p:spPr>
          <a:xfrm>
            <a:off x="9182405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9" grpId="0"/>
      <p:bldP spid="40" grpId="0" animBg="1"/>
      <p:bldP spid="41" grpId="0" animBg="1"/>
      <p:bldP spid="44" grpId="0" animBg="1"/>
      <p:bldP spid="47" grpId="0"/>
      <p:bldP spid="18" grpId="0"/>
      <p:bldP spid="21" grpId="0" animBg="1"/>
      <p:bldP spid="22" grpId="0"/>
      <p:bldP spid="23" grpId="0"/>
      <p:bldP spid="24" grpId="0" animBg="1"/>
      <p:bldP spid="25" grpId="0"/>
      <p:bldP spid="26" grpId="0"/>
      <p:bldP spid="28" grpId="0" animBg="1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3"/>
          <p:cNvGrpSpPr/>
          <p:nvPr/>
        </p:nvGrpSpPr>
        <p:grpSpPr bwMode="auto">
          <a:xfrm>
            <a:off x="1179007" y="2989049"/>
            <a:ext cx="3107361" cy="3643113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23577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65%</a:t>
              </a:r>
              <a:endParaRPr lang="zh-CN" altLang="en-US" sz="506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3" name="十字形 62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4"/>
          <p:cNvGrpSpPr/>
          <p:nvPr/>
        </p:nvGrpSpPr>
        <p:grpSpPr bwMode="auto">
          <a:xfrm>
            <a:off x="4982844" y="2754657"/>
            <a:ext cx="3107360" cy="3877505"/>
            <a:chOff x="3498850" y="1958756"/>
            <a:chExt cx="2209800" cy="2757488"/>
          </a:xfrm>
        </p:grpSpPr>
        <p:sp>
          <p:nvSpPr>
            <p:cNvPr id="42" name="矩形 41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23570" name="文本框 13"/>
            <p:cNvSpPr txBox="1">
              <a:spLocks noChangeArrowheads="1"/>
            </p:cNvSpPr>
            <p:nvPr/>
          </p:nvSpPr>
          <p:spPr bwMode="auto">
            <a:xfrm>
              <a:off x="4309860" y="20640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85%</a:t>
              </a:r>
              <a:endParaRPr lang="zh-CN" altLang="en-US" sz="506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4" name="十字形 63"/>
            <p:cNvSpPr/>
            <p:nvPr/>
          </p:nvSpPr>
          <p:spPr>
            <a:xfrm>
              <a:off x="4094163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5"/>
          <p:cNvGrpSpPr/>
          <p:nvPr/>
        </p:nvGrpSpPr>
        <p:grpSpPr bwMode="auto">
          <a:xfrm>
            <a:off x="8786682" y="2989049"/>
            <a:ext cx="3107360" cy="3643113"/>
            <a:chOff x="5943600" y="2125444"/>
            <a:chExt cx="2209800" cy="2590800"/>
          </a:xfrm>
        </p:grpSpPr>
        <p:sp>
          <p:nvSpPr>
            <p:cNvPr id="43" name="矩形 4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23563" name="文本框 13"/>
            <p:cNvSpPr txBox="1">
              <a:spLocks noChangeArrowheads="1"/>
            </p:cNvSpPr>
            <p:nvPr/>
          </p:nvSpPr>
          <p:spPr bwMode="auto">
            <a:xfrm>
              <a:off x="67228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0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40%</a:t>
              </a:r>
              <a:endParaRPr lang="zh-CN" altLang="en-US" sz="5060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5" name="十字形 64"/>
            <p:cNvSpPr/>
            <p:nvPr/>
          </p:nvSpPr>
          <p:spPr>
            <a:xfrm>
              <a:off x="65071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1" name="Title 13"/>
          <p:cNvSpPr txBox="1"/>
          <p:nvPr/>
        </p:nvSpPr>
        <p:spPr bwMode="auto">
          <a:xfrm>
            <a:off x="1218344" y="1485477"/>
            <a:ext cx="3068023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itle 13"/>
          <p:cNvSpPr txBox="1"/>
          <p:nvPr/>
        </p:nvSpPr>
        <p:spPr bwMode="auto">
          <a:xfrm>
            <a:off x="4986781" y="1485477"/>
            <a:ext cx="3068023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itle 13"/>
          <p:cNvSpPr txBox="1"/>
          <p:nvPr/>
        </p:nvSpPr>
        <p:spPr bwMode="auto">
          <a:xfrm>
            <a:off x="8801399" y="1485477"/>
            <a:ext cx="3068023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switch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83693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83693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/>
            <a:p>
              <a:pPr algn="just" defTabSz="836930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/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/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/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/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/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/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/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/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/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/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/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/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/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5928123" y="3229418"/>
            <a:ext cx="4976309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/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5928123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/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/>
          <p:nvPr/>
        </p:nvSpPr>
        <p:spPr>
          <a:xfrm>
            <a:off x="7629756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/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/>
          <p:nvPr/>
        </p:nvSpPr>
        <p:spPr>
          <a:xfrm>
            <a:off x="9356598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3" y="0"/>
            <a:ext cx="12858044" cy="3616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28"/>
          <p:cNvGrpSpPr/>
          <p:nvPr/>
        </p:nvGrpSpPr>
        <p:grpSpPr bwMode="auto">
          <a:xfrm>
            <a:off x="5520830" y="926405"/>
            <a:ext cx="2435438" cy="5348589"/>
            <a:chOff x="3656150" y="2030967"/>
            <a:chExt cx="1289891" cy="2833096"/>
          </a:xfrm>
        </p:grpSpPr>
        <p:sp>
          <p:nvSpPr>
            <p:cNvPr id="30" name="任意多边形 29"/>
            <p:cNvSpPr/>
            <p:nvPr/>
          </p:nvSpPr>
          <p:spPr bwMode="auto">
            <a:xfrm>
              <a:off x="3656150" y="2030967"/>
              <a:ext cx="1289891" cy="2833096"/>
            </a:xfrm>
            <a:custGeom>
              <a:avLst/>
              <a:gdLst>
                <a:gd name="connsiteX0" fmla="*/ 1145560 w 1685607"/>
                <a:gd name="connsiteY0" fmla="*/ 0 h 3702114"/>
                <a:gd name="connsiteX1" fmla="*/ 1424766 w 1685607"/>
                <a:gd name="connsiteY1" fmla="*/ 0 h 3702114"/>
                <a:gd name="connsiteX2" fmla="*/ 1424766 w 1685607"/>
                <a:gd name="connsiteY2" fmla="*/ 22924 h 3702114"/>
                <a:gd name="connsiteX3" fmla="*/ 1461809 w 1685607"/>
                <a:gd name="connsiteY3" fmla="*/ 22924 h 3702114"/>
                <a:gd name="connsiteX4" fmla="*/ 1685607 w 1685607"/>
                <a:gd name="connsiteY4" fmla="*/ 246722 h 3702114"/>
                <a:gd name="connsiteX5" fmla="*/ 1685607 w 1685607"/>
                <a:gd name="connsiteY5" fmla="*/ 3478316 h 3702114"/>
                <a:gd name="connsiteX6" fmla="*/ 1461809 w 1685607"/>
                <a:gd name="connsiteY6" fmla="*/ 3702114 h 3702114"/>
                <a:gd name="connsiteX7" fmla="*/ 223798 w 1685607"/>
                <a:gd name="connsiteY7" fmla="*/ 3702114 h 3702114"/>
                <a:gd name="connsiteX8" fmla="*/ 0 w 1685607"/>
                <a:gd name="connsiteY8" fmla="*/ 3478316 h 3702114"/>
                <a:gd name="connsiteX9" fmla="*/ 0 w 1685607"/>
                <a:gd name="connsiteY9" fmla="*/ 246722 h 3702114"/>
                <a:gd name="connsiteX10" fmla="*/ 223798 w 1685607"/>
                <a:gd name="connsiteY10" fmla="*/ 22924 h 3702114"/>
                <a:gd name="connsiteX11" fmla="*/ 1145560 w 1685607"/>
                <a:gd name="connsiteY11" fmla="*/ 22924 h 370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5607" h="3702114">
                  <a:moveTo>
                    <a:pt x="1145560" y="0"/>
                  </a:moveTo>
                  <a:lnTo>
                    <a:pt x="1424766" y="0"/>
                  </a:lnTo>
                  <a:lnTo>
                    <a:pt x="1424766" y="22924"/>
                  </a:lnTo>
                  <a:lnTo>
                    <a:pt x="1461809" y="22924"/>
                  </a:lnTo>
                  <a:cubicBezTo>
                    <a:pt x="1585409" y="22924"/>
                    <a:pt x="1685607" y="123122"/>
                    <a:pt x="1685607" y="246722"/>
                  </a:cubicBezTo>
                  <a:lnTo>
                    <a:pt x="1685607" y="3478316"/>
                  </a:lnTo>
                  <a:cubicBezTo>
                    <a:pt x="1685607" y="3601916"/>
                    <a:pt x="1585409" y="3702114"/>
                    <a:pt x="1461809" y="3702114"/>
                  </a:cubicBezTo>
                  <a:lnTo>
                    <a:pt x="223798" y="3702114"/>
                  </a:lnTo>
                  <a:cubicBezTo>
                    <a:pt x="100198" y="3702114"/>
                    <a:pt x="0" y="3601916"/>
                    <a:pt x="0" y="3478316"/>
                  </a:cubicBezTo>
                  <a:lnTo>
                    <a:pt x="0" y="246722"/>
                  </a:lnTo>
                  <a:cubicBezTo>
                    <a:pt x="0" y="123122"/>
                    <a:pt x="100198" y="22924"/>
                    <a:pt x="223798" y="22924"/>
                  </a:cubicBezTo>
                  <a:lnTo>
                    <a:pt x="1145560" y="2292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/>
            </a:p>
          </p:txBody>
        </p:sp>
        <p:sp>
          <p:nvSpPr>
            <p:cNvPr id="31" name="矩形 30"/>
            <p:cNvSpPr/>
            <p:nvPr/>
          </p:nvSpPr>
          <p:spPr bwMode="auto">
            <a:xfrm>
              <a:off x="3656150" y="2410526"/>
              <a:ext cx="1289891" cy="2021951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900" dirty="0"/>
                <a:t> </a:t>
              </a:r>
              <a:endParaRPr lang="zh-CN" altLang="en-US" sz="1900" dirty="0"/>
            </a:p>
          </p:txBody>
        </p:sp>
      </p:grpSp>
      <p:grpSp>
        <p:nvGrpSpPr>
          <p:cNvPr id="25" name="组合 7"/>
          <p:cNvGrpSpPr/>
          <p:nvPr/>
        </p:nvGrpSpPr>
        <p:grpSpPr bwMode="auto">
          <a:xfrm>
            <a:off x="8085858" y="1625006"/>
            <a:ext cx="3960092" cy="1732433"/>
            <a:chOff x="2989865" y="602136"/>
            <a:chExt cx="2814868" cy="1232197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/>
                  </a:solidFill>
                  <a:latin typeface="+mn-lt"/>
                </a:rPr>
                <a:t>PLEASE ADD YOUR TITLE HERE</a:t>
              </a:r>
              <a:endParaRPr lang="zh-CN" altLang="en-US" sz="1545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7"/>
          <p:cNvGrpSpPr/>
          <p:nvPr/>
        </p:nvGrpSpPr>
        <p:grpSpPr bwMode="auto">
          <a:xfrm>
            <a:off x="8085858" y="4277902"/>
            <a:ext cx="3960092" cy="1703629"/>
            <a:chOff x="2989865" y="607026"/>
            <a:chExt cx="2814868" cy="1211710"/>
          </a:xfrm>
        </p:grpSpPr>
        <p:sp>
          <p:nvSpPr>
            <p:cNvPr id="33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5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37" name="组合 7"/>
          <p:cNvGrpSpPr/>
          <p:nvPr/>
        </p:nvGrpSpPr>
        <p:grpSpPr bwMode="auto">
          <a:xfrm>
            <a:off x="1195531" y="1625006"/>
            <a:ext cx="3960092" cy="1732433"/>
            <a:chOff x="2989865" y="602136"/>
            <a:chExt cx="2814868" cy="1232197"/>
          </a:xfrm>
        </p:grpSpPr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/>
                  </a:solidFill>
                  <a:latin typeface="+mn-lt"/>
                </a:rPr>
                <a:t>PLEASE ADD YOUR TITLE HERE</a:t>
              </a:r>
              <a:endParaRPr lang="zh-CN" altLang="en-US" sz="1545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组合 7"/>
          <p:cNvGrpSpPr/>
          <p:nvPr/>
        </p:nvGrpSpPr>
        <p:grpSpPr bwMode="auto">
          <a:xfrm>
            <a:off x="1195531" y="4277902"/>
            <a:ext cx="3960092" cy="1703629"/>
            <a:chOff x="2989865" y="607026"/>
            <a:chExt cx="2814868" cy="1211710"/>
          </a:xfrm>
        </p:grpSpPr>
        <p:sp>
          <p:nvSpPr>
            <p:cNvPr id="44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5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switch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88" y="894"/>
            <a:ext cx="12855576" cy="723157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11"/>
          <p:cNvSpPr/>
          <p:nvPr/>
        </p:nvSpPr>
        <p:spPr bwMode="auto">
          <a:xfrm>
            <a:off x="6976083" y="896"/>
            <a:ext cx="5881083" cy="7231573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effectLst/>
        </p:spPr>
        <p:txBody>
          <a:bodyPr vert="horz" wrap="square" lIns="45305" tIns="22653" rIns="45305" bIns="22653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79253" y="2180497"/>
            <a:ext cx="2506303" cy="353449"/>
          </a:xfrm>
          <a:prstGeom prst="rect">
            <a:avLst/>
          </a:prstGeom>
          <a:noFill/>
        </p:spPr>
        <p:txBody>
          <a:bodyPr wrap="square" lIns="45305" tIns="22653" rIns="45305" bIns="22653" rtlCol="0">
            <a:spAutoFit/>
          </a:bodyPr>
          <a:lstStyle/>
          <a:p>
            <a:pPr>
              <a:tabLst>
                <a:tab pos="989965" algn="l"/>
              </a:tabLst>
            </a:pPr>
            <a:r>
              <a:rPr lang="zh-CN" altLang="en-US" sz="20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/>
              </a:rPr>
              <a:t>添加相关标题文字</a:t>
            </a:r>
            <a:endParaRPr lang="en-SG" altLang="zh-CN" sz="2000" dirty="0">
              <a:ln w="12700" cmpd="sng">
                <a:noFill/>
                <a:prstDash val="solid"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79253" y="1905769"/>
            <a:ext cx="2647534" cy="261140"/>
          </a:xfrm>
          <a:prstGeom prst="rect">
            <a:avLst/>
          </a:prstGeom>
          <a:noFill/>
        </p:spPr>
        <p:txBody>
          <a:bodyPr wrap="square" lIns="45305" tIns="22653" rIns="45305" bIns="22653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Microsoft Himalaya" panose="01010100010101010101" pitchFamily="2" charset="0"/>
              </a:rPr>
              <a:t>ADD RELATED TITLE WORDS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Microsoft Himalaya" panose="01010100010101010101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93414" y="3600660"/>
            <a:ext cx="1553690" cy="2230642"/>
          </a:xfrm>
          <a:prstGeom prst="rect">
            <a:avLst/>
          </a:prstGeom>
          <a:noFill/>
        </p:spPr>
        <p:txBody>
          <a:bodyPr wrap="none" lIns="45305" tIns="22653" rIns="45305" bIns="22653" rtlCol="0">
            <a:spAutoFit/>
          </a:bodyPr>
          <a:lstStyle/>
          <a:p>
            <a:r>
              <a:rPr lang="en-US" altLang="zh-CN" sz="14200" spc="-149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Raavi" panose="020B0502040204020203" pitchFamily="34" charset="0"/>
              </a:rPr>
              <a:t>02</a:t>
            </a:r>
            <a:endParaRPr lang="zh-CN" altLang="en-US" sz="14200" spc="-149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Raav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5" grpId="0"/>
      <p:bldP spid="46" grpId="0"/>
      <p:bldP spid="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十字形 47"/>
          <p:cNvSpPr/>
          <p:nvPr/>
        </p:nvSpPr>
        <p:spPr>
          <a:xfrm>
            <a:off x="9719785" y="1399653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9" name="十字形 48"/>
          <p:cNvSpPr/>
          <p:nvPr/>
        </p:nvSpPr>
        <p:spPr>
          <a:xfrm>
            <a:off x="9719785" y="4006979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6" name="组合 6"/>
          <p:cNvGrpSpPr/>
          <p:nvPr/>
        </p:nvGrpSpPr>
        <p:grpSpPr bwMode="auto">
          <a:xfrm>
            <a:off x="1725921" y="-17858"/>
            <a:ext cx="5533869" cy="7250508"/>
            <a:chOff x="694895" y="-12700"/>
            <a:chExt cx="4833397" cy="5156200"/>
          </a:xfrm>
        </p:grpSpPr>
        <p:sp>
          <p:nvSpPr>
            <p:cNvPr id="50" name="任意多边形 49"/>
            <p:cNvSpPr/>
            <p:nvPr/>
          </p:nvSpPr>
          <p:spPr>
            <a:xfrm>
              <a:off x="1049747" y="-12700"/>
              <a:ext cx="4478545" cy="5156200"/>
            </a:xfrm>
            <a:custGeom>
              <a:avLst/>
              <a:gdLst>
                <a:gd name="connsiteX0" fmla="*/ 0 w 3810000"/>
                <a:gd name="connsiteY0" fmla="*/ 0 h 5181600"/>
                <a:gd name="connsiteX1" fmla="*/ 1079500 w 3810000"/>
                <a:gd name="connsiteY1" fmla="*/ 5181600 h 5181600"/>
                <a:gd name="connsiteX2" fmla="*/ 3810000 w 3810000"/>
                <a:gd name="connsiteY2" fmla="*/ 5181600 h 5181600"/>
                <a:gd name="connsiteX3" fmla="*/ 2514600 w 3810000"/>
                <a:gd name="connsiteY3" fmla="*/ 12700 h 5181600"/>
                <a:gd name="connsiteX4" fmla="*/ 0 w 3810000"/>
                <a:gd name="connsiteY4" fmla="*/ 0 h 518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0" h="5181600">
                  <a:moveTo>
                    <a:pt x="0" y="0"/>
                  </a:moveTo>
                  <a:lnTo>
                    <a:pt x="1079500" y="5181600"/>
                  </a:lnTo>
                  <a:lnTo>
                    <a:pt x="3810000" y="5181600"/>
                  </a:lnTo>
                  <a:lnTo>
                    <a:pt x="2514600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694895" y="-12700"/>
              <a:ext cx="4478545" cy="5156200"/>
            </a:xfrm>
            <a:custGeom>
              <a:avLst/>
              <a:gdLst>
                <a:gd name="connsiteX0" fmla="*/ 0 w 3810000"/>
                <a:gd name="connsiteY0" fmla="*/ 0 h 5181600"/>
                <a:gd name="connsiteX1" fmla="*/ 1079500 w 3810000"/>
                <a:gd name="connsiteY1" fmla="*/ 5181600 h 5181600"/>
                <a:gd name="connsiteX2" fmla="*/ 3810000 w 3810000"/>
                <a:gd name="connsiteY2" fmla="*/ 5181600 h 5181600"/>
                <a:gd name="connsiteX3" fmla="*/ 2514600 w 3810000"/>
                <a:gd name="connsiteY3" fmla="*/ 12700 h 5181600"/>
                <a:gd name="connsiteX4" fmla="*/ 0 w 3810000"/>
                <a:gd name="connsiteY4" fmla="*/ 0 h 518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0" h="5181600">
                  <a:moveTo>
                    <a:pt x="0" y="0"/>
                  </a:moveTo>
                  <a:lnTo>
                    <a:pt x="1079500" y="5181600"/>
                  </a:lnTo>
                  <a:lnTo>
                    <a:pt x="3810000" y="5181600"/>
                  </a:lnTo>
                  <a:lnTo>
                    <a:pt x="2514600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22"/>
          <p:cNvGrpSpPr/>
          <p:nvPr/>
        </p:nvGrpSpPr>
        <p:grpSpPr bwMode="auto">
          <a:xfrm>
            <a:off x="1567427" y="1417512"/>
            <a:ext cx="6339730" cy="5225812"/>
            <a:chOff x="5019675" y="1520189"/>
            <a:chExt cx="3567114" cy="2941321"/>
          </a:xfrm>
        </p:grpSpPr>
        <p:pic>
          <p:nvPicPr>
            <p:cNvPr id="28681" name="图片 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9675" y="1520189"/>
              <a:ext cx="3567114" cy="2941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任意多边形 24"/>
            <p:cNvSpPr/>
            <p:nvPr/>
          </p:nvSpPr>
          <p:spPr>
            <a:xfrm>
              <a:off x="5206823" y="1701116"/>
              <a:ext cx="3175234" cy="1791681"/>
            </a:xfrm>
            <a:custGeom>
              <a:avLst/>
              <a:gdLst>
                <a:gd name="connsiteX0" fmla="*/ 0 w 3175000"/>
                <a:gd name="connsiteY0" fmla="*/ 0 h 1790700"/>
                <a:gd name="connsiteX1" fmla="*/ 3175000 w 3175000"/>
                <a:gd name="connsiteY1" fmla="*/ 0 h 1790700"/>
                <a:gd name="connsiteX2" fmla="*/ 3175000 w 3175000"/>
                <a:gd name="connsiteY2" fmla="*/ 1790700 h 1790700"/>
                <a:gd name="connsiteX3" fmla="*/ 12700 w 3175000"/>
                <a:gd name="connsiteY3" fmla="*/ 1790700 h 1790700"/>
                <a:gd name="connsiteX4" fmla="*/ 0 w 3175000"/>
                <a:gd name="connsiteY4" fmla="*/ 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00" h="1790700">
                  <a:moveTo>
                    <a:pt x="0" y="0"/>
                  </a:moveTo>
                  <a:lnTo>
                    <a:pt x="3175000" y="0"/>
                  </a:lnTo>
                  <a:lnTo>
                    <a:pt x="3175000" y="1790700"/>
                  </a:lnTo>
                  <a:lnTo>
                    <a:pt x="12700" y="1790700"/>
                  </a:lnTo>
                  <a:cubicBezTo>
                    <a:pt x="8467" y="1193800"/>
                    <a:pt x="4233" y="596900"/>
                    <a:pt x="0" y="0"/>
                  </a:cubicBez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/>
            </a:p>
          </p:txBody>
        </p:sp>
      </p:grpSp>
      <p:grpSp>
        <p:nvGrpSpPr>
          <p:cNvPr id="23" name="组合 7"/>
          <p:cNvGrpSpPr/>
          <p:nvPr/>
        </p:nvGrpSpPr>
        <p:grpSpPr bwMode="auto">
          <a:xfrm>
            <a:off x="7949571" y="1417512"/>
            <a:ext cx="3960092" cy="1710504"/>
            <a:chOff x="2989865" y="602136"/>
            <a:chExt cx="2814868" cy="1216600"/>
          </a:xfrm>
        </p:grpSpPr>
        <p:sp>
          <p:nvSpPr>
            <p:cNvPr id="24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PLEASE ADD YOUR TITLE HERE</a:t>
              </a:r>
              <a:endParaRPr lang="zh-CN" altLang="en-US" sz="1545" dirty="0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9" name="组合 7"/>
          <p:cNvGrpSpPr/>
          <p:nvPr/>
        </p:nvGrpSpPr>
        <p:grpSpPr bwMode="auto">
          <a:xfrm>
            <a:off x="7949571" y="4070408"/>
            <a:ext cx="3960092" cy="1703629"/>
            <a:chOff x="2989865" y="607026"/>
            <a:chExt cx="2814868" cy="1211710"/>
          </a:xfrm>
        </p:grpSpPr>
        <p:sp>
          <p:nvSpPr>
            <p:cNvPr id="30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5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switch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/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/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4675" y="2769884"/>
            <a:ext cx="7533319" cy="1346651"/>
            <a:chOff x="806" y="677"/>
            <a:chExt cx="3783" cy="711"/>
          </a:xfrm>
        </p:grpSpPr>
        <p:sp>
          <p:nvSpPr>
            <p:cNvPr id="37" name="Freeform 5"/>
            <p:cNvSpPr/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370" y="3149660"/>
            <a:ext cx="388495" cy="450161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768" y="3218126"/>
            <a:ext cx="469181" cy="41214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435" y="3218127"/>
            <a:ext cx="429774" cy="428630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720" y="3196358"/>
            <a:ext cx="497981" cy="510183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528" y="3303076"/>
            <a:ext cx="529539" cy="29674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1716" y="2382393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184" y="2382393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661" y="4191534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291" y="4516530"/>
            <a:ext cx="194531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/>
          <p:nvPr/>
        </p:nvSpPr>
        <p:spPr>
          <a:xfrm>
            <a:off x="2234750" y="2104904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/>
          <p:nvPr/>
        </p:nvSpPr>
        <p:spPr>
          <a:xfrm>
            <a:off x="2234750" y="4237290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815" y="2373915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282" y="2373915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348" y="4183056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678" y="4508051"/>
            <a:ext cx="19782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/>
          <p:nvPr/>
        </p:nvSpPr>
        <p:spPr>
          <a:xfrm>
            <a:off x="5086847" y="2095632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/>
          <p:nvPr/>
        </p:nvSpPr>
        <p:spPr>
          <a:xfrm>
            <a:off x="5086850" y="4242104"/>
            <a:ext cx="5011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2176287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176288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4482329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4482329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6788370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678837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9094412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909441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5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37554" y="1672400"/>
            <a:ext cx="6062171" cy="3887853"/>
            <a:chOff x="763170" y="1585667"/>
            <a:chExt cx="5748467" cy="3686665"/>
          </a:xfrm>
        </p:grpSpPr>
        <p:graphicFrame>
          <p:nvGraphicFramePr>
            <p:cNvPr id="11" name="Chart 10"/>
            <p:cNvGraphicFramePr/>
            <p:nvPr/>
          </p:nvGraphicFramePr>
          <p:xfrm>
            <a:off x="763170" y="1585667"/>
            <a:ext cx="5748467" cy="36866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2129618" y="2166128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02454" y="3149801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03171" y="3665314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5520531" y="3883595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6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520532" y="2636674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9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2781095" y="5646209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781095" y="5966057"/>
            <a:ext cx="360959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350400" y="2284538"/>
            <a:ext cx="4176464" cy="2653214"/>
            <a:chOff x="7500839" y="1971109"/>
            <a:chExt cx="3960341" cy="2618680"/>
          </a:xfrm>
        </p:grpSpPr>
        <p:sp>
          <p:nvSpPr>
            <p:cNvPr id="24" name="Rectangle 23"/>
            <p:cNvSpPr/>
            <p:nvPr/>
          </p:nvSpPr>
          <p:spPr>
            <a:xfrm>
              <a:off x="7500839" y="1971109"/>
              <a:ext cx="3960341" cy="26186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84311" y="2202009"/>
              <a:ext cx="1413952" cy="3242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684866" y="2627613"/>
              <a:ext cx="3670521" cy="382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684866" y="3673005"/>
              <a:ext cx="3670521" cy="382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350401" y="5458434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344978" y="5778282"/>
            <a:ext cx="40703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88" y="894"/>
            <a:ext cx="12855576" cy="723157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11"/>
          <p:cNvSpPr/>
          <p:nvPr/>
        </p:nvSpPr>
        <p:spPr bwMode="auto">
          <a:xfrm>
            <a:off x="6976083" y="896"/>
            <a:ext cx="5881083" cy="7231573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effectLst/>
        </p:spPr>
        <p:txBody>
          <a:bodyPr vert="horz" wrap="square" lIns="45305" tIns="22653" rIns="45305" bIns="22653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79253" y="2180497"/>
            <a:ext cx="2506303" cy="353449"/>
          </a:xfrm>
          <a:prstGeom prst="rect">
            <a:avLst/>
          </a:prstGeom>
          <a:noFill/>
        </p:spPr>
        <p:txBody>
          <a:bodyPr wrap="square" lIns="45305" tIns="22653" rIns="45305" bIns="22653" rtlCol="0">
            <a:spAutoFit/>
          </a:bodyPr>
          <a:lstStyle/>
          <a:p>
            <a:pPr>
              <a:tabLst>
                <a:tab pos="989965" algn="l"/>
              </a:tabLst>
            </a:pPr>
            <a:r>
              <a:rPr lang="zh-CN" altLang="en-US" sz="20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/>
              </a:rPr>
              <a:t>添加相关标题文字</a:t>
            </a:r>
            <a:endParaRPr lang="en-SG" altLang="zh-CN" sz="2000" dirty="0">
              <a:ln w="12700" cmpd="sng">
                <a:noFill/>
                <a:prstDash val="solid"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79253" y="1905769"/>
            <a:ext cx="2647534" cy="261140"/>
          </a:xfrm>
          <a:prstGeom prst="rect">
            <a:avLst/>
          </a:prstGeom>
          <a:noFill/>
        </p:spPr>
        <p:txBody>
          <a:bodyPr wrap="square" lIns="45305" tIns="22653" rIns="45305" bIns="22653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Microsoft Himalaya" panose="01010100010101010101" pitchFamily="2" charset="0"/>
              </a:rPr>
              <a:t>ADD RELATED TITLE WORDS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Microsoft Himalaya" panose="01010100010101010101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93414" y="3600660"/>
            <a:ext cx="1611398" cy="2230642"/>
          </a:xfrm>
          <a:prstGeom prst="rect">
            <a:avLst/>
          </a:prstGeom>
          <a:noFill/>
        </p:spPr>
        <p:txBody>
          <a:bodyPr wrap="none" lIns="45305" tIns="22653" rIns="45305" bIns="22653" rtlCol="0">
            <a:spAutoFit/>
          </a:bodyPr>
          <a:lstStyle/>
          <a:p>
            <a:r>
              <a:rPr lang="en-US" altLang="zh-CN" sz="14200" spc="-149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Raavi" panose="020B0502040204020203" pitchFamily="34" charset="0"/>
              </a:rPr>
              <a:t>03</a:t>
            </a:r>
            <a:endParaRPr lang="zh-CN" altLang="en-US" sz="14200" spc="-149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Raav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5" grpId="0"/>
      <p:bldP spid="46" grpId="0"/>
      <p:bldP spid="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489706" y="1960141"/>
            <a:ext cx="4559775" cy="4461526"/>
            <a:chOff x="5935480" y="1522617"/>
            <a:chExt cx="5018173" cy="4910048"/>
          </a:xfrm>
        </p:grpSpPr>
        <p:sp>
          <p:nvSpPr>
            <p:cNvPr id="25" name="Freeform 5"/>
            <p:cNvSpPr/>
            <p:nvPr/>
          </p:nvSpPr>
          <p:spPr bwMode="auto">
            <a:xfrm>
              <a:off x="7220387" y="3756948"/>
              <a:ext cx="231061" cy="1336007"/>
            </a:xfrm>
            <a:custGeom>
              <a:avLst/>
              <a:gdLst>
                <a:gd name="T0" fmla="*/ 132 w 132"/>
                <a:gd name="T1" fmla="*/ 0 h 763"/>
                <a:gd name="T2" fmla="*/ 132 w 132"/>
                <a:gd name="T3" fmla="*/ 743 h 763"/>
                <a:gd name="T4" fmla="*/ 112 w 132"/>
                <a:gd name="T5" fmla="*/ 763 h 763"/>
                <a:gd name="T6" fmla="*/ 0 w 132"/>
                <a:gd name="T7" fmla="*/ 76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763">
                  <a:moveTo>
                    <a:pt x="132" y="0"/>
                  </a:moveTo>
                  <a:cubicBezTo>
                    <a:pt x="132" y="743"/>
                    <a:pt x="132" y="743"/>
                    <a:pt x="132" y="743"/>
                  </a:cubicBezTo>
                  <a:cubicBezTo>
                    <a:pt x="132" y="754"/>
                    <a:pt x="123" y="763"/>
                    <a:pt x="112" y="763"/>
                  </a:cubicBezTo>
                  <a:cubicBezTo>
                    <a:pt x="0" y="763"/>
                    <a:pt x="0" y="763"/>
                    <a:pt x="0" y="763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/>
            <p:nvPr/>
          </p:nvSpPr>
          <p:spPr bwMode="auto">
            <a:xfrm>
              <a:off x="5935480" y="6024605"/>
              <a:ext cx="1498935" cy="37029"/>
            </a:xfrm>
            <a:custGeom>
              <a:avLst/>
              <a:gdLst>
                <a:gd name="T0" fmla="*/ 0 w 856"/>
                <a:gd name="T1" fmla="*/ 0 h 21"/>
                <a:gd name="T2" fmla="*/ 0 w 856"/>
                <a:gd name="T3" fmla="*/ 18 h 21"/>
                <a:gd name="T4" fmla="*/ 4 w 856"/>
                <a:gd name="T5" fmla="*/ 21 h 21"/>
                <a:gd name="T6" fmla="*/ 853 w 856"/>
                <a:gd name="T7" fmla="*/ 21 h 21"/>
                <a:gd name="T8" fmla="*/ 856 w 856"/>
                <a:gd name="T9" fmla="*/ 18 h 21"/>
                <a:gd name="T10" fmla="*/ 856 w 856"/>
                <a:gd name="T11" fmla="*/ 0 h 21"/>
                <a:gd name="T12" fmla="*/ 0 w 856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6" h="2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1"/>
                    <a:pt x="4" y="21"/>
                  </a:cubicBezTo>
                  <a:cubicBezTo>
                    <a:pt x="853" y="21"/>
                    <a:pt x="853" y="21"/>
                    <a:pt x="853" y="21"/>
                  </a:cubicBezTo>
                  <a:cubicBezTo>
                    <a:pt x="855" y="21"/>
                    <a:pt x="856" y="20"/>
                    <a:pt x="856" y="18"/>
                  </a:cubicBezTo>
                  <a:cubicBezTo>
                    <a:pt x="856" y="0"/>
                    <a:pt x="856" y="0"/>
                    <a:pt x="8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7"/>
            <p:cNvSpPr/>
            <p:nvPr/>
          </p:nvSpPr>
          <p:spPr bwMode="auto">
            <a:xfrm>
              <a:off x="6175428" y="5009269"/>
              <a:ext cx="1020520" cy="662079"/>
            </a:xfrm>
            <a:custGeom>
              <a:avLst/>
              <a:gdLst>
                <a:gd name="T0" fmla="*/ 583 w 583"/>
                <a:gd name="T1" fmla="*/ 375 h 378"/>
                <a:gd name="T2" fmla="*/ 579 w 583"/>
                <a:gd name="T3" fmla="*/ 378 h 378"/>
                <a:gd name="T4" fmla="*/ 3 w 583"/>
                <a:gd name="T5" fmla="*/ 378 h 378"/>
                <a:gd name="T6" fmla="*/ 0 w 583"/>
                <a:gd name="T7" fmla="*/ 375 h 378"/>
                <a:gd name="T8" fmla="*/ 0 w 583"/>
                <a:gd name="T9" fmla="*/ 3 h 378"/>
                <a:gd name="T10" fmla="*/ 3 w 583"/>
                <a:gd name="T11" fmla="*/ 0 h 378"/>
                <a:gd name="T12" fmla="*/ 579 w 583"/>
                <a:gd name="T13" fmla="*/ 0 h 378"/>
                <a:gd name="T14" fmla="*/ 583 w 583"/>
                <a:gd name="T15" fmla="*/ 3 h 378"/>
                <a:gd name="T16" fmla="*/ 583 w 583"/>
                <a:gd name="T17" fmla="*/ 375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3" h="378">
                  <a:moveTo>
                    <a:pt x="583" y="375"/>
                  </a:moveTo>
                  <a:cubicBezTo>
                    <a:pt x="583" y="377"/>
                    <a:pt x="581" y="378"/>
                    <a:pt x="579" y="378"/>
                  </a:cubicBezTo>
                  <a:cubicBezTo>
                    <a:pt x="3" y="378"/>
                    <a:pt x="3" y="378"/>
                    <a:pt x="3" y="378"/>
                  </a:cubicBezTo>
                  <a:cubicBezTo>
                    <a:pt x="1" y="378"/>
                    <a:pt x="0" y="377"/>
                    <a:pt x="0" y="37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581" y="0"/>
                    <a:pt x="583" y="2"/>
                    <a:pt x="583" y="3"/>
                  </a:cubicBezTo>
                  <a:lnTo>
                    <a:pt x="583" y="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6215419" y="5047780"/>
              <a:ext cx="940537" cy="5850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"/>
            <p:cNvSpPr/>
            <p:nvPr/>
          </p:nvSpPr>
          <p:spPr bwMode="auto">
            <a:xfrm>
              <a:off x="5935480" y="5672830"/>
              <a:ext cx="1500416" cy="355479"/>
            </a:xfrm>
            <a:custGeom>
              <a:avLst/>
              <a:gdLst>
                <a:gd name="T0" fmla="*/ 856 w 857"/>
                <a:gd name="T1" fmla="*/ 200 h 203"/>
                <a:gd name="T2" fmla="*/ 853 w 857"/>
                <a:gd name="T3" fmla="*/ 203 h 203"/>
                <a:gd name="T4" fmla="*/ 4 w 857"/>
                <a:gd name="T5" fmla="*/ 203 h 203"/>
                <a:gd name="T6" fmla="*/ 1 w 857"/>
                <a:gd name="T7" fmla="*/ 200 h 203"/>
                <a:gd name="T8" fmla="*/ 134 w 857"/>
                <a:gd name="T9" fmla="*/ 2 h 203"/>
                <a:gd name="T10" fmla="*/ 139 w 857"/>
                <a:gd name="T11" fmla="*/ 0 h 203"/>
                <a:gd name="T12" fmla="*/ 718 w 857"/>
                <a:gd name="T13" fmla="*/ 0 h 203"/>
                <a:gd name="T14" fmla="*/ 723 w 857"/>
                <a:gd name="T15" fmla="*/ 2 h 203"/>
                <a:gd name="T16" fmla="*/ 856 w 857"/>
                <a:gd name="T17" fmla="*/ 2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7" h="203">
                  <a:moveTo>
                    <a:pt x="856" y="200"/>
                  </a:moveTo>
                  <a:cubicBezTo>
                    <a:pt x="857" y="202"/>
                    <a:pt x="855" y="203"/>
                    <a:pt x="853" y="203"/>
                  </a:cubicBezTo>
                  <a:cubicBezTo>
                    <a:pt x="563" y="203"/>
                    <a:pt x="294" y="203"/>
                    <a:pt x="4" y="203"/>
                  </a:cubicBezTo>
                  <a:cubicBezTo>
                    <a:pt x="1" y="203"/>
                    <a:pt x="0" y="202"/>
                    <a:pt x="1" y="200"/>
                  </a:cubicBezTo>
                  <a:cubicBezTo>
                    <a:pt x="48" y="129"/>
                    <a:pt x="86" y="74"/>
                    <a:pt x="134" y="2"/>
                  </a:cubicBezTo>
                  <a:cubicBezTo>
                    <a:pt x="135" y="1"/>
                    <a:pt x="137" y="0"/>
                    <a:pt x="139" y="0"/>
                  </a:cubicBezTo>
                  <a:cubicBezTo>
                    <a:pt x="332" y="0"/>
                    <a:pt x="525" y="0"/>
                    <a:pt x="718" y="0"/>
                  </a:cubicBezTo>
                  <a:cubicBezTo>
                    <a:pt x="720" y="0"/>
                    <a:pt x="722" y="1"/>
                    <a:pt x="723" y="2"/>
                  </a:cubicBezTo>
                  <a:cubicBezTo>
                    <a:pt x="771" y="74"/>
                    <a:pt x="808" y="129"/>
                    <a:pt x="856" y="2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>
              <a:off x="6084337" y="5846125"/>
              <a:ext cx="91091" cy="42213"/>
            </a:xfrm>
            <a:custGeom>
              <a:avLst/>
              <a:gdLst>
                <a:gd name="T0" fmla="*/ 51 w 52"/>
                <a:gd name="T1" fmla="*/ 3 h 24"/>
                <a:gd name="T2" fmla="*/ 48 w 52"/>
                <a:gd name="T3" fmla="*/ 0 h 24"/>
                <a:gd name="T4" fmla="*/ 18 w 52"/>
                <a:gd name="T5" fmla="*/ 0 h 24"/>
                <a:gd name="T6" fmla="*/ 12 w 52"/>
                <a:gd name="T7" fmla="*/ 3 h 24"/>
                <a:gd name="T8" fmla="*/ 1 w 52"/>
                <a:gd name="T9" fmla="*/ 21 h 24"/>
                <a:gd name="T10" fmla="*/ 4 w 52"/>
                <a:gd name="T11" fmla="*/ 24 h 24"/>
                <a:gd name="T12" fmla="*/ 35 w 52"/>
                <a:gd name="T13" fmla="*/ 24 h 24"/>
                <a:gd name="T14" fmla="*/ 41 w 52"/>
                <a:gd name="T15" fmla="*/ 21 h 24"/>
                <a:gd name="T16" fmla="*/ 51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51" y="3"/>
                  </a:moveTo>
                  <a:cubicBezTo>
                    <a:pt x="52" y="1"/>
                    <a:pt x="50" y="0"/>
                    <a:pt x="48" y="0"/>
                  </a:cubicBezTo>
                  <a:cubicBezTo>
                    <a:pt x="38" y="0"/>
                    <a:pt x="28" y="0"/>
                    <a:pt x="18" y="0"/>
                  </a:cubicBezTo>
                  <a:cubicBezTo>
                    <a:pt x="16" y="0"/>
                    <a:pt x="13" y="1"/>
                    <a:pt x="12" y="3"/>
                  </a:cubicBezTo>
                  <a:cubicBezTo>
                    <a:pt x="8" y="9"/>
                    <a:pt x="5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4" y="15"/>
                    <a:pt x="48" y="9"/>
                    <a:pt x="5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1"/>
            <p:cNvSpPr/>
            <p:nvPr/>
          </p:nvSpPr>
          <p:spPr bwMode="auto">
            <a:xfrm>
              <a:off x="6171725" y="5846125"/>
              <a:ext cx="87388" cy="42213"/>
            </a:xfrm>
            <a:custGeom>
              <a:avLst/>
              <a:gdLst>
                <a:gd name="T0" fmla="*/ 49 w 50"/>
                <a:gd name="T1" fmla="*/ 3 h 24"/>
                <a:gd name="T2" fmla="*/ 46 w 50"/>
                <a:gd name="T3" fmla="*/ 0 h 24"/>
                <a:gd name="T4" fmla="*/ 16 w 50"/>
                <a:gd name="T5" fmla="*/ 0 h 24"/>
                <a:gd name="T6" fmla="*/ 10 w 50"/>
                <a:gd name="T7" fmla="*/ 3 h 24"/>
                <a:gd name="T8" fmla="*/ 0 w 50"/>
                <a:gd name="T9" fmla="*/ 21 h 24"/>
                <a:gd name="T10" fmla="*/ 3 w 50"/>
                <a:gd name="T11" fmla="*/ 24 h 24"/>
                <a:gd name="T12" fmla="*/ 35 w 50"/>
                <a:gd name="T13" fmla="*/ 24 h 24"/>
                <a:gd name="T14" fmla="*/ 41 w 50"/>
                <a:gd name="T15" fmla="*/ 21 h 24"/>
                <a:gd name="T16" fmla="*/ 49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9" y="3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36" y="0"/>
                    <a:pt x="26" y="0"/>
                    <a:pt x="16" y="0"/>
                  </a:cubicBezTo>
                  <a:cubicBezTo>
                    <a:pt x="13" y="0"/>
                    <a:pt x="11" y="1"/>
                    <a:pt x="10" y="3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4" y="24"/>
                    <a:pt x="24" y="24"/>
                    <a:pt x="35" y="24"/>
                  </a:cubicBezTo>
                  <a:cubicBezTo>
                    <a:pt x="37" y="24"/>
                    <a:pt x="40" y="23"/>
                    <a:pt x="41" y="21"/>
                  </a:cubicBezTo>
                  <a:cubicBezTo>
                    <a:pt x="43" y="15"/>
                    <a:pt x="46" y="9"/>
                    <a:pt x="4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6257632" y="5846125"/>
              <a:ext cx="83686" cy="42213"/>
            </a:xfrm>
            <a:custGeom>
              <a:avLst/>
              <a:gdLst>
                <a:gd name="T0" fmla="*/ 48 w 48"/>
                <a:gd name="T1" fmla="*/ 3 h 24"/>
                <a:gd name="T2" fmla="*/ 45 w 48"/>
                <a:gd name="T3" fmla="*/ 0 h 24"/>
                <a:gd name="T4" fmla="*/ 14 w 48"/>
                <a:gd name="T5" fmla="*/ 0 h 24"/>
                <a:gd name="T6" fmla="*/ 9 w 48"/>
                <a:gd name="T7" fmla="*/ 3 h 24"/>
                <a:gd name="T8" fmla="*/ 1 w 48"/>
                <a:gd name="T9" fmla="*/ 21 h 24"/>
                <a:gd name="T10" fmla="*/ 4 w 48"/>
                <a:gd name="T11" fmla="*/ 24 h 24"/>
                <a:gd name="T12" fmla="*/ 36 w 48"/>
                <a:gd name="T13" fmla="*/ 24 h 24"/>
                <a:gd name="T14" fmla="*/ 41 w 48"/>
                <a:gd name="T15" fmla="*/ 21 h 24"/>
                <a:gd name="T16" fmla="*/ 48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8" y="3"/>
                  </a:moveTo>
                  <a:cubicBezTo>
                    <a:pt x="48" y="1"/>
                    <a:pt x="47" y="0"/>
                    <a:pt x="45" y="0"/>
                  </a:cubicBezTo>
                  <a:cubicBezTo>
                    <a:pt x="35" y="0"/>
                    <a:pt x="24" y="0"/>
                    <a:pt x="14" y="0"/>
                  </a:cubicBezTo>
                  <a:cubicBezTo>
                    <a:pt x="12" y="0"/>
                    <a:pt x="10" y="1"/>
                    <a:pt x="9" y="3"/>
                  </a:cubicBezTo>
                  <a:cubicBezTo>
                    <a:pt x="6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1" y="23"/>
                    <a:pt x="41" y="21"/>
                  </a:cubicBezTo>
                  <a:cubicBezTo>
                    <a:pt x="43" y="15"/>
                    <a:pt x="46" y="9"/>
                    <a:pt x="4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6345021" y="5846125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2 w 46"/>
                <a:gd name="T3" fmla="*/ 0 h 24"/>
                <a:gd name="T4" fmla="*/ 12 w 46"/>
                <a:gd name="T5" fmla="*/ 0 h 24"/>
                <a:gd name="T6" fmla="*/ 7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6 w 46"/>
                <a:gd name="T13" fmla="*/ 24 h 24"/>
                <a:gd name="T14" fmla="*/ 41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2" y="0"/>
                    <a:pt x="22" y="0"/>
                    <a:pt x="12" y="0"/>
                  </a:cubicBezTo>
                  <a:cubicBezTo>
                    <a:pt x="10" y="0"/>
                    <a:pt x="7" y="1"/>
                    <a:pt x="7" y="3"/>
                  </a:cubicBezTo>
                  <a:cubicBezTo>
                    <a:pt x="5" y="9"/>
                    <a:pt x="3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2" y="15"/>
                    <a:pt x="44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6432409" y="5846125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0 w 44"/>
                <a:gd name="T3" fmla="*/ 0 h 24"/>
                <a:gd name="T4" fmla="*/ 10 w 44"/>
                <a:gd name="T5" fmla="*/ 0 h 24"/>
                <a:gd name="T6" fmla="*/ 5 w 44"/>
                <a:gd name="T7" fmla="*/ 3 h 24"/>
                <a:gd name="T8" fmla="*/ 0 w 44"/>
                <a:gd name="T9" fmla="*/ 21 h 24"/>
                <a:gd name="T10" fmla="*/ 4 w 44"/>
                <a:gd name="T11" fmla="*/ 24 h 24"/>
                <a:gd name="T12" fmla="*/ 36 w 44"/>
                <a:gd name="T13" fmla="*/ 24 h 24"/>
                <a:gd name="T14" fmla="*/ 40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2" y="0"/>
                    <a:pt x="40" y="0"/>
                  </a:cubicBezTo>
                  <a:cubicBezTo>
                    <a:pt x="30" y="0"/>
                    <a:pt x="20" y="0"/>
                    <a:pt x="10" y="0"/>
                  </a:cubicBezTo>
                  <a:cubicBezTo>
                    <a:pt x="8" y="0"/>
                    <a:pt x="5" y="1"/>
                    <a:pt x="5" y="3"/>
                  </a:cubicBezTo>
                  <a:cubicBezTo>
                    <a:pt x="3" y="9"/>
                    <a:pt x="2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2" y="15"/>
                    <a:pt x="43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>
              <a:off x="6519798" y="5846125"/>
              <a:ext cx="74058" cy="42213"/>
            </a:xfrm>
            <a:custGeom>
              <a:avLst/>
              <a:gdLst>
                <a:gd name="T0" fmla="*/ 42 w 42"/>
                <a:gd name="T1" fmla="*/ 3 h 24"/>
                <a:gd name="T2" fmla="*/ 38 w 42"/>
                <a:gd name="T3" fmla="*/ 0 h 24"/>
                <a:gd name="T4" fmla="*/ 8 w 42"/>
                <a:gd name="T5" fmla="*/ 0 h 24"/>
                <a:gd name="T6" fmla="*/ 3 w 42"/>
                <a:gd name="T7" fmla="*/ 3 h 24"/>
                <a:gd name="T8" fmla="*/ 0 w 42"/>
                <a:gd name="T9" fmla="*/ 21 h 24"/>
                <a:gd name="T10" fmla="*/ 4 w 42"/>
                <a:gd name="T11" fmla="*/ 24 h 24"/>
                <a:gd name="T12" fmla="*/ 35 w 42"/>
                <a:gd name="T13" fmla="*/ 24 h 24"/>
                <a:gd name="T14" fmla="*/ 40 w 42"/>
                <a:gd name="T15" fmla="*/ 21 h 24"/>
                <a:gd name="T16" fmla="*/ 42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2" y="3"/>
                  </a:moveTo>
                  <a:cubicBezTo>
                    <a:pt x="42" y="1"/>
                    <a:pt x="40" y="0"/>
                    <a:pt x="38" y="0"/>
                  </a:cubicBezTo>
                  <a:cubicBezTo>
                    <a:pt x="28" y="0"/>
                    <a:pt x="18" y="0"/>
                    <a:pt x="8" y="0"/>
                  </a:cubicBezTo>
                  <a:cubicBezTo>
                    <a:pt x="5" y="0"/>
                    <a:pt x="3" y="1"/>
                    <a:pt x="3" y="3"/>
                  </a:cubicBezTo>
                  <a:cubicBezTo>
                    <a:pt x="2" y="9"/>
                    <a:pt x="1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1" y="15"/>
                    <a:pt x="41" y="9"/>
                    <a:pt x="4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6"/>
            <p:cNvSpPr/>
            <p:nvPr/>
          </p:nvSpPr>
          <p:spPr bwMode="auto">
            <a:xfrm>
              <a:off x="6605705" y="5846125"/>
              <a:ext cx="71836" cy="42213"/>
            </a:xfrm>
            <a:custGeom>
              <a:avLst/>
              <a:gdLst>
                <a:gd name="T0" fmla="*/ 41 w 41"/>
                <a:gd name="T1" fmla="*/ 3 h 24"/>
                <a:gd name="T2" fmla="*/ 37 w 41"/>
                <a:gd name="T3" fmla="*/ 0 h 24"/>
                <a:gd name="T4" fmla="*/ 6 w 41"/>
                <a:gd name="T5" fmla="*/ 0 h 24"/>
                <a:gd name="T6" fmla="*/ 2 w 41"/>
                <a:gd name="T7" fmla="*/ 3 h 24"/>
                <a:gd name="T8" fmla="*/ 0 w 41"/>
                <a:gd name="T9" fmla="*/ 21 h 24"/>
                <a:gd name="T10" fmla="*/ 5 w 41"/>
                <a:gd name="T11" fmla="*/ 24 h 24"/>
                <a:gd name="T12" fmla="*/ 36 w 41"/>
                <a:gd name="T13" fmla="*/ 24 h 24"/>
                <a:gd name="T14" fmla="*/ 41 w 41"/>
                <a:gd name="T15" fmla="*/ 21 h 24"/>
                <a:gd name="T16" fmla="*/ 41 w 41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4">
                  <a:moveTo>
                    <a:pt x="41" y="3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6" y="0"/>
                    <a:pt x="6" y="0"/>
                  </a:cubicBezTo>
                  <a:cubicBezTo>
                    <a:pt x="4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5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9" y="24"/>
                    <a:pt x="41" y="23"/>
                    <a:pt x="41" y="21"/>
                  </a:cubicBezTo>
                  <a:cubicBezTo>
                    <a:pt x="41" y="15"/>
                    <a:pt x="41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7"/>
            <p:cNvSpPr/>
            <p:nvPr/>
          </p:nvSpPr>
          <p:spPr bwMode="auto">
            <a:xfrm>
              <a:off x="6693094" y="5846125"/>
              <a:ext cx="70355" cy="42213"/>
            </a:xfrm>
            <a:custGeom>
              <a:avLst/>
              <a:gdLst>
                <a:gd name="T0" fmla="*/ 39 w 40"/>
                <a:gd name="T1" fmla="*/ 3 h 24"/>
                <a:gd name="T2" fmla="*/ 34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0 w 40"/>
                <a:gd name="T9" fmla="*/ 21 h 24"/>
                <a:gd name="T10" fmla="*/ 4 w 40"/>
                <a:gd name="T11" fmla="*/ 24 h 24"/>
                <a:gd name="T12" fmla="*/ 36 w 40"/>
                <a:gd name="T13" fmla="*/ 24 h 24"/>
                <a:gd name="T14" fmla="*/ 40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0" y="15"/>
                    <a:pt x="39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8"/>
            <p:cNvSpPr/>
            <p:nvPr/>
          </p:nvSpPr>
          <p:spPr bwMode="auto">
            <a:xfrm>
              <a:off x="6777520" y="5846125"/>
              <a:ext cx="73317" cy="42213"/>
            </a:xfrm>
            <a:custGeom>
              <a:avLst/>
              <a:gdLst>
                <a:gd name="T0" fmla="*/ 39 w 42"/>
                <a:gd name="T1" fmla="*/ 3 h 24"/>
                <a:gd name="T2" fmla="*/ 34 w 42"/>
                <a:gd name="T3" fmla="*/ 0 h 24"/>
                <a:gd name="T4" fmla="*/ 4 w 42"/>
                <a:gd name="T5" fmla="*/ 0 h 24"/>
                <a:gd name="T6" fmla="*/ 0 w 42"/>
                <a:gd name="T7" fmla="*/ 3 h 24"/>
                <a:gd name="T8" fmla="*/ 2 w 42"/>
                <a:gd name="T9" fmla="*/ 21 h 24"/>
                <a:gd name="T10" fmla="*/ 6 w 42"/>
                <a:gd name="T11" fmla="*/ 24 h 24"/>
                <a:gd name="T12" fmla="*/ 38 w 42"/>
                <a:gd name="T13" fmla="*/ 24 h 24"/>
                <a:gd name="T14" fmla="*/ 42 w 42"/>
                <a:gd name="T15" fmla="*/ 21 h 24"/>
                <a:gd name="T16" fmla="*/ 39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9"/>
                    <a:pt x="1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7" y="24"/>
                    <a:pt x="27" y="24"/>
                    <a:pt x="38" y="24"/>
                  </a:cubicBezTo>
                  <a:cubicBezTo>
                    <a:pt x="40" y="24"/>
                    <a:pt x="42" y="23"/>
                    <a:pt x="42" y="21"/>
                  </a:cubicBezTo>
                  <a:cubicBezTo>
                    <a:pt x="41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9"/>
            <p:cNvSpPr/>
            <p:nvPr/>
          </p:nvSpPr>
          <p:spPr bwMode="auto">
            <a:xfrm>
              <a:off x="6861206" y="5846125"/>
              <a:ext cx="77020" cy="42213"/>
            </a:xfrm>
            <a:custGeom>
              <a:avLst/>
              <a:gdLst>
                <a:gd name="T0" fmla="*/ 39 w 44"/>
                <a:gd name="T1" fmla="*/ 3 h 24"/>
                <a:gd name="T2" fmla="*/ 34 w 44"/>
                <a:gd name="T3" fmla="*/ 0 h 24"/>
                <a:gd name="T4" fmla="*/ 4 w 44"/>
                <a:gd name="T5" fmla="*/ 0 h 24"/>
                <a:gd name="T6" fmla="*/ 0 w 44"/>
                <a:gd name="T7" fmla="*/ 3 h 24"/>
                <a:gd name="T8" fmla="*/ 3 w 44"/>
                <a:gd name="T9" fmla="*/ 21 h 24"/>
                <a:gd name="T10" fmla="*/ 8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9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2" y="15"/>
                    <a:pt x="3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9" y="24"/>
                    <a:pt x="29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2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20"/>
            <p:cNvSpPr/>
            <p:nvPr/>
          </p:nvSpPr>
          <p:spPr bwMode="auto">
            <a:xfrm>
              <a:off x="6944151" y="5846125"/>
              <a:ext cx="82204" cy="42213"/>
            </a:xfrm>
            <a:custGeom>
              <a:avLst/>
              <a:gdLst>
                <a:gd name="T0" fmla="*/ 40 w 47"/>
                <a:gd name="T1" fmla="*/ 3 h 24"/>
                <a:gd name="T2" fmla="*/ 35 w 47"/>
                <a:gd name="T3" fmla="*/ 0 h 24"/>
                <a:gd name="T4" fmla="*/ 4 w 47"/>
                <a:gd name="T5" fmla="*/ 0 h 24"/>
                <a:gd name="T6" fmla="*/ 1 w 47"/>
                <a:gd name="T7" fmla="*/ 3 h 24"/>
                <a:gd name="T8" fmla="*/ 6 w 47"/>
                <a:gd name="T9" fmla="*/ 21 h 24"/>
                <a:gd name="T10" fmla="*/ 11 w 47"/>
                <a:gd name="T11" fmla="*/ 24 h 24"/>
                <a:gd name="T12" fmla="*/ 43 w 47"/>
                <a:gd name="T13" fmla="*/ 24 h 24"/>
                <a:gd name="T14" fmla="*/ 46 w 47"/>
                <a:gd name="T15" fmla="*/ 21 h 24"/>
                <a:gd name="T16" fmla="*/ 40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0" y="3"/>
                  </a:moveTo>
                  <a:cubicBezTo>
                    <a:pt x="39" y="1"/>
                    <a:pt x="37" y="0"/>
                    <a:pt x="35" y="0"/>
                  </a:cubicBezTo>
                  <a:cubicBezTo>
                    <a:pt x="25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4" y="15"/>
                    <a:pt x="6" y="21"/>
                  </a:cubicBezTo>
                  <a:cubicBezTo>
                    <a:pt x="6" y="23"/>
                    <a:pt x="9" y="24"/>
                    <a:pt x="11" y="24"/>
                  </a:cubicBezTo>
                  <a:cubicBezTo>
                    <a:pt x="22" y="24"/>
                    <a:pt x="32" y="24"/>
                    <a:pt x="43" y="24"/>
                  </a:cubicBezTo>
                  <a:cubicBezTo>
                    <a:pt x="45" y="24"/>
                    <a:pt x="47" y="23"/>
                    <a:pt x="46" y="21"/>
                  </a:cubicBezTo>
                  <a:cubicBezTo>
                    <a:pt x="44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1"/>
            <p:cNvSpPr/>
            <p:nvPr/>
          </p:nvSpPr>
          <p:spPr bwMode="auto">
            <a:xfrm>
              <a:off x="7027836" y="5846125"/>
              <a:ext cx="84426" cy="42213"/>
            </a:xfrm>
            <a:custGeom>
              <a:avLst/>
              <a:gdLst>
                <a:gd name="T0" fmla="*/ 40 w 48"/>
                <a:gd name="T1" fmla="*/ 3 h 24"/>
                <a:gd name="T2" fmla="*/ 34 w 48"/>
                <a:gd name="T3" fmla="*/ 0 h 24"/>
                <a:gd name="T4" fmla="*/ 4 w 48"/>
                <a:gd name="T5" fmla="*/ 0 h 24"/>
                <a:gd name="T6" fmla="*/ 1 w 48"/>
                <a:gd name="T7" fmla="*/ 3 h 24"/>
                <a:gd name="T8" fmla="*/ 8 w 48"/>
                <a:gd name="T9" fmla="*/ 21 h 24"/>
                <a:gd name="T10" fmla="*/ 13 w 48"/>
                <a:gd name="T11" fmla="*/ 24 h 24"/>
                <a:gd name="T12" fmla="*/ 44 w 48"/>
                <a:gd name="T13" fmla="*/ 24 h 24"/>
                <a:gd name="T14" fmla="*/ 48 w 48"/>
                <a:gd name="T15" fmla="*/ 21 h 24"/>
                <a:gd name="T16" fmla="*/ 40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0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5" y="15"/>
                    <a:pt x="8" y="21"/>
                  </a:cubicBezTo>
                  <a:cubicBezTo>
                    <a:pt x="8" y="23"/>
                    <a:pt x="10" y="24"/>
                    <a:pt x="13" y="24"/>
                  </a:cubicBezTo>
                  <a:cubicBezTo>
                    <a:pt x="23" y="24"/>
                    <a:pt x="34" y="24"/>
                    <a:pt x="44" y="24"/>
                  </a:cubicBezTo>
                  <a:cubicBezTo>
                    <a:pt x="47" y="24"/>
                    <a:pt x="48" y="23"/>
                    <a:pt x="48" y="21"/>
                  </a:cubicBezTo>
                  <a:cubicBezTo>
                    <a:pt x="45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2"/>
            <p:cNvSpPr/>
            <p:nvPr/>
          </p:nvSpPr>
          <p:spPr bwMode="auto">
            <a:xfrm>
              <a:off x="7112262" y="5846125"/>
              <a:ext cx="87388" cy="42213"/>
            </a:xfrm>
            <a:custGeom>
              <a:avLst/>
              <a:gdLst>
                <a:gd name="T0" fmla="*/ 40 w 50"/>
                <a:gd name="T1" fmla="*/ 3 h 24"/>
                <a:gd name="T2" fmla="*/ 34 w 50"/>
                <a:gd name="T3" fmla="*/ 0 h 24"/>
                <a:gd name="T4" fmla="*/ 4 w 50"/>
                <a:gd name="T5" fmla="*/ 0 h 24"/>
                <a:gd name="T6" fmla="*/ 1 w 50"/>
                <a:gd name="T7" fmla="*/ 3 h 24"/>
                <a:gd name="T8" fmla="*/ 9 w 50"/>
                <a:gd name="T9" fmla="*/ 21 h 24"/>
                <a:gd name="T10" fmla="*/ 15 w 50"/>
                <a:gd name="T11" fmla="*/ 24 h 24"/>
                <a:gd name="T12" fmla="*/ 46 w 50"/>
                <a:gd name="T13" fmla="*/ 24 h 24"/>
                <a:gd name="T14" fmla="*/ 49 w 50"/>
                <a:gd name="T15" fmla="*/ 21 h 24"/>
                <a:gd name="T16" fmla="*/ 40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3"/>
                    <a:pt x="12" y="24"/>
                    <a:pt x="15" y="24"/>
                  </a:cubicBezTo>
                  <a:cubicBezTo>
                    <a:pt x="25" y="24"/>
                    <a:pt x="36" y="24"/>
                    <a:pt x="46" y="24"/>
                  </a:cubicBezTo>
                  <a:cubicBezTo>
                    <a:pt x="49" y="24"/>
                    <a:pt x="50" y="23"/>
                    <a:pt x="49" y="21"/>
                  </a:cubicBezTo>
                  <a:cubicBezTo>
                    <a:pt x="46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23"/>
            <p:cNvSpPr/>
            <p:nvPr/>
          </p:nvSpPr>
          <p:spPr bwMode="auto">
            <a:xfrm>
              <a:off x="7195948" y="5846125"/>
              <a:ext cx="91091" cy="42213"/>
            </a:xfrm>
            <a:custGeom>
              <a:avLst/>
              <a:gdLst>
                <a:gd name="T0" fmla="*/ 40 w 52"/>
                <a:gd name="T1" fmla="*/ 3 h 24"/>
                <a:gd name="T2" fmla="*/ 34 w 52"/>
                <a:gd name="T3" fmla="*/ 0 h 24"/>
                <a:gd name="T4" fmla="*/ 4 w 52"/>
                <a:gd name="T5" fmla="*/ 0 h 24"/>
                <a:gd name="T6" fmla="*/ 1 w 52"/>
                <a:gd name="T7" fmla="*/ 3 h 24"/>
                <a:gd name="T8" fmla="*/ 11 w 52"/>
                <a:gd name="T9" fmla="*/ 21 h 24"/>
                <a:gd name="T10" fmla="*/ 16 w 52"/>
                <a:gd name="T11" fmla="*/ 24 h 24"/>
                <a:gd name="T12" fmla="*/ 48 w 52"/>
                <a:gd name="T13" fmla="*/ 24 h 24"/>
                <a:gd name="T14" fmla="*/ 51 w 52"/>
                <a:gd name="T15" fmla="*/ 21 h 24"/>
                <a:gd name="T16" fmla="*/ 40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7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7" y="24"/>
                    <a:pt x="38" y="24"/>
                    <a:pt x="48" y="24"/>
                  </a:cubicBezTo>
                  <a:cubicBezTo>
                    <a:pt x="51" y="24"/>
                    <a:pt x="52" y="23"/>
                    <a:pt x="51" y="21"/>
                  </a:cubicBezTo>
                  <a:cubicBezTo>
                    <a:pt x="47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24"/>
            <p:cNvSpPr/>
            <p:nvPr/>
          </p:nvSpPr>
          <p:spPr bwMode="auto">
            <a:xfrm>
              <a:off x="6113960" y="5797247"/>
              <a:ext cx="87388" cy="39991"/>
            </a:xfrm>
            <a:custGeom>
              <a:avLst/>
              <a:gdLst>
                <a:gd name="T0" fmla="*/ 49 w 50"/>
                <a:gd name="T1" fmla="*/ 2 h 23"/>
                <a:gd name="T2" fmla="*/ 47 w 50"/>
                <a:gd name="T3" fmla="*/ 0 h 23"/>
                <a:gd name="T4" fmla="*/ 18 w 50"/>
                <a:gd name="T5" fmla="*/ 0 h 23"/>
                <a:gd name="T6" fmla="*/ 13 w 50"/>
                <a:gd name="T7" fmla="*/ 2 h 23"/>
                <a:gd name="T8" fmla="*/ 1 w 50"/>
                <a:gd name="T9" fmla="*/ 21 h 23"/>
                <a:gd name="T10" fmla="*/ 4 w 50"/>
                <a:gd name="T11" fmla="*/ 23 h 23"/>
                <a:gd name="T12" fmla="*/ 34 w 50"/>
                <a:gd name="T13" fmla="*/ 23 h 23"/>
                <a:gd name="T14" fmla="*/ 39 w 50"/>
                <a:gd name="T15" fmla="*/ 21 h 23"/>
                <a:gd name="T16" fmla="*/ 49 w 5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9" y="2"/>
                  </a:moveTo>
                  <a:cubicBezTo>
                    <a:pt x="50" y="1"/>
                    <a:pt x="49" y="0"/>
                    <a:pt x="47" y="0"/>
                  </a:cubicBezTo>
                  <a:cubicBezTo>
                    <a:pt x="37" y="0"/>
                    <a:pt x="28" y="0"/>
                    <a:pt x="18" y="0"/>
                  </a:cubicBezTo>
                  <a:cubicBezTo>
                    <a:pt x="16" y="0"/>
                    <a:pt x="13" y="1"/>
                    <a:pt x="13" y="2"/>
                  </a:cubicBezTo>
                  <a:cubicBezTo>
                    <a:pt x="9" y="9"/>
                    <a:pt x="5" y="15"/>
                    <a:pt x="1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9" y="22"/>
                    <a:pt x="39" y="21"/>
                  </a:cubicBezTo>
                  <a:cubicBezTo>
                    <a:pt x="43" y="15"/>
                    <a:pt x="46" y="9"/>
                    <a:pt x="4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25"/>
            <p:cNvSpPr/>
            <p:nvPr/>
          </p:nvSpPr>
          <p:spPr bwMode="auto">
            <a:xfrm>
              <a:off x="6197645" y="5797247"/>
              <a:ext cx="82204" cy="39991"/>
            </a:xfrm>
            <a:custGeom>
              <a:avLst/>
              <a:gdLst>
                <a:gd name="T0" fmla="*/ 47 w 47"/>
                <a:gd name="T1" fmla="*/ 2 h 23"/>
                <a:gd name="T2" fmla="*/ 44 w 47"/>
                <a:gd name="T3" fmla="*/ 0 h 23"/>
                <a:gd name="T4" fmla="*/ 15 w 47"/>
                <a:gd name="T5" fmla="*/ 0 h 23"/>
                <a:gd name="T6" fmla="*/ 10 w 47"/>
                <a:gd name="T7" fmla="*/ 2 h 23"/>
                <a:gd name="T8" fmla="*/ 0 w 47"/>
                <a:gd name="T9" fmla="*/ 21 h 23"/>
                <a:gd name="T10" fmla="*/ 3 w 47"/>
                <a:gd name="T11" fmla="*/ 23 h 23"/>
                <a:gd name="T12" fmla="*/ 33 w 47"/>
                <a:gd name="T13" fmla="*/ 23 h 23"/>
                <a:gd name="T14" fmla="*/ 38 w 47"/>
                <a:gd name="T15" fmla="*/ 21 h 23"/>
                <a:gd name="T16" fmla="*/ 47 w 4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3">
                  <a:moveTo>
                    <a:pt x="47" y="2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4" y="0"/>
                    <a:pt x="25" y="0"/>
                    <a:pt x="15" y="0"/>
                  </a:cubicBezTo>
                  <a:cubicBezTo>
                    <a:pt x="13" y="0"/>
                    <a:pt x="11" y="1"/>
                    <a:pt x="10" y="2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5" y="23"/>
                    <a:pt x="38" y="22"/>
                    <a:pt x="38" y="21"/>
                  </a:cubicBezTo>
                  <a:cubicBezTo>
                    <a:pt x="41" y="15"/>
                    <a:pt x="44" y="9"/>
                    <a:pt x="4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26"/>
            <p:cNvSpPr/>
            <p:nvPr/>
          </p:nvSpPr>
          <p:spPr bwMode="auto">
            <a:xfrm>
              <a:off x="6279850" y="5797247"/>
              <a:ext cx="80723" cy="39991"/>
            </a:xfrm>
            <a:custGeom>
              <a:avLst/>
              <a:gdLst>
                <a:gd name="T0" fmla="*/ 45 w 46"/>
                <a:gd name="T1" fmla="*/ 2 h 23"/>
                <a:gd name="T2" fmla="*/ 42 w 46"/>
                <a:gd name="T3" fmla="*/ 0 h 23"/>
                <a:gd name="T4" fmla="*/ 13 w 46"/>
                <a:gd name="T5" fmla="*/ 0 h 23"/>
                <a:gd name="T6" fmla="*/ 8 w 46"/>
                <a:gd name="T7" fmla="*/ 2 h 23"/>
                <a:gd name="T8" fmla="*/ 0 w 46"/>
                <a:gd name="T9" fmla="*/ 21 h 23"/>
                <a:gd name="T10" fmla="*/ 3 w 46"/>
                <a:gd name="T11" fmla="*/ 23 h 23"/>
                <a:gd name="T12" fmla="*/ 33 w 46"/>
                <a:gd name="T13" fmla="*/ 23 h 23"/>
                <a:gd name="T14" fmla="*/ 38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4" y="0"/>
                    <a:pt x="42" y="0"/>
                  </a:cubicBezTo>
                  <a:cubicBezTo>
                    <a:pt x="33" y="0"/>
                    <a:pt x="23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9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41" y="15"/>
                    <a:pt x="43" y="9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27"/>
            <p:cNvSpPr/>
            <p:nvPr/>
          </p:nvSpPr>
          <p:spPr bwMode="auto">
            <a:xfrm>
              <a:off x="6362795" y="5797247"/>
              <a:ext cx="77020" cy="39991"/>
            </a:xfrm>
            <a:custGeom>
              <a:avLst/>
              <a:gdLst>
                <a:gd name="T0" fmla="*/ 44 w 44"/>
                <a:gd name="T1" fmla="*/ 2 h 23"/>
                <a:gd name="T2" fmla="*/ 40 w 44"/>
                <a:gd name="T3" fmla="*/ 0 h 23"/>
                <a:gd name="T4" fmla="*/ 12 w 44"/>
                <a:gd name="T5" fmla="*/ 0 h 23"/>
                <a:gd name="T6" fmla="*/ 7 w 44"/>
                <a:gd name="T7" fmla="*/ 2 h 23"/>
                <a:gd name="T8" fmla="*/ 0 w 44"/>
                <a:gd name="T9" fmla="*/ 21 h 23"/>
                <a:gd name="T10" fmla="*/ 4 w 44"/>
                <a:gd name="T11" fmla="*/ 23 h 23"/>
                <a:gd name="T12" fmla="*/ 34 w 44"/>
                <a:gd name="T13" fmla="*/ 23 h 23"/>
                <a:gd name="T14" fmla="*/ 39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0" y="0"/>
                  </a:cubicBezTo>
                  <a:cubicBezTo>
                    <a:pt x="31" y="0"/>
                    <a:pt x="21" y="0"/>
                    <a:pt x="12" y="0"/>
                  </a:cubicBezTo>
                  <a:cubicBezTo>
                    <a:pt x="10" y="0"/>
                    <a:pt x="7" y="1"/>
                    <a:pt x="7" y="2"/>
                  </a:cubicBezTo>
                  <a:cubicBezTo>
                    <a:pt x="5" y="9"/>
                    <a:pt x="3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2" y="9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28"/>
            <p:cNvSpPr/>
            <p:nvPr/>
          </p:nvSpPr>
          <p:spPr bwMode="auto">
            <a:xfrm>
              <a:off x="6444999" y="5797247"/>
              <a:ext cx="73317" cy="39991"/>
            </a:xfrm>
            <a:custGeom>
              <a:avLst/>
              <a:gdLst>
                <a:gd name="T0" fmla="*/ 42 w 42"/>
                <a:gd name="T1" fmla="*/ 2 h 23"/>
                <a:gd name="T2" fmla="*/ 39 w 42"/>
                <a:gd name="T3" fmla="*/ 0 h 23"/>
                <a:gd name="T4" fmla="*/ 10 w 42"/>
                <a:gd name="T5" fmla="*/ 0 h 23"/>
                <a:gd name="T6" fmla="*/ 5 w 42"/>
                <a:gd name="T7" fmla="*/ 2 h 23"/>
                <a:gd name="T8" fmla="*/ 1 w 42"/>
                <a:gd name="T9" fmla="*/ 21 h 23"/>
                <a:gd name="T10" fmla="*/ 4 w 42"/>
                <a:gd name="T11" fmla="*/ 23 h 23"/>
                <a:gd name="T12" fmla="*/ 34 w 42"/>
                <a:gd name="T13" fmla="*/ 23 h 23"/>
                <a:gd name="T14" fmla="*/ 39 w 42"/>
                <a:gd name="T15" fmla="*/ 21 h 23"/>
                <a:gd name="T16" fmla="*/ 42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42" y="2"/>
                  </a:moveTo>
                  <a:cubicBezTo>
                    <a:pt x="42" y="1"/>
                    <a:pt x="41" y="0"/>
                    <a:pt x="39" y="0"/>
                  </a:cubicBezTo>
                  <a:cubicBezTo>
                    <a:pt x="29" y="0"/>
                    <a:pt x="19" y="0"/>
                    <a:pt x="10" y="0"/>
                  </a:cubicBezTo>
                  <a:cubicBezTo>
                    <a:pt x="8" y="0"/>
                    <a:pt x="6" y="1"/>
                    <a:pt x="5" y="2"/>
                  </a:cubicBezTo>
                  <a:cubicBezTo>
                    <a:pt x="4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1" y="9"/>
                    <a:pt x="4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29"/>
            <p:cNvSpPr/>
            <p:nvPr/>
          </p:nvSpPr>
          <p:spPr bwMode="auto">
            <a:xfrm>
              <a:off x="6527204" y="5797247"/>
              <a:ext cx="71836" cy="39991"/>
            </a:xfrm>
            <a:custGeom>
              <a:avLst/>
              <a:gdLst>
                <a:gd name="T0" fmla="*/ 41 w 41"/>
                <a:gd name="T1" fmla="*/ 2 h 23"/>
                <a:gd name="T2" fmla="*/ 37 w 41"/>
                <a:gd name="T3" fmla="*/ 0 h 23"/>
                <a:gd name="T4" fmla="*/ 8 w 41"/>
                <a:gd name="T5" fmla="*/ 0 h 23"/>
                <a:gd name="T6" fmla="*/ 4 w 41"/>
                <a:gd name="T7" fmla="*/ 2 h 23"/>
                <a:gd name="T8" fmla="*/ 1 w 41"/>
                <a:gd name="T9" fmla="*/ 21 h 23"/>
                <a:gd name="T10" fmla="*/ 4 w 41"/>
                <a:gd name="T11" fmla="*/ 23 h 23"/>
                <a:gd name="T12" fmla="*/ 34 w 41"/>
                <a:gd name="T13" fmla="*/ 23 h 23"/>
                <a:gd name="T14" fmla="*/ 39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8" y="0"/>
                    <a:pt x="8" y="0"/>
                  </a:cubicBezTo>
                  <a:cubicBezTo>
                    <a:pt x="6" y="0"/>
                    <a:pt x="4" y="1"/>
                    <a:pt x="4" y="2"/>
                  </a:cubicBezTo>
                  <a:cubicBezTo>
                    <a:pt x="3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7" y="23"/>
                    <a:pt x="39" y="22"/>
                    <a:pt x="39" y="21"/>
                  </a:cubicBezTo>
                  <a:cubicBezTo>
                    <a:pt x="39" y="15"/>
                    <a:pt x="40" y="9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30"/>
            <p:cNvSpPr/>
            <p:nvPr/>
          </p:nvSpPr>
          <p:spPr bwMode="auto">
            <a:xfrm>
              <a:off x="6610889" y="5797247"/>
              <a:ext cx="66652" cy="39991"/>
            </a:xfrm>
            <a:custGeom>
              <a:avLst/>
              <a:gdLst>
                <a:gd name="T0" fmla="*/ 38 w 38"/>
                <a:gd name="T1" fmla="*/ 2 h 23"/>
                <a:gd name="T2" fmla="*/ 34 w 38"/>
                <a:gd name="T3" fmla="*/ 0 h 23"/>
                <a:gd name="T4" fmla="*/ 5 w 38"/>
                <a:gd name="T5" fmla="*/ 0 h 23"/>
                <a:gd name="T6" fmla="*/ 1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5" y="0"/>
                    <a:pt x="15" y="0"/>
                    <a:pt x="5" y="0"/>
                  </a:cubicBezTo>
                  <a:cubicBezTo>
                    <a:pt x="3" y="0"/>
                    <a:pt x="1" y="1"/>
                    <a:pt x="1" y="2"/>
                  </a:cubicBezTo>
                  <a:cubicBezTo>
                    <a:pt x="1" y="9"/>
                    <a:pt x="0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8" y="15"/>
                    <a:pt x="38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1"/>
            <p:cNvSpPr/>
            <p:nvPr/>
          </p:nvSpPr>
          <p:spPr bwMode="auto">
            <a:xfrm>
              <a:off x="6693094" y="5797247"/>
              <a:ext cx="66652" cy="39991"/>
            </a:xfrm>
            <a:custGeom>
              <a:avLst/>
              <a:gdLst>
                <a:gd name="T0" fmla="*/ 36 w 38"/>
                <a:gd name="T1" fmla="*/ 2 h 23"/>
                <a:gd name="T2" fmla="*/ 32 w 38"/>
                <a:gd name="T3" fmla="*/ 0 h 23"/>
                <a:gd name="T4" fmla="*/ 4 w 38"/>
                <a:gd name="T5" fmla="*/ 0 h 23"/>
                <a:gd name="T6" fmla="*/ 0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6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6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7" y="15"/>
                    <a:pt x="37" y="9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2"/>
            <p:cNvSpPr/>
            <p:nvPr/>
          </p:nvSpPr>
          <p:spPr bwMode="auto">
            <a:xfrm>
              <a:off x="6772336" y="5797247"/>
              <a:ext cx="69615" cy="39991"/>
            </a:xfrm>
            <a:custGeom>
              <a:avLst/>
              <a:gdLst>
                <a:gd name="T0" fmla="*/ 37 w 40"/>
                <a:gd name="T1" fmla="*/ 2 h 23"/>
                <a:gd name="T2" fmla="*/ 33 w 40"/>
                <a:gd name="T3" fmla="*/ 0 h 23"/>
                <a:gd name="T4" fmla="*/ 4 w 40"/>
                <a:gd name="T5" fmla="*/ 0 h 23"/>
                <a:gd name="T6" fmla="*/ 0 w 40"/>
                <a:gd name="T7" fmla="*/ 2 h 23"/>
                <a:gd name="T8" fmla="*/ 2 w 40"/>
                <a:gd name="T9" fmla="*/ 21 h 23"/>
                <a:gd name="T10" fmla="*/ 6 w 40"/>
                <a:gd name="T11" fmla="*/ 23 h 23"/>
                <a:gd name="T12" fmla="*/ 36 w 40"/>
                <a:gd name="T13" fmla="*/ 23 h 23"/>
                <a:gd name="T14" fmla="*/ 40 w 40"/>
                <a:gd name="T15" fmla="*/ 21 h 23"/>
                <a:gd name="T16" fmla="*/ 37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9"/>
                    <a:pt x="1" y="15"/>
                    <a:pt x="2" y="21"/>
                  </a:cubicBezTo>
                  <a:cubicBezTo>
                    <a:pt x="2" y="22"/>
                    <a:pt x="4" y="23"/>
                    <a:pt x="6" y="23"/>
                  </a:cubicBezTo>
                  <a:cubicBezTo>
                    <a:pt x="16" y="23"/>
                    <a:pt x="26" y="23"/>
                    <a:pt x="36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9" y="15"/>
                    <a:pt x="38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3"/>
            <p:cNvSpPr/>
            <p:nvPr/>
          </p:nvSpPr>
          <p:spPr bwMode="auto">
            <a:xfrm>
              <a:off x="6850837" y="5797247"/>
              <a:ext cx="74058" cy="39991"/>
            </a:xfrm>
            <a:custGeom>
              <a:avLst/>
              <a:gdLst>
                <a:gd name="T0" fmla="*/ 37 w 42"/>
                <a:gd name="T1" fmla="*/ 2 h 23"/>
                <a:gd name="T2" fmla="*/ 33 w 42"/>
                <a:gd name="T3" fmla="*/ 0 h 23"/>
                <a:gd name="T4" fmla="*/ 4 w 42"/>
                <a:gd name="T5" fmla="*/ 0 h 23"/>
                <a:gd name="T6" fmla="*/ 1 w 42"/>
                <a:gd name="T7" fmla="*/ 2 h 23"/>
                <a:gd name="T8" fmla="*/ 4 w 42"/>
                <a:gd name="T9" fmla="*/ 21 h 23"/>
                <a:gd name="T10" fmla="*/ 9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7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4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2" y="9"/>
                    <a:pt x="3" y="15"/>
                    <a:pt x="4" y="21"/>
                  </a:cubicBezTo>
                  <a:cubicBezTo>
                    <a:pt x="4" y="22"/>
                    <a:pt x="6" y="23"/>
                    <a:pt x="9" y="23"/>
                  </a:cubicBezTo>
                  <a:cubicBezTo>
                    <a:pt x="19" y="23"/>
                    <a:pt x="29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34"/>
            <p:cNvSpPr/>
            <p:nvPr/>
          </p:nvSpPr>
          <p:spPr bwMode="auto">
            <a:xfrm>
              <a:off x="6931561" y="5797247"/>
              <a:ext cx="77020" cy="39991"/>
            </a:xfrm>
            <a:custGeom>
              <a:avLst/>
              <a:gdLst>
                <a:gd name="T0" fmla="*/ 37 w 44"/>
                <a:gd name="T1" fmla="*/ 2 h 23"/>
                <a:gd name="T2" fmla="*/ 32 w 44"/>
                <a:gd name="T3" fmla="*/ 0 h 23"/>
                <a:gd name="T4" fmla="*/ 3 w 44"/>
                <a:gd name="T5" fmla="*/ 0 h 23"/>
                <a:gd name="T6" fmla="*/ 0 w 44"/>
                <a:gd name="T7" fmla="*/ 2 h 23"/>
                <a:gd name="T8" fmla="*/ 5 w 44"/>
                <a:gd name="T9" fmla="*/ 21 h 23"/>
                <a:gd name="T10" fmla="*/ 10 w 44"/>
                <a:gd name="T11" fmla="*/ 23 h 23"/>
                <a:gd name="T12" fmla="*/ 40 w 44"/>
                <a:gd name="T13" fmla="*/ 23 h 23"/>
                <a:gd name="T14" fmla="*/ 43 w 44"/>
                <a:gd name="T15" fmla="*/ 21 h 23"/>
                <a:gd name="T16" fmla="*/ 37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9"/>
                    <a:pt x="3" y="15"/>
                    <a:pt x="5" y="21"/>
                  </a:cubicBezTo>
                  <a:cubicBezTo>
                    <a:pt x="5" y="22"/>
                    <a:pt x="8" y="23"/>
                    <a:pt x="10" y="23"/>
                  </a:cubicBezTo>
                  <a:cubicBezTo>
                    <a:pt x="20" y="23"/>
                    <a:pt x="30" y="23"/>
                    <a:pt x="40" y="23"/>
                  </a:cubicBezTo>
                  <a:cubicBezTo>
                    <a:pt x="42" y="23"/>
                    <a:pt x="44" y="22"/>
                    <a:pt x="43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35"/>
            <p:cNvSpPr/>
            <p:nvPr/>
          </p:nvSpPr>
          <p:spPr bwMode="auto">
            <a:xfrm>
              <a:off x="7010062" y="5797247"/>
              <a:ext cx="80723" cy="39991"/>
            </a:xfrm>
            <a:custGeom>
              <a:avLst/>
              <a:gdLst>
                <a:gd name="T0" fmla="*/ 37 w 46"/>
                <a:gd name="T1" fmla="*/ 2 h 23"/>
                <a:gd name="T2" fmla="*/ 32 w 46"/>
                <a:gd name="T3" fmla="*/ 0 h 23"/>
                <a:gd name="T4" fmla="*/ 3 w 46"/>
                <a:gd name="T5" fmla="*/ 0 h 23"/>
                <a:gd name="T6" fmla="*/ 0 w 46"/>
                <a:gd name="T7" fmla="*/ 2 h 23"/>
                <a:gd name="T8" fmla="*/ 7 w 46"/>
                <a:gd name="T9" fmla="*/ 21 h 23"/>
                <a:gd name="T10" fmla="*/ 12 w 46"/>
                <a:gd name="T11" fmla="*/ 23 h 23"/>
                <a:gd name="T12" fmla="*/ 42 w 46"/>
                <a:gd name="T13" fmla="*/ 23 h 23"/>
                <a:gd name="T14" fmla="*/ 45 w 46"/>
                <a:gd name="T15" fmla="*/ 21 h 23"/>
                <a:gd name="T16" fmla="*/ 37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37" y="2"/>
                  </a:moveTo>
                  <a:cubicBezTo>
                    <a:pt x="37" y="1"/>
                    <a:pt x="34" y="0"/>
                    <a:pt x="32" y="0"/>
                  </a:cubicBezTo>
                  <a:cubicBezTo>
                    <a:pt x="23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9"/>
                    <a:pt x="5" y="15"/>
                    <a:pt x="7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2" y="23"/>
                    <a:pt x="32" y="23"/>
                    <a:pt x="42" y="23"/>
                  </a:cubicBezTo>
                  <a:cubicBezTo>
                    <a:pt x="45" y="23"/>
                    <a:pt x="46" y="22"/>
                    <a:pt x="45" y="21"/>
                  </a:cubicBezTo>
                  <a:cubicBezTo>
                    <a:pt x="43" y="15"/>
                    <a:pt x="40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6"/>
            <p:cNvSpPr/>
            <p:nvPr/>
          </p:nvSpPr>
          <p:spPr bwMode="auto">
            <a:xfrm>
              <a:off x="7089304" y="5797247"/>
              <a:ext cx="83686" cy="39991"/>
            </a:xfrm>
            <a:custGeom>
              <a:avLst/>
              <a:gdLst>
                <a:gd name="T0" fmla="*/ 38 w 48"/>
                <a:gd name="T1" fmla="*/ 2 h 23"/>
                <a:gd name="T2" fmla="*/ 32 w 48"/>
                <a:gd name="T3" fmla="*/ 0 h 23"/>
                <a:gd name="T4" fmla="*/ 4 w 48"/>
                <a:gd name="T5" fmla="*/ 0 h 23"/>
                <a:gd name="T6" fmla="*/ 1 w 48"/>
                <a:gd name="T7" fmla="*/ 2 h 23"/>
                <a:gd name="T8" fmla="*/ 9 w 48"/>
                <a:gd name="T9" fmla="*/ 21 h 23"/>
                <a:gd name="T10" fmla="*/ 15 w 48"/>
                <a:gd name="T11" fmla="*/ 23 h 23"/>
                <a:gd name="T12" fmla="*/ 45 w 48"/>
                <a:gd name="T13" fmla="*/ 23 h 23"/>
                <a:gd name="T14" fmla="*/ 47 w 48"/>
                <a:gd name="T15" fmla="*/ 21 h 23"/>
                <a:gd name="T16" fmla="*/ 38 w 4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3">
                  <a:moveTo>
                    <a:pt x="38" y="2"/>
                  </a:moveTo>
                  <a:cubicBezTo>
                    <a:pt x="37" y="1"/>
                    <a:pt x="35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2"/>
                    <a:pt x="12" y="23"/>
                    <a:pt x="15" y="23"/>
                  </a:cubicBezTo>
                  <a:cubicBezTo>
                    <a:pt x="25" y="23"/>
                    <a:pt x="35" y="23"/>
                    <a:pt x="45" y="23"/>
                  </a:cubicBezTo>
                  <a:cubicBezTo>
                    <a:pt x="47" y="23"/>
                    <a:pt x="48" y="22"/>
                    <a:pt x="47" y="21"/>
                  </a:cubicBezTo>
                  <a:cubicBezTo>
                    <a:pt x="44" y="15"/>
                    <a:pt x="41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37"/>
            <p:cNvSpPr/>
            <p:nvPr/>
          </p:nvSpPr>
          <p:spPr bwMode="auto">
            <a:xfrm>
              <a:off x="7170028" y="5797247"/>
              <a:ext cx="85167" cy="39991"/>
            </a:xfrm>
            <a:custGeom>
              <a:avLst/>
              <a:gdLst>
                <a:gd name="T0" fmla="*/ 37 w 49"/>
                <a:gd name="T1" fmla="*/ 2 h 23"/>
                <a:gd name="T2" fmla="*/ 32 w 49"/>
                <a:gd name="T3" fmla="*/ 0 h 23"/>
                <a:gd name="T4" fmla="*/ 3 w 49"/>
                <a:gd name="T5" fmla="*/ 0 h 23"/>
                <a:gd name="T6" fmla="*/ 0 w 49"/>
                <a:gd name="T7" fmla="*/ 2 h 23"/>
                <a:gd name="T8" fmla="*/ 10 w 49"/>
                <a:gd name="T9" fmla="*/ 21 h 23"/>
                <a:gd name="T10" fmla="*/ 16 w 49"/>
                <a:gd name="T11" fmla="*/ 23 h 23"/>
                <a:gd name="T12" fmla="*/ 46 w 49"/>
                <a:gd name="T13" fmla="*/ 23 h 23"/>
                <a:gd name="T14" fmla="*/ 48 w 49"/>
                <a:gd name="T15" fmla="*/ 21 h 23"/>
                <a:gd name="T16" fmla="*/ 37 w 49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4" y="9"/>
                    <a:pt x="7" y="15"/>
                    <a:pt x="10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6" y="23"/>
                    <a:pt x="36" y="23"/>
                    <a:pt x="46" y="23"/>
                  </a:cubicBezTo>
                  <a:cubicBezTo>
                    <a:pt x="48" y="23"/>
                    <a:pt x="49" y="22"/>
                    <a:pt x="48" y="21"/>
                  </a:cubicBezTo>
                  <a:cubicBezTo>
                    <a:pt x="45" y="15"/>
                    <a:pt x="41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38"/>
            <p:cNvSpPr/>
            <p:nvPr/>
          </p:nvSpPr>
          <p:spPr bwMode="auto">
            <a:xfrm>
              <a:off x="6145064" y="5746147"/>
              <a:ext cx="82945" cy="42213"/>
            </a:xfrm>
            <a:custGeom>
              <a:avLst/>
              <a:gdLst>
                <a:gd name="T0" fmla="*/ 47 w 47"/>
                <a:gd name="T1" fmla="*/ 3 h 24"/>
                <a:gd name="T2" fmla="*/ 44 w 47"/>
                <a:gd name="T3" fmla="*/ 0 h 24"/>
                <a:gd name="T4" fmla="*/ 17 w 47"/>
                <a:gd name="T5" fmla="*/ 0 h 24"/>
                <a:gd name="T6" fmla="*/ 12 w 47"/>
                <a:gd name="T7" fmla="*/ 3 h 24"/>
                <a:gd name="T8" fmla="*/ 1 w 47"/>
                <a:gd name="T9" fmla="*/ 21 h 24"/>
                <a:gd name="T10" fmla="*/ 3 w 47"/>
                <a:gd name="T11" fmla="*/ 24 h 24"/>
                <a:gd name="T12" fmla="*/ 31 w 47"/>
                <a:gd name="T13" fmla="*/ 24 h 24"/>
                <a:gd name="T14" fmla="*/ 37 w 47"/>
                <a:gd name="T15" fmla="*/ 21 h 24"/>
                <a:gd name="T16" fmla="*/ 47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7" y="3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5" y="0"/>
                    <a:pt x="26" y="0"/>
                    <a:pt x="17" y="0"/>
                  </a:cubicBezTo>
                  <a:cubicBezTo>
                    <a:pt x="15" y="0"/>
                    <a:pt x="13" y="1"/>
                    <a:pt x="12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2" y="24"/>
                    <a:pt x="22" y="24"/>
                    <a:pt x="31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40" y="15"/>
                    <a:pt x="43" y="9"/>
                    <a:pt x="4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39"/>
            <p:cNvSpPr/>
            <p:nvPr/>
          </p:nvSpPr>
          <p:spPr bwMode="auto">
            <a:xfrm>
              <a:off x="6222085" y="5746147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3 w 46"/>
                <a:gd name="T3" fmla="*/ 0 h 24"/>
                <a:gd name="T4" fmla="*/ 16 w 46"/>
                <a:gd name="T5" fmla="*/ 0 h 24"/>
                <a:gd name="T6" fmla="*/ 11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2 w 46"/>
                <a:gd name="T13" fmla="*/ 24 h 24"/>
                <a:gd name="T14" fmla="*/ 37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5" y="0"/>
                    <a:pt x="16" y="0"/>
                  </a:cubicBezTo>
                  <a:cubicBezTo>
                    <a:pt x="14" y="0"/>
                    <a:pt x="12" y="1"/>
                    <a:pt x="11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7" y="23"/>
                    <a:pt x="37" y="21"/>
                  </a:cubicBezTo>
                  <a:cubicBezTo>
                    <a:pt x="40" y="15"/>
                    <a:pt x="43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40"/>
            <p:cNvSpPr/>
            <p:nvPr/>
          </p:nvSpPr>
          <p:spPr bwMode="auto">
            <a:xfrm>
              <a:off x="6301327" y="5746147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1 w 44"/>
                <a:gd name="T3" fmla="*/ 0 h 24"/>
                <a:gd name="T4" fmla="*/ 14 w 44"/>
                <a:gd name="T5" fmla="*/ 0 h 24"/>
                <a:gd name="T6" fmla="*/ 9 w 44"/>
                <a:gd name="T7" fmla="*/ 3 h 24"/>
                <a:gd name="T8" fmla="*/ 1 w 44"/>
                <a:gd name="T9" fmla="*/ 21 h 24"/>
                <a:gd name="T10" fmla="*/ 4 w 44"/>
                <a:gd name="T11" fmla="*/ 24 h 24"/>
                <a:gd name="T12" fmla="*/ 32 w 44"/>
                <a:gd name="T13" fmla="*/ 24 h 24"/>
                <a:gd name="T14" fmla="*/ 37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2" y="0"/>
                    <a:pt x="23" y="0"/>
                    <a:pt x="14" y="0"/>
                  </a:cubicBezTo>
                  <a:cubicBezTo>
                    <a:pt x="12" y="0"/>
                    <a:pt x="9" y="1"/>
                    <a:pt x="9" y="3"/>
                  </a:cubicBezTo>
                  <a:cubicBezTo>
                    <a:pt x="6" y="9"/>
                    <a:pt x="3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39" y="15"/>
                    <a:pt x="41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41"/>
            <p:cNvSpPr/>
            <p:nvPr/>
          </p:nvSpPr>
          <p:spPr bwMode="auto">
            <a:xfrm>
              <a:off x="6379828" y="5746147"/>
              <a:ext cx="74058" cy="42213"/>
            </a:xfrm>
            <a:custGeom>
              <a:avLst/>
              <a:gdLst>
                <a:gd name="T0" fmla="*/ 41 w 42"/>
                <a:gd name="T1" fmla="*/ 3 h 24"/>
                <a:gd name="T2" fmla="*/ 38 w 42"/>
                <a:gd name="T3" fmla="*/ 0 h 24"/>
                <a:gd name="T4" fmla="*/ 11 w 42"/>
                <a:gd name="T5" fmla="*/ 0 h 24"/>
                <a:gd name="T6" fmla="*/ 7 w 42"/>
                <a:gd name="T7" fmla="*/ 3 h 24"/>
                <a:gd name="T8" fmla="*/ 0 w 42"/>
                <a:gd name="T9" fmla="*/ 21 h 24"/>
                <a:gd name="T10" fmla="*/ 3 w 42"/>
                <a:gd name="T11" fmla="*/ 24 h 24"/>
                <a:gd name="T12" fmla="*/ 32 w 42"/>
                <a:gd name="T13" fmla="*/ 24 h 24"/>
                <a:gd name="T14" fmla="*/ 36 w 42"/>
                <a:gd name="T15" fmla="*/ 21 h 24"/>
                <a:gd name="T16" fmla="*/ 41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1" y="3"/>
                  </a:moveTo>
                  <a:cubicBezTo>
                    <a:pt x="42" y="1"/>
                    <a:pt x="41" y="0"/>
                    <a:pt x="38" y="0"/>
                  </a:cubicBezTo>
                  <a:cubicBezTo>
                    <a:pt x="29" y="0"/>
                    <a:pt x="20" y="0"/>
                    <a:pt x="11" y="0"/>
                  </a:cubicBezTo>
                  <a:cubicBezTo>
                    <a:pt x="9" y="0"/>
                    <a:pt x="7" y="1"/>
                    <a:pt x="7" y="3"/>
                  </a:cubicBezTo>
                  <a:cubicBezTo>
                    <a:pt x="5" y="9"/>
                    <a:pt x="2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8" y="15"/>
                    <a:pt x="40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42"/>
            <p:cNvSpPr/>
            <p:nvPr/>
          </p:nvSpPr>
          <p:spPr bwMode="auto">
            <a:xfrm>
              <a:off x="6459070" y="5746147"/>
              <a:ext cx="69615" cy="42213"/>
            </a:xfrm>
            <a:custGeom>
              <a:avLst/>
              <a:gdLst>
                <a:gd name="T0" fmla="*/ 39 w 40"/>
                <a:gd name="T1" fmla="*/ 3 h 24"/>
                <a:gd name="T2" fmla="*/ 36 w 40"/>
                <a:gd name="T3" fmla="*/ 0 h 24"/>
                <a:gd name="T4" fmla="*/ 9 w 40"/>
                <a:gd name="T5" fmla="*/ 0 h 24"/>
                <a:gd name="T6" fmla="*/ 5 w 40"/>
                <a:gd name="T7" fmla="*/ 3 h 24"/>
                <a:gd name="T8" fmla="*/ 0 w 40"/>
                <a:gd name="T9" fmla="*/ 21 h 24"/>
                <a:gd name="T10" fmla="*/ 3 w 40"/>
                <a:gd name="T11" fmla="*/ 24 h 24"/>
                <a:gd name="T12" fmla="*/ 32 w 40"/>
                <a:gd name="T13" fmla="*/ 24 h 24"/>
                <a:gd name="T14" fmla="*/ 36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40" y="1"/>
                    <a:pt x="38" y="0"/>
                    <a:pt x="36" y="0"/>
                  </a:cubicBezTo>
                  <a:cubicBezTo>
                    <a:pt x="27" y="0"/>
                    <a:pt x="18" y="0"/>
                    <a:pt x="9" y="0"/>
                  </a:cubicBezTo>
                  <a:cubicBezTo>
                    <a:pt x="7" y="0"/>
                    <a:pt x="5" y="1"/>
                    <a:pt x="5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7" y="15"/>
                    <a:pt x="38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43"/>
            <p:cNvSpPr/>
            <p:nvPr/>
          </p:nvSpPr>
          <p:spPr bwMode="auto">
            <a:xfrm>
              <a:off x="6536091" y="5746147"/>
              <a:ext cx="66652" cy="42213"/>
            </a:xfrm>
            <a:custGeom>
              <a:avLst/>
              <a:gdLst>
                <a:gd name="T0" fmla="*/ 38 w 38"/>
                <a:gd name="T1" fmla="*/ 3 h 24"/>
                <a:gd name="T2" fmla="*/ 35 w 38"/>
                <a:gd name="T3" fmla="*/ 0 h 24"/>
                <a:gd name="T4" fmla="*/ 8 w 38"/>
                <a:gd name="T5" fmla="*/ 0 h 24"/>
                <a:gd name="T6" fmla="*/ 4 w 38"/>
                <a:gd name="T7" fmla="*/ 3 h 24"/>
                <a:gd name="T8" fmla="*/ 0 w 38"/>
                <a:gd name="T9" fmla="*/ 21 h 24"/>
                <a:gd name="T10" fmla="*/ 4 w 38"/>
                <a:gd name="T11" fmla="*/ 24 h 24"/>
                <a:gd name="T12" fmla="*/ 32 w 38"/>
                <a:gd name="T13" fmla="*/ 24 h 24"/>
                <a:gd name="T14" fmla="*/ 37 w 38"/>
                <a:gd name="T15" fmla="*/ 21 h 24"/>
                <a:gd name="T16" fmla="*/ 38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8" y="3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7" y="0"/>
                    <a:pt x="8" y="0"/>
                  </a:cubicBezTo>
                  <a:cubicBezTo>
                    <a:pt x="6" y="0"/>
                    <a:pt x="4" y="1"/>
                    <a:pt x="4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5" y="24"/>
                    <a:pt x="36" y="23"/>
                    <a:pt x="37" y="21"/>
                  </a:cubicBezTo>
                  <a:cubicBezTo>
                    <a:pt x="37" y="15"/>
                    <a:pt x="38" y="9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44"/>
            <p:cNvSpPr/>
            <p:nvPr/>
          </p:nvSpPr>
          <p:spPr bwMode="auto">
            <a:xfrm>
              <a:off x="6614592" y="5746147"/>
              <a:ext cx="62949" cy="42213"/>
            </a:xfrm>
            <a:custGeom>
              <a:avLst/>
              <a:gdLst>
                <a:gd name="T0" fmla="*/ 36 w 36"/>
                <a:gd name="T1" fmla="*/ 3 h 24"/>
                <a:gd name="T2" fmla="*/ 33 w 36"/>
                <a:gd name="T3" fmla="*/ 0 h 24"/>
                <a:gd name="T4" fmla="*/ 5 w 36"/>
                <a:gd name="T5" fmla="*/ 0 h 24"/>
                <a:gd name="T6" fmla="*/ 2 w 36"/>
                <a:gd name="T7" fmla="*/ 3 h 24"/>
                <a:gd name="T8" fmla="*/ 0 w 36"/>
                <a:gd name="T9" fmla="*/ 21 h 24"/>
                <a:gd name="T10" fmla="*/ 4 w 36"/>
                <a:gd name="T11" fmla="*/ 24 h 24"/>
                <a:gd name="T12" fmla="*/ 32 w 36"/>
                <a:gd name="T13" fmla="*/ 24 h 24"/>
                <a:gd name="T14" fmla="*/ 36 w 36"/>
                <a:gd name="T15" fmla="*/ 21 h 24"/>
                <a:gd name="T16" fmla="*/ 36 w 3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4">
                  <a:moveTo>
                    <a:pt x="36" y="3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4" y="0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6" y="15"/>
                    <a:pt x="36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45"/>
            <p:cNvSpPr/>
            <p:nvPr/>
          </p:nvSpPr>
          <p:spPr bwMode="auto">
            <a:xfrm>
              <a:off x="6691613" y="5746147"/>
              <a:ext cx="65171" cy="42213"/>
            </a:xfrm>
            <a:custGeom>
              <a:avLst/>
              <a:gdLst>
                <a:gd name="T0" fmla="*/ 35 w 37"/>
                <a:gd name="T1" fmla="*/ 3 h 24"/>
                <a:gd name="T2" fmla="*/ 31 w 37"/>
                <a:gd name="T3" fmla="*/ 0 h 24"/>
                <a:gd name="T4" fmla="*/ 4 w 37"/>
                <a:gd name="T5" fmla="*/ 0 h 24"/>
                <a:gd name="T6" fmla="*/ 0 w 37"/>
                <a:gd name="T7" fmla="*/ 3 h 24"/>
                <a:gd name="T8" fmla="*/ 1 w 37"/>
                <a:gd name="T9" fmla="*/ 21 h 24"/>
                <a:gd name="T10" fmla="*/ 5 w 37"/>
                <a:gd name="T11" fmla="*/ 24 h 24"/>
                <a:gd name="T12" fmla="*/ 33 w 37"/>
                <a:gd name="T13" fmla="*/ 24 h 24"/>
                <a:gd name="T14" fmla="*/ 37 w 37"/>
                <a:gd name="T15" fmla="*/ 21 h 24"/>
                <a:gd name="T16" fmla="*/ 35 w 3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1" y="15"/>
                    <a:pt x="1" y="21"/>
                  </a:cubicBezTo>
                  <a:cubicBezTo>
                    <a:pt x="1" y="23"/>
                    <a:pt x="2" y="24"/>
                    <a:pt x="5" y="24"/>
                  </a:cubicBezTo>
                  <a:cubicBezTo>
                    <a:pt x="14" y="24"/>
                    <a:pt x="23" y="24"/>
                    <a:pt x="33" y="24"/>
                  </a:cubicBezTo>
                  <a:cubicBezTo>
                    <a:pt x="35" y="24"/>
                    <a:pt x="37" y="23"/>
                    <a:pt x="37" y="21"/>
                  </a:cubicBezTo>
                  <a:cubicBezTo>
                    <a:pt x="36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46"/>
            <p:cNvSpPr/>
            <p:nvPr/>
          </p:nvSpPr>
          <p:spPr bwMode="auto">
            <a:xfrm>
              <a:off x="6767152" y="5746147"/>
              <a:ext cx="66652" cy="42213"/>
            </a:xfrm>
            <a:custGeom>
              <a:avLst/>
              <a:gdLst>
                <a:gd name="T0" fmla="*/ 35 w 38"/>
                <a:gd name="T1" fmla="*/ 3 h 24"/>
                <a:gd name="T2" fmla="*/ 31 w 38"/>
                <a:gd name="T3" fmla="*/ 0 h 24"/>
                <a:gd name="T4" fmla="*/ 4 w 38"/>
                <a:gd name="T5" fmla="*/ 0 h 24"/>
                <a:gd name="T6" fmla="*/ 0 w 38"/>
                <a:gd name="T7" fmla="*/ 3 h 24"/>
                <a:gd name="T8" fmla="*/ 2 w 38"/>
                <a:gd name="T9" fmla="*/ 21 h 24"/>
                <a:gd name="T10" fmla="*/ 6 w 38"/>
                <a:gd name="T11" fmla="*/ 24 h 24"/>
                <a:gd name="T12" fmla="*/ 35 w 38"/>
                <a:gd name="T13" fmla="*/ 24 h 24"/>
                <a:gd name="T14" fmla="*/ 38 w 38"/>
                <a:gd name="T15" fmla="*/ 21 h 24"/>
                <a:gd name="T16" fmla="*/ 35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1" y="9"/>
                    <a:pt x="2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6" y="24"/>
                    <a:pt x="25" y="24"/>
                    <a:pt x="35" y="24"/>
                  </a:cubicBezTo>
                  <a:cubicBezTo>
                    <a:pt x="37" y="24"/>
                    <a:pt x="38" y="23"/>
                    <a:pt x="38" y="21"/>
                  </a:cubicBezTo>
                  <a:cubicBezTo>
                    <a:pt x="37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47"/>
            <p:cNvSpPr/>
            <p:nvPr/>
          </p:nvSpPr>
          <p:spPr bwMode="auto">
            <a:xfrm>
              <a:off x="6841950" y="5746147"/>
              <a:ext cx="70355" cy="42213"/>
            </a:xfrm>
            <a:custGeom>
              <a:avLst/>
              <a:gdLst>
                <a:gd name="T0" fmla="*/ 35 w 40"/>
                <a:gd name="T1" fmla="*/ 3 h 24"/>
                <a:gd name="T2" fmla="*/ 31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4 w 40"/>
                <a:gd name="T9" fmla="*/ 21 h 24"/>
                <a:gd name="T10" fmla="*/ 8 w 40"/>
                <a:gd name="T11" fmla="*/ 24 h 24"/>
                <a:gd name="T12" fmla="*/ 37 w 40"/>
                <a:gd name="T13" fmla="*/ 24 h 24"/>
                <a:gd name="T14" fmla="*/ 40 w 40"/>
                <a:gd name="T15" fmla="*/ 21 h 24"/>
                <a:gd name="T16" fmla="*/ 35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3" y="15"/>
                    <a:pt x="4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8" y="24"/>
                    <a:pt x="27" y="24"/>
                    <a:pt x="37" y="24"/>
                  </a:cubicBezTo>
                  <a:cubicBezTo>
                    <a:pt x="39" y="24"/>
                    <a:pt x="40" y="23"/>
                    <a:pt x="40" y="21"/>
                  </a:cubicBezTo>
                  <a:cubicBezTo>
                    <a:pt x="38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48"/>
            <p:cNvSpPr/>
            <p:nvPr/>
          </p:nvSpPr>
          <p:spPr bwMode="auto">
            <a:xfrm>
              <a:off x="6917490" y="5746147"/>
              <a:ext cx="73317" cy="42213"/>
            </a:xfrm>
            <a:custGeom>
              <a:avLst/>
              <a:gdLst>
                <a:gd name="T0" fmla="*/ 35 w 42"/>
                <a:gd name="T1" fmla="*/ 3 h 24"/>
                <a:gd name="T2" fmla="*/ 30 w 42"/>
                <a:gd name="T3" fmla="*/ 0 h 24"/>
                <a:gd name="T4" fmla="*/ 3 w 42"/>
                <a:gd name="T5" fmla="*/ 0 h 24"/>
                <a:gd name="T6" fmla="*/ 0 w 42"/>
                <a:gd name="T7" fmla="*/ 3 h 24"/>
                <a:gd name="T8" fmla="*/ 5 w 42"/>
                <a:gd name="T9" fmla="*/ 21 h 24"/>
                <a:gd name="T10" fmla="*/ 10 w 42"/>
                <a:gd name="T11" fmla="*/ 24 h 24"/>
                <a:gd name="T12" fmla="*/ 38 w 42"/>
                <a:gd name="T13" fmla="*/ 24 h 24"/>
                <a:gd name="T14" fmla="*/ 41 w 42"/>
                <a:gd name="T15" fmla="*/ 21 h 24"/>
                <a:gd name="T16" fmla="*/ 35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4" y="15"/>
                    <a:pt x="5" y="21"/>
                  </a:cubicBezTo>
                  <a:cubicBezTo>
                    <a:pt x="6" y="23"/>
                    <a:pt x="8" y="24"/>
                    <a:pt x="10" y="24"/>
                  </a:cubicBezTo>
                  <a:cubicBezTo>
                    <a:pt x="19" y="24"/>
                    <a:pt x="29" y="24"/>
                    <a:pt x="38" y="24"/>
                  </a:cubicBezTo>
                  <a:cubicBezTo>
                    <a:pt x="40" y="24"/>
                    <a:pt x="42" y="23"/>
                    <a:pt x="41" y="21"/>
                  </a:cubicBezTo>
                  <a:cubicBezTo>
                    <a:pt x="39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49"/>
            <p:cNvSpPr/>
            <p:nvPr/>
          </p:nvSpPr>
          <p:spPr bwMode="auto">
            <a:xfrm>
              <a:off x="6993029" y="5746147"/>
              <a:ext cx="77020" cy="42213"/>
            </a:xfrm>
            <a:custGeom>
              <a:avLst/>
              <a:gdLst>
                <a:gd name="T0" fmla="*/ 35 w 44"/>
                <a:gd name="T1" fmla="*/ 3 h 24"/>
                <a:gd name="T2" fmla="*/ 30 w 44"/>
                <a:gd name="T3" fmla="*/ 0 h 24"/>
                <a:gd name="T4" fmla="*/ 3 w 44"/>
                <a:gd name="T5" fmla="*/ 0 h 24"/>
                <a:gd name="T6" fmla="*/ 0 w 44"/>
                <a:gd name="T7" fmla="*/ 3 h 24"/>
                <a:gd name="T8" fmla="*/ 7 w 44"/>
                <a:gd name="T9" fmla="*/ 21 h 24"/>
                <a:gd name="T10" fmla="*/ 12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5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5" y="15"/>
                    <a:pt x="7" y="21"/>
                  </a:cubicBezTo>
                  <a:cubicBezTo>
                    <a:pt x="7" y="23"/>
                    <a:pt x="10" y="24"/>
                    <a:pt x="12" y="24"/>
                  </a:cubicBezTo>
                  <a:cubicBezTo>
                    <a:pt x="21" y="24"/>
                    <a:pt x="31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0" y="15"/>
                    <a:pt x="38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50"/>
            <p:cNvSpPr/>
            <p:nvPr/>
          </p:nvSpPr>
          <p:spPr bwMode="auto">
            <a:xfrm>
              <a:off x="7066346" y="5746147"/>
              <a:ext cx="80723" cy="42213"/>
            </a:xfrm>
            <a:custGeom>
              <a:avLst/>
              <a:gdLst>
                <a:gd name="T0" fmla="*/ 36 w 46"/>
                <a:gd name="T1" fmla="*/ 3 h 24"/>
                <a:gd name="T2" fmla="*/ 31 w 46"/>
                <a:gd name="T3" fmla="*/ 0 h 24"/>
                <a:gd name="T4" fmla="*/ 4 w 46"/>
                <a:gd name="T5" fmla="*/ 0 h 24"/>
                <a:gd name="T6" fmla="*/ 1 w 46"/>
                <a:gd name="T7" fmla="*/ 3 h 24"/>
                <a:gd name="T8" fmla="*/ 9 w 46"/>
                <a:gd name="T9" fmla="*/ 21 h 24"/>
                <a:gd name="T10" fmla="*/ 14 w 46"/>
                <a:gd name="T11" fmla="*/ 24 h 24"/>
                <a:gd name="T12" fmla="*/ 43 w 46"/>
                <a:gd name="T13" fmla="*/ 24 h 24"/>
                <a:gd name="T14" fmla="*/ 45 w 46"/>
                <a:gd name="T15" fmla="*/ 21 h 24"/>
                <a:gd name="T16" fmla="*/ 3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36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4" y="9"/>
                    <a:pt x="7" y="15"/>
                    <a:pt x="9" y="21"/>
                  </a:cubicBezTo>
                  <a:cubicBezTo>
                    <a:pt x="10" y="23"/>
                    <a:pt x="12" y="24"/>
                    <a:pt x="14" y="24"/>
                  </a:cubicBezTo>
                  <a:cubicBezTo>
                    <a:pt x="24" y="24"/>
                    <a:pt x="33" y="24"/>
                    <a:pt x="43" y="24"/>
                  </a:cubicBezTo>
                  <a:cubicBezTo>
                    <a:pt x="45" y="24"/>
                    <a:pt x="46" y="23"/>
                    <a:pt x="45" y="21"/>
                  </a:cubicBezTo>
                  <a:cubicBezTo>
                    <a:pt x="42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51"/>
            <p:cNvSpPr/>
            <p:nvPr/>
          </p:nvSpPr>
          <p:spPr bwMode="auto">
            <a:xfrm>
              <a:off x="7141886" y="5746147"/>
              <a:ext cx="83686" cy="42213"/>
            </a:xfrm>
            <a:custGeom>
              <a:avLst/>
              <a:gdLst>
                <a:gd name="T0" fmla="*/ 36 w 48"/>
                <a:gd name="T1" fmla="*/ 3 h 24"/>
                <a:gd name="T2" fmla="*/ 30 w 48"/>
                <a:gd name="T3" fmla="*/ 0 h 24"/>
                <a:gd name="T4" fmla="*/ 3 w 48"/>
                <a:gd name="T5" fmla="*/ 0 h 24"/>
                <a:gd name="T6" fmla="*/ 1 w 48"/>
                <a:gd name="T7" fmla="*/ 3 h 24"/>
                <a:gd name="T8" fmla="*/ 11 w 48"/>
                <a:gd name="T9" fmla="*/ 21 h 24"/>
                <a:gd name="T10" fmla="*/ 16 w 48"/>
                <a:gd name="T11" fmla="*/ 24 h 24"/>
                <a:gd name="T12" fmla="*/ 45 w 48"/>
                <a:gd name="T13" fmla="*/ 24 h 24"/>
                <a:gd name="T14" fmla="*/ 47 w 48"/>
                <a:gd name="T15" fmla="*/ 21 h 24"/>
                <a:gd name="T16" fmla="*/ 36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36" y="3"/>
                  </a:moveTo>
                  <a:cubicBezTo>
                    <a:pt x="35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8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6" y="24"/>
                    <a:pt x="35" y="24"/>
                    <a:pt x="45" y="24"/>
                  </a:cubicBezTo>
                  <a:cubicBezTo>
                    <a:pt x="47" y="24"/>
                    <a:pt x="48" y="23"/>
                    <a:pt x="47" y="21"/>
                  </a:cubicBezTo>
                  <a:cubicBezTo>
                    <a:pt x="43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52"/>
            <p:cNvSpPr/>
            <p:nvPr/>
          </p:nvSpPr>
          <p:spPr bwMode="auto">
            <a:xfrm>
              <a:off x="6175428" y="5697269"/>
              <a:ext cx="79983" cy="40732"/>
            </a:xfrm>
            <a:custGeom>
              <a:avLst/>
              <a:gdLst>
                <a:gd name="T0" fmla="*/ 45 w 46"/>
                <a:gd name="T1" fmla="*/ 2 h 23"/>
                <a:gd name="T2" fmla="*/ 43 w 46"/>
                <a:gd name="T3" fmla="*/ 0 h 23"/>
                <a:gd name="T4" fmla="*/ 17 w 46"/>
                <a:gd name="T5" fmla="*/ 0 h 23"/>
                <a:gd name="T6" fmla="*/ 12 w 46"/>
                <a:gd name="T7" fmla="*/ 2 h 23"/>
                <a:gd name="T8" fmla="*/ 1 w 46"/>
                <a:gd name="T9" fmla="*/ 21 h 23"/>
                <a:gd name="T10" fmla="*/ 3 w 46"/>
                <a:gd name="T11" fmla="*/ 23 h 23"/>
                <a:gd name="T12" fmla="*/ 30 w 46"/>
                <a:gd name="T13" fmla="*/ 23 h 23"/>
                <a:gd name="T14" fmla="*/ 35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6" y="0"/>
                    <a:pt x="17" y="0"/>
                  </a:cubicBezTo>
                  <a:cubicBezTo>
                    <a:pt x="16" y="0"/>
                    <a:pt x="13" y="1"/>
                    <a:pt x="12" y="2"/>
                  </a:cubicBezTo>
                  <a:cubicBezTo>
                    <a:pt x="9" y="8"/>
                    <a:pt x="5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5" y="21"/>
                  </a:cubicBezTo>
                  <a:cubicBezTo>
                    <a:pt x="38" y="15"/>
                    <a:pt x="42" y="8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/>
            <p:nvPr/>
          </p:nvSpPr>
          <p:spPr bwMode="auto">
            <a:xfrm>
              <a:off x="6248746" y="5697269"/>
              <a:ext cx="77020" cy="40732"/>
            </a:xfrm>
            <a:custGeom>
              <a:avLst/>
              <a:gdLst>
                <a:gd name="T0" fmla="*/ 44 w 44"/>
                <a:gd name="T1" fmla="*/ 2 h 23"/>
                <a:gd name="T2" fmla="*/ 41 w 44"/>
                <a:gd name="T3" fmla="*/ 0 h 23"/>
                <a:gd name="T4" fmla="*/ 16 w 44"/>
                <a:gd name="T5" fmla="*/ 0 h 23"/>
                <a:gd name="T6" fmla="*/ 11 w 44"/>
                <a:gd name="T7" fmla="*/ 2 h 23"/>
                <a:gd name="T8" fmla="*/ 1 w 44"/>
                <a:gd name="T9" fmla="*/ 21 h 23"/>
                <a:gd name="T10" fmla="*/ 3 w 44"/>
                <a:gd name="T11" fmla="*/ 23 h 23"/>
                <a:gd name="T12" fmla="*/ 30 w 44"/>
                <a:gd name="T13" fmla="*/ 23 h 23"/>
                <a:gd name="T14" fmla="*/ 35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3" y="0"/>
                    <a:pt x="24" y="0"/>
                    <a:pt x="16" y="0"/>
                  </a:cubicBezTo>
                  <a:cubicBezTo>
                    <a:pt x="14" y="0"/>
                    <a:pt x="12" y="1"/>
                    <a:pt x="11" y="2"/>
                  </a:cubicBezTo>
                  <a:cubicBezTo>
                    <a:pt x="8" y="8"/>
                    <a:pt x="4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5" y="22"/>
                    <a:pt x="35" y="21"/>
                  </a:cubicBezTo>
                  <a:cubicBezTo>
                    <a:pt x="38" y="15"/>
                    <a:pt x="41" y="8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54"/>
            <p:cNvSpPr/>
            <p:nvPr/>
          </p:nvSpPr>
          <p:spPr bwMode="auto">
            <a:xfrm>
              <a:off x="6324285" y="5697269"/>
              <a:ext cx="71836" cy="40732"/>
            </a:xfrm>
            <a:custGeom>
              <a:avLst/>
              <a:gdLst>
                <a:gd name="T0" fmla="*/ 41 w 41"/>
                <a:gd name="T1" fmla="*/ 2 h 23"/>
                <a:gd name="T2" fmla="*/ 38 w 41"/>
                <a:gd name="T3" fmla="*/ 0 h 23"/>
                <a:gd name="T4" fmla="*/ 13 w 41"/>
                <a:gd name="T5" fmla="*/ 0 h 23"/>
                <a:gd name="T6" fmla="*/ 8 w 41"/>
                <a:gd name="T7" fmla="*/ 2 h 23"/>
                <a:gd name="T8" fmla="*/ 0 w 41"/>
                <a:gd name="T9" fmla="*/ 21 h 23"/>
                <a:gd name="T10" fmla="*/ 3 w 41"/>
                <a:gd name="T11" fmla="*/ 23 h 23"/>
                <a:gd name="T12" fmla="*/ 30 w 41"/>
                <a:gd name="T13" fmla="*/ 23 h 23"/>
                <a:gd name="T14" fmla="*/ 34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40" y="0"/>
                    <a:pt x="38" y="0"/>
                  </a:cubicBezTo>
                  <a:cubicBezTo>
                    <a:pt x="30" y="0"/>
                    <a:pt x="21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8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9" y="8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55"/>
            <p:cNvSpPr/>
            <p:nvPr/>
          </p:nvSpPr>
          <p:spPr bwMode="auto">
            <a:xfrm>
              <a:off x="6397602" y="5697269"/>
              <a:ext cx="69615" cy="40732"/>
            </a:xfrm>
            <a:custGeom>
              <a:avLst/>
              <a:gdLst>
                <a:gd name="T0" fmla="*/ 39 w 40"/>
                <a:gd name="T1" fmla="*/ 2 h 23"/>
                <a:gd name="T2" fmla="*/ 37 w 40"/>
                <a:gd name="T3" fmla="*/ 0 h 23"/>
                <a:gd name="T4" fmla="*/ 11 w 40"/>
                <a:gd name="T5" fmla="*/ 0 h 23"/>
                <a:gd name="T6" fmla="*/ 7 w 40"/>
                <a:gd name="T7" fmla="*/ 2 h 23"/>
                <a:gd name="T8" fmla="*/ 0 w 40"/>
                <a:gd name="T9" fmla="*/ 21 h 23"/>
                <a:gd name="T10" fmla="*/ 3 w 40"/>
                <a:gd name="T11" fmla="*/ 23 h 23"/>
                <a:gd name="T12" fmla="*/ 30 w 40"/>
                <a:gd name="T13" fmla="*/ 23 h 23"/>
                <a:gd name="T14" fmla="*/ 34 w 40"/>
                <a:gd name="T15" fmla="*/ 21 h 23"/>
                <a:gd name="T16" fmla="*/ 39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9" y="2"/>
                  </a:moveTo>
                  <a:cubicBezTo>
                    <a:pt x="40" y="1"/>
                    <a:pt x="38" y="0"/>
                    <a:pt x="37" y="0"/>
                  </a:cubicBezTo>
                  <a:cubicBezTo>
                    <a:pt x="28" y="0"/>
                    <a:pt x="19" y="0"/>
                    <a:pt x="11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4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8" y="8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56"/>
            <p:cNvSpPr/>
            <p:nvPr/>
          </p:nvSpPr>
          <p:spPr bwMode="auto">
            <a:xfrm>
              <a:off x="6470920" y="5697269"/>
              <a:ext cx="66652" cy="40732"/>
            </a:xfrm>
            <a:custGeom>
              <a:avLst/>
              <a:gdLst>
                <a:gd name="T0" fmla="*/ 38 w 38"/>
                <a:gd name="T1" fmla="*/ 2 h 23"/>
                <a:gd name="T2" fmla="*/ 35 w 38"/>
                <a:gd name="T3" fmla="*/ 0 h 23"/>
                <a:gd name="T4" fmla="*/ 9 w 38"/>
                <a:gd name="T5" fmla="*/ 0 h 23"/>
                <a:gd name="T6" fmla="*/ 5 w 38"/>
                <a:gd name="T7" fmla="*/ 2 h 23"/>
                <a:gd name="T8" fmla="*/ 0 w 38"/>
                <a:gd name="T9" fmla="*/ 21 h 23"/>
                <a:gd name="T10" fmla="*/ 3 w 38"/>
                <a:gd name="T11" fmla="*/ 23 h 23"/>
                <a:gd name="T12" fmla="*/ 30 w 38"/>
                <a:gd name="T13" fmla="*/ 23 h 23"/>
                <a:gd name="T14" fmla="*/ 34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8" y="0"/>
                    <a:pt x="9" y="0"/>
                  </a:cubicBezTo>
                  <a:cubicBezTo>
                    <a:pt x="7" y="0"/>
                    <a:pt x="5" y="1"/>
                    <a:pt x="5" y="2"/>
                  </a:cubicBezTo>
                  <a:cubicBezTo>
                    <a:pt x="3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7" y="8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57"/>
            <p:cNvSpPr/>
            <p:nvPr/>
          </p:nvSpPr>
          <p:spPr bwMode="auto">
            <a:xfrm>
              <a:off x="6544237" y="5697269"/>
              <a:ext cx="63690" cy="40732"/>
            </a:xfrm>
            <a:custGeom>
              <a:avLst/>
              <a:gdLst>
                <a:gd name="T0" fmla="*/ 36 w 36"/>
                <a:gd name="T1" fmla="*/ 2 h 23"/>
                <a:gd name="T2" fmla="*/ 33 w 36"/>
                <a:gd name="T3" fmla="*/ 0 h 23"/>
                <a:gd name="T4" fmla="*/ 7 w 36"/>
                <a:gd name="T5" fmla="*/ 0 h 23"/>
                <a:gd name="T6" fmla="*/ 3 w 36"/>
                <a:gd name="T7" fmla="*/ 2 h 23"/>
                <a:gd name="T8" fmla="*/ 0 w 36"/>
                <a:gd name="T9" fmla="*/ 21 h 23"/>
                <a:gd name="T10" fmla="*/ 4 w 36"/>
                <a:gd name="T11" fmla="*/ 23 h 23"/>
                <a:gd name="T12" fmla="*/ 30 w 36"/>
                <a:gd name="T13" fmla="*/ 23 h 23"/>
                <a:gd name="T14" fmla="*/ 34 w 36"/>
                <a:gd name="T15" fmla="*/ 21 h 23"/>
                <a:gd name="T16" fmla="*/ 36 w 3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6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2" y="8"/>
                    <a:pt x="1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5" y="8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58"/>
            <p:cNvSpPr/>
            <p:nvPr/>
          </p:nvSpPr>
          <p:spPr bwMode="auto">
            <a:xfrm>
              <a:off x="6618295" y="5697269"/>
              <a:ext cx="61468" cy="40732"/>
            </a:xfrm>
            <a:custGeom>
              <a:avLst/>
              <a:gdLst>
                <a:gd name="T0" fmla="*/ 34 w 35"/>
                <a:gd name="T1" fmla="*/ 2 h 23"/>
                <a:gd name="T2" fmla="*/ 31 w 35"/>
                <a:gd name="T3" fmla="*/ 0 h 23"/>
                <a:gd name="T4" fmla="*/ 5 w 35"/>
                <a:gd name="T5" fmla="*/ 0 h 23"/>
                <a:gd name="T6" fmla="*/ 2 w 35"/>
                <a:gd name="T7" fmla="*/ 2 h 23"/>
                <a:gd name="T8" fmla="*/ 0 w 35"/>
                <a:gd name="T9" fmla="*/ 21 h 23"/>
                <a:gd name="T10" fmla="*/ 4 w 35"/>
                <a:gd name="T11" fmla="*/ 23 h 23"/>
                <a:gd name="T12" fmla="*/ 31 w 35"/>
                <a:gd name="T13" fmla="*/ 23 h 23"/>
                <a:gd name="T14" fmla="*/ 34 w 35"/>
                <a:gd name="T15" fmla="*/ 21 h 23"/>
                <a:gd name="T16" fmla="*/ 34 w 3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23">
                  <a:moveTo>
                    <a:pt x="34" y="2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3" y="0"/>
                    <a:pt x="14" y="0"/>
                    <a:pt x="5" y="0"/>
                  </a:cubicBezTo>
                  <a:cubicBezTo>
                    <a:pt x="4" y="0"/>
                    <a:pt x="2" y="1"/>
                    <a:pt x="2" y="2"/>
                  </a:cubicBezTo>
                  <a:cubicBezTo>
                    <a:pt x="1" y="8"/>
                    <a:pt x="1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4" y="8"/>
                    <a:pt x="3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59"/>
            <p:cNvSpPr/>
            <p:nvPr/>
          </p:nvSpPr>
          <p:spPr bwMode="auto">
            <a:xfrm>
              <a:off x="6691613" y="5697269"/>
              <a:ext cx="59246" cy="40732"/>
            </a:xfrm>
            <a:custGeom>
              <a:avLst/>
              <a:gdLst>
                <a:gd name="T0" fmla="*/ 33 w 34"/>
                <a:gd name="T1" fmla="*/ 2 h 23"/>
                <a:gd name="T2" fmla="*/ 29 w 34"/>
                <a:gd name="T3" fmla="*/ 0 h 23"/>
                <a:gd name="T4" fmla="*/ 4 w 34"/>
                <a:gd name="T5" fmla="*/ 0 h 23"/>
                <a:gd name="T6" fmla="*/ 0 w 34"/>
                <a:gd name="T7" fmla="*/ 2 h 23"/>
                <a:gd name="T8" fmla="*/ 0 w 34"/>
                <a:gd name="T9" fmla="*/ 21 h 23"/>
                <a:gd name="T10" fmla="*/ 4 w 34"/>
                <a:gd name="T11" fmla="*/ 23 h 23"/>
                <a:gd name="T12" fmla="*/ 31 w 34"/>
                <a:gd name="T13" fmla="*/ 23 h 23"/>
                <a:gd name="T14" fmla="*/ 34 w 34"/>
                <a:gd name="T15" fmla="*/ 21 h 23"/>
                <a:gd name="T16" fmla="*/ 33 w 3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8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3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60"/>
            <p:cNvSpPr/>
            <p:nvPr/>
          </p:nvSpPr>
          <p:spPr bwMode="auto">
            <a:xfrm>
              <a:off x="6761968" y="5697269"/>
              <a:ext cx="64430" cy="40732"/>
            </a:xfrm>
            <a:custGeom>
              <a:avLst/>
              <a:gdLst>
                <a:gd name="T0" fmla="*/ 33 w 37"/>
                <a:gd name="T1" fmla="*/ 2 h 23"/>
                <a:gd name="T2" fmla="*/ 29 w 37"/>
                <a:gd name="T3" fmla="*/ 0 h 23"/>
                <a:gd name="T4" fmla="*/ 4 w 37"/>
                <a:gd name="T5" fmla="*/ 0 h 23"/>
                <a:gd name="T6" fmla="*/ 1 w 37"/>
                <a:gd name="T7" fmla="*/ 2 h 23"/>
                <a:gd name="T8" fmla="*/ 2 w 37"/>
                <a:gd name="T9" fmla="*/ 21 h 23"/>
                <a:gd name="T10" fmla="*/ 6 w 37"/>
                <a:gd name="T11" fmla="*/ 23 h 23"/>
                <a:gd name="T12" fmla="*/ 33 w 37"/>
                <a:gd name="T13" fmla="*/ 23 h 23"/>
                <a:gd name="T14" fmla="*/ 36 w 37"/>
                <a:gd name="T15" fmla="*/ 21 h 23"/>
                <a:gd name="T16" fmla="*/ 33 w 3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8"/>
                    <a:pt x="2" y="15"/>
                    <a:pt x="2" y="21"/>
                  </a:cubicBezTo>
                  <a:cubicBezTo>
                    <a:pt x="3" y="22"/>
                    <a:pt x="4" y="23"/>
                    <a:pt x="6" y="23"/>
                  </a:cubicBezTo>
                  <a:cubicBezTo>
                    <a:pt x="15" y="23"/>
                    <a:pt x="24" y="23"/>
                    <a:pt x="33" y="23"/>
                  </a:cubicBezTo>
                  <a:cubicBezTo>
                    <a:pt x="35" y="23"/>
                    <a:pt x="37" y="22"/>
                    <a:pt x="36" y="21"/>
                  </a:cubicBezTo>
                  <a:cubicBezTo>
                    <a:pt x="35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1"/>
            <p:cNvSpPr/>
            <p:nvPr/>
          </p:nvSpPr>
          <p:spPr bwMode="auto">
            <a:xfrm>
              <a:off x="6833804" y="5697269"/>
              <a:ext cx="65912" cy="40732"/>
            </a:xfrm>
            <a:custGeom>
              <a:avLst/>
              <a:gdLst>
                <a:gd name="T0" fmla="*/ 33 w 38"/>
                <a:gd name="T1" fmla="*/ 2 h 23"/>
                <a:gd name="T2" fmla="*/ 29 w 38"/>
                <a:gd name="T3" fmla="*/ 0 h 23"/>
                <a:gd name="T4" fmla="*/ 3 w 38"/>
                <a:gd name="T5" fmla="*/ 0 h 23"/>
                <a:gd name="T6" fmla="*/ 0 w 38"/>
                <a:gd name="T7" fmla="*/ 2 h 23"/>
                <a:gd name="T8" fmla="*/ 3 w 38"/>
                <a:gd name="T9" fmla="*/ 21 h 23"/>
                <a:gd name="T10" fmla="*/ 8 w 38"/>
                <a:gd name="T11" fmla="*/ 23 h 23"/>
                <a:gd name="T12" fmla="*/ 34 w 38"/>
                <a:gd name="T13" fmla="*/ 23 h 23"/>
                <a:gd name="T14" fmla="*/ 37 w 38"/>
                <a:gd name="T15" fmla="*/ 21 h 23"/>
                <a:gd name="T16" fmla="*/ 33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3" y="2"/>
                  </a:moveTo>
                  <a:cubicBezTo>
                    <a:pt x="32" y="1"/>
                    <a:pt x="30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8"/>
                    <a:pt x="2" y="15"/>
                    <a:pt x="3" y="21"/>
                  </a:cubicBezTo>
                  <a:cubicBezTo>
                    <a:pt x="4" y="22"/>
                    <a:pt x="6" y="23"/>
                    <a:pt x="8" y="23"/>
                  </a:cubicBezTo>
                  <a:cubicBezTo>
                    <a:pt x="17" y="23"/>
                    <a:pt x="25" y="23"/>
                    <a:pt x="34" y="23"/>
                  </a:cubicBezTo>
                  <a:cubicBezTo>
                    <a:pt x="36" y="23"/>
                    <a:pt x="38" y="22"/>
                    <a:pt x="37" y="21"/>
                  </a:cubicBezTo>
                  <a:cubicBezTo>
                    <a:pt x="36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62"/>
            <p:cNvSpPr/>
            <p:nvPr/>
          </p:nvSpPr>
          <p:spPr bwMode="auto">
            <a:xfrm>
              <a:off x="6903419" y="5697269"/>
              <a:ext cx="70355" cy="40732"/>
            </a:xfrm>
            <a:custGeom>
              <a:avLst/>
              <a:gdLst>
                <a:gd name="T0" fmla="*/ 33 w 40"/>
                <a:gd name="T1" fmla="*/ 2 h 23"/>
                <a:gd name="T2" fmla="*/ 29 w 40"/>
                <a:gd name="T3" fmla="*/ 0 h 23"/>
                <a:gd name="T4" fmla="*/ 3 w 40"/>
                <a:gd name="T5" fmla="*/ 0 h 23"/>
                <a:gd name="T6" fmla="*/ 0 w 40"/>
                <a:gd name="T7" fmla="*/ 2 h 23"/>
                <a:gd name="T8" fmla="*/ 5 w 40"/>
                <a:gd name="T9" fmla="*/ 21 h 23"/>
                <a:gd name="T10" fmla="*/ 10 w 40"/>
                <a:gd name="T11" fmla="*/ 23 h 23"/>
                <a:gd name="T12" fmla="*/ 37 w 40"/>
                <a:gd name="T13" fmla="*/ 23 h 23"/>
                <a:gd name="T14" fmla="*/ 39 w 40"/>
                <a:gd name="T15" fmla="*/ 21 h 23"/>
                <a:gd name="T16" fmla="*/ 33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8"/>
                    <a:pt x="4" y="15"/>
                    <a:pt x="5" y="21"/>
                  </a:cubicBezTo>
                  <a:cubicBezTo>
                    <a:pt x="6" y="22"/>
                    <a:pt x="8" y="23"/>
                    <a:pt x="10" y="23"/>
                  </a:cubicBezTo>
                  <a:cubicBezTo>
                    <a:pt x="19" y="23"/>
                    <a:pt x="28" y="23"/>
                    <a:pt x="37" y="23"/>
                  </a:cubicBezTo>
                  <a:cubicBezTo>
                    <a:pt x="39" y="23"/>
                    <a:pt x="40" y="22"/>
                    <a:pt x="39" y="21"/>
                  </a:cubicBezTo>
                  <a:cubicBezTo>
                    <a:pt x="37" y="15"/>
                    <a:pt x="35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63"/>
            <p:cNvSpPr/>
            <p:nvPr/>
          </p:nvSpPr>
          <p:spPr bwMode="auto">
            <a:xfrm>
              <a:off x="6973774" y="5697269"/>
              <a:ext cx="73317" cy="40732"/>
            </a:xfrm>
            <a:custGeom>
              <a:avLst/>
              <a:gdLst>
                <a:gd name="T0" fmla="*/ 33 w 42"/>
                <a:gd name="T1" fmla="*/ 2 h 23"/>
                <a:gd name="T2" fmla="*/ 29 w 42"/>
                <a:gd name="T3" fmla="*/ 0 h 23"/>
                <a:gd name="T4" fmla="*/ 3 w 42"/>
                <a:gd name="T5" fmla="*/ 0 h 23"/>
                <a:gd name="T6" fmla="*/ 1 w 42"/>
                <a:gd name="T7" fmla="*/ 2 h 23"/>
                <a:gd name="T8" fmla="*/ 8 w 42"/>
                <a:gd name="T9" fmla="*/ 21 h 23"/>
                <a:gd name="T10" fmla="*/ 12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3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8"/>
                    <a:pt x="5" y="15"/>
                    <a:pt x="8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1" y="23"/>
                    <a:pt x="30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4"/>
            <p:cNvSpPr/>
            <p:nvPr/>
          </p:nvSpPr>
          <p:spPr bwMode="auto">
            <a:xfrm>
              <a:off x="7045610" y="5697269"/>
              <a:ext cx="74799" cy="40732"/>
            </a:xfrm>
            <a:custGeom>
              <a:avLst/>
              <a:gdLst>
                <a:gd name="T0" fmla="*/ 33 w 43"/>
                <a:gd name="T1" fmla="*/ 2 h 23"/>
                <a:gd name="T2" fmla="*/ 28 w 43"/>
                <a:gd name="T3" fmla="*/ 0 h 23"/>
                <a:gd name="T4" fmla="*/ 3 w 43"/>
                <a:gd name="T5" fmla="*/ 0 h 23"/>
                <a:gd name="T6" fmla="*/ 0 w 43"/>
                <a:gd name="T7" fmla="*/ 2 h 23"/>
                <a:gd name="T8" fmla="*/ 9 w 43"/>
                <a:gd name="T9" fmla="*/ 21 h 23"/>
                <a:gd name="T10" fmla="*/ 13 w 43"/>
                <a:gd name="T11" fmla="*/ 23 h 23"/>
                <a:gd name="T12" fmla="*/ 40 w 43"/>
                <a:gd name="T13" fmla="*/ 23 h 23"/>
                <a:gd name="T14" fmla="*/ 43 w 43"/>
                <a:gd name="T15" fmla="*/ 21 h 23"/>
                <a:gd name="T16" fmla="*/ 33 w 43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8"/>
                    <a:pt x="6" y="15"/>
                    <a:pt x="9" y="21"/>
                  </a:cubicBezTo>
                  <a:cubicBezTo>
                    <a:pt x="9" y="22"/>
                    <a:pt x="11" y="23"/>
                    <a:pt x="13" y="23"/>
                  </a:cubicBezTo>
                  <a:cubicBezTo>
                    <a:pt x="22" y="23"/>
                    <a:pt x="31" y="23"/>
                    <a:pt x="40" y="23"/>
                  </a:cubicBezTo>
                  <a:cubicBezTo>
                    <a:pt x="42" y="23"/>
                    <a:pt x="43" y="22"/>
                    <a:pt x="43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65"/>
            <p:cNvSpPr/>
            <p:nvPr/>
          </p:nvSpPr>
          <p:spPr bwMode="auto">
            <a:xfrm>
              <a:off x="7115225" y="5697269"/>
              <a:ext cx="79242" cy="40732"/>
            </a:xfrm>
            <a:custGeom>
              <a:avLst/>
              <a:gdLst>
                <a:gd name="T0" fmla="*/ 33 w 45"/>
                <a:gd name="T1" fmla="*/ 2 h 23"/>
                <a:gd name="T2" fmla="*/ 28 w 45"/>
                <a:gd name="T3" fmla="*/ 0 h 23"/>
                <a:gd name="T4" fmla="*/ 3 w 45"/>
                <a:gd name="T5" fmla="*/ 0 h 23"/>
                <a:gd name="T6" fmla="*/ 1 w 45"/>
                <a:gd name="T7" fmla="*/ 2 h 23"/>
                <a:gd name="T8" fmla="*/ 11 w 45"/>
                <a:gd name="T9" fmla="*/ 21 h 23"/>
                <a:gd name="T10" fmla="*/ 16 w 45"/>
                <a:gd name="T11" fmla="*/ 23 h 23"/>
                <a:gd name="T12" fmla="*/ 42 w 45"/>
                <a:gd name="T13" fmla="*/ 23 h 23"/>
                <a:gd name="T14" fmla="*/ 45 w 45"/>
                <a:gd name="T15" fmla="*/ 21 h 23"/>
                <a:gd name="T16" fmla="*/ 33 w 4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4" y="8"/>
                    <a:pt x="7" y="15"/>
                    <a:pt x="11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5" y="23"/>
                    <a:pt x="34" y="23"/>
                    <a:pt x="42" y="23"/>
                  </a:cubicBezTo>
                  <a:cubicBezTo>
                    <a:pt x="45" y="23"/>
                    <a:pt x="45" y="22"/>
                    <a:pt x="45" y="21"/>
                  </a:cubicBezTo>
                  <a:cubicBezTo>
                    <a:pt x="41" y="15"/>
                    <a:pt x="37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66"/>
            <p:cNvSpPr/>
            <p:nvPr/>
          </p:nvSpPr>
          <p:spPr bwMode="auto">
            <a:xfrm>
              <a:off x="6493878" y="5921665"/>
              <a:ext cx="383621" cy="87388"/>
            </a:xfrm>
            <a:custGeom>
              <a:avLst/>
              <a:gdLst>
                <a:gd name="T0" fmla="*/ 218 w 219"/>
                <a:gd name="T1" fmla="*/ 47 h 50"/>
                <a:gd name="T2" fmla="*/ 214 w 219"/>
                <a:gd name="T3" fmla="*/ 50 h 50"/>
                <a:gd name="T4" fmla="*/ 5 w 219"/>
                <a:gd name="T5" fmla="*/ 50 h 50"/>
                <a:gd name="T6" fmla="*/ 0 w 219"/>
                <a:gd name="T7" fmla="*/ 47 h 50"/>
                <a:gd name="T8" fmla="*/ 11 w 219"/>
                <a:gd name="T9" fmla="*/ 2 h 50"/>
                <a:gd name="T10" fmla="*/ 16 w 219"/>
                <a:gd name="T11" fmla="*/ 0 h 50"/>
                <a:gd name="T12" fmla="*/ 203 w 219"/>
                <a:gd name="T13" fmla="*/ 0 h 50"/>
                <a:gd name="T14" fmla="*/ 208 w 219"/>
                <a:gd name="T15" fmla="*/ 2 h 50"/>
                <a:gd name="T16" fmla="*/ 218 w 219"/>
                <a:gd name="T1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0">
                  <a:moveTo>
                    <a:pt x="218" y="47"/>
                  </a:moveTo>
                  <a:cubicBezTo>
                    <a:pt x="219" y="49"/>
                    <a:pt x="216" y="50"/>
                    <a:pt x="214" y="50"/>
                  </a:cubicBezTo>
                  <a:cubicBezTo>
                    <a:pt x="144" y="50"/>
                    <a:pt x="75" y="50"/>
                    <a:pt x="5" y="50"/>
                  </a:cubicBezTo>
                  <a:cubicBezTo>
                    <a:pt x="2" y="50"/>
                    <a:pt x="0" y="49"/>
                    <a:pt x="0" y="47"/>
                  </a:cubicBezTo>
                  <a:cubicBezTo>
                    <a:pt x="4" y="27"/>
                    <a:pt x="7" y="23"/>
                    <a:pt x="11" y="2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78" y="0"/>
                    <a:pt x="141" y="0"/>
                    <a:pt x="203" y="0"/>
                  </a:cubicBezTo>
                  <a:cubicBezTo>
                    <a:pt x="205" y="0"/>
                    <a:pt x="208" y="1"/>
                    <a:pt x="208" y="2"/>
                  </a:cubicBezTo>
                  <a:cubicBezTo>
                    <a:pt x="211" y="23"/>
                    <a:pt x="215" y="27"/>
                    <a:pt x="218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7"/>
            <p:cNvSpPr/>
            <p:nvPr/>
          </p:nvSpPr>
          <p:spPr bwMode="auto">
            <a:xfrm>
              <a:off x="7195948" y="5047780"/>
              <a:ext cx="139970" cy="91091"/>
            </a:xfrm>
            <a:custGeom>
              <a:avLst/>
              <a:gdLst>
                <a:gd name="T0" fmla="*/ 60 w 80"/>
                <a:gd name="T1" fmla="*/ 0 h 52"/>
                <a:gd name="T2" fmla="*/ 0 w 80"/>
                <a:gd name="T3" fmla="*/ 0 h 52"/>
                <a:gd name="T4" fmla="*/ 0 w 80"/>
                <a:gd name="T5" fmla="*/ 52 h 52"/>
                <a:gd name="T6" fmla="*/ 60 w 80"/>
                <a:gd name="T7" fmla="*/ 52 h 52"/>
                <a:gd name="T8" fmla="*/ 80 w 80"/>
                <a:gd name="T9" fmla="*/ 32 h 52"/>
                <a:gd name="T10" fmla="*/ 80 w 80"/>
                <a:gd name="T11" fmla="*/ 20 h 52"/>
                <a:gd name="T12" fmla="*/ 6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71" y="52"/>
                    <a:pt x="80" y="43"/>
                    <a:pt x="80" y="3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68"/>
            <p:cNvSpPr/>
            <p:nvPr/>
          </p:nvSpPr>
          <p:spPr bwMode="auto">
            <a:xfrm>
              <a:off x="9256983" y="3756948"/>
              <a:ext cx="231061" cy="1415249"/>
            </a:xfrm>
            <a:custGeom>
              <a:avLst/>
              <a:gdLst>
                <a:gd name="T0" fmla="*/ 0 w 132"/>
                <a:gd name="T1" fmla="*/ 0 h 808"/>
                <a:gd name="T2" fmla="*/ 0 w 132"/>
                <a:gd name="T3" fmla="*/ 788 h 808"/>
                <a:gd name="T4" fmla="*/ 20 w 132"/>
                <a:gd name="T5" fmla="*/ 808 h 808"/>
                <a:gd name="T6" fmla="*/ 132 w 132"/>
                <a:gd name="T7" fmla="*/ 808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808">
                  <a:moveTo>
                    <a:pt x="0" y="0"/>
                  </a:moveTo>
                  <a:cubicBezTo>
                    <a:pt x="0" y="788"/>
                    <a:pt x="0" y="788"/>
                    <a:pt x="0" y="788"/>
                  </a:cubicBezTo>
                  <a:cubicBezTo>
                    <a:pt x="0" y="799"/>
                    <a:pt x="9" y="808"/>
                    <a:pt x="20" y="808"/>
                  </a:cubicBezTo>
                  <a:cubicBezTo>
                    <a:pt x="132" y="808"/>
                    <a:pt x="132" y="808"/>
                    <a:pt x="132" y="808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Rectangle 69"/>
            <p:cNvSpPr>
              <a:spLocks noChangeArrowheads="1"/>
            </p:cNvSpPr>
            <p:nvPr/>
          </p:nvSpPr>
          <p:spPr bwMode="auto">
            <a:xfrm>
              <a:off x="10092358" y="6029789"/>
              <a:ext cx="279939" cy="20662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70"/>
            <p:cNvSpPr/>
            <p:nvPr/>
          </p:nvSpPr>
          <p:spPr bwMode="auto">
            <a:xfrm>
              <a:off x="9512483" y="5009269"/>
              <a:ext cx="1441170" cy="1052365"/>
            </a:xfrm>
            <a:custGeom>
              <a:avLst/>
              <a:gdLst>
                <a:gd name="T0" fmla="*/ 823 w 823"/>
                <a:gd name="T1" fmla="*/ 596 h 601"/>
                <a:gd name="T2" fmla="*/ 817 w 823"/>
                <a:gd name="T3" fmla="*/ 601 h 601"/>
                <a:gd name="T4" fmla="*/ 5 w 823"/>
                <a:gd name="T5" fmla="*/ 601 h 601"/>
                <a:gd name="T6" fmla="*/ 0 w 823"/>
                <a:gd name="T7" fmla="*/ 596 h 601"/>
                <a:gd name="T8" fmla="*/ 0 w 823"/>
                <a:gd name="T9" fmla="*/ 5 h 601"/>
                <a:gd name="T10" fmla="*/ 5 w 823"/>
                <a:gd name="T11" fmla="*/ 0 h 601"/>
                <a:gd name="T12" fmla="*/ 817 w 823"/>
                <a:gd name="T13" fmla="*/ 0 h 601"/>
                <a:gd name="T14" fmla="*/ 823 w 823"/>
                <a:gd name="T15" fmla="*/ 5 h 601"/>
                <a:gd name="T16" fmla="*/ 823 w 823"/>
                <a:gd name="T17" fmla="*/ 596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3" h="601">
                  <a:moveTo>
                    <a:pt x="823" y="596"/>
                  </a:moveTo>
                  <a:cubicBezTo>
                    <a:pt x="823" y="599"/>
                    <a:pt x="820" y="601"/>
                    <a:pt x="817" y="601"/>
                  </a:cubicBezTo>
                  <a:cubicBezTo>
                    <a:pt x="5" y="601"/>
                    <a:pt x="5" y="601"/>
                    <a:pt x="5" y="601"/>
                  </a:cubicBezTo>
                  <a:cubicBezTo>
                    <a:pt x="3" y="601"/>
                    <a:pt x="0" y="599"/>
                    <a:pt x="0" y="59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820" y="0"/>
                    <a:pt x="823" y="2"/>
                    <a:pt x="823" y="5"/>
                  </a:cubicBezTo>
                  <a:lnTo>
                    <a:pt x="823" y="5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71"/>
            <p:cNvSpPr/>
            <p:nvPr/>
          </p:nvSpPr>
          <p:spPr bwMode="auto">
            <a:xfrm>
              <a:off x="9512483" y="5883154"/>
              <a:ext cx="1441170" cy="178480"/>
            </a:xfrm>
            <a:custGeom>
              <a:avLst/>
              <a:gdLst>
                <a:gd name="T0" fmla="*/ 0 w 823"/>
                <a:gd name="T1" fmla="*/ 0 h 102"/>
                <a:gd name="T2" fmla="*/ 0 w 823"/>
                <a:gd name="T3" fmla="*/ 97 h 102"/>
                <a:gd name="T4" fmla="*/ 5 w 823"/>
                <a:gd name="T5" fmla="*/ 102 h 102"/>
                <a:gd name="T6" fmla="*/ 817 w 823"/>
                <a:gd name="T7" fmla="*/ 102 h 102"/>
                <a:gd name="T8" fmla="*/ 823 w 823"/>
                <a:gd name="T9" fmla="*/ 97 h 102"/>
                <a:gd name="T10" fmla="*/ 823 w 823"/>
                <a:gd name="T11" fmla="*/ 0 h 102"/>
                <a:gd name="T12" fmla="*/ 0 w 823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3" h="102">
                  <a:moveTo>
                    <a:pt x="0" y="0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3" y="102"/>
                    <a:pt x="5" y="102"/>
                  </a:cubicBezTo>
                  <a:cubicBezTo>
                    <a:pt x="817" y="102"/>
                    <a:pt x="817" y="102"/>
                    <a:pt x="817" y="102"/>
                  </a:cubicBezTo>
                  <a:cubicBezTo>
                    <a:pt x="820" y="102"/>
                    <a:pt x="823" y="100"/>
                    <a:pt x="823" y="97"/>
                  </a:cubicBezTo>
                  <a:cubicBezTo>
                    <a:pt x="823" y="0"/>
                    <a:pt x="823" y="0"/>
                    <a:pt x="82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72"/>
            <p:cNvSpPr>
              <a:spLocks noChangeArrowheads="1"/>
            </p:cNvSpPr>
            <p:nvPr/>
          </p:nvSpPr>
          <p:spPr bwMode="auto">
            <a:xfrm>
              <a:off x="9575433" y="5068516"/>
              <a:ext cx="1315271" cy="814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Rectangle 73"/>
            <p:cNvSpPr>
              <a:spLocks noChangeArrowheads="1"/>
            </p:cNvSpPr>
            <p:nvPr/>
          </p:nvSpPr>
          <p:spPr bwMode="auto">
            <a:xfrm>
              <a:off x="9930911" y="6210491"/>
              <a:ext cx="604314" cy="525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74"/>
            <p:cNvSpPr/>
            <p:nvPr/>
          </p:nvSpPr>
          <p:spPr bwMode="auto">
            <a:xfrm>
              <a:off x="9372514" y="5126281"/>
              <a:ext cx="139970" cy="91091"/>
            </a:xfrm>
            <a:custGeom>
              <a:avLst/>
              <a:gdLst>
                <a:gd name="T0" fmla="*/ 20 w 80"/>
                <a:gd name="T1" fmla="*/ 0 h 52"/>
                <a:gd name="T2" fmla="*/ 80 w 80"/>
                <a:gd name="T3" fmla="*/ 0 h 52"/>
                <a:gd name="T4" fmla="*/ 80 w 80"/>
                <a:gd name="T5" fmla="*/ 52 h 52"/>
                <a:gd name="T6" fmla="*/ 20 w 80"/>
                <a:gd name="T7" fmla="*/ 52 h 52"/>
                <a:gd name="T8" fmla="*/ 0 w 80"/>
                <a:gd name="T9" fmla="*/ 32 h 52"/>
                <a:gd name="T10" fmla="*/ 0 w 80"/>
                <a:gd name="T11" fmla="*/ 20 h 52"/>
                <a:gd name="T12" fmla="*/ 2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20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9" y="52"/>
                    <a:pt x="0" y="43"/>
                    <a:pt x="0" y="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Line 75"/>
            <p:cNvSpPr>
              <a:spLocks noChangeShapeType="1"/>
            </p:cNvSpPr>
            <p:nvPr/>
          </p:nvSpPr>
          <p:spPr bwMode="auto">
            <a:xfrm>
              <a:off x="8623046" y="3756948"/>
              <a:ext cx="0" cy="1597432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76"/>
            <p:cNvSpPr/>
            <p:nvPr/>
          </p:nvSpPr>
          <p:spPr bwMode="auto">
            <a:xfrm>
              <a:off x="8463822" y="5376597"/>
              <a:ext cx="812417" cy="1056068"/>
            </a:xfrm>
            <a:custGeom>
              <a:avLst/>
              <a:gdLst>
                <a:gd name="T0" fmla="*/ 464 w 464"/>
                <a:gd name="T1" fmla="*/ 586 h 603"/>
                <a:gd name="T2" fmla="*/ 446 w 464"/>
                <a:gd name="T3" fmla="*/ 603 h 603"/>
                <a:gd name="T4" fmla="*/ 18 w 464"/>
                <a:gd name="T5" fmla="*/ 603 h 603"/>
                <a:gd name="T6" fmla="*/ 0 w 464"/>
                <a:gd name="T7" fmla="*/ 586 h 603"/>
                <a:gd name="T8" fmla="*/ 0 w 464"/>
                <a:gd name="T9" fmla="*/ 18 h 603"/>
                <a:gd name="T10" fmla="*/ 18 w 464"/>
                <a:gd name="T11" fmla="*/ 0 h 603"/>
                <a:gd name="T12" fmla="*/ 446 w 464"/>
                <a:gd name="T13" fmla="*/ 0 h 603"/>
                <a:gd name="T14" fmla="*/ 464 w 464"/>
                <a:gd name="T15" fmla="*/ 18 h 603"/>
                <a:gd name="T16" fmla="*/ 464 w 464"/>
                <a:gd name="T17" fmla="*/ 586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603">
                  <a:moveTo>
                    <a:pt x="464" y="586"/>
                  </a:moveTo>
                  <a:cubicBezTo>
                    <a:pt x="464" y="596"/>
                    <a:pt x="456" y="603"/>
                    <a:pt x="446" y="603"/>
                  </a:cubicBezTo>
                  <a:cubicBezTo>
                    <a:pt x="18" y="603"/>
                    <a:pt x="18" y="603"/>
                    <a:pt x="18" y="603"/>
                  </a:cubicBezTo>
                  <a:cubicBezTo>
                    <a:pt x="8" y="603"/>
                    <a:pt x="0" y="596"/>
                    <a:pt x="0" y="58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56" y="0"/>
                    <a:pt x="464" y="8"/>
                    <a:pt x="464" y="18"/>
                  </a:cubicBezTo>
                  <a:lnTo>
                    <a:pt x="464" y="5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Rectangle 77"/>
            <p:cNvSpPr>
              <a:spLocks noChangeArrowheads="1"/>
            </p:cNvSpPr>
            <p:nvPr/>
          </p:nvSpPr>
          <p:spPr bwMode="auto">
            <a:xfrm>
              <a:off x="8491964" y="5412145"/>
              <a:ext cx="756133" cy="934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Oval 78"/>
            <p:cNvSpPr>
              <a:spLocks noChangeArrowheads="1"/>
            </p:cNvSpPr>
            <p:nvPr/>
          </p:nvSpPr>
          <p:spPr bwMode="auto">
            <a:xfrm>
              <a:off x="8843739" y="6360829"/>
              <a:ext cx="5258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Freeform 79"/>
            <p:cNvSpPr/>
            <p:nvPr/>
          </p:nvSpPr>
          <p:spPr bwMode="auto">
            <a:xfrm>
              <a:off x="8577871" y="5236628"/>
              <a:ext cx="90351" cy="139970"/>
            </a:xfrm>
            <a:custGeom>
              <a:avLst/>
              <a:gdLst>
                <a:gd name="T0" fmla="*/ 52 w 52"/>
                <a:gd name="T1" fmla="*/ 20 h 80"/>
                <a:gd name="T2" fmla="*/ 52 w 52"/>
                <a:gd name="T3" fmla="*/ 80 h 80"/>
                <a:gd name="T4" fmla="*/ 0 w 52"/>
                <a:gd name="T5" fmla="*/ 80 h 80"/>
                <a:gd name="T6" fmla="*/ 0 w 52"/>
                <a:gd name="T7" fmla="*/ 20 h 80"/>
                <a:gd name="T8" fmla="*/ 20 w 52"/>
                <a:gd name="T9" fmla="*/ 0 h 80"/>
                <a:gd name="T10" fmla="*/ 32 w 52"/>
                <a:gd name="T11" fmla="*/ 0 h 80"/>
                <a:gd name="T12" fmla="*/ 52 w 52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0">
                  <a:moveTo>
                    <a:pt x="52" y="20"/>
                  </a:moveTo>
                  <a:cubicBezTo>
                    <a:pt x="52" y="80"/>
                    <a:pt x="52" y="80"/>
                    <a:pt x="52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0"/>
                    <a:pt x="52" y="9"/>
                    <a:pt x="52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Line 80"/>
            <p:cNvSpPr>
              <a:spLocks noChangeShapeType="1"/>
            </p:cNvSpPr>
            <p:nvPr/>
          </p:nvSpPr>
          <p:spPr bwMode="auto">
            <a:xfrm>
              <a:off x="7868395" y="3756948"/>
              <a:ext cx="0" cy="1844045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81"/>
            <p:cNvSpPr/>
            <p:nvPr/>
          </p:nvSpPr>
          <p:spPr bwMode="auto">
            <a:xfrm>
              <a:off x="7647702" y="5625432"/>
              <a:ext cx="439905" cy="807233"/>
            </a:xfrm>
            <a:custGeom>
              <a:avLst/>
              <a:gdLst>
                <a:gd name="T0" fmla="*/ 251 w 251"/>
                <a:gd name="T1" fmla="*/ 444 h 461"/>
                <a:gd name="T2" fmla="*/ 233 w 251"/>
                <a:gd name="T3" fmla="*/ 461 h 461"/>
                <a:gd name="T4" fmla="*/ 18 w 251"/>
                <a:gd name="T5" fmla="*/ 461 h 461"/>
                <a:gd name="T6" fmla="*/ 0 w 251"/>
                <a:gd name="T7" fmla="*/ 444 h 461"/>
                <a:gd name="T8" fmla="*/ 0 w 251"/>
                <a:gd name="T9" fmla="*/ 18 h 461"/>
                <a:gd name="T10" fmla="*/ 18 w 251"/>
                <a:gd name="T11" fmla="*/ 0 h 461"/>
                <a:gd name="T12" fmla="*/ 233 w 251"/>
                <a:gd name="T13" fmla="*/ 0 h 461"/>
                <a:gd name="T14" fmla="*/ 251 w 251"/>
                <a:gd name="T15" fmla="*/ 18 h 461"/>
                <a:gd name="T16" fmla="*/ 251 w 251"/>
                <a:gd name="T17" fmla="*/ 444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461">
                  <a:moveTo>
                    <a:pt x="251" y="444"/>
                  </a:moveTo>
                  <a:cubicBezTo>
                    <a:pt x="251" y="454"/>
                    <a:pt x="243" y="461"/>
                    <a:pt x="233" y="461"/>
                  </a:cubicBezTo>
                  <a:cubicBezTo>
                    <a:pt x="18" y="461"/>
                    <a:pt x="18" y="461"/>
                    <a:pt x="18" y="461"/>
                  </a:cubicBezTo>
                  <a:cubicBezTo>
                    <a:pt x="8" y="461"/>
                    <a:pt x="0" y="454"/>
                    <a:pt x="0" y="44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43" y="0"/>
                    <a:pt x="251" y="8"/>
                    <a:pt x="251" y="18"/>
                  </a:cubicBezTo>
                  <a:lnTo>
                    <a:pt x="251" y="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82"/>
            <p:cNvSpPr/>
            <p:nvPr/>
          </p:nvSpPr>
          <p:spPr bwMode="auto">
            <a:xfrm>
              <a:off x="7786190" y="5649872"/>
              <a:ext cx="162928" cy="17774"/>
            </a:xfrm>
            <a:custGeom>
              <a:avLst/>
              <a:gdLst>
                <a:gd name="T0" fmla="*/ 93 w 93"/>
                <a:gd name="T1" fmla="*/ 5 h 10"/>
                <a:gd name="T2" fmla="*/ 88 w 93"/>
                <a:gd name="T3" fmla="*/ 10 h 10"/>
                <a:gd name="T4" fmla="*/ 5 w 93"/>
                <a:gd name="T5" fmla="*/ 10 h 10"/>
                <a:gd name="T6" fmla="*/ 0 w 93"/>
                <a:gd name="T7" fmla="*/ 5 h 10"/>
                <a:gd name="T8" fmla="*/ 0 w 93"/>
                <a:gd name="T9" fmla="*/ 5 h 10"/>
                <a:gd name="T10" fmla="*/ 5 w 93"/>
                <a:gd name="T11" fmla="*/ 0 h 10"/>
                <a:gd name="T12" fmla="*/ 88 w 93"/>
                <a:gd name="T13" fmla="*/ 0 h 10"/>
                <a:gd name="T14" fmla="*/ 93 w 93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10">
                  <a:moveTo>
                    <a:pt x="93" y="5"/>
                  </a:moveTo>
                  <a:cubicBezTo>
                    <a:pt x="93" y="7"/>
                    <a:pt x="91" y="10"/>
                    <a:pt x="88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3" y="2"/>
                    <a:pt x="9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Rectangle 83"/>
            <p:cNvSpPr>
              <a:spLocks noChangeArrowheads="1"/>
            </p:cNvSpPr>
            <p:nvPr/>
          </p:nvSpPr>
          <p:spPr bwMode="auto">
            <a:xfrm>
              <a:off x="7675844" y="5686901"/>
              <a:ext cx="383621" cy="6598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84"/>
            <p:cNvSpPr>
              <a:spLocks noChangeArrowheads="1"/>
            </p:cNvSpPr>
            <p:nvPr/>
          </p:nvSpPr>
          <p:spPr bwMode="auto">
            <a:xfrm>
              <a:off x="7842475" y="6360829"/>
              <a:ext cx="5184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85"/>
            <p:cNvSpPr/>
            <p:nvPr/>
          </p:nvSpPr>
          <p:spPr bwMode="auto">
            <a:xfrm>
              <a:off x="7822479" y="5485463"/>
              <a:ext cx="89610" cy="139970"/>
            </a:xfrm>
            <a:custGeom>
              <a:avLst/>
              <a:gdLst>
                <a:gd name="T0" fmla="*/ 51 w 51"/>
                <a:gd name="T1" fmla="*/ 20 h 80"/>
                <a:gd name="T2" fmla="*/ 51 w 51"/>
                <a:gd name="T3" fmla="*/ 80 h 80"/>
                <a:gd name="T4" fmla="*/ 0 w 51"/>
                <a:gd name="T5" fmla="*/ 80 h 80"/>
                <a:gd name="T6" fmla="*/ 0 w 51"/>
                <a:gd name="T7" fmla="*/ 20 h 80"/>
                <a:gd name="T8" fmla="*/ 20 w 51"/>
                <a:gd name="T9" fmla="*/ 0 h 80"/>
                <a:gd name="T10" fmla="*/ 31 w 51"/>
                <a:gd name="T11" fmla="*/ 0 h 80"/>
                <a:gd name="T12" fmla="*/ 51 w 51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80">
                  <a:moveTo>
                    <a:pt x="51" y="20"/>
                  </a:moveTo>
                  <a:cubicBezTo>
                    <a:pt x="51" y="80"/>
                    <a:pt x="51" y="80"/>
                    <a:pt x="51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3" y="0"/>
                    <a:pt x="51" y="9"/>
                    <a:pt x="51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86"/>
            <p:cNvSpPr/>
            <p:nvPr/>
          </p:nvSpPr>
          <p:spPr bwMode="auto">
            <a:xfrm>
              <a:off x="6047308" y="1522617"/>
              <a:ext cx="4794518" cy="2824574"/>
            </a:xfrm>
            <a:custGeom>
              <a:avLst/>
              <a:gdLst>
                <a:gd name="T0" fmla="*/ 2456 w 2738"/>
                <a:gd name="T1" fmla="*/ 830 h 1613"/>
                <a:gd name="T2" fmla="*/ 2348 w 2738"/>
                <a:gd name="T3" fmla="*/ 851 h 1613"/>
                <a:gd name="T4" fmla="*/ 2348 w 2738"/>
                <a:gd name="T5" fmla="*/ 850 h 1613"/>
                <a:gd name="T6" fmla="*/ 2025 w 2738"/>
                <a:gd name="T7" fmla="*/ 528 h 1613"/>
                <a:gd name="T8" fmla="*/ 1910 w 2738"/>
                <a:gd name="T9" fmla="*/ 549 h 1613"/>
                <a:gd name="T10" fmla="*/ 1812 w 2738"/>
                <a:gd name="T11" fmla="*/ 480 h 1613"/>
                <a:gd name="T12" fmla="*/ 1814 w 2738"/>
                <a:gd name="T13" fmla="*/ 435 h 1613"/>
                <a:gd name="T14" fmla="*/ 1379 w 2738"/>
                <a:gd name="T15" fmla="*/ 0 h 1613"/>
                <a:gd name="T16" fmla="*/ 1015 w 2738"/>
                <a:gd name="T17" fmla="*/ 196 h 1613"/>
                <a:gd name="T18" fmla="*/ 917 w 2738"/>
                <a:gd name="T19" fmla="*/ 162 h 1613"/>
                <a:gd name="T20" fmla="*/ 759 w 2738"/>
                <a:gd name="T21" fmla="*/ 320 h 1613"/>
                <a:gd name="T22" fmla="*/ 763 w 2738"/>
                <a:gd name="T23" fmla="*/ 356 h 1613"/>
                <a:gd name="T24" fmla="*/ 511 w 2738"/>
                <a:gd name="T25" fmla="*/ 621 h 1613"/>
                <a:gd name="T26" fmla="*/ 469 w 2738"/>
                <a:gd name="T27" fmla="*/ 616 h 1613"/>
                <a:gd name="T28" fmla="*/ 294 w 2738"/>
                <a:gd name="T29" fmla="*/ 791 h 1613"/>
                <a:gd name="T30" fmla="*/ 298 w 2738"/>
                <a:gd name="T31" fmla="*/ 830 h 1613"/>
                <a:gd name="T32" fmla="*/ 0 w 2738"/>
                <a:gd name="T33" fmla="*/ 1139 h 1613"/>
                <a:gd name="T34" fmla="*/ 309 w 2738"/>
                <a:gd name="T35" fmla="*/ 1449 h 1613"/>
                <a:gd name="T36" fmla="*/ 426 w 2738"/>
                <a:gd name="T37" fmla="*/ 1426 h 1613"/>
                <a:gd name="T38" fmla="*/ 737 w 2738"/>
                <a:gd name="T39" fmla="*/ 1573 h 1613"/>
                <a:gd name="T40" fmla="*/ 984 w 2738"/>
                <a:gd name="T41" fmla="*/ 1488 h 1613"/>
                <a:gd name="T42" fmla="*/ 1138 w 2738"/>
                <a:gd name="T43" fmla="*/ 1607 h 1613"/>
                <a:gd name="T44" fmla="*/ 1296 w 2738"/>
                <a:gd name="T45" fmla="*/ 1461 h 1613"/>
                <a:gd name="T46" fmla="*/ 1379 w 2738"/>
                <a:gd name="T47" fmla="*/ 1469 h 1613"/>
                <a:gd name="T48" fmla="*/ 1594 w 2738"/>
                <a:gd name="T49" fmla="*/ 1412 h 1613"/>
                <a:gd name="T50" fmla="*/ 1763 w 2738"/>
                <a:gd name="T51" fmla="*/ 1449 h 1613"/>
                <a:gd name="T52" fmla="*/ 1803 w 2738"/>
                <a:gd name="T53" fmla="*/ 1447 h 1613"/>
                <a:gd name="T54" fmla="*/ 2085 w 2738"/>
                <a:gd name="T55" fmla="*/ 1613 h 1613"/>
                <a:gd name="T56" fmla="*/ 2393 w 2738"/>
                <a:gd name="T57" fmla="*/ 1387 h 1613"/>
                <a:gd name="T58" fmla="*/ 2456 w 2738"/>
                <a:gd name="T59" fmla="*/ 1395 h 1613"/>
                <a:gd name="T60" fmla="*/ 2738 w 2738"/>
                <a:gd name="T61" fmla="*/ 1112 h 1613"/>
                <a:gd name="T62" fmla="*/ 2456 w 2738"/>
                <a:gd name="T63" fmla="*/ 830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8" h="1613">
                  <a:moveTo>
                    <a:pt x="2456" y="830"/>
                  </a:moveTo>
                  <a:cubicBezTo>
                    <a:pt x="2418" y="830"/>
                    <a:pt x="2381" y="837"/>
                    <a:pt x="2348" y="851"/>
                  </a:cubicBezTo>
                  <a:cubicBezTo>
                    <a:pt x="2348" y="851"/>
                    <a:pt x="2348" y="851"/>
                    <a:pt x="2348" y="850"/>
                  </a:cubicBezTo>
                  <a:cubicBezTo>
                    <a:pt x="2348" y="672"/>
                    <a:pt x="2203" y="528"/>
                    <a:pt x="2025" y="528"/>
                  </a:cubicBezTo>
                  <a:cubicBezTo>
                    <a:pt x="1985" y="528"/>
                    <a:pt x="1946" y="536"/>
                    <a:pt x="1910" y="549"/>
                  </a:cubicBezTo>
                  <a:cubicBezTo>
                    <a:pt x="1890" y="513"/>
                    <a:pt x="1854" y="487"/>
                    <a:pt x="1812" y="480"/>
                  </a:cubicBezTo>
                  <a:cubicBezTo>
                    <a:pt x="1813" y="465"/>
                    <a:pt x="1814" y="450"/>
                    <a:pt x="1814" y="435"/>
                  </a:cubicBezTo>
                  <a:cubicBezTo>
                    <a:pt x="1814" y="194"/>
                    <a:pt x="1619" y="0"/>
                    <a:pt x="1379" y="0"/>
                  </a:cubicBezTo>
                  <a:cubicBezTo>
                    <a:pt x="1227" y="0"/>
                    <a:pt x="1093" y="78"/>
                    <a:pt x="1015" y="196"/>
                  </a:cubicBezTo>
                  <a:cubicBezTo>
                    <a:pt x="988" y="175"/>
                    <a:pt x="954" y="162"/>
                    <a:pt x="917" y="162"/>
                  </a:cubicBezTo>
                  <a:cubicBezTo>
                    <a:pt x="829" y="162"/>
                    <a:pt x="759" y="233"/>
                    <a:pt x="759" y="320"/>
                  </a:cubicBezTo>
                  <a:cubicBezTo>
                    <a:pt x="759" y="333"/>
                    <a:pt x="760" y="344"/>
                    <a:pt x="763" y="356"/>
                  </a:cubicBezTo>
                  <a:cubicBezTo>
                    <a:pt x="642" y="398"/>
                    <a:pt x="547" y="497"/>
                    <a:pt x="511" y="621"/>
                  </a:cubicBezTo>
                  <a:cubicBezTo>
                    <a:pt x="497" y="618"/>
                    <a:pt x="483" y="616"/>
                    <a:pt x="469" y="616"/>
                  </a:cubicBezTo>
                  <a:cubicBezTo>
                    <a:pt x="372" y="616"/>
                    <a:pt x="294" y="694"/>
                    <a:pt x="294" y="791"/>
                  </a:cubicBezTo>
                  <a:cubicBezTo>
                    <a:pt x="294" y="805"/>
                    <a:pt x="295" y="818"/>
                    <a:pt x="298" y="830"/>
                  </a:cubicBezTo>
                  <a:cubicBezTo>
                    <a:pt x="132" y="836"/>
                    <a:pt x="0" y="972"/>
                    <a:pt x="0" y="1139"/>
                  </a:cubicBezTo>
                  <a:cubicBezTo>
                    <a:pt x="0" y="1310"/>
                    <a:pt x="138" y="1449"/>
                    <a:pt x="309" y="1449"/>
                  </a:cubicBezTo>
                  <a:cubicBezTo>
                    <a:pt x="351" y="1449"/>
                    <a:pt x="390" y="1441"/>
                    <a:pt x="426" y="1426"/>
                  </a:cubicBezTo>
                  <a:cubicBezTo>
                    <a:pt x="500" y="1516"/>
                    <a:pt x="612" y="1573"/>
                    <a:pt x="737" y="1573"/>
                  </a:cubicBezTo>
                  <a:cubicBezTo>
                    <a:pt x="830" y="1573"/>
                    <a:pt x="916" y="1541"/>
                    <a:pt x="984" y="1488"/>
                  </a:cubicBezTo>
                  <a:cubicBezTo>
                    <a:pt x="1002" y="1556"/>
                    <a:pt x="1064" y="1607"/>
                    <a:pt x="1138" y="1607"/>
                  </a:cubicBezTo>
                  <a:cubicBezTo>
                    <a:pt x="1221" y="1607"/>
                    <a:pt x="1290" y="1543"/>
                    <a:pt x="1296" y="1461"/>
                  </a:cubicBezTo>
                  <a:cubicBezTo>
                    <a:pt x="1323" y="1466"/>
                    <a:pt x="1351" y="1469"/>
                    <a:pt x="1379" y="1469"/>
                  </a:cubicBezTo>
                  <a:cubicBezTo>
                    <a:pt x="1457" y="1469"/>
                    <a:pt x="1531" y="1448"/>
                    <a:pt x="1594" y="1412"/>
                  </a:cubicBezTo>
                  <a:cubicBezTo>
                    <a:pt x="1646" y="1435"/>
                    <a:pt x="1703" y="1449"/>
                    <a:pt x="1763" y="1449"/>
                  </a:cubicBezTo>
                  <a:cubicBezTo>
                    <a:pt x="1777" y="1449"/>
                    <a:pt x="1790" y="1448"/>
                    <a:pt x="1803" y="1447"/>
                  </a:cubicBezTo>
                  <a:cubicBezTo>
                    <a:pt x="1858" y="1546"/>
                    <a:pt x="1964" y="1613"/>
                    <a:pt x="2085" y="1613"/>
                  </a:cubicBezTo>
                  <a:cubicBezTo>
                    <a:pt x="2229" y="1613"/>
                    <a:pt x="2351" y="1518"/>
                    <a:pt x="2393" y="1387"/>
                  </a:cubicBezTo>
                  <a:cubicBezTo>
                    <a:pt x="2413" y="1392"/>
                    <a:pt x="2434" y="1395"/>
                    <a:pt x="2456" y="1395"/>
                  </a:cubicBezTo>
                  <a:cubicBezTo>
                    <a:pt x="2612" y="1395"/>
                    <a:pt x="2738" y="1268"/>
                    <a:pt x="2738" y="1112"/>
                  </a:cubicBezTo>
                  <a:cubicBezTo>
                    <a:pt x="2738" y="956"/>
                    <a:pt x="2612" y="830"/>
                    <a:pt x="2456" y="8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87"/>
            <p:cNvSpPr>
              <a:spLocks noEditPoints="1"/>
            </p:cNvSpPr>
            <p:nvPr/>
          </p:nvSpPr>
          <p:spPr bwMode="auto">
            <a:xfrm>
              <a:off x="8797823" y="289861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88"/>
            <p:cNvSpPr>
              <a:spLocks noEditPoints="1"/>
            </p:cNvSpPr>
            <p:nvPr/>
          </p:nvSpPr>
          <p:spPr bwMode="auto">
            <a:xfrm>
              <a:off x="8908170" y="3020071"/>
              <a:ext cx="44435" cy="96275"/>
            </a:xfrm>
            <a:custGeom>
              <a:avLst/>
              <a:gdLst>
                <a:gd name="T0" fmla="*/ 21 w 25"/>
                <a:gd name="T1" fmla="*/ 0 h 55"/>
                <a:gd name="T2" fmla="*/ 5 w 25"/>
                <a:gd name="T3" fmla="*/ 0 h 55"/>
                <a:gd name="T4" fmla="*/ 0 w 25"/>
                <a:gd name="T5" fmla="*/ 4 h 55"/>
                <a:gd name="T6" fmla="*/ 0 w 25"/>
                <a:gd name="T7" fmla="*/ 50 h 55"/>
                <a:gd name="T8" fmla="*/ 5 w 25"/>
                <a:gd name="T9" fmla="*/ 55 h 55"/>
                <a:gd name="T10" fmla="*/ 21 w 25"/>
                <a:gd name="T11" fmla="*/ 55 h 55"/>
                <a:gd name="T12" fmla="*/ 25 w 25"/>
                <a:gd name="T13" fmla="*/ 50 h 55"/>
                <a:gd name="T14" fmla="*/ 25 w 25"/>
                <a:gd name="T15" fmla="*/ 4 h 55"/>
                <a:gd name="T16" fmla="*/ 21 w 25"/>
                <a:gd name="T17" fmla="*/ 0 h 55"/>
                <a:gd name="T18" fmla="*/ 21 w 25"/>
                <a:gd name="T19" fmla="*/ 0 h 55"/>
                <a:gd name="T20" fmla="*/ 21 w 25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55">
                  <a:moveTo>
                    <a:pt x="2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5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3" y="55"/>
                    <a:pt x="25" y="53"/>
                    <a:pt x="25" y="5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89"/>
            <p:cNvSpPr>
              <a:spLocks noEditPoints="1"/>
            </p:cNvSpPr>
            <p:nvPr/>
          </p:nvSpPr>
          <p:spPr bwMode="auto">
            <a:xfrm>
              <a:off x="8906689" y="294823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1" y="28"/>
                    <a:pt x="28" y="22"/>
                    <a:pt x="28" y="14"/>
                  </a:cubicBezTo>
                  <a:cubicBezTo>
                    <a:pt x="28" y="6"/>
                    <a:pt x="21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90"/>
            <p:cNvSpPr>
              <a:spLocks noEditPoints="1"/>
            </p:cNvSpPr>
            <p:nvPr/>
          </p:nvSpPr>
          <p:spPr bwMode="auto">
            <a:xfrm>
              <a:off x="6793072" y="330667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91"/>
            <p:cNvSpPr>
              <a:spLocks noEditPoints="1"/>
            </p:cNvSpPr>
            <p:nvPr/>
          </p:nvSpPr>
          <p:spPr bwMode="auto">
            <a:xfrm>
              <a:off x="6905640" y="3428130"/>
              <a:ext cx="41473" cy="96275"/>
            </a:xfrm>
            <a:custGeom>
              <a:avLst/>
              <a:gdLst>
                <a:gd name="T0" fmla="*/ 20 w 24"/>
                <a:gd name="T1" fmla="*/ 0 h 55"/>
                <a:gd name="T2" fmla="*/ 4 w 24"/>
                <a:gd name="T3" fmla="*/ 0 h 55"/>
                <a:gd name="T4" fmla="*/ 0 w 24"/>
                <a:gd name="T5" fmla="*/ 4 h 55"/>
                <a:gd name="T6" fmla="*/ 0 w 24"/>
                <a:gd name="T7" fmla="*/ 50 h 55"/>
                <a:gd name="T8" fmla="*/ 4 w 24"/>
                <a:gd name="T9" fmla="*/ 55 h 55"/>
                <a:gd name="T10" fmla="*/ 20 w 24"/>
                <a:gd name="T11" fmla="*/ 55 h 55"/>
                <a:gd name="T12" fmla="*/ 24 w 24"/>
                <a:gd name="T13" fmla="*/ 50 h 55"/>
                <a:gd name="T14" fmla="*/ 24 w 24"/>
                <a:gd name="T15" fmla="*/ 4 h 55"/>
                <a:gd name="T16" fmla="*/ 20 w 24"/>
                <a:gd name="T17" fmla="*/ 0 h 55"/>
                <a:gd name="T18" fmla="*/ 20 w 24"/>
                <a:gd name="T19" fmla="*/ 0 h 55"/>
                <a:gd name="T20" fmla="*/ 20 w 2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55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4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2" y="55"/>
                    <a:pt x="24" y="53"/>
                    <a:pt x="24" y="5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92"/>
            <p:cNvSpPr>
              <a:spLocks noEditPoints="1"/>
            </p:cNvSpPr>
            <p:nvPr/>
          </p:nvSpPr>
          <p:spPr bwMode="auto">
            <a:xfrm>
              <a:off x="6901937" y="335629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8"/>
                    <a:pt x="14" y="28"/>
                  </a:cubicBezTo>
                  <a:cubicBezTo>
                    <a:pt x="22" y="28"/>
                    <a:pt x="28" y="21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93"/>
            <p:cNvSpPr>
              <a:spLocks noEditPoints="1"/>
            </p:cNvSpPr>
            <p:nvPr/>
          </p:nvSpPr>
          <p:spPr bwMode="auto">
            <a:xfrm>
              <a:off x="9340669" y="3196329"/>
              <a:ext cx="487302" cy="705773"/>
            </a:xfrm>
            <a:custGeom>
              <a:avLst/>
              <a:gdLst>
                <a:gd name="T0" fmla="*/ 163 w 278"/>
                <a:gd name="T1" fmla="*/ 16 h 403"/>
                <a:gd name="T2" fmla="*/ 17 w 278"/>
                <a:gd name="T3" fmla="*/ 201 h 403"/>
                <a:gd name="T4" fmla="*/ 24 w 278"/>
                <a:gd name="T5" fmla="*/ 337 h 403"/>
                <a:gd name="T6" fmla="*/ 48 w 278"/>
                <a:gd name="T7" fmla="*/ 356 h 403"/>
                <a:gd name="T8" fmla="*/ 68 w 278"/>
                <a:gd name="T9" fmla="*/ 395 h 403"/>
                <a:gd name="T10" fmla="*/ 123 w 278"/>
                <a:gd name="T11" fmla="*/ 379 h 403"/>
                <a:gd name="T12" fmla="*/ 139 w 278"/>
                <a:gd name="T13" fmla="*/ 376 h 403"/>
                <a:gd name="T14" fmla="*/ 172 w 278"/>
                <a:gd name="T15" fmla="*/ 288 h 403"/>
                <a:gd name="T16" fmla="*/ 263 w 278"/>
                <a:gd name="T17" fmla="*/ 172 h 403"/>
                <a:gd name="T18" fmla="*/ 90 w 278"/>
                <a:gd name="T19" fmla="*/ 152 h 403"/>
                <a:gd name="T20" fmla="*/ 119 w 278"/>
                <a:gd name="T21" fmla="*/ 165 h 403"/>
                <a:gd name="T22" fmla="*/ 128 w 278"/>
                <a:gd name="T23" fmla="*/ 167 h 403"/>
                <a:gd name="T24" fmla="*/ 151 w 278"/>
                <a:gd name="T25" fmla="*/ 171 h 403"/>
                <a:gd name="T26" fmla="*/ 158 w 278"/>
                <a:gd name="T27" fmla="*/ 176 h 403"/>
                <a:gd name="T28" fmla="*/ 129 w 278"/>
                <a:gd name="T29" fmla="*/ 261 h 403"/>
                <a:gd name="T30" fmla="*/ 144 w 278"/>
                <a:gd name="T31" fmla="*/ 292 h 403"/>
                <a:gd name="T32" fmla="*/ 60 w 278"/>
                <a:gd name="T33" fmla="*/ 296 h 403"/>
                <a:gd name="T34" fmla="*/ 144 w 278"/>
                <a:gd name="T35" fmla="*/ 292 h 403"/>
                <a:gd name="T36" fmla="*/ 57 w 278"/>
                <a:gd name="T37" fmla="*/ 308 h 403"/>
                <a:gd name="T38" fmla="*/ 132 w 278"/>
                <a:gd name="T39" fmla="*/ 348 h 403"/>
                <a:gd name="T40" fmla="*/ 156 w 278"/>
                <a:gd name="T41" fmla="*/ 267 h 403"/>
                <a:gd name="T42" fmla="*/ 196 w 278"/>
                <a:gd name="T43" fmla="*/ 165 h 403"/>
                <a:gd name="T44" fmla="*/ 178 w 278"/>
                <a:gd name="T45" fmla="*/ 157 h 403"/>
                <a:gd name="T46" fmla="*/ 162 w 278"/>
                <a:gd name="T47" fmla="*/ 162 h 403"/>
                <a:gd name="T48" fmla="*/ 152 w 278"/>
                <a:gd name="T49" fmla="*/ 135 h 403"/>
                <a:gd name="T50" fmla="*/ 125 w 278"/>
                <a:gd name="T51" fmla="*/ 152 h 403"/>
                <a:gd name="T52" fmla="*/ 106 w 278"/>
                <a:gd name="T53" fmla="*/ 132 h 403"/>
                <a:gd name="T54" fmla="*/ 90 w 278"/>
                <a:gd name="T55" fmla="*/ 138 h 403"/>
                <a:gd name="T56" fmla="*/ 71 w 278"/>
                <a:gd name="T57" fmla="*/ 138 h 403"/>
                <a:gd name="T58" fmla="*/ 64 w 278"/>
                <a:gd name="T59" fmla="*/ 247 h 403"/>
                <a:gd name="T60" fmla="*/ 32 w 278"/>
                <a:gd name="T61" fmla="*/ 121 h 403"/>
                <a:gd name="T62" fmla="*/ 237 w 278"/>
                <a:gd name="T63" fmla="*/ 166 h 403"/>
                <a:gd name="T64" fmla="*/ 156 w 278"/>
                <a:gd name="T65" fmla="*/ 267 h 403"/>
                <a:gd name="T66" fmla="*/ 156 w 278"/>
                <a:gd name="T67" fmla="*/ 26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403">
                  <a:moveTo>
                    <a:pt x="263" y="172"/>
                  </a:moveTo>
                  <a:cubicBezTo>
                    <a:pt x="278" y="101"/>
                    <a:pt x="234" y="31"/>
                    <a:pt x="163" y="16"/>
                  </a:cubicBezTo>
                  <a:cubicBezTo>
                    <a:pt x="92" y="0"/>
                    <a:pt x="22" y="45"/>
                    <a:pt x="7" y="116"/>
                  </a:cubicBezTo>
                  <a:cubicBezTo>
                    <a:pt x="0" y="145"/>
                    <a:pt x="4" y="174"/>
                    <a:pt x="17" y="201"/>
                  </a:cubicBezTo>
                  <a:cubicBezTo>
                    <a:pt x="26" y="219"/>
                    <a:pt x="34" y="240"/>
                    <a:pt x="41" y="259"/>
                  </a:cubicBezTo>
                  <a:cubicBezTo>
                    <a:pt x="24" y="337"/>
                    <a:pt x="24" y="337"/>
                    <a:pt x="24" y="337"/>
                  </a:cubicBezTo>
                  <a:cubicBezTo>
                    <a:pt x="22" y="344"/>
                    <a:pt x="27" y="351"/>
                    <a:pt x="34" y="353"/>
                  </a:cubicBezTo>
                  <a:cubicBezTo>
                    <a:pt x="48" y="356"/>
                    <a:pt x="48" y="356"/>
                    <a:pt x="48" y="356"/>
                  </a:cubicBezTo>
                  <a:cubicBezTo>
                    <a:pt x="47" y="362"/>
                    <a:pt x="47" y="362"/>
                    <a:pt x="47" y="362"/>
                  </a:cubicBezTo>
                  <a:cubicBezTo>
                    <a:pt x="44" y="377"/>
                    <a:pt x="53" y="392"/>
                    <a:pt x="68" y="395"/>
                  </a:cubicBezTo>
                  <a:cubicBezTo>
                    <a:pt x="90" y="400"/>
                    <a:pt x="90" y="400"/>
                    <a:pt x="90" y="400"/>
                  </a:cubicBezTo>
                  <a:cubicBezTo>
                    <a:pt x="105" y="403"/>
                    <a:pt x="120" y="394"/>
                    <a:pt x="123" y="379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39" y="376"/>
                    <a:pt x="139" y="376"/>
                    <a:pt x="139" y="376"/>
                  </a:cubicBezTo>
                  <a:cubicBezTo>
                    <a:pt x="146" y="378"/>
                    <a:pt x="153" y="373"/>
                    <a:pt x="155" y="366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86" y="273"/>
                    <a:pt x="202" y="258"/>
                    <a:pt x="218" y="245"/>
                  </a:cubicBezTo>
                  <a:cubicBezTo>
                    <a:pt x="241" y="226"/>
                    <a:pt x="257" y="201"/>
                    <a:pt x="263" y="172"/>
                  </a:cubicBezTo>
                  <a:close/>
                  <a:moveTo>
                    <a:pt x="91" y="253"/>
                  </a:moveTo>
                  <a:cubicBezTo>
                    <a:pt x="90" y="152"/>
                    <a:pt x="90" y="152"/>
                    <a:pt x="90" y="152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7"/>
                    <a:pt x="121" y="168"/>
                    <a:pt x="123" y="168"/>
                  </a:cubicBezTo>
                  <a:cubicBezTo>
                    <a:pt x="125" y="169"/>
                    <a:pt x="127" y="168"/>
                    <a:pt x="128" y="167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2" y="173"/>
                    <a:pt x="153" y="175"/>
                    <a:pt x="156" y="175"/>
                  </a:cubicBezTo>
                  <a:cubicBezTo>
                    <a:pt x="157" y="176"/>
                    <a:pt x="157" y="176"/>
                    <a:pt x="158" y="176"/>
                  </a:cubicBezTo>
                  <a:cubicBezTo>
                    <a:pt x="170" y="173"/>
                    <a:pt x="170" y="173"/>
                    <a:pt x="170" y="173"/>
                  </a:cubicBezTo>
                  <a:cubicBezTo>
                    <a:pt x="129" y="261"/>
                    <a:pt x="129" y="261"/>
                    <a:pt x="129" y="261"/>
                  </a:cubicBezTo>
                  <a:lnTo>
                    <a:pt x="91" y="253"/>
                  </a:lnTo>
                  <a:close/>
                  <a:moveTo>
                    <a:pt x="144" y="292"/>
                  </a:moveTo>
                  <a:cubicBezTo>
                    <a:pt x="140" y="313"/>
                    <a:pt x="140" y="313"/>
                    <a:pt x="140" y="313"/>
                  </a:cubicBezTo>
                  <a:cubicBezTo>
                    <a:pt x="60" y="296"/>
                    <a:pt x="60" y="296"/>
                    <a:pt x="60" y="296"/>
                  </a:cubicBezTo>
                  <a:cubicBezTo>
                    <a:pt x="64" y="274"/>
                    <a:pt x="64" y="274"/>
                    <a:pt x="64" y="274"/>
                  </a:cubicBezTo>
                  <a:lnTo>
                    <a:pt x="144" y="292"/>
                  </a:lnTo>
                  <a:close/>
                  <a:moveTo>
                    <a:pt x="52" y="330"/>
                  </a:moveTo>
                  <a:cubicBezTo>
                    <a:pt x="57" y="308"/>
                    <a:pt x="57" y="308"/>
                    <a:pt x="57" y="308"/>
                  </a:cubicBezTo>
                  <a:cubicBezTo>
                    <a:pt x="137" y="326"/>
                    <a:pt x="137" y="326"/>
                    <a:pt x="137" y="326"/>
                  </a:cubicBezTo>
                  <a:cubicBezTo>
                    <a:pt x="132" y="348"/>
                    <a:pt x="132" y="348"/>
                    <a:pt x="132" y="348"/>
                  </a:cubicBezTo>
                  <a:lnTo>
                    <a:pt x="52" y="330"/>
                  </a:lnTo>
                  <a:close/>
                  <a:moveTo>
                    <a:pt x="156" y="267"/>
                  </a:moveTo>
                  <a:cubicBezTo>
                    <a:pt x="148" y="266"/>
                    <a:pt x="148" y="266"/>
                    <a:pt x="148" y="266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8" y="160"/>
                    <a:pt x="196" y="154"/>
                    <a:pt x="191" y="152"/>
                  </a:cubicBezTo>
                  <a:cubicBezTo>
                    <a:pt x="186" y="150"/>
                    <a:pt x="180" y="152"/>
                    <a:pt x="178" y="157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8"/>
                    <a:pt x="154" y="136"/>
                    <a:pt x="152" y="135"/>
                  </a:cubicBezTo>
                  <a:cubicBezTo>
                    <a:pt x="150" y="134"/>
                    <a:pt x="148" y="135"/>
                    <a:pt x="146" y="136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2" y="132"/>
                    <a:pt x="109" y="131"/>
                    <a:pt x="106" y="132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2"/>
                    <a:pt x="86" y="128"/>
                    <a:pt x="80" y="128"/>
                  </a:cubicBezTo>
                  <a:cubicBezTo>
                    <a:pt x="75" y="128"/>
                    <a:pt x="71" y="132"/>
                    <a:pt x="71" y="138"/>
                  </a:cubicBezTo>
                  <a:cubicBezTo>
                    <a:pt x="72" y="249"/>
                    <a:pt x="72" y="249"/>
                    <a:pt x="72" y="249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58" y="228"/>
                    <a:pt x="50" y="208"/>
                    <a:pt x="41" y="189"/>
                  </a:cubicBezTo>
                  <a:cubicBezTo>
                    <a:pt x="30" y="168"/>
                    <a:pt x="27" y="144"/>
                    <a:pt x="32" y="121"/>
                  </a:cubicBezTo>
                  <a:cubicBezTo>
                    <a:pt x="45" y="65"/>
                    <a:pt x="101" y="29"/>
                    <a:pt x="157" y="41"/>
                  </a:cubicBezTo>
                  <a:cubicBezTo>
                    <a:pt x="214" y="54"/>
                    <a:pt x="250" y="110"/>
                    <a:pt x="237" y="166"/>
                  </a:cubicBezTo>
                  <a:cubicBezTo>
                    <a:pt x="232" y="189"/>
                    <a:pt x="220" y="210"/>
                    <a:pt x="201" y="225"/>
                  </a:cubicBezTo>
                  <a:cubicBezTo>
                    <a:pt x="185" y="238"/>
                    <a:pt x="170" y="252"/>
                    <a:pt x="156" y="267"/>
                  </a:cubicBezTo>
                  <a:close/>
                  <a:moveTo>
                    <a:pt x="156" y="267"/>
                  </a:moveTo>
                  <a:cubicBezTo>
                    <a:pt x="156" y="267"/>
                    <a:pt x="156" y="267"/>
                    <a:pt x="156" y="2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94"/>
            <p:cNvSpPr>
              <a:spLocks noEditPoints="1"/>
            </p:cNvSpPr>
            <p:nvPr/>
          </p:nvSpPr>
          <p:spPr bwMode="auto">
            <a:xfrm>
              <a:off x="6924895" y="3683631"/>
              <a:ext cx="208103" cy="302897"/>
            </a:xfrm>
            <a:custGeom>
              <a:avLst/>
              <a:gdLst>
                <a:gd name="T0" fmla="*/ 69 w 119"/>
                <a:gd name="T1" fmla="*/ 7 h 173"/>
                <a:gd name="T2" fmla="*/ 7 w 119"/>
                <a:gd name="T3" fmla="*/ 86 h 173"/>
                <a:gd name="T4" fmla="*/ 10 w 119"/>
                <a:gd name="T5" fmla="*/ 145 h 173"/>
                <a:gd name="T6" fmla="*/ 20 w 119"/>
                <a:gd name="T7" fmla="*/ 153 h 173"/>
                <a:gd name="T8" fmla="*/ 29 w 119"/>
                <a:gd name="T9" fmla="*/ 169 h 173"/>
                <a:gd name="T10" fmla="*/ 52 w 119"/>
                <a:gd name="T11" fmla="*/ 162 h 173"/>
                <a:gd name="T12" fmla="*/ 59 w 119"/>
                <a:gd name="T13" fmla="*/ 161 h 173"/>
                <a:gd name="T14" fmla="*/ 73 w 119"/>
                <a:gd name="T15" fmla="*/ 124 h 173"/>
                <a:gd name="T16" fmla="*/ 112 w 119"/>
                <a:gd name="T17" fmla="*/ 74 h 173"/>
                <a:gd name="T18" fmla="*/ 38 w 119"/>
                <a:gd name="T19" fmla="*/ 65 h 173"/>
                <a:gd name="T20" fmla="*/ 50 w 119"/>
                <a:gd name="T21" fmla="*/ 71 h 173"/>
                <a:gd name="T22" fmla="*/ 54 w 119"/>
                <a:gd name="T23" fmla="*/ 72 h 173"/>
                <a:gd name="T24" fmla="*/ 64 w 119"/>
                <a:gd name="T25" fmla="*/ 73 h 173"/>
                <a:gd name="T26" fmla="*/ 67 w 119"/>
                <a:gd name="T27" fmla="*/ 75 h 173"/>
                <a:gd name="T28" fmla="*/ 54 w 119"/>
                <a:gd name="T29" fmla="*/ 112 h 173"/>
                <a:gd name="T30" fmla="*/ 61 w 119"/>
                <a:gd name="T31" fmla="*/ 125 h 173"/>
                <a:gd name="T32" fmla="*/ 25 w 119"/>
                <a:gd name="T33" fmla="*/ 127 h 173"/>
                <a:gd name="T34" fmla="*/ 61 w 119"/>
                <a:gd name="T35" fmla="*/ 125 h 173"/>
                <a:gd name="T36" fmla="*/ 24 w 119"/>
                <a:gd name="T37" fmla="*/ 132 h 173"/>
                <a:gd name="T38" fmla="*/ 56 w 119"/>
                <a:gd name="T39" fmla="*/ 149 h 173"/>
                <a:gd name="T40" fmla="*/ 66 w 119"/>
                <a:gd name="T41" fmla="*/ 115 h 173"/>
                <a:gd name="T42" fmla="*/ 83 w 119"/>
                <a:gd name="T43" fmla="*/ 71 h 173"/>
                <a:gd name="T44" fmla="*/ 76 w 119"/>
                <a:gd name="T45" fmla="*/ 67 h 173"/>
                <a:gd name="T46" fmla="*/ 69 w 119"/>
                <a:gd name="T47" fmla="*/ 69 h 173"/>
                <a:gd name="T48" fmla="*/ 65 w 119"/>
                <a:gd name="T49" fmla="*/ 58 h 173"/>
                <a:gd name="T50" fmla="*/ 53 w 119"/>
                <a:gd name="T51" fmla="*/ 65 h 173"/>
                <a:gd name="T52" fmla="*/ 45 w 119"/>
                <a:gd name="T53" fmla="*/ 57 h 173"/>
                <a:gd name="T54" fmla="*/ 38 w 119"/>
                <a:gd name="T55" fmla="*/ 59 h 173"/>
                <a:gd name="T56" fmla="*/ 30 w 119"/>
                <a:gd name="T57" fmla="*/ 59 h 173"/>
                <a:gd name="T58" fmla="*/ 27 w 119"/>
                <a:gd name="T59" fmla="*/ 106 h 173"/>
                <a:gd name="T60" fmla="*/ 13 w 119"/>
                <a:gd name="T61" fmla="*/ 52 h 173"/>
                <a:gd name="T62" fmla="*/ 101 w 119"/>
                <a:gd name="T63" fmla="*/ 71 h 173"/>
                <a:gd name="T64" fmla="*/ 66 w 119"/>
                <a:gd name="T65" fmla="*/ 115 h 173"/>
                <a:gd name="T66" fmla="*/ 66 w 119"/>
                <a:gd name="T67" fmla="*/ 11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73">
                  <a:moveTo>
                    <a:pt x="112" y="74"/>
                  </a:moveTo>
                  <a:cubicBezTo>
                    <a:pt x="119" y="44"/>
                    <a:pt x="99" y="14"/>
                    <a:pt x="69" y="7"/>
                  </a:cubicBezTo>
                  <a:cubicBezTo>
                    <a:pt x="39" y="0"/>
                    <a:pt x="9" y="20"/>
                    <a:pt x="2" y="50"/>
                  </a:cubicBezTo>
                  <a:cubicBezTo>
                    <a:pt x="0" y="62"/>
                    <a:pt x="1" y="75"/>
                    <a:pt x="7" y="86"/>
                  </a:cubicBezTo>
                  <a:cubicBezTo>
                    <a:pt x="11" y="94"/>
                    <a:pt x="14" y="103"/>
                    <a:pt x="17" y="111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9" y="148"/>
                    <a:pt x="11" y="151"/>
                    <a:pt x="14" y="151"/>
                  </a:cubicBezTo>
                  <a:cubicBezTo>
                    <a:pt x="20" y="153"/>
                    <a:pt x="20" y="153"/>
                    <a:pt x="20" y="153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8" y="162"/>
                    <a:pt x="22" y="168"/>
                    <a:pt x="29" y="169"/>
                  </a:cubicBezTo>
                  <a:cubicBezTo>
                    <a:pt x="38" y="172"/>
                    <a:pt x="38" y="172"/>
                    <a:pt x="38" y="172"/>
                  </a:cubicBezTo>
                  <a:cubicBezTo>
                    <a:pt x="45" y="173"/>
                    <a:pt x="51" y="169"/>
                    <a:pt x="52" y="162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62" y="162"/>
                    <a:pt x="65" y="160"/>
                    <a:pt x="66" y="157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9" y="117"/>
                    <a:pt x="86" y="111"/>
                    <a:pt x="93" y="105"/>
                  </a:cubicBezTo>
                  <a:cubicBezTo>
                    <a:pt x="103" y="97"/>
                    <a:pt x="109" y="86"/>
                    <a:pt x="112" y="74"/>
                  </a:cubicBezTo>
                  <a:close/>
                  <a:moveTo>
                    <a:pt x="39" y="109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1" y="72"/>
                    <a:pt x="51" y="72"/>
                    <a:pt x="52" y="72"/>
                  </a:cubicBezTo>
                  <a:cubicBezTo>
                    <a:pt x="53" y="72"/>
                    <a:pt x="54" y="72"/>
                    <a:pt x="54" y="72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64" y="74"/>
                    <a:pt x="65" y="75"/>
                    <a:pt x="66" y="75"/>
                  </a:cubicBezTo>
                  <a:cubicBezTo>
                    <a:pt x="66" y="75"/>
                    <a:pt x="67" y="75"/>
                    <a:pt x="67" y="75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54" y="112"/>
                    <a:pt x="54" y="112"/>
                    <a:pt x="54" y="112"/>
                  </a:cubicBezTo>
                  <a:lnTo>
                    <a:pt x="39" y="109"/>
                  </a:lnTo>
                  <a:close/>
                  <a:moveTo>
                    <a:pt x="61" y="125"/>
                  </a:moveTo>
                  <a:cubicBezTo>
                    <a:pt x="59" y="134"/>
                    <a:pt x="59" y="134"/>
                    <a:pt x="59" y="134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7" y="118"/>
                    <a:pt x="27" y="118"/>
                    <a:pt x="27" y="118"/>
                  </a:cubicBezTo>
                  <a:lnTo>
                    <a:pt x="61" y="125"/>
                  </a:lnTo>
                  <a:close/>
                  <a:moveTo>
                    <a:pt x="22" y="142"/>
                  </a:moveTo>
                  <a:cubicBezTo>
                    <a:pt x="24" y="132"/>
                    <a:pt x="24" y="132"/>
                    <a:pt x="24" y="132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56" y="149"/>
                    <a:pt x="56" y="149"/>
                    <a:pt x="56" y="149"/>
                  </a:cubicBezTo>
                  <a:lnTo>
                    <a:pt x="22" y="142"/>
                  </a:lnTo>
                  <a:close/>
                  <a:moveTo>
                    <a:pt x="66" y="115"/>
                  </a:moveTo>
                  <a:cubicBezTo>
                    <a:pt x="63" y="114"/>
                    <a:pt x="63" y="114"/>
                    <a:pt x="63" y="114"/>
                  </a:cubicBezTo>
                  <a:cubicBezTo>
                    <a:pt x="83" y="71"/>
                    <a:pt x="83" y="71"/>
                    <a:pt x="83" y="71"/>
                  </a:cubicBezTo>
                  <a:cubicBezTo>
                    <a:pt x="84" y="69"/>
                    <a:pt x="83" y="66"/>
                    <a:pt x="81" y="65"/>
                  </a:cubicBezTo>
                  <a:cubicBezTo>
                    <a:pt x="79" y="64"/>
                    <a:pt x="77" y="65"/>
                    <a:pt x="76" y="67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9"/>
                    <a:pt x="65" y="58"/>
                    <a:pt x="65" y="58"/>
                  </a:cubicBezTo>
                  <a:cubicBezTo>
                    <a:pt x="64" y="58"/>
                    <a:pt x="63" y="58"/>
                    <a:pt x="62" y="59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7" y="57"/>
                    <a:pt x="46" y="56"/>
                    <a:pt x="45" y="57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7"/>
                    <a:pt x="36" y="55"/>
                    <a:pt x="34" y="55"/>
                  </a:cubicBezTo>
                  <a:cubicBezTo>
                    <a:pt x="32" y="55"/>
                    <a:pt x="30" y="57"/>
                    <a:pt x="30" y="59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24" y="98"/>
                    <a:pt x="21" y="89"/>
                    <a:pt x="17" y="81"/>
                  </a:cubicBezTo>
                  <a:cubicBezTo>
                    <a:pt x="12" y="72"/>
                    <a:pt x="11" y="62"/>
                    <a:pt x="13" y="52"/>
                  </a:cubicBezTo>
                  <a:cubicBezTo>
                    <a:pt x="19" y="28"/>
                    <a:pt x="43" y="13"/>
                    <a:pt x="67" y="18"/>
                  </a:cubicBezTo>
                  <a:cubicBezTo>
                    <a:pt x="91" y="23"/>
                    <a:pt x="106" y="47"/>
                    <a:pt x="101" y="71"/>
                  </a:cubicBezTo>
                  <a:cubicBezTo>
                    <a:pt x="99" y="81"/>
                    <a:pt x="94" y="90"/>
                    <a:pt x="86" y="96"/>
                  </a:cubicBezTo>
                  <a:cubicBezTo>
                    <a:pt x="79" y="102"/>
                    <a:pt x="72" y="108"/>
                    <a:pt x="66" y="115"/>
                  </a:cubicBezTo>
                  <a:close/>
                  <a:moveTo>
                    <a:pt x="66" y="115"/>
                  </a:moveTo>
                  <a:cubicBezTo>
                    <a:pt x="66" y="115"/>
                    <a:pt x="66" y="115"/>
                    <a:pt x="66" y="1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95"/>
            <p:cNvSpPr>
              <a:spLocks noEditPoints="1"/>
            </p:cNvSpPr>
            <p:nvPr/>
          </p:nvSpPr>
          <p:spPr bwMode="auto">
            <a:xfrm>
              <a:off x="7745459" y="2105454"/>
              <a:ext cx="662079" cy="648008"/>
            </a:xfrm>
            <a:custGeom>
              <a:avLst/>
              <a:gdLst>
                <a:gd name="T0" fmla="*/ 251 w 378"/>
                <a:gd name="T1" fmla="*/ 53 h 370"/>
                <a:gd name="T2" fmla="*/ 54 w 378"/>
                <a:gd name="T3" fmla="*/ 58 h 370"/>
                <a:gd name="T4" fmla="*/ 58 w 378"/>
                <a:gd name="T5" fmla="*/ 255 h 370"/>
                <a:gd name="T6" fmla="*/ 236 w 378"/>
                <a:gd name="T7" fmla="*/ 267 h 370"/>
                <a:gd name="T8" fmla="*/ 245 w 378"/>
                <a:gd name="T9" fmla="*/ 281 h 370"/>
                <a:gd name="T10" fmla="*/ 325 w 378"/>
                <a:gd name="T11" fmla="*/ 359 h 370"/>
                <a:gd name="T12" fmla="*/ 367 w 378"/>
                <a:gd name="T13" fmla="*/ 358 h 370"/>
                <a:gd name="T14" fmla="*/ 366 w 378"/>
                <a:gd name="T15" fmla="*/ 316 h 370"/>
                <a:gd name="T16" fmla="*/ 285 w 378"/>
                <a:gd name="T17" fmla="*/ 239 h 370"/>
                <a:gd name="T18" fmla="*/ 270 w 378"/>
                <a:gd name="T19" fmla="*/ 231 h 370"/>
                <a:gd name="T20" fmla="*/ 251 w 378"/>
                <a:gd name="T21" fmla="*/ 53 h 370"/>
                <a:gd name="T22" fmla="*/ 229 w 378"/>
                <a:gd name="T23" fmla="*/ 226 h 370"/>
                <a:gd name="T24" fmla="*/ 82 w 378"/>
                <a:gd name="T25" fmla="*/ 229 h 370"/>
                <a:gd name="T26" fmla="*/ 79 w 378"/>
                <a:gd name="T27" fmla="*/ 82 h 370"/>
                <a:gd name="T28" fmla="*/ 226 w 378"/>
                <a:gd name="T29" fmla="*/ 79 h 370"/>
                <a:gd name="T30" fmla="*/ 229 w 378"/>
                <a:gd name="T31" fmla="*/ 226 h 370"/>
                <a:gd name="T32" fmla="*/ 229 w 378"/>
                <a:gd name="T33" fmla="*/ 226 h 370"/>
                <a:gd name="T34" fmla="*/ 229 w 378"/>
                <a:gd name="T35" fmla="*/ 22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" h="370">
                  <a:moveTo>
                    <a:pt x="251" y="53"/>
                  </a:moveTo>
                  <a:cubicBezTo>
                    <a:pt x="195" y="0"/>
                    <a:pt x="107" y="2"/>
                    <a:pt x="54" y="58"/>
                  </a:cubicBezTo>
                  <a:cubicBezTo>
                    <a:pt x="0" y="113"/>
                    <a:pt x="2" y="201"/>
                    <a:pt x="58" y="255"/>
                  </a:cubicBezTo>
                  <a:cubicBezTo>
                    <a:pt x="107" y="302"/>
                    <a:pt x="183" y="306"/>
                    <a:pt x="236" y="267"/>
                  </a:cubicBezTo>
                  <a:cubicBezTo>
                    <a:pt x="237" y="272"/>
                    <a:pt x="240" y="277"/>
                    <a:pt x="245" y="281"/>
                  </a:cubicBezTo>
                  <a:cubicBezTo>
                    <a:pt x="325" y="359"/>
                    <a:pt x="325" y="359"/>
                    <a:pt x="325" y="359"/>
                  </a:cubicBezTo>
                  <a:cubicBezTo>
                    <a:pt x="337" y="370"/>
                    <a:pt x="356" y="370"/>
                    <a:pt x="367" y="358"/>
                  </a:cubicBezTo>
                  <a:cubicBezTo>
                    <a:pt x="378" y="346"/>
                    <a:pt x="378" y="327"/>
                    <a:pt x="366" y="316"/>
                  </a:cubicBezTo>
                  <a:cubicBezTo>
                    <a:pt x="285" y="239"/>
                    <a:pt x="285" y="239"/>
                    <a:pt x="285" y="239"/>
                  </a:cubicBezTo>
                  <a:cubicBezTo>
                    <a:pt x="281" y="235"/>
                    <a:pt x="276" y="232"/>
                    <a:pt x="270" y="231"/>
                  </a:cubicBezTo>
                  <a:cubicBezTo>
                    <a:pt x="307" y="176"/>
                    <a:pt x="300" y="101"/>
                    <a:pt x="251" y="53"/>
                  </a:cubicBezTo>
                  <a:close/>
                  <a:moveTo>
                    <a:pt x="229" y="226"/>
                  </a:moveTo>
                  <a:cubicBezTo>
                    <a:pt x="190" y="267"/>
                    <a:pt x="124" y="269"/>
                    <a:pt x="82" y="229"/>
                  </a:cubicBezTo>
                  <a:cubicBezTo>
                    <a:pt x="41" y="189"/>
                    <a:pt x="39" y="123"/>
                    <a:pt x="79" y="82"/>
                  </a:cubicBezTo>
                  <a:cubicBezTo>
                    <a:pt x="119" y="41"/>
                    <a:pt x="185" y="39"/>
                    <a:pt x="226" y="79"/>
                  </a:cubicBezTo>
                  <a:cubicBezTo>
                    <a:pt x="268" y="119"/>
                    <a:pt x="269" y="185"/>
                    <a:pt x="229" y="226"/>
                  </a:cubicBezTo>
                  <a:close/>
                  <a:moveTo>
                    <a:pt x="229" y="226"/>
                  </a:moveTo>
                  <a:cubicBezTo>
                    <a:pt x="229" y="226"/>
                    <a:pt x="229" y="226"/>
                    <a:pt x="229" y="2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96"/>
            <p:cNvSpPr>
              <a:spLocks noEditPoints="1"/>
            </p:cNvSpPr>
            <p:nvPr/>
          </p:nvSpPr>
          <p:spPr bwMode="auto">
            <a:xfrm>
              <a:off x="10445615" y="3240023"/>
              <a:ext cx="250316" cy="278458"/>
            </a:xfrm>
            <a:custGeom>
              <a:avLst/>
              <a:gdLst>
                <a:gd name="T0" fmla="*/ 71 w 143"/>
                <a:gd name="T1" fmla="*/ 17 h 159"/>
                <a:gd name="T2" fmla="*/ 70 w 143"/>
                <a:gd name="T3" fmla="*/ 14 h 159"/>
                <a:gd name="T4" fmla="*/ 61 w 143"/>
                <a:gd name="T5" fmla="*/ 11 h 159"/>
                <a:gd name="T6" fmla="*/ 51 w 143"/>
                <a:gd name="T7" fmla="*/ 15 h 159"/>
                <a:gd name="T8" fmla="*/ 50 w 143"/>
                <a:gd name="T9" fmla="*/ 9 h 159"/>
                <a:gd name="T10" fmla="*/ 33 w 143"/>
                <a:gd name="T11" fmla="*/ 3 h 159"/>
                <a:gd name="T12" fmla="*/ 27 w 143"/>
                <a:gd name="T13" fmla="*/ 20 h 159"/>
                <a:gd name="T14" fmla="*/ 31 w 143"/>
                <a:gd name="T15" fmla="*/ 24 h 159"/>
                <a:gd name="T16" fmla="*/ 23 w 143"/>
                <a:gd name="T17" fmla="*/ 28 h 159"/>
                <a:gd name="T18" fmla="*/ 19 w 143"/>
                <a:gd name="T19" fmla="*/ 37 h 159"/>
                <a:gd name="T20" fmla="*/ 21 w 143"/>
                <a:gd name="T21" fmla="*/ 40 h 159"/>
                <a:gd name="T22" fmla="*/ 7 w 143"/>
                <a:gd name="T23" fmla="*/ 46 h 159"/>
                <a:gd name="T24" fmla="*/ 2 w 143"/>
                <a:gd name="T25" fmla="*/ 60 h 159"/>
                <a:gd name="T26" fmla="*/ 44 w 143"/>
                <a:gd name="T27" fmla="*/ 152 h 159"/>
                <a:gd name="T28" fmla="*/ 58 w 143"/>
                <a:gd name="T29" fmla="*/ 157 h 159"/>
                <a:gd name="T30" fmla="*/ 136 w 143"/>
                <a:gd name="T31" fmla="*/ 121 h 159"/>
                <a:gd name="T32" fmla="*/ 141 w 143"/>
                <a:gd name="T33" fmla="*/ 107 h 159"/>
                <a:gd name="T34" fmla="*/ 99 w 143"/>
                <a:gd name="T35" fmla="*/ 16 h 159"/>
                <a:gd name="T36" fmla="*/ 85 w 143"/>
                <a:gd name="T37" fmla="*/ 11 h 159"/>
                <a:gd name="T38" fmla="*/ 71 w 143"/>
                <a:gd name="T39" fmla="*/ 17 h 159"/>
                <a:gd name="T40" fmla="*/ 32 w 143"/>
                <a:gd name="T41" fmla="*/ 18 h 159"/>
                <a:gd name="T42" fmla="*/ 35 w 143"/>
                <a:gd name="T43" fmla="*/ 8 h 159"/>
                <a:gd name="T44" fmla="*/ 45 w 143"/>
                <a:gd name="T45" fmla="*/ 12 h 159"/>
                <a:gd name="T46" fmla="*/ 45 w 143"/>
                <a:gd name="T47" fmla="*/ 18 h 159"/>
                <a:gd name="T48" fmla="*/ 37 w 143"/>
                <a:gd name="T49" fmla="*/ 22 h 159"/>
                <a:gd name="T50" fmla="*/ 32 w 143"/>
                <a:gd name="T51" fmla="*/ 18 h 159"/>
                <a:gd name="T52" fmla="*/ 129 w 143"/>
                <a:gd name="T53" fmla="*/ 106 h 159"/>
                <a:gd name="T54" fmla="*/ 126 w 143"/>
                <a:gd name="T55" fmla="*/ 114 h 159"/>
                <a:gd name="T56" fmla="*/ 59 w 143"/>
                <a:gd name="T57" fmla="*/ 145 h 159"/>
                <a:gd name="T58" fmla="*/ 51 w 143"/>
                <a:gd name="T59" fmla="*/ 142 h 159"/>
                <a:gd name="T60" fmla="*/ 14 w 143"/>
                <a:gd name="T61" fmla="*/ 61 h 159"/>
                <a:gd name="T62" fmla="*/ 17 w 143"/>
                <a:gd name="T63" fmla="*/ 53 h 159"/>
                <a:gd name="T64" fmla="*/ 25 w 143"/>
                <a:gd name="T65" fmla="*/ 50 h 159"/>
                <a:gd name="T66" fmla="*/ 32 w 143"/>
                <a:gd name="T67" fmla="*/ 52 h 159"/>
                <a:gd name="T68" fmla="*/ 73 w 143"/>
                <a:gd name="T69" fmla="*/ 33 h 159"/>
                <a:gd name="T70" fmla="*/ 76 w 143"/>
                <a:gd name="T71" fmla="*/ 26 h 159"/>
                <a:gd name="T72" fmla="*/ 84 w 143"/>
                <a:gd name="T73" fmla="*/ 23 h 159"/>
                <a:gd name="T74" fmla="*/ 92 w 143"/>
                <a:gd name="T75" fmla="*/ 26 h 159"/>
                <a:gd name="T76" fmla="*/ 129 w 143"/>
                <a:gd name="T77" fmla="*/ 106 h 159"/>
                <a:gd name="T78" fmla="*/ 129 w 143"/>
                <a:gd name="T79" fmla="*/ 106 h 159"/>
                <a:gd name="T80" fmla="*/ 129 w 143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9">
                  <a:moveTo>
                    <a:pt x="71" y="17"/>
                  </a:moveTo>
                  <a:cubicBezTo>
                    <a:pt x="70" y="14"/>
                    <a:pt x="70" y="14"/>
                    <a:pt x="70" y="14"/>
                  </a:cubicBezTo>
                  <a:cubicBezTo>
                    <a:pt x="69" y="11"/>
                    <a:pt x="64" y="9"/>
                    <a:pt x="61" y="11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3"/>
                    <a:pt x="51" y="11"/>
                    <a:pt x="50" y="9"/>
                  </a:cubicBezTo>
                  <a:cubicBezTo>
                    <a:pt x="47" y="3"/>
                    <a:pt x="40" y="0"/>
                    <a:pt x="33" y="3"/>
                  </a:cubicBezTo>
                  <a:cubicBezTo>
                    <a:pt x="27" y="6"/>
                    <a:pt x="24" y="14"/>
                    <a:pt x="27" y="20"/>
                  </a:cubicBezTo>
                  <a:cubicBezTo>
                    <a:pt x="28" y="22"/>
                    <a:pt x="29" y="23"/>
                    <a:pt x="31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9" y="30"/>
                    <a:pt x="18" y="34"/>
                    <a:pt x="19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2" y="49"/>
                    <a:pt x="0" y="55"/>
                    <a:pt x="2" y="60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57"/>
                    <a:pt x="52" y="159"/>
                    <a:pt x="58" y="157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9"/>
                    <a:pt x="143" y="113"/>
                    <a:pt x="141" y="10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6" y="11"/>
                    <a:pt x="90" y="8"/>
                    <a:pt x="85" y="11"/>
                  </a:cubicBezTo>
                  <a:lnTo>
                    <a:pt x="71" y="17"/>
                  </a:lnTo>
                  <a:close/>
                  <a:moveTo>
                    <a:pt x="32" y="18"/>
                  </a:moveTo>
                  <a:cubicBezTo>
                    <a:pt x="30" y="14"/>
                    <a:pt x="32" y="10"/>
                    <a:pt x="35" y="8"/>
                  </a:cubicBezTo>
                  <a:cubicBezTo>
                    <a:pt x="39" y="6"/>
                    <a:pt x="44" y="8"/>
                    <a:pt x="45" y="12"/>
                  </a:cubicBezTo>
                  <a:cubicBezTo>
                    <a:pt x="46" y="14"/>
                    <a:pt x="46" y="16"/>
                    <a:pt x="45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21"/>
                    <a:pt x="33" y="20"/>
                    <a:pt x="32" y="18"/>
                  </a:cubicBezTo>
                  <a:close/>
                  <a:moveTo>
                    <a:pt x="129" y="106"/>
                  </a:moveTo>
                  <a:cubicBezTo>
                    <a:pt x="130" y="109"/>
                    <a:pt x="129" y="113"/>
                    <a:pt x="126" y="114"/>
                  </a:cubicBezTo>
                  <a:cubicBezTo>
                    <a:pt x="59" y="145"/>
                    <a:pt x="59" y="145"/>
                    <a:pt x="59" y="145"/>
                  </a:cubicBezTo>
                  <a:cubicBezTo>
                    <a:pt x="56" y="146"/>
                    <a:pt x="52" y="145"/>
                    <a:pt x="51" y="14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58"/>
                    <a:pt x="14" y="55"/>
                    <a:pt x="17" y="53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2"/>
                    <a:pt x="29" y="53"/>
                    <a:pt x="32" y="5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6" y="32"/>
                    <a:pt x="77" y="29"/>
                    <a:pt x="76" y="2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21"/>
                    <a:pt x="90" y="23"/>
                    <a:pt x="92" y="26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Freeform 97"/>
            <p:cNvSpPr>
              <a:spLocks noEditPoints="1"/>
            </p:cNvSpPr>
            <p:nvPr/>
          </p:nvSpPr>
          <p:spPr bwMode="auto">
            <a:xfrm>
              <a:off x="10495234" y="3342223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6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8" y="17"/>
                    <a:pt x="14" y="19"/>
                  </a:cubicBezTo>
                  <a:cubicBezTo>
                    <a:pt x="9" y="21"/>
                    <a:pt x="4" y="19"/>
                    <a:pt x="2" y="14"/>
                  </a:cubicBezTo>
                  <a:cubicBezTo>
                    <a:pt x="0" y="10"/>
                    <a:pt x="2" y="5"/>
                    <a:pt x="6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Freeform 98"/>
            <p:cNvSpPr>
              <a:spLocks noEditPoints="1"/>
            </p:cNvSpPr>
            <p:nvPr/>
          </p:nvSpPr>
          <p:spPr bwMode="auto">
            <a:xfrm>
              <a:off x="10535225" y="3314081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0 h 24"/>
                <a:gd name="T6" fmla="*/ 7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7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Freeform 99"/>
            <p:cNvSpPr>
              <a:spLocks noEditPoints="1"/>
            </p:cNvSpPr>
            <p:nvPr/>
          </p:nvSpPr>
          <p:spPr bwMode="auto">
            <a:xfrm>
              <a:off x="10512267" y="3382214"/>
              <a:ext cx="37029" cy="37029"/>
            </a:xfrm>
            <a:custGeom>
              <a:avLst/>
              <a:gdLst>
                <a:gd name="T0" fmla="*/ 19 w 21"/>
                <a:gd name="T1" fmla="*/ 7 h 21"/>
                <a:gd name="T2" fmla="*/ 14 w 21"/>
                <a:gd name="T3" fmla="*/ 19 h 21"/>
                <a:gd name="T4" fmla="*/ 2 w 21"/>
                <a:gd name="T5" fmla="*/ 14 h 21"/>
                <a:gd name="T6" fmla="*/ 7 w 21"/>
                <a:gd name="T7" fmla="*/ 2 h 21"/>
                <a:gd name="T8" fmla="*/ 19 w 21"/>
                <a:gd name="T9" fmla="*/ 7 h 21"/>
                <a:gd name="T10" fmla="*/ 19 w 21"/>
                <a:gd name="T11" fmla="*/ 7 h 21"/>
                <a:gd name="T12" fmla="*/ 19 w 21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9" y="7"/>
                  </a:moveTo>
                  <a:cubicBezTo>
                    <a:pt x="21" y="11"/>
                    <a:pt x="19" y="16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1" y="0"/>
                    <a:pt x="17" y="2"/>
                    <a:pt x="19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Freeform 100"/>
            <p:cNvSpPr>
              <a:spLocks noEditPoints="1"/>
            </p:cNvSpPr>
            <p:nvPr/>
          </p:nvSpPr>
          <p:spPr bwMode="auto">
            <a:xfrm>
              <a:off x="10552999" y="3354072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01"/>
            <p:cNvSpPr>
              <a:spLocks noEditPoints="1"/>
            </p:cNvSpPr>
            <p:nvPr/>
          </p:nvSpPr>
          <p:spPr bwMode="auto">
            <a:xfrm>
              <a:off x="10533744" y="3425909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02"/>
            <p:cNvSpPr>
              <a:spLocks noEditPoints="1"/>
            </p:cNvSpPr>
            <p:nvPr/>
          </p:nvSpPr>
          <p:spPr bwMode="auto">
            <a:xfrm>
              <a:off x="10572254" y="3396285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Freeform 103"/>
            <p:cNvSpPr>
              <a:spLocks noEditPoints="1"/>
            </p:cNvSpPr>
            <p:nvPr/>
          </p:nvSpPr>
          <p:spPr bwMode="auto">
            <a:xfrm>
              <a:off x="8318668" y="3474787"/>
              <a:ext cx="251797" cy="278458"/>
            </a:xfrm>
            <a:custGeom>
              <a:avLst/>
              <a:gdLst>
                <a:gd name="T0" fmla="*/ 72 w 144"/>
                <a:gd name="T1" fmla="*/ 17 h 159"/>
                <a:gd name="T2" fmla="*/ 71 w 144"/>
                <a:gd name="T3" fmla="*/ 14 h 159"/>
                <a:gd name="T4" fmla="*/ 62 w 144"/>
                <a:gd name="T5" fmla="*/ 10 h 159"/>
                <a:gd name="T6" fmla="*/ 52 w 144"/>
                <a:gd name="T7" fmla="*/ 15 h 159"/>
                <a:gd name="T8" fmla="*/ 51 w 144"/>
                <a:gd name="T9" fmla="*/ 9 h 159"/>
                <a:gd name="T10" fmla="*/ 34 w 144"/>
                <a:gd name="T11" fmla="*/ 3 h 159"/>
                <a:gd name="T12" fmla="*/ 28 w 144"/>
                <a:gd name="T13" fmla="*/ 19 h 159"/>
                <a:gd name="T14" fmla="*/ 32 w 144"/>
                <a:gd name="T15" fmla="*/ 24 h 159"/>
                <a:gd name="T16" fmla="*/ 23 w 144"/>
                <a:gd name="T17" fmla="*/ 28 h 159"/>
                <a:gd name="T18" fmla="*/ 20 w 144"/>
                <a:gd name="T19" fmla="*/ 37 h 159"/>
                <a:gd name="T20" fmla="*/ 21 w 144"/>
                <a:gd name="T21" fmla="*/ 40 h 159"/>
                <a:gd name="T22" fmla="*/ 8 w 144"/>
                <a:gd name="T23" fmla="*/ 46 h 159"/>
                <a:gd name="T24" fmla="*/ 3 w 144"/>
                <a:gd name="T25" fmla="*/ 60 h 159"/>
                <a:gd name="T26" fmla="*/ 45 w 144"/>
                <a:gd name="T27" fmla="*/ 151 h 159"/>
                <a:gd name="T28" fmla="*/ 58 w 144"/>
                <a:gd name="T29" fmla="*/ 156 h 159"/>
                <a:gd name="T30" fmla="*/ 136 w 144"/>
                <a:gd name="T31" fmla="*/ 121 h 159"/>
                <a:gd name="T32" fmla="*/ 141 w 144"/>
                <a:gd name="T33" fmla="*/ 107 h 159"/>
                <a:gd name="T34" fmla="*/ 99 w 144"/>
                <a:gd name="T35" fmla="*/ 15 h 159"/>
                <a:gd name="T36" fmla="*/ 86 w 144"/>
                <a:gd name="T37" fmla="*/ 10 h 159"/>
                <a:gd name="T38" fmla="*/ 72 w 144"/>
                <a:gd name="T39" fmla="*/ 17 h 159"/>
                <a:gd name="T40" fmla="*/ 32 w 144"/>
                <a:gd name="T41" fmla="*/ 17 h 159"/>
                <a:gd name="T42" fmla="*/ 36 w 144"/>
                <a:gd name="T43" fmla="*/ 7 h 159"/>
                <a:gd name="T44" fmla="*/ 46 w 144"/>
                <a:gd name="T45" fmla="*/ 11 h 159"/>
                <a:gd name="T46" fmla="*/ 46 w 144"/>
                <a:gd name="T47" fmla="*/ 18 h 159"/>
                <a:gd name="T48" fmla="*/ 37 w 144"/>
                <a:gd name="T49" fmla="*/ 21 h 159"/>
                <a:gd name="T50" fmla="*/ 32 w 144"/>
                <a:gd name="T51" fmla="*/ 17 h 159"/>
                <a:gd name="T52" fmla="*/ 129 w 144"/>
                <a:gd name="T53" fmla="*/ 106 h 159"/>
                <a:gd name="T54" fmla="*/ 126 w 144"/>
                <a:gd name="T55" fmla="*/ 114 h 159"/>
                <a:gd name="T56" fmla="*/ 60 w 144"/>
                <a:gd name="T57" fmla="*/ 145 h 159"/>
                <a:gd name="T58" fmla="*/ 51 w 144"/>
                <a:gd name="T59" fmla="*/ 141 h 159"/>
                <a:gd name="T60" fmla="*/ 15 w 144"/>
                <a:gd name="T61" fmla="*/ 61 h 159"/>
                <a:gd name="T62" fmla="*/ 18 w 144"/>
                <a:gd name="T63" fmla="*/ 53 h 159"/>
                <a:gd name="T64" fmla="*/ 26 w 144"/>
                <a:gd name="T65" fmla="*/ 49 h 159"/>
                <a:gd name="T66" fmla="*/ 32 w 144"/>
                <a:gd name="T67" fmla="*/ 52 h 159"/>
                <a:gd name="T68" fmla="*/ 74 w 144"/>
                <a:gd name="T69" fmla="*/ 33 h 159"/>
                <a:gd name="T70" fmla="*/ 76 w 144"/>
                <a:gd name="T71" fmla="*/ 26 h 159"/>
                <a:gd name="T72" fmla="*/ 84 w 144"/>
                <a:gd name="T73" fmla="*/ 22 h 159"/>
                <a:gd name="T74" fmla="*/ 93 w 144"/>
                <a:gd name="T75" fmla="*/ 25 h 159"/>
                <a:gd name="T76" fmla="*/ 129 w 144"/>
                <a:gd name="T77" fmla="*/ 106 h 159"/>
                <a:gd name="T78" fmla="*/ 129 w 144"/>
                <a:gd name="T79" fmla="*/ 106 h 159"/>
                <a:gd name="T80" fmla="*/ 129 w 144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59">
                  <a:moveTo>
                    <a:pt x="72" y="17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69" y="10"/>
                    <a:pt x="65" y="9"/>
                    <a:pt x="62" y="10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3"/>
                    <a:pt x="51" y="11"/>
                    <a:pt x="51" y="9"/>
                  </a:cubicBezTo>
                  <a:cubicBezTo>
                    <a:pt x="48" y="3"/>
                    <a:pt x="40" y="0"/>
                    <a:pt x="34" y="3"/>
                  </a:cubicBezTo>
                  <a:cubicBezTo>
                    <a:pt x="28" y="6"/>
                    <a:pt x="25" y="13"/>
                    <a:pt x="28" y="19"/>
                  </a:cubicBezTo>
                  <a:cubicBezTo>
                    <a:pt x="29" y="21"/>
                    <a:pt x="30" y="23"/>
                    <a:pt x="32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0" y="29"/>
                    <a:pt x="19" y="33"/>
                    <a:pt x="20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3" y="48"/>
                    <a:pt x="0" y="55"/>
                    <a:pt x="3" y="60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7" y="156"/>
                    <a:pt x="53" y="159"/>
                    <a:pt x="58" y="156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8"/>
                    <a:pt x="144" y="112"/>
                    <a:pt x="141" y="107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7" y="10"/>
                    <a:pt x="91" y="8"/>
                    <a:pt x="86" y="10"/>
                  </a:cubicBezTo>
                  <a:lnTo>
                    <a:pt x="72" y="17"/>
                  </a:lnTo>
                  <a:close/>
                  <a:moveTo>
                    <a:pt x="32" y="17"/>
                  </a:moveTo>
                  <a:cubicBezTo>
                    <a:pt x="31" y="14"/>
                    <a:pt x="32" y="9"/>
                    <a:pt x="36" y="7"/>
                  </a:cubicBezTo>
                  <a:cubicBezTo>
                    <a:pt x="40" y="6"/>
                    <a:pt x="44" y="7"/>
                    <a:pt x="46" y="11"/>
                  </a:cubicBezTo>
                  <a:cubicBezTo>
                    <a:pt x="47" y="13"/>
                    <a:pt x="47" y="16"/>
                    <a:pt x="46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5" y="21"/>
                    <a:pt x="33" y="19"/>
                    <a:pt x="32" y="17"/>
                  </a:cubicBezTo>
                  <a:close/>
                  <a:moveTo>
                    <a:pt x="129" y="106"/>
                  </a:moveTo>
                  <a:cubicBezTo>
                    <a:pt x="131" y="109"/>
                    <a:pt x="129" y="113"/>
                    <a:pt x="126" y="114"/>
                  </a:cubicBezTo>
                  <a:cubicBezTo>
                    <a:pt x="60" y="145"/>
                    <a:pt x="60" y="145"/>
                    <a:pt x="60" y="145"/>
                  </a:cubicBezTo>
                  <a:cubicBezTo>
                    <a:pt x="57" y="146"/>
                    <a:pt x="53" y="145"/>
                    <a:pt x="51" y="14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3" y="58"/>
                    <a:pt x="15" y="54"/>
                    <a:pt x="18" y="53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52"/>
                    <a:pt x="30" y="53"/>
                    <a:pt x="32" y="52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6" y="31"/>
                    <a:pt x="77" y="28"/>
                    <a:pt x="76" y="26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7" y="21"/>
                    <a:pt x="91" y="22"/>
                    <a:pt x="93" y="25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Freeform 104"/>
            <p:cNvSpPr>
              <a:spLocks noEditPoints="1"/>
            </p:cNvSpPr>
            <p:nvPr/>
          </p:nvSpPr>
          <p:spPr bwMode="auto">
            <a:xfrm>
              <a:off x="8369027" y="3576987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1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Freeform 105"/>
            <p:cNvSpPr>
              <a:spLocks noEditPoints="1"/>
            </p:cNvSpPr>
            <p:nvPr/>
          </p:nvSpPr>
          <p:spPr bwMode="auto">
            <a:xfrm>
              <a:off x="8407537" y="3546623"/>
              <a:ext cx="68133" cy="42213"/>
            </a:xfrm>
            <a:custGeom>
              <a:avLst/>
              <a:gdLst>
                <a:gd name="T0" fmla="*/ 31 w 39"/>
                <a:gd name="T1" fmla="*/ 2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1 h 24"/>
                <a:gd name="T10" fmla="*/ 38 w 39"/>
                <a:gd name="T11" fmla="*/ 4 h 24"/>
                <a:gd name="T12" fmla="*/ 31 w 39"/>
                <a:gd name="T13" fmla="*/ 2 h 24"/>
                <a:gd name="T14" fmla="*/ 31 w 39"/>
                <a:gd name="T15" fmla="*/ 2 h 24"/>
                <a:gd name="T16" fmla="*/ 31 w 39"/>
                <a:gd name="T17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2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8" y="10"/>
                    <a:pt x="39" y="7"/>
                    <a:pt x="38" y="4"/>
                  </a:cubicBezTo>
                  <a:cubicBezTo>
                    <a:pt x="37" y="2"/>
                    <a:pt x="34" y="0"/>
                    <a:pt x="31" y="2"/>
                  </a:cubicBezTo>
                  <a:close/>
                  <a:moveTo>
                    <a:pt x="31" y="2"/>
                  </a:moveTo>
                  <a:cubicBezTo>
                    <a:pt x="31" y="2"/>
                    <a:pt x="31" y="2"/>
                    <a:pt x="3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Freeform 106"/>
            <p:cNvSpPr>
              <a:spLocks noEditPoints="1"/>
            </p:cNvSpPr>
            <p:nvPr/>
          </p:nvSpPr>
          <p:spPr bwMode="auto">
            <a:xfrm>
              <a:off x="8386801" y="3616978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4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4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1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8426793" y="3587355"/>
              <a:ext cx="68133" cy="4147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5 w 39"/>
                <a:gd name="T9" fmla="*/ 11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Freeform 108"/>
            <p:cNvSpPr>
              <a:spLocks noEditPoints="1"/>
            </p:cNvSpPr>
            <p:nvPr/>
          </p:nvSpPr>
          <p:spPr bwMode="auto">
            <a:xfrm>
              <a:off x="8406056" y="3659191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7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9" y="17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5"/>
                    <a:pt x="7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109"/>
            <p:cNvSpPr>
              <a:spLocks noEditPoints="1"/>
            </p:cNvSpPr>
            <p:nvPr/>
          </p:nvSpPr>
          <p:spPr bwMode="auto">
            <a:xfrm>
              <a:off x="8446048" y="3631049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110"/>
            <p:cNvSpPr>
              <a:spLocks noEditPoints="1"/>
            </p:cNvSpPr>
            <p:nvPr/>
          </p:nvSpPr>
          <p:spPr bwMode="auto">
            <a:xfrm>
              <a:off x="8348291" y="2331331"/>
              <a:ext cx="232542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5 h 125"/>
                <a:gd name="T8" fmla="*/ 93 w 133"/>
                <a:gd name="T9" fmla="*/ 16 h 125"/>
                <a:gd name="T10" fmla="*/ 95 w 133"/>
                <a:gd name="T11" fmla="*/ 20 h 125"/>
                <a:gd name="T12" fmla="*/ 113 w 133"/>
                <a:gd name="T13" fmla="*/ 58 h 125"/>
                <a:gd name="T14" fmla="*/ 66 w 133"/>
                <a:gd name="T15" fmla="*/ 105 h 125"/>
                <a:gd name="T16" fmla="*/ 19 w 133"/>
                <a:gd name="T17" fmla="*/ 58 h 125"/>
                <a:gd name="T18" fmla="*/ 38 w 133"/>
                <a:gd name="T19" fmla="*/ 20 h 125"/>
                <a:gd name="T20" fmla="*/ 40 w 133"/>
                <a:gd name="T21" fmla="*/ 16 h 125"/>
                <a:gd name="T22" fmla="*/ 40 w 133"/>
                <a:gd name="T23" fmla="*/ 5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8 h 125"/>
                <a:gd name="T32" fmla="*/ 19 w 133"/>
                <a:gd name="T33" fmla="*/ 105 h 125"/>
                <a:gd name="T34" fmla="*/ 66 w 133"/>
                <a:gd name="T35" fmla="*/ 125 h 125"/>
                <a:gd name="T36" fmla="*/ 113 w 133"/>
                <a:gd name="T37" fmla="*/ 105 h 125"/>
                <a:gd name="T38" fmla="*/ 133 w 133"/>
                <a:gd name="T39" fmla="*/ 58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3"/>
                    <a:pt x="109" y="6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8"/>
                    <a:pt x="93" y="19"/>
                    <a:pt x="95" y="20"/>
                  </a:cubicBezTo>
                  <a:cubicBezTo>
                    <a:pt x="106" y="29"/>
                    <a:pt x="113" y="43"/>
                    <a:pt x="113" y="58"/>
                  </a:cubicBezTo>
                  <a:cubicBezTo>
                    <a:pt x="113" y="84"/>
                    <a:pt x="92" y="105"/>
                    <a:pt x="66" y="105"/>
                  </a:cubicBezTo>
                  <a:cubicBezTo>
                    <a:pt x="40" y="105"/>
                    <a:pt x="19" y="84"/>
                    <a:pt x="19" y="58"/>
                  </a:cubicBezTo>
                  <a:cubicBezTo>
                    <a:pt x="19" y="43"/>
                    <a:pt x="26" y="29"/>
                    <a:pt x="38" y="20"/>
                  </a:cubicBezTo>
                  <a:cubicBezTo>
                    <a:pt x="39" y="19"/>
                    <a:pt x="40" y="18"/>
                    <a:pt x="40" y="16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6"/>
                    <a:pt x="16" y="13"/>
                    <a:pt x="10" y="22"/>
                  </a:cubicBezTo>
                  <a:cubicBezTo>
                    <a:pt x="3" y="33"/>
                    <a:pt x="0" y="45"/>
                    <a:pt x="0" y="58"/>
                  </a:cubicBezTo>
                  <a:cubicBezTo>
                    <a:pt x="0" y="76"/>
                    <a:pt x="7" y="92"/>
                    <a:pt x="19" y="105"/>
                  </a:cubicBezTo>
                  <a:cubicBezTo>
                    <a:pt x="32" y="118"/>
                    <a:pt x="49" y="125"/>
                    <a:pt x="66" y="125"/>
                  </a:cubicBezTo>
                  <a:cubicBezTo>
                    <a:pt x="84" y="125"/>
                    <a:pt x="101" y="118"/>
                    <a:pt x="113" y="105"/>
                  </a:cubicBezTo>
                  <a:cubicBezTo>
                    <a:pt x="126" y="92"/>
                    <a:pt x="133" y="76"/>
                    <a:pt x="133" y="58"/>
                  </a:cubicBezTo>
                  <a:cubicBezTo>
                    <a:pt x="133" y="45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111"/>
            <p:cNvSpPr>
              <a:spLocks noEditPoints="1"/>
            </p:cNvSpPr>
            <p:nvPr/>
          </p:nvSpPr>
          <p:spPr bwMode="auto">
            <a:xfrm>
              <a:off x="8444567" y="2301708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8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8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8" y="81"/>
                    <a:pt x="18" y="81"/>
                    <a:pt x="18" y="81"/>
                  </a:cubicBezTo>
                  <a:cubicBezTo>
                    <a:pt x="20" y="81"/>
                    <a:pt x="22" y="79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9"/>
                    <a:pt x="3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12"/>
            <p:cNvSpPr>
              <a:spLocks noEditPoints="1"/>
            </p:cNvSpPr>
            <p:nvPr/>
          </p:nvSpPr>
          <p:spPr bwMode="auto">
            <a:xfrm>
              <a:off x="8023917" y="3180776"/>
              <a:ext cx="233283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3 w 133"/>
                <a:gd name="T13" fmla="*/ 59 h 125"/>
                <a:gd name="T14" fmla="*/ 66 w 133"/>
                <a:gd name="T15" fmla="*/ 106 h 125"/>
                <a:gd name="T16" fmla="*/ 19 w 133"/>
                <a:gd name="T17" fmla="*/ 59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9 h 125"/>
                <a:gd name="T32" fmla="*/ 19 w 133"/>
                <a:gd name="T33" fmla="*/ 106 h 125"/>
                <a:gd name="T34" fmla="*/ 66 w 133"/>
                <a:gd name="T35" fmla="*/ 125 h 125"/>
                <a:gd name="T36" fmla="*/ 113 w 133"/>
                <a:gd name="T37" fmla="*/ 106 h 125"/>
                <a:gd name="T38" fmla="*/ 133 w 133"/>
                <a:gd name="T39" fmla="*/ 59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4"/>
                    <a:pt x="109" y="7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9"/>
                    <a:pt x="93" y="20"/>
                    <a:pt x="95" y="21"/>
                  </a:cubicBezTo>
                  <a:cubicBezTo>
                    <a:pt x="106" y="30"/>
                    <a:pt x="113" y="44"/>
                    <a:pt x="113" y="59"/>
                  </a:cubicBezTo>
                  <a:cubicBezTo>
                    <a:pt x="113" y="84"/>
                    <a:pt x="92" y="106"/>
                    <a:pt x="66" y="106"/>
                  </a:cubicBezTo>
                  <a:cubicBezTo>
                    <a:pt x="40" y="106"/>
                    <a:pt x="19" y="84"/>
                    <a:pt x="19" y="59"/>
                  </a:cubicBezTo>
                  <a:cubicBezTo>
                    <a:pt x="19" y="44"/>
                    <a:pt x="26" y="30"/>
                    <a:pt x="38" y="21"/>
                  </a:cubicBezTo>
                  <a:cubicBezTo>
                    <a:pt x="39" y="20"/>
                    <a:pt x="40" y="19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7"/>
                    <a:pt x="16" y="14"/>
                    <a:pt x="10" y="22"/>
                  </a:cubicBezTo>
                  <a:cubicBezTo>
                    <a:pt x="3" y="33"/>
                    <a:pt x="0" y="46"/>
                    <a:pt x="0" y="59"/>
                  </a:cubicBezTo>
                  <a:cubicBezTo>
                    <a:pt x="0" y="76"/>
                    <a:pt x="7" y="93"/>
                    <a:pt x="19" y="106"/>
                  </a:cubicBezTo>
                  <a:cubicBezTo>
                    <a:pt x="32" y="118"/>
                    <a:pt x="48" y="125"/>
                    <a:pt x="66" y="125"/>
                  </a:cubicBezTo>
                  <a:cubicBezTo>
                    <a:pt x="84" y="125"/>
                    <a:pt x="101" y="118"/>
                    <a:pt x="113" y="106"/>
                  </a:cubicBezTo>
                  <a:cubicBezTo>
                    <a:pt x="126" y="93"/>
                    <a:pt x="133" y="76"/>
                    <a:pt x="133" y="59"/>
                  </a:cubicBezTo>
                  <a:cubicBezTo>
                    <a:pt x="133" y="46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3"/>
            <p:cNvSpPr>
              <a:spLocks noEditPoints="1"/>
            </p:cNvSpPr>
            <p:nvPr/>
          </p:nvSpPr>
          <p:spPr bwMode="auto">
            <a:xfrm>
              <a:off x="8120192" y="3152634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7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7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7" y="81"/>
                    <a:pt x="17" y="81"/>
                    <a:pt x="17" y="81"/>
                  </a:cubicBezTo>
                  <a:cubicBezTo>
                    <a:pt x="20" y="81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14"/>
            <p:cNvSpPr>
              <a:spLocks noEditPoints="1"/>
            </p:cNvSpPr>
            <p:nvPr/>
          </p:nvSpPr>
          <p:spPr bwMode="auto">
            <a:xfrm>
              <a:off x="6828620" y="2762349"/>
              <a:ext cx="232542" cy="219212"/>
            </a:xfrm>
            <a:custGeom>
              <a:avLst/>
              <a:gdLst>
                <a:gd name="T0" fmla="*/ 123 w 133"/>
                <a:gd name="T1" fmla="*/ 22 h 125"/>
                <a:gd name="T2" fmla="*/ 101 w 133"/>
                <a:gd name="T3" fmla="*/ 1 h 125"/>
                <a:gd name="T4" fmla="*/ 96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4 w 133"/>
                <a:gd name="T13" fmla="*/ 58 h 125"/>
                <a:gd name="T14" fmla="*/ 67 w 133"/>
                <a:gd name="T15" fmla="*/ 106 h 125"/>
                <a:gd name="T16" fmla="*/ 20 w 133"/>
                <a:gd name="T17" fmla="*/ 58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8 w 133"/>
                <a:gd name="T25" fmla="*/ 1 h 125"/>
                <a:gd name="T26" fmla="*/ 32 w 133"/>
                <a:gd name="T27" fmla="*/ 1 h 125"/>
                <a:gd name="T28" fmla="*/ 11 w 133"/>
                <a:gd name="T29" fmla="*/ 22 h 125"/>
                <a:gd name="T30" fmla="*/ 0 w 133"/>
                <a:gd name="T31" fmla="*/ 58 h 125"/>
                <a:gd name="T32" fmla="*/ 20 w 133"/>
                <a:gd name="T33" fmla="*/ 106 h 125"/>
                <a:gd name="T34" fmla="*/ 67 w 133"/>
                <a:gd name="T35" fmla="*/ 125 h 125"/>
                <a:gd name="T36" fmla="*/ 114 w 133"/>
                <a:gd name="T37" fmla="*/ 106 h 125"/>
                <a:gd name="T38" fmla="*/ 133 w 133"/>
                <a:gd name="T39" fmla="*/ 58 h 125"/>
                <a:gd name="T40" fmla="*/ 123 w 133"/>
                <a:gd name="T41" fmla="*/ 22 h 125"/>
                <a:gd name="T42" fmla="*/ 123 w 133"/>
                <a:gd name="T43" fmla="*/ 22 h 125"/>
                <a:gd name="T44" fmla="*/ 123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3" y="22"/>
                  </a:moveTo>
                  <a:cubicBezTo>
                    <a:pt x="117" y="14"/>
                    <a:pt x="110" y="7"/>
                    <a:pt x="101" y="1"/>
                  </a:cubicBezTo>
                  <a:cubicBezTo>
                    <a:pt x="99" y="0"/>
                    <a:pt x="97" y="0"/>
                    <a:pt x="96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8"/>
                    <a:pt x="94" y="20"/>
                    <a:pt x="95" y="21"/>
                  </a:cubicBezTo>
                  <a:cubicBezTo>
                    <a:pt x="107" y="30"/>
                    <a:pt x="114" y="44"/>
                    <a:pt x="114" y="58"/>
                  </a:cubicBezTo>
                  <a:cubicBezTo>
                    <a:pt x="114" y="84"/>
                    <a:pt x="93" y="106"/>
                    <a:pt x="67" y="106"/>
                  </a:cubicBezTo>
                  <a:cubicBezTo>
                    <a:pt x="41" y="106"/>
                    <a:pt x="20" y="84"/>
                    <a:pt x="20" y="58"/>
                  </a:cubicBezTo>
                  <a:cubicBezTo>
                    <a:pt x="20" y="44"/>
                    <a:pt x="27" y="30"/>
                    <a:pt x="38" y="21"/>
                  </a:cubicBezTo>
                  <a:cubicBezTo>
                    <a:pt x="40" y="20"/>
                    <a:pt x="40" y="18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8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4" y="7"/>
                    <a:pt x="16" y="14"/>
                    <a:pt x="11" y="22"/>
                  </a:cubicBezTo>
                  <a:cubicBezTo>
                    <a:pt x="4" y="33"/>
                    <a:pt x="0" y="46"/>
                    <a:pt x="0" y="58"/>
                  </a:cubicBezTo>
                  <a:cubicBezTo>
                    <a:pt x="0" y="76"/>
                    <a:pt x="7" y="93"/>
                    <a:pt x="20" y="106"/>
                  </a:cubicBezTo>
                  <a:cubicBezTo>
                    <a:pt x="32" y="118"/>
                    <a:pt x="49" y="125"/>
                    <a:pt x="67" y="125"/>
                  </a:cubicBezTo>
                  <a:cubicBezTo>
                    <a:pt x="85" y="125"/>
                    <a:pt x="101" y="118"/>
                    <a:pt x="114" y="106"/>
                  </a:cubicBezTo>
                  <a:cubicBezTo>
                    <a:pt x="126" y="93"/>
                    <a:pt x="133" y="76"/>
                    <a:pt x="133" y="58"/>
                  </a:cubicBezTo>
                  <a:cubicBezTo>
                    <a:pt x="133" y="46"/>
                    <a:pt x="130" y="33"/>
                    <a:pt x="123" y="22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15"/>
            <p:cNvSpPr>
              <a:spLocks noEditPoints="1"/>
            </p:cNvSpPr>
            <p:nvPr/>
          </p:nvSpPr>
          <p:spPr bwMode="auto">
            <a:xfrm>
              <a:off x="6926377" y="2734207"/>
              <a:ext cx="38510" cy="139970"/>
            </a:xfrm>
            <a:custGeom>
              <a:avLst/>
              <a:gdLst>
                <a:gd name="T0" fmla="*/ 5 w 22"/>
                <a:gd name="T1" fmla="*/ 80 h 80"/>
                <a:gd name="T2" fmla="*/ 17 w 22"/>
                <a:gd name="T3" fmla="*/ 80 h 80"/>
                <a:gd name="T4" fmla="*/ 22 w 22"/>
                <a:gd name="T5" fmla="*/ 76 h 80"/>
                <a:gd name="T6" fmla="*/ 22 w 22"/>
                <a:gd name="T7" fmla="*/ 5 h 80"/>
                <a:gd name="T8" fmla="*/ 17 w 22"/>
                <a:gd name="T9" fmla="*/ 0 h 80"/>
                <a:gd name="T10" fmla="*/ 5 w 22"/>
                <a:gd name="T11" fmla="*/ 0 h 80"/>
                <a:gd name="T12" fmla="*/ 0 w 22"/>
                <a:gd name="T13" fmla="*/ 5 h 80"/>
                <a:gd name="T14" fmla="*/ 0 w 22"/>
                <a:gd name="T15" fmla="*/ 76 h 80"/>
                <a:gd name="T16" fmla="*/ 5 w 22"/>
                <a:gd name="T17" fmla="*/ 80 h 80"/>
                <a:gd name="T18" fmla="*/ 5 w 22"/>
                <a:gd name="T19" fmla="*/ 80 h 80"/>
                <a:gd name="T20" fmla="*/ 5 w 22"/>
                <a:gd name="T2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0">
                  <a:moveTo>
                    <a:pt x="5" y="80"/>
                  </a:moveTo>
                  <a:cubicBezTo>
                    <a:pt x="17" y="80"/>
                    <a:pt x="17" y="80"/>
                    <a:pt x="17" y="80"/>
                  </a:cubicBezTo>
                  <a:cubicBezTo>
                    <a:pt x="20" y="80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lose/>
                  <a:moveTo>
                    <a:pt x="5" y="80"/>
                  </a:moveTo>
                  <a:cubicBezTo>
                    <a:pt x="5" y="80"/>
                    <a:pt x="5" y="80"/>
                    <a:pt x="5" y="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16"/>
            <p:cNvSpPr>
              <a:spLocks noEditPoints="1"/>
            </p:cNvSpPr>
            <p:nvPr/>
          </p:nvSpPr>
          <p:spPr bwMode="auto">
            <a:xfrm>
              <a:off x="9582839" y="2617195"/>
              <a:ext cx="108125" cy="77020"/>
            </a:xfrm>
            <a:custGeom>
              <a:avLst/>
              <a:gdLst>
                <a:gd name="T0" fmla="*/ 2 w 62"/>
                <a:gd name="T1" fmla="*/ 25 h 44"/>
                <a:gd name="T2" fmla="*/ 50 w 62"/>
                <a:gd name="T3" fmla="*/ 44 h 44"/>
                <a:gd name="T4" fmla="*/ 53 w 62"/>
                <a:gd name="T5" fmla="*/ 42 h 44"/>
                <a:gd name="T6" fmla="*/ 62 w 62"/>
                <a:gd name="T7" fmla="*/ 21 h 44"/>
                <a:gd name="T8" fmla="*/ 9 w 62"/>
                <a:gd name="T9" fmla="*/ 0 h 44"/>
                <a:gd name="T10" fmla="*/ 0 w 62"/>
                <a:gd name="T11" fmla="*/ 21 h 44"/>
                <a:gd name="T12" fmla="*/ 2 w 62"/>
                <a:gd name="T13" fmla="*/ 25 h 44"/>
                <a:gd name="T14" fmla="*/ 2 w 62"/>
                <a:gd name="T15" fmla="*/ 25 h 44"/>
                <a:gd name="T16" fmla="*/ 2 w 62"/>
                <a:gd name="T17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4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3" y="44"/>
                    <a:pt x="53" y="4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17"/>
            <p:cNvSpPr>
              <a:spLocks noEditPoints="1"/>
            </p:cNvSpPr>
            <p:nvPr/>
          </p:nvSpPr>
          <p:spPr bwMode="auto">
            <a:xfrm>
              <a:off x="9445831" y="2594237"/>
              <a:ext cx="285864" cy="308081"/>
            </a:xfrm>
            <a:custGeom>
              <a:avLst/>
              <a:gdLst>
                <a:gd name="T0" fmla="*/ 162 w 163"/>
                <a:gd name="T1" fmla="*/ 81 h 176"/>
                <a:gd name="T2" fmla="*/ 146 w 163"/>
                <a:gd name="T3" fmla="*/ 43 h 176"/>
                <a:gd name="T4" fmla="*/ 140 w 163"/>
                <a:gd name="T5" fmla="*/ 59 h 176"/>
                <a:gd name="T6" fmla="*/ 124 w 163"/>
                <a:gd name="T7" fmla="*/ 65 h 176"/>
                <a:gd name="T8" fmla="*/ 76 w 163"/>
                <a:gd name="T9" fmla="*/ 46 h 176"/>
                <a:gd name="T10" fmla="*/ 70 w 163"/>
                <a:gd name="T11" fmla="*/ 30 h 176"/>
                <a:gd name="T12" fmla="*/ 78 w 163"/>
                <a:gd name="T13" fmla="*/ 9 h 176"/>
                <a:gd name="T14" fmla="*/ 61 w 163"/>
                <a:gd name="T15" fmla="*/ 2 h 176"/>
                <a:gd name="T16" fmla="*/ 44 w 163"/>
                <a:gd name="T17" fmla="*/ 9 h 176"/>
                <a:gd name="T18" fmla="*/ 2 w 163"/>
                <a:gd name="T19" fmla="*/ 114 h 176"/>
                <a:gd name="T20" fmla="*/ 9 w 163"/>
                <a:gd name="T21" fmla="*/ 131 h 176"/>
                <a:gd name="T22" fmla="*/ 114 w 163"/>
                <a:gd name="T23" fmla="*/ 173 h 176"/>
                <a:gd name="T24" fmla="*/ 130 w 163"/>
                <a:gd name="T25" fmla="*/ 166 h 176"/>
                <a:gd name="T26" fmla="*/ 162 w 163"/>
                <a:gd name="T27" fmla="*/ 87 h 176"/>
                <a:gd name="T28" fmla="*/ 162 w 163"/>
                <a:gd name="T29" fmla="*/ 81 h 176"/>
                <a:gd name="T30" fmla="*/ 117 w 163"/>
                <a:gd name="T31" fmla="*/ 143 h 176"/>
                <a:gd name="T32" fmla="*/ 107 w 163"/>
                <a:gd name="T33" fmla="*/ 147 h 176"/>
                <a:gd name="T34" fmla="*/ 32 w 163"/>
                <a:gd name="T35" fmla="*/ 117 h 176"/>
                <a:gd name="T36" fmla="*/ 28 w 163"/>
                <a:gd name="T37" fmla="*/ 107 h 176"/>
                <a:gd name="T38" fmla="*/ 43 w 163"/>
                <a:gd name="T39" fmla="*/ 71 h 176"/>
                <a:gd name="T40" fmla="*/ 52 w 163"/>
                <a:gd name="T41" fmla="*/ 67 h 176"/>
                <a:gd name="T42" fmla="*/ 127 w 163"/>
                <a:gd name="T43" fmla="*/ 97 h 176"/>
                <a:gd name="T44" fmla="*/ 131 w 163"/>
                <a:gd name="T45" fmla="*/ 107 h 176"/>
                <a:gd name="T46" fmla="*/ 117 w 163"/>
                <a:gd name="T47" fmla="*/ 143 h 176"/>
                <a:gd name="T48" fmla="*/ 117 w 163"/>
                <a:gd name="T49" fmla="*/ 143 h 176"/>
                <a:gd name="T50" fmla="*/ 117 w 163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3" h="176">
                  <a:moveTo>
                    <a:pt x="162" y="81"/>
                  </a:moveTo>
                  <a:cubicBezTo>
                    <a:pt x="146" y="43"/>
                    <a:pt x="146" y="43"/>
                    <a:pt x="146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7" y="65"/>
                    <a:pt x="130" y="68"/>
                    <a:pt x="124" y="6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0" y="44"/>
                    <a:pt x="67" y="37"/>
                    <a:pt x="70" y="30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4" y="0"/>
                    <a:pt x="47" y="3"/>
                    <a:pt x="44" y="9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0" y="121"/>
                    <a:pt x="3" y="128"/>
                    <a:pt x="9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0" y="176"/>
                    <a:pt x="128" y="172"/>
                    <a:pt x="130" y="166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3" y="85"/>
                    <a:pt x="163" y="83"/>
                    <a:pt x="162" y="81"/>
                  </a:cubicBezTo>
                  <a:close/>
                  <a:moveTo>
                    <a:pt x="117" y="143"/>
                  </a:moveTo>
                  <a:cubicBezTo>
                    <a:pt x="115" y="146"/>
                    <a:pt x="111" y="148"/>
                    <a:pt x="107" y="14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29" y="115"/>
                    <a:pt x="27" y="111"/>
                    <a:pt x="28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67"/>
                    <a:pt x="49" y="66"/>
                    <a:pt x="52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1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18"/>
            <p:cNvSpPr>
              <a:spLocks noEditPoints="1"/>
            </p:cNvSpPr>
            <p:nvPr/>
          </p:nvSpPr>
          <p:spPr bwMode="auto">
            <a:xfrm>
              <a:off x="9531739" y="2734207"/>
              <a:ext cx="120715" cy="61468"/>
            </a:xfrm>
            <a:custGeom>
              <a:avLst/>
              <a:gdLst>
                <a:gd name="T0" fmla="*/ 66 w 69"/>
                <a:gd name="T1" fmla="*/ 25 h 35"/>
                <a:gd name="T2" fmla="*/ 7 w 69"/>
                <a:gd name="T3" fmla="*/ 1 h 35"/>
                <a:gd name="T4" fmla="*/ 1 w 69"/>
                <a:gd name="T5" fmla="*/ 4 h 35"/>
                <a:gd name="T6" fmla="*/ 3 w 69"/>
                <a:gd name="T7" fmla="*/ 10 h 35"/>
                <a:gd name="T8" fmla="*/ 62 w 69"/>
                <a:gd name="T9" fmla="*/ 34 h 35"/>
                <a:gd name="T10" fmla="*/ 68 w 69"/>
                <a:gd name="T11" fmla="*/ 31 h 35"/>
                <a:gd name="T12" fmla="*/ 66 w 69"/>
                <a:gd name="T13" fmla="*/ 25 h 35"/>
                <a:gd name="T14" fmla="*/ 66 w 69"/>
                <a:gd name="T15" fmla="*/ 25 h 35"/>
                <a:gd name="T16" fmla="*/ 66 w 69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5" y="35"/>
                    <a:pt x="67" y="33"/>
                    <a:pt x="68" y="31"/>
                  </a:cubicBezTo>
                  <a:cubicBezTo>
                    <a:pt x="69" y="29"/>
                    <a:pt x="68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19"/>
            <p:cNvSpPr>
              <a:spLocks noEditPoints="1"/>
            </p:cNvSpPr>
            <p:nvPr/>
          </p:nvSpPr>
          <p:spPr bwMode="auto">
            <a:xfrm>
              <a:off x="9533220" y="2771236"/>
              <a:ext cx="93313" cy="47397"/>
            </a:xfrm>
            <a:custGeom>
              <a:avLst/>
              <a:gdLst>
                <a:gd name="T0" fmla="*/ 49 w 53"/>
                <a:gd name="T1" fmla="*/ 18 h 27"/>
                <a:gd name="T2" fmla="*/ 7 w 53"/>
                <a:gd name="T3" fmla="*/ 1 h 27"/>
                <a:gd name="T4" fmla="*/ 1 w 53"/>
                <a:gd name="T5" fmla="*/ 3 h 27"/>
                <a:gd name="T6" fmla="*/ 4 w 53"/>
                <a:gd name="T7" fmla="*/ 9 h 27"/>
                <a:gd name="T8" fmla="*/ 46 w 53"/>
                <a:gd name="T9" fmla="*/ 26 h 27"/>
                <a:gd name="T10" fmla="*/ 52 w 53"/>
                <a:gd name="T11" fmla="*/ 24 h 27"/>
                <a:gd name="T12" fmla="*/ 49 w 53"/>
                <a:gd name="T13" fmla="*/ 18 h 27"/>
                <a:gd name="T14" fmla="*/ 49 w 53"/>
                <a:gd name="T15" fmla="*/ 18 h 27"/>
                <a:gd name="T16" fmla="*/ 49 w 53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6"/>
                    <a:pt x="2" y="8"/>
                    <a:pt x="4" y="9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7"/>
                    <a:pt x="51" y="26"/>
                    <a:pt x="52" y="24"/>
                  </a:cubicBezTo>
                  <a:cubicBezTo>
                    <a:pt x="53" y="21"/>
                    <a:pt x="52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20"/>
            <p:cNvSpPr>
              <a:spLocks noEditPoints="1"/>
            </p:cNvSpPr>
            <p:nvPr/>
          </p:nvSpPr>
          <p:spPr bwMode="auto">
            <a:xfrm>
              <a:off x="7062643" y="2960084"/>
              <a:ext cx="110346" cy="79242"/>
            </a:xfrm>
            <a:custGeom>
              <a:avLst/>
              <a:gdLst>
                <a:gd name="T0" fmla="*/ 60 w 63"/>
                <a:gd name="T1" fmla="*/ 25 h 45"/>
                <a:gd name="T2" fmla="*/ 62 w 63"/>
                <a:gd name="T3" fmla="*/ 21 h 45"/>
                <a:gd name="T4" fmla="*/ 53 w 63"/>
                <a:gd name="T5" fmla="*/ 0 h 45"/>
                <a:gd name="T6" fmla="*/ 0 w 63"/>
                <a:gd name="T7" fmla="*/ 22 h 45"/>
                <a:gd name="T8" fmla="*/ 9 w 63"/>
                <a:gd name="T9" fmla="*/ 43 h 45"/>
                <a:gd name="T10" fmla="*/ 13 w 63"/>
                <a:gd name="T11" fmla="*/ 44 h 45"/>
                <a:gd name="T12" fmla="*/ 60 w 63"/>
                <a:gd name="T13" fmla="*/ 25 h 45"/>
                <a:gd name="T14" fmla="*/ 60 w 63"/>
                <a:gd name="T15" fmla="*/ 25 h 45"/>
                <a:gd name="T16" fmla="*/ 60 w 63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5">
                  <a:moveTo>
                    <a:pt x="60" y="25"/>
                  </a:moveTo>
                  <a:cubicBezTo>
                    <a:pt x="62" y="24"/>
                    <a:pt x="63" y="23"/>
                    <a:pt x="62" y="2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1" y="45"/>
                    <a:pt x="13" y="44"/>
                  </a:cubicBezTo>
                  <a:cubicBezTo>
                    <a:pt x="60" y="25"/>
                    <a:pt x="60" y="25"/>
                    <a:pt x="60" y="25"/>
                  </a:cubicBezTo>
                  <a:close/>
                  <a:moveTo>
                    <a:pt x="60" y="25"/>
                  </a:moveTo>
                  <a:cubicBezTo>
                    <a:pt x="60" y="25"/>
                    <a:pt x="60" y="25"/>
                    <a:pt x="6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21"/>
            <p:cNvSpPr>
              <a:spLocks noEditPoints="1"/>
            </p:cNvSpPr>
            <p:nvPr/>
          </p:nvSpPr>
          <p:spPr bwMode="auto">
            <a:xfrm>
              <a:off x="7022652" y="2937126"/>
              <a:ext cx="287345" cy="308822"/>
            </a:xfrm>
            <a:custGeom>
              <a:avLst/>
              <a:gdLst>
                <a:gd name="T0" fmla="*/ 1 w 164"/>
                <a:gd name="T1" fmla="*/ 81 h 176"/>
                <a:gd name="T2" fmla="*/ 1 w 164"/>
                <a:gd name="T3" fmla="*/ 87 h 176"/>
                <a:gd name="T4" fmla="*/ 33 w 164"/>
                <a:gd name="T5" fmla="*/ 166 h 176"/>
                <a:gd name="T6" fmla="*/ 49 w 164"/>
                <a:gd name="T7" fmla="*/ 173 h 176"/>
                <a:gd name="T8" fmla="*/ 154 w 164"/>
                <a:gd name="T9" fmla="*/ 131 h 176"/>
                <a:gd name="T10" fmla="*/ 161 w 164"/>
                <a:gd name="T11" fmla="*/ 114 h 176"/>
                <a:gd name="T12" fmla="*/ 119 w 164"/>
                <a:gd name="T13" fmla="*/ 10 h 176"/>
                <a:gd name="T14" fmla="*/ 102 w 164"/>
                <a:gd name="T15" fmla="*/ 3 h 176"/>
                <a:gd name="T16" fmla="*/ 85 w 164"/>
                <a:gd name="T17" fmla="*/ 10 h 176"/>
                <a:gd name="T18" fmla="*/ 94 w 164"/>
                <a:gd name="T19" fmla="*/ 31 h 176"/>
                <a:gd name="T20" fmla="*/ 87 w 164"/>
                <a:gd name="T21" fmla="*/ 46 h 176"/>
                <a:gd name="T22" fmla="*/ 39 w 164"/>
                <a:gd name="T23" fmla="*/ 66 h 176"/>
                <a:gd name="T24" fmla="*/ 23 w 164"/>
                <a:gd name="T25" fmla="*/ 59 h 176"/>
                <a:gd name="T26" fmla="*/ 17 w 164"/>
                <a:gd name="T27" fmla="*/ 43 h 176"/>
                <a:gd name="T28" fmla="*/ 1 w 164"/>
                <a:gd name="T29" fmla="*/ 81 h 176"/>
                <a:gd name="T30" fmla="*/ 32 w 164"/>
                <a:gd name="T31" fmla="*/ 107 h 176"/>
                <a:gd name="T32" fmla="*/ 36 w 164"/>
                <a:gd name="T33" fmla="*/ 98 h 176"/>
                <a:gd name="T34" fmla="*/ 111 w 164"/>
                <a:gd name="T35" fmla="*/ 67 h 176"/>
                <a:gd name="T36" fmla="*/ 121 w 164"/>
                <a:gd name="T37" fmla="*/ 71 h 176"/>
                <a:gd name="T38" fmla="*/ 135 w 164"/>
                <a:gd name="T39" fmla="*/ 107 h 176"/>
                <a:gd name="T40" fmla="*/ 131 w 164"/>
                <a:gd name="T41" fmla="*/ 117 h 176"/>
                <a:gd name="T42" fmla="*/ 56 w 164"/>
                <a:gd name="T43" fmla="*/ 147 h 176"/>
                <a:gd name="T44" fmla="*/ 47 w 164"/>
                <a:gd name="T45" fmla="*/ 143 h 176"/>
                <a:gd name="T46" fmla="*/ 32 w 164"/>
                <a:gd name="T47" fmla="*/ 107 h 176"/>
                <a:gd name="T48" fmla="*/ 47 w 164"/>
                <a:gd name="T49" fmla="*/ 143 h 176"/>
                <a:gd name="T50" fmla="*/ 4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" y="81"/>
                  </a:moveTo>
                  <a:cubicBezTo>
                    <a:pt x="0" y="83"/>
                    <a:pt x="0" y="85"/>
                    <a:pt x="1" y="87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5" y="173"/>
                    <a:pt x="43" y="176"/>
                    <a:pt x="49" y="173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61" y="128"/>
                    <a:pt x="164" y="121"/>
                    <a:pt x="161" y="114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6" y="3"/>
                    <a:pt x="109" y="0"/>
                    <a:pt x="102" y="3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6" y="37"/>
                    <a:pt x="93" y="44"/>
                    <a:pt x="87" y="4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3" y="68"/>
                    <a:pt x="26" y="65"/>
                    <a:pt x="23" y="59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" y="81"/>
                    <a:pt x="1" y="81"/>
                    <a:pt x="1" y="81"/>
                  </a:cubicBezTo>
                  <a:close/>
                  <a:moveTo>
                    <a:pt x="32" y="107"/>
                  </a:moveTo>
                  <a:cubicBezTo>
                    <a:pt x="31" y="103"/>
                    <a:pt x="32" y="99"/>
                    <a:pt x="36" y="98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5" y="66"/>
                    <a:pt x="119" y="68"/>
                    <a:pt x="121" y="71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37" y="111"/>
                    <a:pt x="135" y="115"/>
                    <a:pt x="131" y="117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3" y="149"/>
                    <a:pt x="48" y="147"/>
                    <a:pt x="47" y="143"/>
                  </a:cubicBezTo>
                  <a:lnTo>
                    <a:pt x="32" y="107"/>
                  </a:lnTo>
                  <a:close/>
                  <a:moveTo>
                    <a:pt x="47" y="143"/>
                  </a:moveTo>
                  <a:cubicBezTo>
                    <a:pt x="47" y="143"/>
                    <a:pt x="47" y="143"/>
                    <a:pt x="4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22"/>
            <p:cNvSpPr>
              <a:spLocks noEditPoints="1"/>
            </p:cNvSpPr>
            <p:nvPr/>
          </p:nvSpPr>
          <p:spPr bwMode="auto">
            <a:xfrm>
              <a:off x="7101154" y="3079317"/>
              <a:ext cx="121455" cy="59246"/>
            </a:xfrm>
            <a:custGeom>
              <a:avLst/>
              <a:gdLst>
                <a:gd name="T0" fmla="*/ 4 w 69"/>
                <a:gd name="T1" fmla="*/ 24 h 34"/>
                <a:gd name="T2" fmla="*/ 1 w 69"/>
                <a:gd name="T3" fmla="*/ 30 h 34"/>
                <a:gd name="T4" fmla="*/ 7 w 69"/>
                <a:gd name="T5" fmla="*/ 33 h 34"/>
                <a:gd name="T6" fmla="*/ 66 w 69"/>
                <a:gd name="T7" fmla="*/ 9 h 34"/>
                <a:gd name="T8" fmla="*/ 69 w 69"/>
                <a:gd name="T9" fmla="*/ 3 h 34"/>
                <a:gd name="T10" fmla="*/ 63 w 69"/>
                <a:gd name="T11" fmla="*/ 1 h 34"/>
                <a:gd name="T12" fmla="*/ 4 w 69"/>
                <a:gd name="T13" fmla="*/ 24 h 34"/>
                <a:gd name="T14" fmla="*/ 4 w 69"/>
                <a:gd name="T15" fmla="*/ 24 h 34"/>
                <a:gd name="T16" fmla="*/ 4 w 69"/>
                <a:gd name="T1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4">
                  <a:moveTo>
                    <a:pt x="4" y="24"/>
                  </a:moveTo>
                  <a:cubicBezTo>
                    <a:pt x="1" y="25"/>
                    <a:pt x="0" y="28"/>
                    <a:pt x="1" y="30"/>
                  </a:cubicBezTo>
                  <a:cubicBezTo>
                    <a:pt x="2" y="33"/>
                    <a:pt x="5" y="34"/>
                    <a:pt x="7" y="33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8"/>
                    <a:pt x="69" y="5"/>
                    <a:pt x="69" y="3"/>
                  </a:cubicBezTo>
                  <a:cubicBezTo>
                    <a:pt x="68" y="1"/>
                    <a:pt x="65" y="0"/>
                    <a:pt x="63" y="1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23"/>
            <p:cNvSpPr>
              <a:spLocks noEditPoints="1"/>
            </p:cNvSpPr>
            <p:nvPr/>
          </p:nvSpPr>
          <p:spPr bwMode="auto">
            <a:xfrm>
              <a:off x="7129296" y="3114124"/>
              <a:ext cx="91091" cy="48878"/>
            </a:xfrm>
            <a:custGeom>
              <a:avLst/>
              <a:gdLst>
                <a:gd name="T0" fmla="*/ 3 w 52"/>
                <a:gd name="T1" fmla="*/ 18 h 28"/>
                <a:gd name="T2" fmla="*/ 0 w 52"/>
                <a:gd name="T3" fmla="*/ 24 h 28"/>
                <a:gd name="T4" fmla="*/ 6 w 52"/>
                <a:gd name="T5" fmla="*/ 27 h 28"/>
                <a:gd name="T6" fmla="*/ 48 w 52"/>
                <a:gd name="T7" fmla="*/ 10 h 28"/>
                <a:gd name="T8" fmla="*/ 51 w 52"/>
                <a:gd name="T9" fmla="*/ 4 h 28"/>
                <a:gd name="T10" fmla="*/ 45 w 52"/>
                <a:gd name="T11" fmla="*/ 1 h 28"/>
                <a:gd name="T12" fmla="*/ 3 w 52"/>
                <a:gd name="T13" fmla="*/ 18 h 28"/>
                <a:gd name="T14" fmla="*/ 3 w 52"/>
                <a:gd name="T15" fmla="*/ 18 h 28"/>
                <a:gd name="T16" fmla="*/ 3 w 52"/>
                <a:gd name="T1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8">
                  <a:moveTo>
                    <a:pt x="3" y="18"/>
                  </a:moveTo>
                  <a:cubicBezTo>
                    <a:pt x="1" y="19"/>
                    <a:pt x="0" y="22"/>
                    <a:pt x="0" y="24"/>
                  </a:cubicBezTo>
                  <a:cubicBezTo>
                    <a:pt x="1" y="26"/>
                    <a:pt x="4" y="28"/>
                    <a:pt x="6" y="27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51" y="9"/>
                    <a:pt x="52" y="6"/>
                    <a:pt x="51" y="4"/>
                  </a:cubicBezTo>
                  <a:cubicBezTo>
                    <a:pt x="50" y="1"/>
                    <a:pt x="47" y="0"/>
                    <a:pt x="45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24"/>
            <p:cNvSpPr>
              <a:spLocks noEditPoints="1"/>
            </p:cNvSpPr>
            <p:nvPr/>
          </p:nvSpPr>
          <p:spPr bwMode="auto">
            <a:xfrm>
              <a:off x="7833588" y="3758429"/>
              <a:ext cx="108125" cy="79242"/>
            </a:xfrm>
            <a:custGeom>
              <a:avLst/>
              <a:gdLst>
                <a:gd name="T0" fmla="*/ 2 w 62"/>
                <a:gd name="T1" fmla="*/ 25 h 45"/>
                <a:gd name="T2" fmla="*/ 50 w 62"/>
                <a:gd name="T3" fmla="*/ 44 h 45"/>
                <a:gd name="T4" fmla="*/ 54 w 62"/>
                <a:gd name="T5" fmla="*/ 43 h 45"/>
                <a:gd name="T6" fmla="*/ 62 w 62"/>
                <a:gd name="T7" fmla="*/ 21 h 45"/>
                <a:gd name="T8" fmla="*/ 9 w 62"/>
                <a:gd name="T9" fmla="*/ 0 h 45"/>
                <a:gd name="T10" fmla="*/ 1 w 62"/>
                <a:gd name="T11" fmla="*/ 21 h 45"/>
                <a:gd name="T12" fmla="*/ 2 w 62"/>
                <a:gd name="T13" fmla="*/ 25 h 45"/>
                <a:gd name="T14" fmla="*/ 2 w 62"/>
                <a:gd name="T15" fmla="*/ 25 h 45"/>
                <a:gd name="T16" fmla="*/ 2 w 62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5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2" y="45"/>
                    <a:pt x="53" y="44"/>
                    <a:pt x="54" y="43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3"/>
                    <a:pt x="1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25"/>
            <p:cNvSpPr>
              <a:spLocks noEditPoints="1"/>
            </p:cNvSpPr>
            <p:nvPr/>
          </p:nvSpPr>
          <p:spPr bwMode="auto">
            <a:xfrm>
              <a:off x="7696580" y="3736212"/>
              <a:ext cx="287345" cy="308081"/>
            </a:xfrm>
            <a:custGeom>
              <a:avLst/>
              <a:gdLst>
                <a:gd name="T0" fmla="*/ 163 w 164"/>
                <a:gd name="T1" fmla="*/ 81 h 176"/>
                <a:gd name="T2" fmla="*/ 147 w 164"/>
                <a:gd name="T3" fmla="*/ 43 h 176"/>
                <a:gd name="T4" fmla="*/ 140 w 164"/>
                <a:gd name="T5" fmla="*/ 59 h 176"/>
                <a:gd name="T6" fmla="*/ 125 w 164"/>
                <a:gd name="T7" fmla="*/ 66 h 176"/>
                <a:gd name="T8" fmla="*/ 77 w 164"/>
                <a:gd name="T9" fmla="*/ 46 h 176"/>
                <a:gd name="T10" fmla="*/ 70 w 164"/>
                <a:gd name="T11" fmla="*/ 31 h 176"/>
                <a:gd name="T12" fmla="*/ 79 w 164"/>
                <a:gd name="T13" fmla="*/ 10 h 176"/>
                <a:gd name="T14" fmla="*/ 61 w 164"/>
                <a:gd name="T15" fmla="*/ 3 h 176"/>
                <a:gd name="T16" fmla="*/ 45 w 164"/>
                <a:gd name="T17" fmla="*/ 10 h 176"/>
                <a:gd name="T18" fmla="*/ 3 w 164"/>
                <a:gd name="T19" fmla="*/ 114 h 176"/>
                <a:gd name="T20" fmla="*/ 10 w 164"/>
                <a:gd name="T21" fmla="*/ 131 h 176"/>
                <a:gd name="T22" fmla="*/ 114 w 164"/>
                <a:gd name="T23" fmla="*/ 173 h 176"/>
                <a:gd name="T24" fmla="*/ 131 w 164"/>
                <a:gd name="T25" fmla="*/ 166 h 176"/>
                <a:gd name="T26" fmla="*/ 163 w 164"/>
                <a:gd name="T27" fmla="*/ 87 h 176"/>
                <a:gd name="T28" fmla="*/ 163 w 164"/>
                <a:gd name="T29" fmla="*/ 81 h 176"/>
                <a:gd name="T30" fmla="*/ 117 w 164"/>
                <a:gd name="T31" fmla="*/ 143 h 176"/>
                <a:gd name="T32" fmla="*/ 107 w 164"/>
                <a:gd name="T33" fmla="*/ 147 h 176"/>
                <a:gd name="T34" fmla="*/ 33 w 164"/>
                <a:gd name="T35" fmla="*/ 117 h 176"/>
                <a:gd name="T36" fmla="*/ 29 w 164"/>
                <a:gd name="T37" fmla="*/ 107 h 176"/>
                <a:gd name="T38" fmla="*/ 43 w 164"/>
                <a:gd name="T39" fmla="*/ 71 h 176"/>
                <a:gd name="T40" fmla="*/ 53 w 164"/>
                <a:gd name="T41" fmla="*/ 67 h 176"/>
                <a:gd name="T42" fmla="*/ 127 w 164"/>
                <a:gd name="T43" fmla="*/ 97 h 176"/>
                <a:gd name="T44" fmla="*/ 132 w 164"/>
                <a:gd name="T45" fmla="*/ 107 h 176"/>
                <a:gd name="T46" fmla="*/ 117 w 164"/>
                <a:gd name="T47" fmla="*/ 143 h 176"/>
                <a:gd name="T48" fmla="*/ 117 w 164"/>
                <a:gd name="T49" fmla="*/ 143 h 176"/>
                <a:gd name="T50" fmla="*/ 11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63" y="81"/>
                  </a:moveTo>
                  <a:cubicBezTo>
                    <a:pt x="147" y="43"/>
                    <a:pt x="147" y="43"/>
                    <a:pt x="147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8" y="65"/>
                    <a:pt x="131" y="68"/>
                    <a:pt x="125" y="6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1" y="44"/>
                    <a:pt x="68" y="37"/>
                    <a:pt x="70" y="31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5" y="0"/>
                    <a:pt x="48" y="3"/>
                    <a:pt x="45" y="10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0" y="121"/>
                    <a:pt x="3" y="128"/>
                    <a:pt x="10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1" y="176"/>
                    <a:pt x="128" y="173"/>
                    <a:pt x="131" y="16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4" y="85"/>
                    <a:pt x="164" y="83"/>
                    <a:pt x="163" y="81"/>
                  </a:cubicBezTo>
                  <a:close/>
                  <a:moveTo>
                    <a:pt x="117" y="143"/>
                  </a:moveTo>
                  <a:cubicBezTo>
                    <a:pt x="116" y="147"/>
                    <a:pt x="111" y="148"/>
                    <a:pt x="107" y="14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29" y="115"/>
                    <a:pt x="27" y="111"/>
                    <a:pt x="29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5" y="68"/>
                    <a:pt x="49" y="66"/>
                    <a:pt x="53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2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26"/>
            <p:cNvSpPr>
              <a:spLocks noEditPoints="1"/>
            </p:cNvSpPr>
            <p:nvPr/>
          </p:nvSpPr>
          <p:spPr bwMode="auto">
            <a:xfrm>
              <a:off x="7782488" y="3876181"/>
              <a:ext cx="122936" cy="61468"/>
            </a:xfrm>
            <a:custGeom>
              <a:avLst/>
              <a:gdLst>
                <a:gd name="T0" fmla="*/ 66 w 70"/>
                <a:gd name="T1" fmla="*/ 25 h 35"/>
                <a:gd name="T2" fmla="*/ 7 w 70"/>
                <a:gd name="T3" fmla="*/ 1 h 35"/>
                <a:gd name="T4" fmla="*/ 1 w 70"/>
                <a:gd name="T5" fmla="*/ 4 h 35"/>
                <a:gd name="T6" fmla="*/ 4 w 70"/>
                <a:gd name="T7" fmla="*/ 10 h 35"/>
                <a:gd name="T8" fmla="*/ 63 w 70"/>
                <a:gd name="T9" fmla="*/ 34 h 35"/>
                <a:gd name="T10" fmla="*/ 69 w 70"/>
                <a:gd name="T11" fmla="*/ 31 h 35"/>
                <a:gd name="T12" fmla="*/ 66 w 70"/>
                <a:gd name="T13" fmla="*/ 25 h 35"/>
                <a:gd name="T14" fmla="*/ 66 w 70"/>
                <a:gd name="T15" fmla="*/ 25 h 35"/>
                <a:gd name="T16" fmla="*/ 66 w 70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2"/>
                    <a:pt x="1" y="4"/>
                  </a:cubicBezTo>
                  <a:cubicBezTo>
                    <a:pt x="0" y="6"/>
                    <a:pt x="1" y="9"/>
                    <a:pt x="4" y="10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5" y="35"/>
                    <a:pt x="68" y="34"/>
                    <a:pt x="69" y="31"/>
                  </a:cubicBezTo>
                  <a:cubicBezTo>
                    <a:pt x="70" y="29"/>
                    <a:pt x="69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27"/>
            <p:cNvSpPr>
              <a:spLocks noEditPoints="1"/>
            </p:cNvSpPr>
            <p:nvPr/>
          </p:nvSpPr>
          <p:spPr bwMode="auto">
            <a:xfrm>
              <a:off x="7786190" y="3913211"/>
              <a:ext cx="91091" cy="46657"/>
            </a:xfrm>
            <a:custGeom>
              <a:avLst/>
              <a:gdLst>
                <a:gd name="T0" fmla="*/ 49 w 52"/>
                <a:gd name="T1" fmla="*/ 18 h 27"/>
                <a:gd name="T2" fmla="*/ 7 w 52"/>
                <a:gd name="T3" fmla="*/ 1 h 27"/>
                <a:gd name="T4" fmla="*/ 1 w 52"/>
                <a:gd name="T5" fmla="*/ 4 h 27"/>
                <a:gd name="T6" fmla="*/ 3 w 52"/>
                <a:gd name="T7" fmla="*/ 10 h 27"/>
                <a:gd name="T8" fmla="*/ 45 w 52"/>
                <a:gd name="T9" fmla="*/ 26 h 27"/>
                <a:gd name="T10" fmla="*/ 51 w 52"/>
                <a:gd name="T11" fmla="*/ 24 h 27"/>
                <a:gd name="T12" fmla="*/ 49 w 52"/>
                <a:gd name="T13" fmla="*/ 18 h 27"/>
                <a:gd name="T14" fmla="*/ 49 w 52"/>
                <a:gd name="T15" fmla="*/ 18 h 27"/>
                <a:gd name="T16" fmla="*/ 49 w 52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8" y="27"/>
                    <a:pt x="50" y="26"/>
                    <a:pt x="51" y="24"/>
                  </a:cubicBezTo>
                  <a:cubicBezTo>
                    <a:pt x="52" y="22"/>
                    <a:pt x="51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28"/>
            <p:cNvSpPr>
              <a:spLocks noEditPoints="1"/>
            </p:cNvSpPr>
            <p:nvPr/>
          </p:nvSpPr>
          <p:spPr bwMode="auto">
            <a:xfrm>
              <a:off x="9892401" y="3310378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1 h 104"/>
                <a:gd name="T6" fmla="*/ 10 w 109"/>
                <a:gd name="T7" fmla="*/ 41 h 104"/>
                <a:gd name="T8" fmla="*/ 29 w 109"/>
                <a:gd name="T9" fmla="*/ 8 h 104"/>
                <a:gd name="T10" fmla="*/ 99 w 109"/>
                <a:gd name="T11" fmla="*/ 41 h 104"/>
                <a:gd name="T12" fmla="*/ 109 w 109"/>
                <a:gd name="T13" fmla="*/ 41 h 104"/>
                <a:gd name="T14" fmla="*/ 88 w 109"/>
                <a:gd name="T15" fmla="*/ 1 h 104"/>
                <a:gd name="T16" fmla="*/ 81 w 109"/>
                <a:gd name="T17" fmla="*/ 8 h 104"/>
                <a:gd name="T18" fmla="*/ 99 w 109"/>
                <a:gd name="T19" fmla="*/ 41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7 h 104"/>
                <a:gd name="T26" fmla="*/ 55 w 109"/>
                <a:gd name="T27" fmla="*/ 0 h 104"/>
                <a:gd name="T28" fmla="*/ 47 w 109"/>
                <a:gd name="T29" fmla="*/ 7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8 h 104"/>
                <a:gd name="T40" fmla="*/ 99 w 109"/>
                <a:gd name="T41" fmla="*/ 88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5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3 h 104"/>
                <a:gd name="T56" fmla="*/ 44 w 109"/>
                <a:gd name="T57" fmla="*/ 93 h 104"/>
                <a:gd name="T58" fmla="*/ 55 w 109"/>
                <a:gd name="T59" fmla="*/ 104 h 104"/>
                <a:gd name="T60" fmla="*/ 55 w 109"/>
                <a:gd name="T61" fmla="*/ 104 h 104"/>
                <a:gd name="T62" fmla="*/ 55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27"/>
                    <a:pt x="18" y="15"/>
                    <a:pt x="29" y="8"/>
                  </a:cubicBezTo>
                  <a:close/>
                  <a:moveTo>
                    <a:pt x="99" y="41"/>
                  </a:moveTo>
                  <a:cubicBezTo>
                    <a:pt x="109" y="41"/>
                    <a:pt x="109" y="41"/>
                    <a:pt x="109" y="41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5"/>
                    <a:pt x="98" y="27"/>
                    <a:pt x="99" y="41"/>
                  </a:cubicBezTo>
                  <a:close/>
                  <a:moveTo>
                    <a:pt x="88" y="44"/>
                  </a:moveTo>
                  <a:cubicBezTo>
                    <a:pt x="88" y="28"/>
                    <a:pt x="78" y="15"/>
                    <a:pt x="62" y="11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0"/>
                    <a:pt x="55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3"/>
                    <a:pt x="63" y="101"/>
                    <a:pt x="64" y="98"/>
                  </a:cubicBezTo>
                  <a:cubicBezTo>
                    <a:pt x="64" y="96"/>
                    <a:pt x="65" y="95"/>
                    <a:pt x="6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9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29"/>
            <p:cNvSpPr>
              <a:spLocks noEditPoints="1"/>
            </p:cNvSpPr>
            <p:nvPr/>
          </p:nvSpPr>
          <p:spPr bwMode="auto">
            <a:xfrm>
              <a:off x="7420344" y="2280971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30"/>
            <p:cNvSpPr>
              <a:spLocks noEditPoints="1"/>
            </p:cNvSpPr>
            <p:nvPr/>
          </p:nvSpPr>
          <p:spPr bwMode="auto">
            <a:xfrm>
              <a:off x="8551210" y="3732509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31"/>
            <p:cNvSpPr>
              <a:spLocks noEditPoints="1"/>
            </p:cNvSpPr>
            <p:nvPr/>
          </p:nvSpPr>
          <p:spPr bwMode="auto">
            <a:xfrm>
              <a:off x="8680812" y="2189880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2 h 104"/>
                <a:gd name="T6" fmla="*/ 10 w 109"/>
                <a:gd name="T7" fmla="*/ 42 h 104"/>
                <a:gd name="T8" fmla="*/ 29 w 109"/>
                <a:gd name="T9" fmla="*/ 8 h 104"/>
                <a:gd name="T10" fmla="*/ 99 w 109"/>
                <a:gd name="T11" fmla="*/ 42 h 104"/>
                <a:gd name="T12" fmla="*/ 109 w 109"/>
                <a:gd name="T13" fmla="*/ 42 h 104"/>
                <a:gd name="T14" fmla="*/ 88 w 109"/>
                <a:gd name="T15" fmla="*/ 1 h 104"/>
                <a:gd name="T16" fmla="*/ 80 w 109"/>
                <a:gd name="T17" fmla="*/ 8 h 104"/>
                <a:gd name="T18" fmla="*/ 99 w 109"/>
                <a:gd name="T19" fmla="*/ 42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8 h 104"/>
                <a:gd name="T26" fmla="*/ 54 w 109"/>
                <a:gd name="T27" fmla="*/ 0 h 104"/>
                <a:gd name="T28" fmla="*/ 47 w 109"/>
                <a:gd name="T29" fmla="*/ 8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9 h 104"/>
                <a:gd name="T40" fmla="*/ 99 w 109"/>
                <a:gd name="T41" fmla="*/ 89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4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4 h 104"/>
                <a:gd name="T56" fmla="*/ 44 w 109"/>
                <a:gd name="T57" fmla="*/ 94 h 104"/>
                <a:gd name="T58" fmla="*/ 54 w 109"/>
                <a:gd name="T59" fmla="*/ 104 h 104"/>
                <a:gd name="T60" fmla="*/ 54 w 109"/>
                <a:gd name="T61" fmla="*/ 104 h 104"/>
                <a:gd name="T62" fmla="*/ 54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1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09" y="42"/>
                    <a:pt x="109" y="42"/>
                    <a:pt x="109" y="42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8" y="44"/>
                  </a:moveTo>
                  <a:cubicBezTo>
                    <a:pt x="88" y="28"/>
                    <a:pt x="77" y="15"/>
                    <a:pt x="62" y="11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4"/>
                    <a:pt x="59" y="0"/>
                    <a:pt x="54" y="0"/>
                  </a:cubicBezTo>
                  <a:cubicBezTo>
                    <a:pt x="50" y="0"/>
                    <a:pt x="47" y="4"/>
                    <a:pt x="47" y="8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1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4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4"/>
                    <a:pt x="63" y="101"/>
                    <a:pt x="64" y="98"/>
                  </a:cubicBezTo>
                  <a:cubicBezTo>
                    <a:pt x="64" y="97"/>
                    <a:pt x="65" y="95"/>
                    <a:pt x="65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100"/>
                    <a:pt x="49" y="104"/>
                    <a:pt x="54" y="104"/>
                  </a:cubicBezTo>
                  <a:close/>
                  <a:moveTo>
                    <a:pt x="54" y="104"/>
                  </a:moveTo>
                  <a:cubicBezTo>
                    <a:pt x="54" y="104"/>
                    <a:pt x="54" y="104"/>
                    <a:pt x="54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32"/>
            <p:cNvSpPr>
              <a:spLocks noEditPoints="1"/>
            </p:cNvSpPr>
            <p:nvPr/>
          </p:nvSpPr>
          <p:spPr bwMode="auto">
            <a:xfrm>
              <a:off x="9765021" y="2868992"/>
              <a:ext cx="276237" cy="302897"/>
            </a:xfrm>
            <a:custGeom>
              <a:avLst/>
              <a:gdLst>
                <a:gd name="T0" fmla="*/ 120 w 158"/>
                <a:gd name="T1" fmla="*/ 24 h 173"/>
                <a:gd name="T2" fmla="*/ 108 w 158"/>
                <a:gd name="T3" fmla="*/ 23 h 173"/>
                <a:gd name="T4" fmla="*/ 111 w 158"/>
                <a:gd name="T5" fmla="*/ 28 h 173"/>
                <a:gd name="T6" fmla="*/ 102 w 158"/>
                <a:gd name="T7" fmla="*/ 26 h 173"/>
                <a:gd name="T8" fmla="*/ 92 w 158"/>
                <a:gd name="T9" fmla="*/ 39 h 173"/>
                <a:gd name="T10" fmla="*/ 93 w 158"/>
                <a:gd name="T11" fmla="*/ 28 h 173"/>
                <a:gd name="T12" fmla="*/ 101 w 158"/>
                <a:gd name="T13" fmla="*/ 13 h 173"/>
                <a:gd name="T14" fmla="*/ 91 w 158"/>
                <a:gd name="T15" fmla="*/ 8 h 173"/>
                <a:gd name="T16" fmla="*/ 9 w 158"/>
                <a:gd name="T17" fmla="*/ 48 h 173"/>
                <a:gd name="T18" fmla="*/ 14 w 158"/>
                <a:gd name="T19" fmla="*/ 47 h 173"/>
                <a:gd name="T20" fmla="*/ 19 w 158"/>
                <a:gd name="T21" fmla="*/ 40 h 173"/>
                <a:gd name="T22" fmla="*/ 22 w 158"/>
                <a:gd name="T23" fmla="*/ 44 h 173"/>
                <a:gd name="T24" fmla="*/ 26 w 158"/>
                <a:gd name="T25" fmla="*/ 35 h 173"/>
                <a:gd name="T26" fmla="*/ 33 w 158"/>
                <a:gd name="T27" fmla="*/ 32 h 173"/>
                <a:gd name="T28" fmla="*/ 51 w 158"/>
                <a:gd name="T29" fmla="*/ 27 h 173"/>
                <a:gd name="T30" fmla="*/ 45 w 158"/>
                <a:gd name="T31" fmla="*/ 31 h 173"/>
                <a:gd name="T32" fmla="*/ 37 w 158"/>
                <a:gd name="T33" fmla="*/ 36 h 173"/>
                <a:gd name="T34" fmla="*/ 35 w 158"/>
                <a:gd name="T35" fmla="*/ 41 h 173"/>
                <a:gd name="T36" fmla="*/ 30 w 158"/>
                <a:gd name="T37" fmla="*/ 53 h 173"/>
                <a:gd name="T38" fmla="*/ 38 w 158"/>
                <a:gd name="T39" fmla="*/ 42 h 173"/>
                <a:gd name="T40" fmla="*/ 52 w 158"/>
                <a:gd name="T41" fmla="*/ 40 h 173"/>
                <a:gd name="T42" fmla="*/ 56 w 158"/>
                <a:gd name="T43" fmla="*/ 45 h 173"/>
                <a:gd name="T44" fmla="*/ 59 w 158"/>
                <a:gd name="T45" fmla="*/ 48 h 173"/>
                <a:gd name="T46" fmla="*/ 53 w 158"/>
                <a:gd name="T47" fmla="*/ 45 h 173"/>
                <a:gd name="T48" fmla="*/ 49 w 158"/>
                <a:gd name="T49" fmla="*/ 48 h 173"/>
                <a:gd name="T50" fmla="*/ 50 w 158"/>
                <a:gd name="T51" fmla="*/ 50 h 173"/>
                <a:gd name="T52" fmla="*/ 47 w 158"/>
                <a:gd name="T53" fmla="*/ 57 h 173"/>
                <a:gd name="T54" fmla="*/ 42 w 158"/>
                <a:gd name="T55" fmla="*/ 84 h 173"/>
                <a:gd name="T56" fmla="*/ 27 w 158"/>
                <a:gd name="T57" fmla="*/ 99 h 173"/>
                <a:gd name="T58" fmla="*/ 43 w 158"/>
                <a:gd name="T59" fmla="*/ 96 h 173"/>
                <a:gd name="T60" fmla="*/ 65 w 158"/>
                <a:gd name="T61" fmla="*/ 91 h 173"/>
                <a:gd name="T62" fmla="*/ 82 w 158"/>
                <a:gd name="T63" fmla="*/ 94 h 173"/>
                <a:gd name="T64" fmla="*/ 102 w 158"/>
                <a:gd name="T65" fmla="*/ 94 h 173"/>
                <a:gd name="T66" fmla="*/ 100 w 158"/>
                <a:gd name="T67" fmla="*/ 117 h 173"/>
                <a:gd name="T68" fmla="*/ 97 w 158"/>
                <a:gd name="T69" fmla="*/ 138 h 173"/>
                <a:gd name="T70" fmla="*/ 104 w 158"/>
                <a:gd name="T71" fmla="*/ 142 h 173"/>
                <a:gd name="T72" fmla="*/ 106 w 158"/>
                <a:gd name="T73" fmla="*/ 152 h 173"/>
                <a:gd name="T74" fmla="*/ 83 w 158"/>
                <a:gd name="T75" fmla="*/ 134 h 173"/>
                <a:gd name="T76" fmla="*/ 55 w 158"/>
                <a:gd name="T77" fmla="*/ 115 h 173"/>
                <a:gd name="T78" fmla="*/ 36 w 158"/>
                <a:gd name="T79" fmla="*/ 104 h 173"/>
                <a:gd name="T80" fmla="*/ 20 w 158"/>
                <a:gd name="T81" fmla="*/ 104 h 173"/>
                <a:gd name="T82" fmla="*/ 16 w 158"/>
                <a:gd name="T83" fmla="*/ 102 h 173"/>
                <a:gd name="T84" fmla="*/ 0 w 158"/>
                <a:gd name="T85" fmla="*/ 93 h 173"/>
                <a:gd name="T86" fmla="*/ 153 w 158"/>
                <a:gd name="T87" fmla="*/ 90 h 173"/>
                <a:gd name="T88" fmla="*/ 130 w 158"/>
                <a:gd name="T89" fmla="*/ 68 h 173"/>
                <a:gd name="T90" fmla="*/ 111 w 158"/>
                <a:gd name="T91" fmla="*/ 70 h 173"/>
                <a:gd name="T92" fmla="*/ 94 w 158"/>
                <a:gd name="T93" fmla="*/ 60 h 173"/>
                <a:gd name="T94" fmla="*/ 97 w 158"/>
                <a:gd name="T95" fmla="*/ 40 h 173"/>
                <a:gd name="T96" fmla="*/ 120 w 158"/>
                <a:gd name="T97" fmla="*/ 32 h 173"/>
                <a:gd name="T98" fmla="*/ 133 w 158"/>
                <a:gd name="T99" fmla="*/ 23 h 173"/>
                <a:gd name="T100" fmla="*/ 91 w 158"/>
                <a:gd name="T101" fmla="*/ 19 h 173"/>
                <a:gd name="T102" fmla="*/ 88 w 158"/>
                <a:gd name="T103" fmla="*/ 22 h 173"/>
                <a:gd name="T104" fmla="*/ 83 w 158"/>
                <a:gd name="T105" fmla="*/ 25 h 173"/>
                <a:gd name="T106" fmla="*/ 84 w 158"/>
                <a:gd name="T107" fmla="*/ 27 h 173"/>
                <a:gd name="T108" fmla="*/ 50 w 158"/>
                <a:gd name="T109" fmla="*/ 55 h 173"/>
                <a:gd name="T110" fmla="*/ 52 w 158"/>
                <a:gd name="T111" fmla="*/ 55 h 173"/>
                <a:gd name="T112" fmla="*/ 53 w 158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173">
                  <a:moveTo>
                    <a:pt x="128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5" y="0"/>
                    <a:pt x="55" y="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23" y="22"/>
                    <a:pt x="12" y="35"/>
                    <a:pt x="5" y="50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0" y="42"/>
                    <a:pt x="21" y="42"/>
                  </a:cubicBezTo>
                  <a:cubicBezTo>
                    <a:pt x="21" y="42"/>
                    <a:pt x="22" y="44"/>
                    <a:pt x="22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6" y="94"/>
                    <a:pt x="86" y="94"/>
                    <a:pt x="86" y="94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100" y="139"/>
                    <a:pt x="100" y="139"/>
                    <a:pt x="100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0" y="143"/>
                    <a:pt x="100" y="143"/>
                    <a:pt x="100" y="143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0" y="148"/>
                    <a:pt x="110" y="148"/>
                    <a:pt x="110" y="148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0" y="122"/>
                    <a:pt x="69" y="122"/>
                  </a:cubicBezTo>
                  <a:cubicBezTo>
                    <a:pt x="69" y="122"/>
                    <a:pt x="67" y="123"/>
                    <a:pt x="67" y="123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3"/>
                    <a:pt x="4" y="113"/>
                    <a:pt x="10" y="123"/>
                  </a:cubicBezTo>
                  <a:cubicBezTo>
                    <a:pt x="33" y="161"/>
                    <a:pt x="82" y="173"/>
                    <a:pt x="120" y="151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42" y="138"/>
                    <a:pt x="155" y="116"/>
                    <a:pt x="158" y="93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45" y="83"/>
                    <a:pt x="145" y="83"/>
                    <a:pt x="145" y="83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2" y="22"/>
                    <a:pt x="130" y="20"/>
                    <a:pt x="128" y="19"/>
                  </a:cubicBezTo>
                  <a:close/>
                  <a:moveTo>
                    <a:pt x="84" y="19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84" y="19"/>
                  </a:lnTo>
                  <a:close/>
                  <a:moveTo>
                    <a:pt x="83" y="25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4" y="27"/>
                    <a:pt x="84" y="27"/>
                    <a:pt x="84" y="27"/>
                  </a:cubicBezTo>
                  <a:lnTo>
                    <a:pt x="83" y="25"/>
                  </a:lnTo>
                  <a:close/>
                  <a:moveTo>
                    <a:pt x="51" y="56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0" y="55"/>
                    <a:pt x="50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50"/>
                    <a:pt x="54" y="50"/>
                    <a:pt x="54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33"/>
            <p:cNvSpPr>
              <a:spLocks noEditPoints="1"/>
            </p:cNvSpPr>
            <p:nvPr/>
          </p:nvSpPr>
          <p:spPr bwMode="auto">
            <a:xfrm>
              <a:off x="7672141" y="2876398"/>
              <a:ext cx="278458" cy="302897"/>
            </a:xfrm>
            <a:custGeom>
              <a:avLst/>
              <a:gdLst>
                <a:gd name="T0" fmla="*/ 120 w 159"/>
                <a:gd name="T1" fmla="*/ 23 h 173"/>
                <a:gd name="T2" fmla="*/ 108 w 159"/>
                <a:gd name="T3" fmla="*/ 22 h 173"/>
                <a:gd name="T4" fmla="*/ 112 w 159"/>
                <a:gd name="T5" fmla="*/ 28 h 173"/>
                <a:gd name="T6" fmla="*/ 103 w 159"/>
                <a:gd name="T7" fmla="*/ 26 h 173"/>
                <a:gd name="T8" fmla="*/ 93 w 159"/>
                <a:gd name="T9" fmla="*/ 39 h 173"/>
                <a:gd name="T10" fmla="*/ 94 w 159"/>
                <a:gd name="T11" fmla="*/ 28 h 173"/>
                <a:gd name="T12" fmla="*/ 102 w 159"/>
                <a:gd name="T13" fmla="*/ 13 h 173"/>
                <a:gd name="T14" fmla="*/ 92 w 159"/>
                <a:gd name="T15" fmla="*/ 8 h 173"/>
                <a:gd name="T16" fmla="*/ 10 w 159"/>
                <a:gd name="T17" fmla="*/ 48 h 173"/>
                <a:gd name="T18" fmla="*/ 15 w 159"/>
                <a:gd name="T19" fmla="*/ 47 h 173"/>
                <a:gd name="T20" fmla="*/ 20 w 159"/>
                <a:gd name="T21" fmla="*/ 40 h 173"/>
                <a:gd name="T22" fmla="*/ 23 w 159"/>
                <a:gd name="T23" fmla="*/ 44 h 173"/>
                <a:gd name="T24" fmla="*/ 27 w 159"/>
                <a:gd name="T25" fmla="*/ 35 h 173"/>
                <a:gd name="T26" fmla="*/ 34 w 159"/>
                <a:gd name="T27" fmla="*/ 32 h 173"/>
                <a:gd name="T28" fmla="*/ 52 w 159"/>
                <a:gd name="T29" fmla="*/ 27 h 173"/>
                <a:gd name="T30" fmla="*/ 45 w 159"/>
                <a:gd name="T31" fmla="*/ 30 h 173"/>
                <a:gd name="T32" fmla="*/ 37 w 159"/>
                <a:gd name="T33" fmla="*/ 36 h 173"/>
                <a:gd name="T34" fmla="*/ 36 w 159"/>
                <a:gd name="T35" fmla="*/ 41 h 173"/>
                <a:gd name="T36" fmla="*/ 31 w 159"/>
                <a:gd name="T37" fmla="*/ 52 h 173"/>
                <a:gd name="T38" fmla="*/ 39 w 159"/>
                <a:gd name="T39" fmla="*/ 42 h 173"/>
                <a:gd name="T40" fmla="*/ 53 w 159"/>
                <a:gd name="T41" fmla="*/ 40 h 173"/>
                <a:gd name="T42" fmla="*/ 57 w 159"/>
                <a:gd name="T43" fmla="*/ 45 h 173"/>
                <a:gd name="T44" fmla="*/ 59 w 159"/>
                <a:gd name="T45" fmla="*/ 47 h 173"/>
                <a:gd name="T46" fmla="*/ 54 w 159"/>
                <a:gd name="T47" fmla="*/ 45 h 173"/>
                <a:gd name="T48" fmla="*/ 50 w 159"/>
                <a:gd name="T49" fmla="*/ 48 h 173"/>
                <a:gd name="T50" fmla="*/ 51 w 159"/>
                <a:gd name="T51" fmla="*/ 50 h 173"/>
                <a:gd name="T52" fmla="*/ 48 w 159"/>
                <a:gd name="T53" fmla="*/ 57 h 173"/>
                <a:gd name="T54" fmla="*/ 43 w 159"/>
                <a:gd name="T55" fmla="*/ 84 h 173"/>
                <a:gd name="T56" fmla="*/ 28 w 159"/>
                <a:gd name="T57" fmla="*/ 99 h 173"/>
                <a:gd name="T58" fmla="*/ 44 w 159"/>
                <a:gd name="T59" fmla="*/ 96 h 173"/>
                <a:gd name="T60" fmla="*/ 66 w 159"/>
                <a:gd name="T61" fmla="*/ 91 h 173"/>
                <a:gd name="T62" fmla="*/ 83 w 159"/>
                <a:gd name="T63" fmla="*/ 94 h 173"/>
                <a:gd name="T64" fmla="*/ 103 w 159"/>
                <a:gd name="T65" fmla="*/ 93 h 173"/>
                <a:gd name="T66" fmla="*/ 101 w 159"/>
                <a:gd name="T67" fmla="*/ 117 h 173"/>
                <a:gd name="T68" fmla="*/ 98 w 159"/>
                <a:gd name="T69" fmla="*/ 138 h 173"/>
                <a:gd name="T70" fmla="*/ 105 w 159"/>
                <a:gd name="T71" fmla="*/ 142 h 173"/>
                <a:gd name="T72" fmla="*/ 107 w 159"/>
                <a:gd name="T73" fmla="*/ 152 h 173"/>
                <a:gd name="T74" fmla="*/ 83 w 159"/>
                <a:gd name="T75" fmla="*/ 134 h 173"/>
                <a:gd name="T76" fmla="*/ 56 w 159"/>
                <a:gd name="T77" fmla="*/ 114 h 173"/>
                <a:gd name="T78" fmla="*/ 37 w 159"/>
                <a:gd name="T79" fmla="*/ 103 h 173"/>
                <a:gd name="T80" fmla="*/ 21 w 159"/>
                <a:gd name="T81" fmla="*/ 104 h 173"/>
                <a:gd name="T82" fmla="*/ 17 w 159"/>
                <a:gd name="T83" fmla="*/ 102 h 173"/>
                <a:gd name="T84" fmla="*/ 0 w 159"/>
                <a:gd name="T85" fmla="*/ 93 h 173"/>
                <a:gd name="T86" fmla="*/ 154 w 159"/>
                <a:gd name="T87" fmla="*/ 90 h 173"/>
                <a:gd name="T88" fmla="*/ 131 w 159"/>
                <a:gd name="T89" fmla="*/ 67 h 173"/>
                <a:gd name="T90" fmla="*/ 112 w 159"/>
                <a:gd name="T91" fmla="*/ 70 h 173"/>
                <a:gd name="T92" fmla="*/ 95 w 159"/>
                <a:gd name="T93" fmla="*/ 59 h 173"/>
                <a:gd name="T94" fmla="*/ 97 w 159"/>
                <a:gd name="T95" fmla="*/ 39 h 173"/>
                <a:gd name="T96" fmla="*/ 121 w 159"/>
                <a:gd name="T97" fmla="*/ 32 h 173"/>
                <a:gd name="T98" fmla="*/ 134 w 159"/>
                <a:gd name="T99" fmla="*/ 23 h 173"/>
                <a:gd name="T100" fmla="*/ 91 w 159"/>
                <a:gd name="T101" fmla="*/ 19 h 173"/>
                <a:gd name="T102" fmla="*/ 89 w 159"/>
                <a:gd name="T103" fmla="*/ 22 h 173"/>
                <a:gd name="T104" fmla="*/ 84 w 159"/>
                <a:gd name="T105" fmla="*/ 25 h 173"/>
                <a:gd name="T106" fmla="*/ 85 w 159"/>
                <a:gd name="T107" fmla="*/ 26 h 173"/>
                <a:gd name="T108" fmla="*/ 51 w 159"/>
                <a:gd name="T109" fmla="*/ 55 h 173"/>
                <a:gd name="T110" fmla="*/ 53 w 159"/>
                <a:gd name="T111" fmla="*/ 54 h 173"/>
                <a:gd name="T112" fmla="*/ 54 w 159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" h="173">
                  <a:moveTo>
                    <a:pt x="129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7"/>
                    <a:pt x="114" y="27"/>
                    <a:pt x="114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6" y="0"/>
                    <a:pt x="56" y="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24" y="22"/>
                    <a:pt x="13" y="35"/>
                    <a:pt x="6" y="5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1" y="42"/>
                    <a:pt x="21" y="41"/>
                  </a:cubicBezTo>
                  <a:cubicBezTo>
                    <a:pt x="22" y="41"/>
                    <a:pt x="23" y="44"/>
                    <a:pt x="23" y="4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101" y="139"/>
                    <a:pt x="101" y="139"/>
                    <a:pt x="101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87" y="140"/>
                    <a:pt x="87" y="140"/>
                    <a:pt x="87" y="140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1" y="122"/>
                    <a:pt x="70" y="122"/>
                  </a:cubicBezTo>
                  <a:cubicBezTo>
                    <a:pt x="70" y="122"/>
                    <a:pt x="68" y="122"/>
                    <a:pt x="68" y="122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4" y="110"/>
                    <a:pt x="54" y="110"/>
                    <a:pt x="54" y="110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" y="103"/>
                    <a:pt x="5" y="113"/>
                    <a:pt x="11" y="123"/>
                  </a:cubicBezTo>
                  <a:cubicBezTo>
                    <a:pt x="34" y="161"/>
                    <a:pt x="83" y="173"/>
                    <a:pt x="121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42" y="138"/>
                    <a:pt x="156" y="116"/>
                    <a:pt x="159" y="93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4" y="90"/>
                    <a:pt x="154" y="90"/>
                    <a:pt x="154" y="90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46" y="82"/>
                    <a:pt x="146" y="82"/>
                    <a:pt x="146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1" y="80"/>
                    <a:pt x="141" y="80"/>
                    <a:pt x="141" y="80"/>
                  </a:cubicBezTo>
                  <a:cubicBezTo>
                    <a:pt x="141" y="73"/>
                    <a:pt x="141" y="73"/>
                    <a:pt x="141" y="73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2" y="21"/>
                    <a:pt x="131" y="20"/>
                    <a:pt x="129" y="19"/>
                  </a:cubicBezTo>
                  <a:close/>
                  <a:moveTo>
                    <a:pt x="85" y="18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19"/>
                    <a:pt x="86" y="19"/>
                    <a:pt x="86" y="19"/>
                  </a:cubicBezTo>
                  <a:lnTo>
                    <a:pt x="85" y="18"/>
                  </a:lnTo>
                  <a:close/>
                  <a:moveTo>
                    <a:pt x="84" y="25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4" y="25"/>
                  </a:lnTo>
                  <a:close/>
                  <a:moveTo>
                    <a:pt x="51" y="56"/>
                  </a:move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1" y="55"/>
                    <a:pt x="51" y="55"/>
                    <a:pt x="51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5" y="50"/>
                    <a:pt x="55" y="50"/>
                    <a:pt x="55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34"/>
            <p:cNvSpPr>
              <a:spLocks noEditPoints="1"/>
            </p:cNvSpPr>
            <p:nvPr/>
          </p:nvSpPr>
          <p:spPr bwMode="auto">
            <a:xfrm>
              <a:off x="8900023" y="1972149"/>
              <a:ext cx="197735" cy="285864"/>
            </a:xfrm>
            <a:custGeom>
              <a:avLst/>
              <a:gdLst>
                <a:gd name="T0" fmla="*/ 110 w 113"/>
                <a:gd name="T1" fmla="*/ 40 h 163"/>
                <a:gd name="T2" fmla="*/ 107 w 113"/>
                <a:gd name="T3" fmla="*/ 34 h 163"/>
                <a:gd name="T4" fmla="*/ 56 w 113"/>
                <a:gd name="T5" fmla="*/ 0 h 163"/>
                <a:gd name="T6" fmla="*/ 0 w 113"/>
                <a:gd name="T7" fmla="*/ 50 h 163"/>
                <a:gd name="T8" fmla="*/ 0 w 113"/>
                <a:gd name="T9" fmla="*/ 57 h 163"/>
                <a:gd name="T10" fmla="*/ 0 w 113"/>
                <a:gd name="T11" fmla="*/ 61 h 163"/>
                <a:gd name="T12" fmla="*/ 25 w 113"/>
                <a:gd name="T13" fmla="*/ 111 h 163"/>
                <a:gd name="T14" fmla="*/ 56 w 113"/>
                <a:gd name="T15" fmla="*/ 163 h 163"/>
                <a:gd name="T16" fmla="*/ 76 w 113"/>
                <a:gd name="T17" fmla="*/ 130 h 163"/>
                <a:gd name="T18" fmla="*/ 81 w 113"/>
                <a:gd name="T19" fmla="*/ 120 h 163"/>
                <a:gd name="T20" fmla="*/ 86 w 113"/>
                <a:gd name="T21" fmla="*/ 114 h 163"/>
                <a:gd name="T22" fmla="*/ 113 w 113"/>
                <a:gd name="T23" fmla="*/ 58 h 163"/>
                <a:gd name="T24" fmla="*/ 113 w 113"/>
                <a:gd name="T25" fmla="*/ 50 h 163"/>
                <a:gd name="T26" fmla="*/ 110 w 113"/>
                <a:gd name="T27" fmla="*/ 40 h 163"/>
                <a:gd name="T28" fmla="*/ 56 w 113"/>
                <a:gd name="T29" fmla="*/ 75 h 163"/>
                <a:gd name="T30" fmla="*/ 37 w 113"/>
                <a:gd name="T31" fmla="*/ 62 h 163"/>
                <a:gd name="T32" fmla="*/ 36 w 113"/>
                <a:gd name="T33" fmla="*/ 57 h 163"/>
                <a:gd name="T34" fmla="*/ 36 w 113"/>
                <a:gd name="T35" fmla="*/ 52 h 163"/>
                <a:gd name="T36" fmla="*/ 57 w 113"/>
                <a:gd name="T37" fmla="*/ 33 h 163"/>
                <a:gd name="T38" fmla="*/ 77 w 113"/>
                <a:gd name="T39" fmla="*/ 54 h 163"/>
                <a:gd name="T40" fmla="*/ 56 w 113"/>
                <a:gd name="T41" fmla="*/ 75 h 163"/>
                <a:gd name="T42" fmla="*/ 56 w 113"/>
                <a:gd name="T43" fmla="*/ 75 h 163"/>
                <a:gd name="T44" fmla="*/ 56 w 113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7" y="9"/>
                    <a:pt x="74" y="0"/>
                    <a:pt x="56" y="0"/>
                  </a:cubicBezTo>
                  <a:cubicBezTo>
                    <a:pt x="31" y="0"/>
                    <a:pt x="4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2" y="78"/>
                    <a:pt x="15" y="95"/>
                    <a:pt x="25" y="111"/>
                  </a:cubicBezTo>
                  <a:cubicBezTo>
                    <a:pt x="35" y="129"/>
                    <a:pt x="46" y="146"/>
                    <a:pt x="56" y="163"/>
                  </a:cubicBezTo>
                  <a:cubicBezTo>
                    <a:pt x="63" y="152"/>
                    <a:pt x="69" y="140"/>
                    <a:pt x="76" y="130"/>
                  </a:cubicBezTo>
                  <a:cubicBezTo>
                    <a:pt x="78" y="126"/>
                    <a:pt x="80" y="123"/>
                    <a:pt x="81" y="120"/>
                  </a:cubicBezTo>
                  <a:cubicBezTo>
                    <a:pt x="82" y="118"/>
                    <a:pt x="85" y="116"/>
                    <a:pt x="86" y="114"/>
                  </a:cubicBezTo>
                  <a:cubicBezTo>
                    <a:pt x="96" y="95"/>
                    <a:pt x="113" y="76"/>
                    <a:pt x="113" y="58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9" y="75"/>
                    <a:pt x="41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3"/>
                    <a:pt x="57" y="33"/>
                  </a:cubicBezTo>
                  <a:cubicBezTo>
                    <a:pt x="68" y="33"/>
                    <a:pt x="77" y="43"/>
                    <a:pt x="77" y="54"/>
                  </a:cubicBezTo>
                  <a:cubicBezTo>
                    <a:pt x="77" y="66"/>
                    <a:pt x="68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35"/>
            <p:cNvSpPr>
              <a:spLocks noEditPoints="1"/>
            </p:cNvSpPr>
            <p:nvPr/>
          </p:nvSpPr>
          <p:spPr bwMode="auto">
            <a:xfrm>
              <a:off x="10200483" y="3117827"/>
              <a:ext cx="196254" cy="287345"/>
            </a:xfrm>
            <a:custGeom>
              <a:avLst/>
              <a:gdLst>
                <a:gd name="T0" fmla="*/ 109 w 112"/>
                <a:gd name="T1" fmla="*/ 41 h 164"/>
                <a:gd name="T2" fmla="*/ 107 w 112"/>
                <a:gd name="T3" fmla="*/ 34 h 164"/>
                <a:gd name="T4" fmla="*/ 55 w 112"/>
                <a:gd name="T5" fmla="*/ 0 h 164"/>
                <a:gd name="T6" fmla="*/ 0 w 112"/>
                <a:gd name="T7" fmla="*/ 51 h 164"/>
                <a:gd name="T8" fmla="*/ 0 w 112"/>
                <a:gd name="T9" fmla="*/ 58 h 164"/>
                <a:gd name="T10" fmla="*/ 0 w 112"/>
                <a:gd name="T11" fmla="*/ 62 h 164"/>
                <a:gd name="T12" fmla="*/ 24 w 112"/>
                <a:gd name="T13" fmla="*/ 112 h 164"/>
                <a:gd name="T14" fmla="*/ 56 w 112"/>
                <a:gd name="T15" fmla="*/ 164 h 164"/>
                <a:gd name="T16" fmla="*/ 75 w 112"/>
                <a:gd name="T17" fmla="*/ 130 h 164"/>
                <a:gd name="T18" fmla="*/ 81 w 112"/>
                <a:gd name="T19" fmla="*/ 121 h 164"/>
                <a:gd name="T20" fmla="*/ 85 w 112"/>
                <a:gd name="T21" fmla="*/ 115 h 164"/>
                <a:gd name="T22" fmla="*/ 112 w 112"/>
                <a:gd name="T23" fmla="*/ 58 h 164"/>
                <a:gd name="T24" fmla="*/ 112 w 112"/>
                <a:gd name="T25" fmla="*/ 51 h 164"/>
                <a:gd name="T26" fmla="*/ 109 w 112"/>
                <a:gd name="T27" fmla="*/ 41 h 164"/>
                <a:gd name="T28" fmla="*/ 56 w 112"/>
                <a:gd name="T29" fmla="*/ 76 h 164"/>
                <a:gd name="T30" fmla="*/ 36 w 112"/>
                <a:gd name="T31" fmla="*/ 62 h 164"/>
                <a:gd name="T32" fmla="*/ 36 w 112"/>
                <a:gd name="T33" fmla="*/ 57 h 164"/>
                <a:gd name="T34" fmla="*/ 36 w 112"/>
                <a:gd name="T35" fmla="*/ 53 h 164"/>
                <a:gd name="T36" fmla="*/ 56 w 112"/>
                <a:gd name="T37" fmla="*/ 34 h 164"/>
                <a:gd name="T38" fmla="*/ 77 w 112"/>
                <a:gd name="T39" fmla="*/ 55 h 164"/>
                <a:gd name="T40" fmla="*/ 56 w 112"/>
                <a:gd name="T41" fmla="*/ 76 h 164"/>
                <a:gd name="T42" fmla="*/ 56 w 112"/>
                <a:gd name="T43" fmla="*/ 76 h 164"/>
                <a:gd name="T44" fmla="*/ 56 w 112"/>
                <a:gd name="T45" fmla="*/ 7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4">
                  <a:moveTo>
                    <a:pt x="109" y="41"/>
                  </a:moveTo>
                  <a:cubicBezTo>
                    <a:pt x="109" y="39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0" y="0"/>
                    <a:pt x="3" y="17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61"/>
                    <a:pt x="0" y="62"/>
                  </a:cubicBezTo>
                  <a:cubicBezTo>
                    <a:pt x="2" y="78"/>
                    <a:pt x="15" y="96"/>
                    <a:pt x="24" y="112"/>
                  </a:cubicBezTo>
                  <a:cubicBezTo>
                    <a:pt x="35" y="129"/>
                    <a:pt x="45" y="146"/>
                    <a:pt x="56" y="164"/>
                  </a:cubicBezTo>
                  <a:cubicBezTo>
                    <a:pt x="62" y="152"/>
                    <a:pt x="69" y="141"/>
                    <a:pt x="75" y="130"/>
                  </a:cubicBezTo>
                  <a:cubicBezTo>
                    <a:pt x="77" y="127"/>
                    <a:pt x="79" y="124"/>
                    <a:pt x="81" y="121"/>
                  </a:cubicBezTo>
                  <a:cubicBezTo>
                    <a:pt x="82" y="119"/>
                    <a:pt x="84" y="117"/>
                    <a:pt x="85" y="115"/>
                  </a:cubicBezTo>
                  <a:cubicBezTo>
                    <a:pt x="96" y="96"/>
                    <a:pt x="112" y="77"/>
                    <a:pt x="112" y="58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12" y="48"/>
                    <a:pt x="110" y="41"/>
                    <a:pt x="109" y="41"/>
                  </a:cubicBezTo>
                  <a:close/>
                  <a:moveTo>
                    <a:pt x="56" y="76"/>
                  </a:moveTo>
                  <a:cubicBezTo>
                    <a:pt x="48" y="76"/>
                    <a:pt x="40" y="72"/>
                    <a:pt x="36" y="62"/>
                  </a:cubicBezTo>
                  <a:cubicBezTo>
                    <a:pt x="36" y="61"/>
                    <a:pt x="36" y="57"/>
                    <a:pt x="36" y="57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40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7"/>
                    <a:pt x="67" y="76"/>
                    <a:pt x="56" y="76"/>
                  </a:cubicBezTo>
                  <a:close/>
                  <a:moveTo>
                    <a:pt x="56" y="76"/>
                  </a:moveTo>
                  <a:cubicBezTo>
                    <a:pt x="56" y="76"/>
                    <a:pt x="56" y="76"/>
                    <a:pt x="56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36"/>
            <p:cNvSpPr>
              <a:spLocks noEditPoints="1"/>
            </p:cNvSpPr>
            <p:nvPr/>
          </p:nvSpPr>
          <p:spPr bwMode="auto">
            <a:xfrm>
              <a:off x="7374428" y="2777901"/>
              <a:ext cx="196254" cy="285864"/>
            </a:xfrm>
            <a:custGeom>
              <a:avLst/>
              <a:gdLst>
                <a:gd name="T0" fmla="*/ 110 w 112"/>
                <a:gd name="T1" fmla="*/ 40 h 163"/>
                <a:gd name="T2" fmla="*/ 107 w 112"/>
                <a:gd name="T3" fmla="*/ 34 h 163"/>
                <a:gd name="T4" fmla="*/ 55 w 112"/>
                <a:gd name="T5" fmla="*/ 0 h 163"/>
                <a:gd name="T6" fmla="*/ 0 w 112"/>
                <a:gd name="T7" fmla="*/ 50 h 163"/>
                <a:gd name="T8" fmla="*/ 0 w 112"/>
                <a:gd name="T9" fmla="*/ 57 h 163"/>
                <a:gd name="T10" fmla="*/ 0 w 112"/>
                <a:gd name="T11" fmla="*/ 62 h 163"/>
                <a:gd name="T12" fmla="*/ 24 w 112"/>
                <a:gd name="T13" fmla="*/ 111 h 163"/>
                <a:gd name="T14" fmla="*/ 56 w 112"/>
                <a:gd name="T15" fmla="*/ 163 h 163"/>
                <a:gd name="T16" fmla="*/ 75 w 112"/>
                <a:gd name="T17" fmla="*/ 130 h 163"/>
                <a:gd name="T18" fmla="*/ 81 w 112"/>
                <a:gd name="T19" fmla="*/ 120 h 163"/>
                <a:gd name="T20" fmla="*/ 85 w 112"/>
                <a:gd name="T21" fmla="*/ 114 h 163"/>
                <a:gd name="T22" fmla="*/ 112 w 112"/>
                <a:gd name="T23" fmla="*/ 58 h 163"/>
                <a:gd name="T24" fmla="*/ 112 w 112"/>
                <a:gd name="T25" fmla="*/ 50 h 163"/>
                <a:gd name="T26" fmla="*/ 110 w 112"/>
                <a:gd name="T27" fmla="*/ 40 h 163"/>
                <a:gd name="T28" fmla="*/ 56 w 112"/>
                <a:gd name="T29" fmla="*/ 75 h 163"/>
                <a:gd name="T30" fmla="*/ 37 w 112"/>
                <a:gd name="T31" fmla="*/ 62 h 163"/>
                <a:gd name="T32" fmla="*/ 36 w 112"/>
                <a:gd name="T33" fmla="*/ 57 h 163"/>
                <a:gd name="T34" fmla="*/ 36 w 112"/>
                <a:gd name="T35" fmla="*/ 52 h 163"/>
                <a:gd name="T36" fmla="*/ 56 w 112"/>
                <a:gd name="T37" fmla="*/ 34 h 163"/>
                <a:gd name="T38" fmla="*/ 77 w 112"/>
                <a:gd name="T39" fmla="*/ 55 h 163"/>
                <a:gd name="T40" fmla="*/ 56 w 112"/>
                <a:gd name="T41" fmla="*/ 75 h 163"/>
                <a:gd name="T42" fmla="*/ 56 w 112"/>
                <a:gd name="T43" fmla="*/ 75 h 163"/>
                <a:gd name="T44" fmla="*/ 56 w 112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1" y="0"/>
                    <a:pt x="3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2"/>
                  </a:cubicBezTo>
                  <a:cubicBezTo>
                    <a:pt x="2" y="78"/>
                    <a:pt x="15" y="95"/>
                    <a:pt x="24" y="111"/>
                  </a:cubicBezTo>
                  <a:cubicBezTo>
                    <a:pt x="35" y="129"/>
                    <a:pt x="45" y="146"/>
                    <a:pt x="56" y="163"/>
                  </a:cubicBezTo>
                  <a:cubicBezTo>
                    <a:pt x="63" y="152"/>
                    <a:pt x="69" y="141"/>
                    <a:pt x="75" y="130"/>
                  </a:cubicBezTo>
                  <a:cubicBezTo>
                    <a:pt x="77" y="126"/>
                    <a:pt x="79" y="123"/>
                    <a:pt x="81" y="120"/>
                  </a:cubicBezTo>
                  <a:cubicBezTo>
                    <a:pt x="82" y="118"/>
                    <a:pt x="84" y="116"/>
                    <a:pt x="85" y="114"/>
                  </a:cubicBezTo>
                  <a:cubicBezTo>
                    <a:pt x="96" y="95"/>
                    <a:pt x="112" y="76"/>
                    <a:pt x="112" y="58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2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8" y="75"/>
                    <a:pt x="40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6"/>
                    <a:pt x="67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Freeform 137"/>
            <p:cNvSpPr>
              <a:spLocks noEditPoints="1"/>
            </p:cNvSpPr>
            <p:nvPr/>
          </p:nvSpPr>
          <p:spPr bwMode="auto">
            <a:xfrm>
              <a:off x="10391552" y="3665857"/>
              <a:ext cx="166631" cy="91091"/>
            </a:xfrm>
            <a:custGeom>
              <a:avLst/>
              <a:gdLst>
                <a:gd name="T0" fmla="*/ 16 w 95"/>
                <a:gd name="T1" fmla="*/ 52 h 52"/>
                <a:gd name="T2" fmla="*/ 79 w 95"/>
                <a:gd name="T3" fmla="*/ 52 h 52"/>
                <a:gd name="T4" fmla="*/ 85 w 95"/>
                <a:gd name="T5" fmla="*/ 44 h 52"/>
                <a:gd name="T6" fmla="*/ 95 w 95"/>
                <a:gd name="T7" fmla="*/ 0 h 52"/>
                <a:gd name="T8" fmla="*/ 0 w 95"/>
                <a:gd name="T9" fmla="*/ 0 h 52"/>
                <a:gd name="T10" fmla="*/ 9 w 95"/>
                <a:gd name="T11" fmla="*/ 44 h 52"/>
                <a:gd name="T12" fmla="*/ 16 w 95"/>
                <a:gd name="T13" fmla="*/ 52 h 52"/>
                <a:gd name="T14" fmla="*/ 69 w 95"/>
                <a:gd name="T15" fmla="*/ 40 h 52"/>
                <a:gd name="T16" fmla="*/ 75 w 95"/>
                <a:gd name="T17" fmla="*/ 10 h 52"/>
                <a:gd name="T18" fmla="*/ 79 w 95"/>
                <a:gd name="T19" fmla="*/ 7 h 52"/>
                <a:gd name="T20" fmla="*/ 82 w 95"/>
                <a:gd name="T21" fmla="*/ 11 h 52"/>
                <a:gd name="T22" fmla="*/ 75 w 95"/>
                <a:gd name="T23" fmla="*/ 42 h 52"/>
                <a:gd name="T24" fmla="*/ 72 w 95"/>
                <a:gd name="T25" fmla="*/ 44 h 52"/>
                <a:gd name="T26" fmla="*/ 71 w 95"/>
                <a:gd name="T27" fmla="*/ 44 h 52"/>
                <a:gd name="T28" fmla="*/ 69 w 95"/>
                <a:gd name="T29" fmla="*/ 40 h 52"/>
                <a:gd name="T30" fmla="*/ 52 w 95"/>
                <a:gd name="T31" fmla="*/ 41 h 52"/>
                <a:gd name="T32" fmla="*/ 55 w 95"/>
                <a:gd name="T33" fmla="*/ 10 h 52"/>
                <a:gd name="T34" fmla="*/ 58 w 95"/>
                <a:gd name="T35" fmla="*/ 7 h 52"/>
                <a:gd name="T36" fmla="*/ 61 w 95"/>
                <a:gd name="T37" fmla="*/ 11 h 52"/>
                <a:gd name="T38" fmla="*/ 59 w 95"/>
                <a:gd name="T39" fmla="*/ 41 h 52"/>
                <a:gd name="T40" fmla="*/ 56 w 95"/>
                <a:gd name="T41" fmla="*/ 44 h 52"/>
                <a:gd name="T42" fmla="*/ 55 w 95"/>
                <a:gd name="T43" fmla="*/ 44 h 52"/>
                <a:gd name="T44" fmla="*/ 52 w 95"/>
                <a:gd name="T45" fmla="*/ 41 h 52"/>
                <a:gd name="T46" fmla="*/ 36 w 95"/>
                <a:gd name="T47" fmla="*/ 7 h 52"/>
                <a:gd name="T48" fmla="*/ 39 w 95"/>
                <a:gd name="T49" fmla="*/ 10 h 52"/>
                <a:gd name="T50" fmla="*/ 42 w 95"/>
                <a:gd name="T51" fmla="*/ 41 h 52"/>
                <a:gd name="T52" fmla="*/ 39 w 95"/>
                <a:gd name="T53" fmla="*/ 44 h 52"/>
                <a:gd name="T54" fmla="*/ 38 w 95"/>
                <a:gd name="T55" fmla="*/ 44 h 52"/>
                <a:gd name="T56" fmla="*/ 35 w 95"/>
                <a:gd name="T57" fmla="*/ 41 h 52"/>
                <a:gd name="T58" fmla="*/ 33 w 95"/>
                <a:gd name="T59" fmla="*/ 11 h 52"/>
                <a:gd name="T60" fmla="*/ 36 w 95"/>
                <a:gd name="T61" fmla="*/ 7 h 52"/>
                <a:gd name="T62" fmla="*/ 15 w 95"/>
                <a:gd name="T63" fmla="*/ 7 h 52"/>
                <a:gd name="T64" fmla="*/ 19 w 95"/>
                <a:gd name="T65" fmla="*/ 10 h 52"/>
                <a:gd name="T66" fmla="*/ 25 w 95"/>
                <a:gd name="T67" fmla="*/ 40 h 52"/>
                <a:gd name="T68" fmla="*/ 23 w 95"/>
                <a:gd name="T69" fmla="*/ 44 h 52"/>
                <a:gd name="T70" fmla="*/ 22 w 95"/>
                <a:gd name="T71" fmla="*/ 44 h 52"/>
                <a:gd name="T72" fmla="*/ 19 w 95"/>
                <a:gd name="T73" fmla="*/ 42 h 52"/>
                <a:gd name="T74" fmla="*/ 12 w 95"/>
                <a:gd name="T75" fmla="*/ 11 h 52"/>
                <a:gd name="T76" fmla="*/ 15 w 95"/>
                <a:gd name="T77" fmla="*/ 7 h 52"/>
                <a:gd name="T78" fmla="*/ 15 w 95"/>
                <a:gd name="T79" fmla="*/ 7 h 52"/>
                <a:gd name="T80" fmla="*/ 15 w 95"/>
                <a:gd name="T81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2">
                  <a:moveTo>
                    <a:pt x="16" y="52"/>
                  </a:moveTo>
                  <a:cubicBezTo>
                    <a:pt x="79" y="52"/>
                    <a:pt x="79" y="52"/>
                    <a:pt x="79" y="52"/>
                  </a:cubicBezTo>
                  <a:cubicBezTo>
                    <a:pt x="82" y="52"/>
                    <a:pt x="84" y="48"/>
                    <a:pt x="85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8"/>
                    <a:pt x="12" y="52"/>
                    <a:pt x="16" y="52"/>
                  </a:cubicBezTo>
                  <a:close/>
                  <a:moveTo>
                    <a:pt x="69" y="4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6" y="8"/>
                    <a:pt x="77" y="7"/>
                    <a:pt x="79" y="7"/>
                  </a:cubicBezTo>
                  <a:cubicBezTo>
                    <a:pt x="81" y="8"/>
                    <a:pt x="82" y="9"/>
                    <a:pt x="82" y="11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1" y="44"/>
                  </a:cubicBezTo>
                  <a:cubicBezTo>
                    <a:pt x="70" y="44"/>
                    <a:pt x="68" y="42"/>
                    <a:pt x="69" y="40"/>
                  </a:cubicBezTo>
                  <a:close/>
                  <a:moveTo>
                    <a:pt x="52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6" y="7"/>
                    <a:pt x="58" y="7"/>
                  </a:cubicBezTo>
                  <a:cubicBezTo>
                    <a:pt x="60" y="7"/>
                    <a:pt x="61" y="9"/>
                    <a:pt x="61" y="1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6" y="44"/>
                    <a:pt x="56" y="44"/>
                    <a:pt x="55" y="44"/>
                  </a:cubicBezTo>
                  <a:cubicBezTo>
                    <a:pt x="54" y="44"/>
                    <a:pt x="52" y="43"/>
                    <a:pt x="52" y="41"/>
                  </a:cubicBezTo>
                  <a:close/>
                  <a:moveTo>
                    <a:pt x="36" y="7"/>
                  </a:moveTo>
                  <a:cubicBezTo>
                    <a:pt x="38" y="7"/>
                    <a:pt x="39" y="8"/>
                    <a:pt x="39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3"/>
                    <a:pt x="40" y="44"/>
                    <a:pt x="39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7" y="44"/>
                    <a:pt x="35" y="43"/>
                    <a:pt x="35" y="4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9"/>
                    <a:pt x="34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8" y="8"/>
                    <a:pt x="19" y="1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42"/>
                    <a:pt x="24" y="44"/>
                    <a:pt x="23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19" y="43"/>
                    <a:pt x="19" y="4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3" y="8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38"/>
            <p:cNvSpPr>
              <a:spLocks noEditPoints="1"/>
            </p:cNvSpPr>
            <p:nvPr/>
          </p:nvSpPr>
          <p:spPr bwMode="auto">
            <a:xfrm>
              <a:off x="10407105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9" y="15"/>
                    <a:pt x="7" y="13"/>
                    <a:pt x="7" y="11"/>
                  </a:cubicBezTo>
                  <a:cubicBezTo>
                    <a:pt x="7" y="8"/>
                    <a:pt x="9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139"/>
            <p:cNvSpPr>
              <a:spLocks noEditPoints="1"/>
            </p:cNvSpPr>
            <p:nvPr/>
          </p:nvSpPr>
          <p:spPr bwMode="auto">
            <a:xfrm>
              <a:off x="10500418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8" y="15"/>
                    <a:pt x="7" y="13"/>
                    <a:pt x="7" y="11"/>
                  </a:cubicBezTo>
                  <a:cubicBezTo>
                    <a:pt x="7" y="8"/>
                    <a:pt x="8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Freeform 140"/>
            <p:cNvSpPr>
              <a:spLocks noEditPoints="1"/>
            </p:cNvSpPr>
            <p:nvPr/>
          </p:nvSpPr>
          <p:spPr bwMode="auto">
            <a:xfrm>
              <a:off x="10338971" y="3637715"/>
              <a:ext cx="215509" cy="142191"/>
            </a:xfrm>
            <a:custGeom>
              <a:avLst/>
              <a:gdLst>
                <a:gd name="T0" fmla="*/ 120 w 123"/>
                <a:gd name="T1" fmla="*/ 81 h 81"/>
                <a:gd name="T2" fmla="*/ 35 w 123"/>
                <a:gd name="T3" fmla="*/ 81 h 81"/>
                <a:gd name="T4" fmla="*/ 29 w 123"/>
                <a:gd name="T5" fmla="*/ 76 h 81"/>
                <a:gd name="T6" fmla="*/ 13 w 123"/>
                <a:gd name="T7" fmla="*/ 8 h 81"/>
                <a:gd name="T8" fmla="*/ 3 w 123"/>
                <a:gd name="T9" fmla="*/ 8 h 81"/>
                <a:gd name="T10" fmla="*/ 0 w 123"/>
                <a:gd name="T11" fmla="*/ 4 h 81"/>
                <a:gd name="T12" fmla="*/ 3 w 123"/>
                <a:gd name="T13" fmla="*/ 0 h 81"/>
                <a:gd name="T14" fmla="*/ 14 w 123"/>
                <a:gd name="T15" fmla="*/ 0 h 81"/>
                <a:gd name="T16" fmla="*/ 20 w 123"/>
                <a:gd name="T17" fmla="*/ 5 h 81"/>
                <a:gd name="T18" fmla="*/ 36 w 123"/>
                <a:gd name="T19" fmla="*/ 73 h 81"/>
                <a:gd name="T20" fmla="*/ 120 w 123"/>
                <a:gd name="T21" fmla="*/ 73 h 81"/>
                <a:gd name="T22" fmla="*/ 123 w 123"/>
                <a:gd name="T23" fmla="*/ 77 h 81"/>
                <a:gd name="T24" fmla="*/ 120 w 123"/>
                <a:gd name="T25" fmla="*/ 81 h 81"/>
                <a:gd name="T26" fmla="*/ 120 w 123"/>
                <a:gd name="T27" fmla="*/ 81 h 81"/>
                <a:gd name="T28" fmla="*/ 120 w 123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81">
                  <a:moveTo>
                    <a:pt x="120" y="81"/>
                  </a:moveTo>
                  <a:cubicBezTo>
                    <a:pt x="35" y="81"/>
                    <a:pt x="35" y="81"/>
                    <a:pt x="35" y="81"/>
                  </a:cubicBezTo>
                  <a:cubicBezTo>
                    <a:pt x="32" y="81"/>
                    <a:pt x="30" y="79"/>
                    <a:pt x="29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5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3" y="75"/>
                    <a:pt x="123" y="77"/>
                  </a:cubicBezTo>
                  <a:cubicBezTo>
                    <a:pt x="123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Freeform 141"/>
            <p:cNvSpPr>
              <a:spLocks noEditPoints="1"/>
            </p:cNvSpPr>
            <p:nvPr/>
          </p:nvSpPr>
          <p:spPr bwMode="auto">
            <a:xfrm>
              <a:off x="8740058" y="5776511"/>
              <a:ext cx="278458" cy="150338"/>
            </a:xfrm>
            <a:custGeom>
              <a:avLst/>
              <a:gdLst>
                <a:gd name="T0" fmla="*/ 27 w 159"/>
                <a:gd name="T1" fmla="*/ 86 h 86"/>
                <a:gd name="T2" fmla="*/ 132 w 159"/>
                <a:gd name="T3" fmla="*/ 86 h 86"/>
                <a:gd name="T4" fmla="*/ 143 w 159"/>
                <a:gd name="T5" fmla="*/ 74 h 86"/>
                <a:gd name="T6" fmla="*/ 159 w 159"/>
                <a:gd name="T7" fmla="*/ 0 h 86"/>
                <a:gd name="T8" fmla="*/ 0 w 159"/>
                <a:gd name="T9" fmla="*/ 0 h 86"/>
                <a:gd name="T10" fmla="*/ 16 w 159"/>
                <a:gd name="T11" fmla="*/ 74 h 86"/>
                <a:gd name="T12" fmla="*/ 27 w 159"/>
                <a:gd name="T13" fmla="*/ 86 h 86"/>
                <a:gd name="T14" fmla="*/ 116 w 159"/>
                <a:gd name="T15" fmla="*/ 67 h 86"/>
                <a:gd name="T16" fmla="*/ 127 w 159"/>
                <a:gd name="T17" fmla="*/ 16 h 86"/>
                <a:gd name="T18" fmla="*/ 133 w 159"/>
                <a:gd name="T19" fmla="*/ 12 h 86"/>
                <a:gd name="T20" fmla="*/ 137 w 159"/>
                <a:gd name="T21" fmla="*/ 18 h 86"/>
                <a:gd name="T22" fmla="*/ 126 w 159"/>
                <a:gd name="T23" fmla="*/ 70 h 86"/>
                <a:gd name="T24" fmla="*/ 121 w 159"/>
                <a:gd name="T25" fmla="*/ 74 h 86"/>
                <a:gd name="T26" fmla="*/ 120 w 159"/>
                <a:gd name="T27" fmla="*/ 74 h 86"/>
                <a:gd name="T28" fmla="*/ 116 w 159"/>
                <a:gd name="T29" fmla="*/ 67 h 86"/>
                <a:gd name="T30" fmla="*/ 88 w 159"/>
                <a:gd name="T31" fmla="*/ 68 h 86"/>
                <a:gd name="T32" fmla="*/ 92 w 159"/>
                <a:gd name="T33" fmla="*/ 16 h 86"/>
                <a:gd name="T34" fmla="*/ 98 w 159"/>
                <a:gd name="T35" fmla="*/ 11 h 86"/>
                <a:gd name="T36" fmla="*/ 103 w 159"/>
                <a:gd name="T37" fmla="*/ 17 h 86"/>
                <a:gd name="T38" fmla="*/ 99 w 159"/>
                <a:gd name="T39" fmla="*/ 69 h 86"/>
                <a:gd name="T40" fmla="*/ 94 w 159"/>
                <a:gd name="T41" fmla="*/ 74 h 86"/>
                <a:gd name="T42" fmla="*/ 93 w 159"/>
                <a:gd name="T43" fmla="*/ 74 h 86"/>
                <a:gd name="T44" fmla="*/ 88 w 159"/>
                <a:gd name="T45" fmla="*/ 68 h 86"/>
                <a:gd name="T46" fmla="*/ 60 w 159"/>
                <a:gd name="T47" fmla="*/ 11 h 86"/>
                <a:gd name="T48" fmla="*/ 66 w 159"/>
                <a:gd name="T49" fmla="*/ 16 h 86"/>
                <a:gd name="T50" fmla="*/ 70 w 159"/>
                <a:gd name="T51" fmla="*/ 68 h 86"/>
                <a:gd name="T52" fmla="*/ 65 w 159"/>
                <a:gd name="T53" fmla="*/ 74 h 86"/>
                <a:gd name="T54" fmla="*/ 64 w 159"/>
                <a:gd name="T55" fmla="*/ 74 h 86"/>
                <a:gd name="T56" fmla="*/ 59 w 159"/>
                <a:gd name="T57" fmla="*/ 69 h 86"/>
                <a:gd name="T58" fmla="*/ 55 w 159"/>
                <a:gd name="T59" fmla="*/ 17 h 86"/>
                <a:gd name="T60" fmla="*/ 60 w 159"/>
                <a:gd name="T61" fmla="*/ 11 h 86"/>
                <a:gd name="T62" fmla="*/ 25 w 159"/>
                <a:gd name="T63" fmla="*/ 12 h 86"/>
                <a:gd name="T64" fmla="*/ 32 w 159"/>
                <a:gd name="T65" fmla="*/ 16 h 86"/>
                <a:gd name="T66" fmla="*/ 42 w 159"/>
                <a:gd name="T67" fmla="*/ 67 h 86"/>
                <a:gd name="T68" fmla="*/ 38 w 159"/>
                <a:gd name="T69" fmla="*/ 74 h 86"/>
                <a:gd name="T70" fmla="*/ 37 w 159"/>
                <a:gd name="T71" fmla="*/ 74 h 86"/>
                <a:gd name="T72" fmla="*/ 32 w 159"/>
                <a:gd name="T73" fmla="*/ 70 h 86"/>
                <a:gd name="T74" fmla="*/ 21 w 159"/>
                <a:gd name="T75" fmla="*/ 18 h 86"/>
                <a:gd name="T76" fmla="*/ 25 w 159"/>
                <a:gd name="T77" fmla="*/ 12 h 86"/>
                <a:gd name="T78" fmla="*/ 25 w 159"/>
                <a:gd name="T79" fmla="*/ 12 h 86"/>
                <a:gd name="T80" fmla="*/ 25 w 159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" h="86">
                  <a:moveTo>
                    <a:pt x="27" y="86"/>
                  </a:moveTo>
                  <a:cubicBezTo>
                    <a:pt x="132" y="86"/>
                    <a:pt x="132" y="86"/>
                    <a:pt x="132" y="86"/>
                  </a:cubicBezTo>
                  <a:cubicBezTo>
                    <a:pt x="138" y="86"/>
                    <a:pt x="142" y="80"/>
                    <a:pt x="143" y="74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7" y="80"/>
                    <a:pt x="21" y="86"/>
                    <a:pt x="27" y="86"/>
                  </a:cubicBezTo>
                  <a:close/>
                  <a:moveTo>
                    <a:pt x="116" y="67"/>
                  </a:moveTo>
                  <a:cubicBezTo>
                    <a:pt x="127" y="16"/>
                    <a:pt x="127" y="16"/>
                    <a:pt x="127" y="16"/>
                  </a:cubicBezTo>
                  <a:cubicBezTo>
                    <a:pt x="127" y="13"/>
                    <a:pt x="130" y="11"/>
                    <a:pt x="133" y="12"/>
                  </a:cubicBezTo>
                  <a:cubicBezTo>
                    <a:pt x="136" y="12"/>
                    <a:pt x="138" y="15"/>
                    <a:pt x="137" y="18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6" y="72"/>
                    <a:pt x="124" y="74"/>
                    <a:pt x="121" y="74"/>
                  </a:cubicBezTo>
                  <a:cubicBezTo>
                    <a:pt x="121" y="74"/>
                    <a:pt x="120" y="74"/>
                    <a:pt x="120" y="74"/>
                  </a:cubicBezTo>
                  <a:cubicBezTo>
                    <a:pt x="117" y="73"/>
                    <a:pt x="115" y="70"/>
                    <a:pt x="116" y="67"/>
                  </a:cubicBezTo>
                  <a:close/>
                  <a:moveTo>
                    <a:pt x="88" y="68"/>
                  </a:moveTo>
                  <a:cubicBezTo>
                    <a:pt x="92" y="16"/>
                    <a:pt x="92" y="16"/>
                    <a:pt x="92" y="16"/>
                  </a:cubicBezTo>
                  <a:cubicBezTo>
                    <a:pt x="92" y="13"/>
                    <a:pt x="95" y="11"/>
                    <a:pt x="98" y="11"/>
                  </a:cubicBezTo>
                  <a:cubicBezTo>
                    <a:pt x="101" y="12"/>
                    <a:pt x="103" y="14"/>
                    <a:pt x="103" y="17"/>
                  </a:cubicBezTo>
                  <a:cubicBezTo>
                    <a:pt x="99" y="69"/>
                    <a:pt x="99" y="69"/>
                    <a:pt x="99" y="69"/>
                  </a:cubicBezTo>
                  <a:cubicBezTo>
                    <a:pt x="99" y="72"/>
                    <a:pt x="97" y="74"/>
                    <a:pt x="94" y="74"/>
                  </a:cubicBezTo>
                  <a:cubicBezTo>
                    <a:pt x="94" y="74"/>
                    <a:pt x="93" y="74"/>
                    <a:pt x="93" y="74"/>
                  </a:cubicBezTo>
                  <a:cubicBezTo>
                    <a:pt x="90" y="74"/>
                    <a:pt x="88" y="71"/>
                    <a:pt x="88" y="68"/>
                  </a:cubicBezTo>
                  <a:close/>
                  <a:moveTo>
                    <a:pt x="60" y="11"/>
                  </a:moveTo>
                  <a:cubicBezTo>
                    <a:pt x="63" y="11"/>
                    <a:pt x="66" y="13"/>
                    <a:pt x="66" y="16"/>
                  </a:cubicBezTo>
                  <a:cubicBezTo>
                    <a:pt x="70" y="68"/>
                    <a:pt x="70" y="68"/>
                    <a:pt x="70" y="68"/>
                  </a:cubicBezTo>
                  <a:cubicBezTo>
                    <a:pt x="70" y="71"/>
                    <a:pt x="68" y="74"/>
                    <a:pt x="65" y="74"/>
                  </a:cubicBezTo>
                  <a:cubicBezTo>
                    <a:pt x="65" y="74"/>
                    <a:pt x="65" y="74"/>
                    <a:pt x="64" y="74"/>
                  </a:cubicBezTo>
                  <a:cubicBezTo>
                    <a:pt x="62" y="74"/>
                    <a:pt x="59" y="72"/>
                    <a:pt x="59" y="69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4"/>
                    <a:pt x="57" y="12"/>
                    <a:pt x="60" y="11"/>
                  </a:cubicBezTo>
                  <a:close/>
                  <a:moveTo>
                    <a:pt x="25" y="12"/>
                  </a:moveTo>
                  <a:cubicBezTo>
                    <a:pt x="28" y="11"/>
                    <a:pt x="31" y="13"/>
                    <a:pt x="32" y="1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3" y="70"/>
                    <a:pt x="41" y="73"/>
                    <a:pt x="38" y="74"/>
                  </a:cubicBezTo>
                  <a:cubicBezTo>
                    <a:pt x="38" y="74"/>
                    <a:pt x="38" y="74"/>
                    <a:pt x="37" y="74"/>
                  </a:cubicBezTo>
                  <a:cubicBezTo>
                    <a:pt x="35" y="74"/>
                    <a:pt x="32" y="72"/>
                    <a:pt x="32" y="7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5"/>
                    <a:pt x="22" y="12"/>
                    <a:pt x="25" y="12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142"/>
            <p:cNvSpPr>
              <a:spLocks noEditPoints="1"/>
            </p:cNvSpPr>
            <p:nvPr/>
          </p:nvSpPr>
          <p:spPr bwMode="auto">
            <a:xfrm>
              <a:off x="8766719" y="5979430"/>
              <a:ext cx="64430" cy="64430"/>
            </a:xfrm>
            <a:custGeom>
              <a:avLst/>
              <a:gdLst>
                <a:gd name="T0" fmla="*/ 19 w 37"/>
                <a:gd name="T1" fmla="*/ 0 h 37"/>
                <a:gd name="T2" fmla="*/ 0 w 37"/>
                <a:gd name="T3" fmla="*/ 19 h 37"/>
                <a:gd name="T4" fmla="*/ 19 w 37"/>
                <a:gd name="T5" fmla="*/ 37 h 37"/>
                <a:gd name="T6" fmla="*/ 37 w 37"/>
                <a:gd name="T7" fmla="*/ 19 h 37"/>
                <a:gd name="T8" fmla="*/ 19 w 37"/>
                <a:gd name="T9" fmla="*/ 0 h 37"/>
                <a:gd name="T10" fmla="*/ 19 w 37"/>
                <a:gd name="T11" fmla="*/ 26 h 37"/>
                <a:gd name="T12" fmla="*/ 12 w 37"/>
                <a:gd name="T13" fmla="*/ 19 h 37"/>
                <a:gd name="T14" fmla="*/ 19 w 37"/>
                <a:gd name="T15" fmla="*/ 12 h 37"/>
                <a:gd name="T16" fmla="*/ 26 w 37"/>
                <a:gd name="T17" fmla="*/ 19 h 37"/>
                <a:gd name="T18" fmla="*/ 19 w 37"/>
                <a:gd name="T19" fmla="*/ 26 h 37"/>
                <a:gd name="T20" fmla="*/ 19 w 37"/>
                <a:gd name="T21" fmla="*/ 26 h 37"/>
                <a:gd name="T22" fmla="*/ 19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9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9" y="0"/>
                  </a:cubicBezTo>
                  <a:close/>
                  <a:moveTo>
                    <a:pt x="19" y="26"/>
                  </a:moveTo>
                  <a:cubicBezTo>
                    <a:pt x="15" y="26"/>
                    <a:pt x="12" y="23"/>
                    <a:pt x="12" y="19"/>
                  </a:cubicBezTo>
                  <a:cubicBezTo>
                    <a:pt x="12" y="15"/>
                    <a:pt x="15" y="12"/>
                    <a:pt x="19" y="12"/>
                  </a:cubicBezTo>
                  <a:cubicBezTo>
                    <a:pt x="22" y="12"/>
                    <a:pt x="26" y="15"/>
                    <a:pt x="26" y="19"/>
                  </a:cubicBezTo>
                  <a:cubicBezTo>
                    <a:pt x="26" y="23"/>
                    <a:pt x="22" y="26"/>
                    <a:pt x="19" y="26"/>
                  </a:cubicBezTo>
                  <a:close/>
                  <a:moveTo>
                    <a:pt x="19" y="26"/>
                  </a:moveTo>
                  <a:cubicBezTo>
                    <a:pt x="19" y="26"/>
                    <a:pt x="19" y="26"/>
                    <a:pt x="19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43"/>
            <p:cNvSpPr>
              <a:spLocks noEditPoints="1"/>
            </p:cNvSpPr>
            <p:nvPr/>
          </p:nvSpPr>
          <p:spPr bwMode="auto">
            <a:xfrm>
              <a:off x="8922241" y="5979430"/>
              <a:ext cx="65171" cy="64430"/>
            </a:xfrm>
            <a:custGeom>
              <a:avLst/>
              <a:gdLst>
                <a:gd name="T0" fmla="*/ 18 w 37"/>
                <a:gd name="T1" fmla="*/ 0 h 37"/>
                <a:gd name="T2" fmla="*/ 0 w 37"/>
                <a:gd name="T3" fmla="*/ 19 h 37"/>
                <a:gd name="T4" fmla="*/ 18 w 37"/>
                <a:gd name="T5" fmla="*/ 37 h 37"/>
                <a:gd name="T6" fmla="*/ 37 w 37"/>
                <a:gd name="T7" fmla="*/ 19 h 37"/>
                <a:gd name="T8" fmla="*/ 18 w 37"/>
                <a:gd name="T9" fmla="*/ 0 h 37"/>
                <a:gd name="T10" fmla="*/ 18 w 37"/>
                <a:gd name="T11" fmla="*/ 26 h 37"/>
                <a:gd name="T12" fmla="*/ 11 w 37"/>
                <a:gd name="T13" fmla="*/ 19 h 37"/>
                <a:gd name="T14" fmla="*/ 18 w 37"/>
                <a:gd name="T15" fmla="*/ 12 h 37"/>
                <a:gd name="T16" fmla="*/ 25 w 37"/>
                <a:gd name="T17" fmla="*/ 19 h 37"/>
                <a:gd name="T18" fmla="*/ 18 w 37"/>
                <a:gd name="T19" fmla="*/ 26 h 37"/>
                <a:gd name="T20" fmla="*/ 18 w 37"/>
                <a:gd name="T21" fmla="*/ 26 h 37"/>
                <a:gd name="T22" fmla="*/ 18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8" y="0"/>
                  </a:cubicBezTo>
                  <a:close/>
                  <a:moveTo>
                    <a:pt x="18" y="26"/>
                  </a:moveTo>
                  <a:cubicBezTo>
                    <a:pt x="14" y="26"/>
                    <a:pt x="11" y="23"/>
                    <a:pt x="11" y="19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22" y="12"/>
                    <a:pt x="25" y="15"/>
                    <a:pt x="25" y="19"/>
                  </a:cubicBezTo>
                  <a:cubicBezTo>
                    <a:pt x="25" y="23"/>
                    <a:pt x="22" y="26"/>
                    <a:pt x="1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Freeform 144"/>
            <p:cNvSpPr>
              <a:spLocks noEditPoints="1"/>
            </p:cNvSpPr>
            <p:nvPr/>
          </p:nvSpPr>
          <p:spPr bwMode="auto">
            <a:xfrm>
              <a:off x="8651188" y="5729114"/>
              <a:ext cx="364366" cy="236245"/>
            </a:xfrm>
            <a:custGeom>
              <a:avLst/>
              <a:gdLst>
                <a:gd name="T0" fmla="*/ 202 w 208"/>
                <a:gd name="T1" fmla="*/ 135 h 135"/>
                <a:gd name="T2" fmla="*/ 60 w 208"/>
                <a:gd name="T3" fmla="*/ 135 h 135"/>
                <a:gd name="T4" fmla="*/ 50 w 208"/>
                <a:gd name="T5" fmla="*/ 127 h 135"/>
                <a:gd name="T6" fmla="*/ 23 w 208"/>
                <a:gd name="T7" fmla="*/ 13 h 135"/>
                <a:gd name="T8" fmla="*/ 7 w 208"/>
                <a:gd name="T9" fmla="*/ 13 h 135"/>
                <a:gd name="T10" fmla="*/ 0 w 208"/>
                <a:gd name="T11" fmla="*/ 7 h 135"/>
                <a:gd name="T12" fmla="*/ 7 w 208"/>
                <a:gd name="T13" fmla="*/ 0 h 135"/>
                <a:gd name="T14" fmla="*/ 25 w 208"/>
                <a:gd name="T15" fmla="*/ 0 h 135"/>
                <a:gd name="T16" fmla="*/ 35 w 208"/>
                <a:gd name="T17" fmla="*/ 9 h 135"/>
                <a:gd name="T18" fmla="*/ 62 w 208"/>
                <a:gd name="T19" fmla="*/ 123 h 135"/>
                <a:gd name="T20" fmla="*/ 202 w 208"/>
                <a:gd name="T21" fmla="*/ 123 h 135"/>
                <a:gd name="T22" fmla="*/ 208 w 208"/>
                <a:gd name="T23" fmla="*/ 129 h 135"/>
                <a:gd name="T24" fmla="*/ 202 w 208"/>
                <a:gd name="T25" fmla="*/ 135 h 135"/>
                <a:gd name="T26" fmla="*/ 202 w 208"/>
                <a:gd name="T27" fmla="*/ 135 h 135"/>
                <a:gd name="T28" fmla="*/ 202 w 208"/>
                <a:gd name="T2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135">
                  <a:moveTo>
                    <a:pt x="202" y="135"/>
                  </a:moveTo>
                  <a:cubicBezTo>
                    <a:pt x="60" y="135"/>
                    <a:pt x="60" y="135"/>
                    <a:pt x="60" y="135"/>
                  </a:cubicBezTo>
                  <a:cubicBezTo>
                    <a:pt x="55" y="135"/>
                    <a:pt x="51" y="132"/>
                    <a:pt x="50" y="12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0" y="0"/>
                    <a:pt x="34" y="4"/>
                    <a:pt x="35" y="9"/>
                  </a:cubicBezTo>
                  <a:cubicBezTo>
                    <a:pt x="62" y="123"/>
                    <a:pt x="62" y="123"/>
                    <a:pt x="62" y="123"/>
                  </a:cubicBezTo>
                  <a:cubicBezTo>
                    <a:pt x="202" y="123"/>
                    <a:pt x="202" y="123"/>
                    <a:pt x="202" y="123"/>
                  </a:cubicBezTo>
                  <a:cubicBezTo>
                    <a:pt x="205" y="123"/>
                    <a:pt x="208" y="126"/>
                    <a:pt x="208" y="129"/>
                  </a:cubicBezTo>
                  <a:cubicBezTo>
                    <a:pt x="208" y="133"/>
                    <a:pt x="205" y="135"/>
                    <a:pt x="202" y="135"/>
                  </a:cubicBezTo>
                  <a:close/>
                  <a:moveTo>
                    <a:pt x="202" y="135"/>
                  </a:moveTo>
                  <a:cubicBezTo>
                    <a:pt x="202" y="135"/>
                    <a:pt x="202" y="135"/>
                    <a:pt x="202" y="1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Freeform 145"/>
            <p:cNvSpPr>
              <a:spLocks noEditPoints="1"/>
            </p:cNvSpPr>
            <p:nvPr/>
          </p:nvSpPr>
          <p:spPr bwMode="auto">
            <a:xfrm>
              <a:off x="8139447" y="3823600"/>
              <a:ext cx="166631" cy="89610"/>
            </a:xfrm>
            <a:custGeom>
              <a:avLst/>
              <a:gdLst>
                <a:gd name="T0" fmla="*/ 16 w 95"/>
                <a:gd name="T1" fmla="*/ 51 h 51"/>
                <a:gd name="T2" fmla="*/ 79 w 95"/>
                <a:gd name="T3" fmla="*/ 51 h 51"/>
                <a:gd name="T4" fmla="*/ 86 w 95"/>
                <a:gd name="T5" fmla="*/ 44 h 51"/>
                <a:gd name="T6" fmla="*/ 95 w 95"/>
                <a:gd name="T7" fmla="*/ 0 h 51"/>
                <a:gd name="T8" fmla="*/ 0 w 95"/>
                <a:gd name="T9" fmla="*/ 0 h 51"/>
                <a:gd name="T10" fmla="*/ 10 w 95"/>
                <a:gd name="T11" fmla="*/ 44 h 51"/>
                <a:gd name="T12" fmla="*/ 16 w 95"/>
                <a:gd name="T13" fmla="*/ 51 h 51"/>
                <a:gd name="T14" fmla="*/ 69 w 95"/>
                <a:gd name="T15" fmla="*/ 40 h 51"/>
                <a:gd name="T16" fmla="*/ 76 w 95"/>
                <a:gd name="T17" fmla="*/ 9 h 51"/>
                <a:gd name="T18" fmla="*/ 80 w 95"/>
                <a:gd name="T19" fmla="*/ 7 h 51"/>
                <a:gd name="T20" fmla="*/ 82 w 95"/>
                <a:gd name="T21" fmla="*/ 11 h 51"/>
                <a:gd name="T22" fmla="*/ 76 w 95"/>
                <a:gd name="T23" fmla="*/ 42 h 51"/>
                <a:gd name="T24" fmla="*/ 72 w 95"/>
                <a:gd name="T25" fmla="*/ 44 h 51"/>
                <a:gd name="T26" fmla="*/ 72 w 95"/>
                <a:gd name="T27" fmla="*/ 44 h 51"/>
                <a:gd name="T28" fmla="*/ 69 w 95"/>
                <a:gd name="T29" fmla="*/ 40 h 51"/>
                <a:gd name="T30" fmla="*/ 53 w 95"/>
                <a:gd name="T31" fmla="*/ 41 h 51"/>
                <a:gd name="T32" fmla="*/ 55 w 95"/>
                <a:gd name="T33" fmla="*/ 10 h 51"/>
                <a:gd name="T34" fmla="*/ 59 w 95"/>
                <a:gd name="T35" fmla="*/ 7 h 51"/>
                <a:gd name="T36" fmla="*/ 62 w 95"/>
                <a:gd name="T37" fmla="*/ 10 h 51"/>
                <a:gd name="T38" fmla="*/ 59 w 95"/>
                <a:gd name="T39" fmla="*/ 41 h 51"/>
                <a:gd name="T40" fmla="*/ 56 w 95"/>
                <a:gd name="T41" fmla="*/ 44 h 51"/>
                <a:gd name="T42" fmla="*/ 56 w 95"/>
                <a:gd name="T43" fmla="*/ 44 h 51"/>
                <a:gd name="T44" fmla="*/ 53 w 95"/>
                <a:gd name="T45" fmla="*/ 41 h 51"/>
                <a:gd name="T46" fmla="*/ 36 w 95"/>
                <a:gd name="T47" fmla="*/ 7 h 51"/>
                <a:gd name="T48" fmla="*/ 40 w 95"/>
                <a:gd name="T49" fmla="*/ 10 h 51"/>
                <a:gd name="T50" fmla="*/ 42 w 95"/>
                <a:gd name="T51" fmla="*/ 41 h 51"/>
                <a:gd name="T52" fmla="*/ 39 w 95"/>
                <a:gd name="T53" fmla="*/ 44 h 51"/>
                <a:gd name="T54" fmla="*/ 39 w 95"/>
                <a:gd name="T55" fmla="*/ 44 h 51"/>
                <a:gd name="T56" fmla="*/ 36 w 95"/>
                <a:gd name="T57" fmla="*/ 41 h 51"/>
                <a:gd name="T58" fmla="*/ 33 w 95"/>
                <a:gd name="T59" fmla="*/ 10 h 51"/>
                <a:gd name="T60" fmla="*/ 36 w 95"/>
                <a:gd name="T61" fmla="*/ 7 h 51"/>
                <a:gd name="T62" fmla="*/ 15 w 95"/>
                <a:gd name="T63" fmla="*/ 7 h 51"/>
                <a:gd name="T64" fmla="*/ 19 w 95"/>
                <a:gd name="T65" fmla="*/ 9 h 51"/>
                <a:gd name="T66" fmla="*/ 26 w 95"/>
                <a:gd name="T67" fmla="*/ 40 h 51"/>
                <a:gd name="T68" fmla="*/ 23 w 95"/>
                <a:gd name="T69" fmla="*/ 44 h 51"/>
                <a:gd name="T70" fmla="*/ 22 w 95"/>
                <a:gd name="T71" fmla="*/ 44 h 51"/>
                <a:gd name="T72" fmla="*/ 19 w 95"/>
                <a:gd name="T73" fmla="*/ 42 h 51"/>
                <a:gd name="T74" fmla="*/ 13 w 95"/>
                <a:gd name="T75" fmla="*/ 11 h 51"/>
                <a:gd name="T76" fmla="*/ 15 w 95"/>
                <a:gd name="T77" fmla="*/ 7 h 51"/>
                <a:gd name="T78" fmla="*/ 15 w 95"/>
                <a:gd name="T79" fmla="*/ 7 h 51"/>
                <a:gd name="T80" fmla="*/ 15 w 95"/>
                <a:gd name="T81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1">
                  <a:moveTo>
                    <a:pt x="16" y="51"/>
                  </a:moveTo>
                  <a:cubicBezTo>
                    <a:pt x="79" y="51"/>
                    <a:pt x="79" y="51"/>
                    <a:pt x="79" y="51"/>
                  </a:cubicBezTo>
                  <a:cubicBezTo>
                    <a:pt x="83" y="51"/>
                    <a:pt x="85" y="48"/>
                    <a:pt x="86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8"/>
                    <a:pt x="13" y="51"/>
                    <a:pt x="16" y="51"/>
                  </a:cubicBezTo>
                  <a:close/>
                  <a:moveTo>
                    <a:pt x="69" y="40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8"/>
                    <a:pt x="78" y="7"/>
                    <a:pt x="80" y="7"/>
                  </a:cubicBezTo>
                  <a:cubicBezTo>
                    <a:pt x="81" y="7"/>
                    <a:pt x="83" y="9"/>
                    <a:pt x="82" y="1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0" y="44"/>
                    <a:pt x="69" y="42"/>
                    <a:pt x="69" y="40"/>
                  </a:cubicBezTo>
                  <a:close/>
                  <a:moveTo>
                    <a:pt x="53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7" y="7"/>
                    <a:pt x="59" y="7"/>
                  </a:cubicBezTo>
                  <a:cubicBezTo>
                    <a:pt x="60" y="7"/>
                    <a:pt x="62" y="9"/>
                    <a:pt x="62" y="10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8" y="44"/>
                    <a:pt x="56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4" y="44"/>
                    <a:pt x="53" y="42"/>
                    <a:pt x="53" y="41"/>
                  </a:cubicBezTo>
                  <a:close/>
                  <a:moveTo>
                    <a:pt x="36" y="7"/>
                  </a:moveTo>
                  <a:cubicBezTo>
                    <a:pt x="38" y="7"/>
                    <a:pt x="40" y="8"/>
                    <a:pt x="40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4"/>
                    <a:pt x="36" y="43"/>
                    <a:pt x="36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9"/>
                    <a:pt x="35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9" y="8"/>
                    <a:pt x="19" y="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2"/>
                    <a:pt x="25" y="44"/>
                    <a:pt x="23" y="44"/>
                  </a:cubicBezTo>
                  <a:cubicBezTo>
                    <a:pt x="23" y="44"/>
                    <a:pt x="23" y="44"/>
                    <a:pt x="22" y="44"/>
                  </a:cubicBezTo>
                  <a:cubicBezTo>
                    <a:pt x="21" y="44"/>
                    <a:pt x="20" y="43"/>
                    <a:pt x="19" y="4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3" y="7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46"/>
            <p:cNvSpPr>
              <a:spLocks noEditPoints="1"/>
            </p:cNvSpPr>
            <p:nvPr/>
          </p:nvSpPr>
          <p:spPr bwMode="auto">
            <a:xfrm>
              <a:off x="8155740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4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47"/>
            <p:cNvSpPr>
              <a:spLocks noEditPoints="1"/>
            </p:cNvSpPr>
            <p:nvPr/>
          </p:nvSpPr>
          <p:spPr bwMode="auto">
            <a:xfrm>
              <a:off x="8248313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3" y="7"/>
                    <a:pt x="15" y="9"/>
                    <a:pt x="15" y="11"/>
                  </a:cubicBezTo>
                  <a:cubicBezTo>
                    <a:pt x="15" y="14"/>
                    <a:pt x="13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48"/>
            <p:cNvSpPr>
              <a:spLocks noEditPoints="1"/>
            </p:cNvSpPr>
            <p:nvPr/>
          </p:nvSpPr>
          <p:spPr bwMode="auto">
            <a:xfrm>
              <a:off x="8087607" y="3795458"/>
              <a:ext cx="216990" cy="142191"/>
            </a:xfrm>
            <a:custGeom>
              <a:avLst/>
              <a:gdLst>
                <a:gd name="T0" fmla="*/ 120 w 124"/>
                <a:gd name="T1" fmla="*/ 81 h 81"/>
                <a:gd name="T2" fmla="*/ 36 w 124"/>
                <a:gd name="T3" fmla="*/ 81 h 81"/>
                <a:gd name="T4" fmla="*/ 29 w 124"/>
                <a:gd name="T5" fmla="*/ 76 h 81"/>
                <a:gd name="T6" fmla="*/ 14 w 124"/>
                <a:gd name="T7" fmla="*/ 8 h 81"/>
                <a:gd name="T8" fmla="*/ 4 w 124"/>
                <a:gd name="T9" fmla="*/ 8 h 81"/>
                <a:gd name="T10" fmla="*/ 0 w 124"/>
                <a:gd name="T11" fmla="*/ 4 h 81"/>
                <a:gd name="T12" fmla="*/ 4 w 124"/>
                <a:gd name="T13" fmla="*/ 0 h 81"/>
                <a:gd name="T14" fmla="*/ 15 w 124"/>
                <a:gd name="T15" fmla="*/ 0 h 81"/>
                <a:gd name="T16" fmla="*/ 21 w 124"/>
                <a:gd name="T17" fmla="*/ 5 h 81"/>
                <a:gd name="T18" fmla="*/ 37 w 124"/>
                <a:gd name="T19" fmla="*/ 73 h 81"/>
                <a:gd name="T20" fmla="*/ 120 w 124"/>
                <a:gd name="T21" fmla="*/ 73 h 81"/>
                <a:gd name="T22" fmla="*/ 124 w 124"/>
                <a:gd name="T23" fmla="*/ 77 h 81"/>
                <a:gd name="T24" fmla="*/ 120 w 124"/>
                <a:gd name="T25" fmla="*/ 81 h 81"/>
                <a:gd name="T26" fmla="*/ 120 w 124"/>
                <a:gd name="T27" fmla="*/ 81 h 81"/>
                <a:gd name="T28" fmla="*/ 120 w 124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81">
                  <a:moveTo>
                    <a:pt x="120" y="81"/>
                  </a:moveTo>
                  <a:cubicBezTo>
                    <a:pt x="36" y="81"/>
                    <a:pt x="36" y="81"/>
                    <a:pt x="36" y="81"/>
                  </a:cubicBezTo>
                  <a:cubicBezTo>
                    <a:pt x="33" y="81"/>
                    <a:pt x="30" y="79"/>
                    <a:pt x="29" y="7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1" y="5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4" y="75"/>
                    <a:pt x="124" y="77"/>
                  </a:cubicBezTo>
                  <a:cubicBezTo>
                    <a:pt x="124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Freeform 149"/>
            <p:cNvSpPr>
              <a:spLocks noEditPoints="1"/>
            </p:cNvSpPr>
            <p:nvPr/>
          </p:nvSpPr>
          <p:spPr bwMode="auto">
            <a:xfrm>
              <a:off x="9996083" y="3639936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3 w 102"/>
                <a:gd name="T3" fmla="*/ 64 h 64"/>
                <a:gd name="T4" fmla="*/ 98 w 102"/>
                <a:gd name="T5" fmla="*/ 1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1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3" y="64"/>
                    <a:pt x="73" y="64"/>
                    <a:pt x="73" y="64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50"/>
            <p:cNvSpPr>
              <a:spLocks noEditPoints="1"/>
            </p:cNvSpPr>
            <p:nvPr/>
          </p:nvSpPr>
          <p:spPr bwMode="auto">
            <a:xfrm>
              <a:off x="9990898" y="3760651"/>
              <a:ext cx="190329" cy="19255"/>
            </a:xfrm>
            <a:custGeom>
              <a:avLst/>
              <a:gdLst>
                <a:gd name="T0" fmla="*/ 105 w 109"/>
                <a:gd name="T1" fmla="*/ 0 h 11"/>
                <a:gd name="T2" fmla="*/ 3 w 109"/>
                <a:gd name="T3" fmla="*/ 0 h 11"/>
                <a:gd name="T4" fmla="*/ 1 w 109"/>
                <a:gd name="T5" fmla="*/ 5 h 11"/>
                <a:gd name="T6" fmla="*/ 6 w 109"/>
                <a:gd name="T7" fmla="*/ 10 h 11"/>
                <a:gd name="T8" fmla="*/ 8 w 109"/>
                <a:gd name="T9" fmla="*/ 11 h 11"/>
                <a:gd name="T10" fmla="*/ 101 w 109"/>
                <a:gd name="T11" fmla="*/ 11 h 11"/>
                <a:gd name="T12" fmla="*/ 103 w 109"/>
                <a:gd name="T13" fmla="*/ 10 h 11"/>
                <a:gd name="T14" fmla="*/ 107 w 109"/>
                <a:gd name="T15" fmla="*/ 5 h 11"/>
                <a:gd name="T16" fmla="*/ 105 w 109"/>
                <a:gd name="T17" fmla="*/ 0 h 11"/>
                <a:gd name="T18" fmla="*/ 105 w 109"/>
                <a:gd name="T19" fmla="*/ 0 h 11"/>
                <a:gd name="T20" fmla="*/ 105 w 109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1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3"/>
                    <a:pt x="1" y="5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2" y="10"/>
                    <a:pt x="103" y="10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9" y="3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51"/>
            <p:cNvSpPr>
              <a:spLocks noEditPoints="1"/>
            </p:cNvSpPr>
            <p:nvPr/>
          </p:nvSpPr>
          <p:spPr bwMode="auto">
            <a:xfrm>
              <a:off x="10159010" y="3646602"/>
              <a:ext cx="54062" cy="82204"/>
            </a:xfrm>
            <a:custGeom>
              <a:avLst/>
              <a:gdLst>
                <a:gd name="T0" fmla="*/ 30 w 31"/>
                <a:gd name="T1" fmla="*/ 17 h 47"/>
                <a:gd name="T2" fmla="*/ 11 w 31"/>
                <a:gd name="T3" fmla="*/ 1 h 47"/>
                <a:gd name="T4" fmla="*/ 10 w 31"/>
                <a:gd name="T5" fmla="*/ 9 h 47"/>
                <a:gd name="T6" fmla="*/ 21 w 31"/>
                <a:gd name="T7" fmla="*/ 17 h 47"/>
                <a:gd name="T8" fmla="*/ 5 w 31"/>
                <a:gd name="T9" fmla="*/ 35 h 47"/>
                <a:gd name="T10" fmla="*/ 0 w 31"/>
                <a:gd name="T11" fmla="*/ 47 h 47"/>
                <a:gd name="T12" fmla="*/ 30 w 31"/>
                <a:gd name="T13" fmla="*/ 17 h 47"/>
                <a:gd name="T14" fmla="*/ 30 w 31"/>
                <a:gd name="T15" fmla="*/ 17 h 47"/>
                <a:gd name="T16" fmla="*/ 30 w 31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7">
                  <a:moveTo>
                    <a:pt x="30" y="17"/>
                  </a:moveTo>
                  <a:cubicBezTo>
                    <a:pt x="30" y="0"/>
                    <a:pt x="14" y="1"/>
                    <a:pt x="11" y="1"/>
                  </a:cubicBezTo>
                  <a:cubicBezTo>
                    <a:pt x="11" y="4"/>
                    <a:pt x="11" y="6"/>
                    <a:pt x="10" y="9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0"/>
                    <a:pt x="5" y="35"/>
                  </a:cubicBezTo>
                  <a:cubicBezTo>
                    <a:pt x="4" y="40"/>
                    <a:pt x="2" y="44"/>
                    <a:pt x="0" y="47"/>
                  </a:cubicBezTo>
                  <a:cubicBezTo>
                    <a:pt x="31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52"/>
            <p:cNvSpPr>
              <a:spLocks noEditPoints="1"/>
            </p:cNvSpPr>
            <p:nvPr/>
          </p:nvSpPr>
          <p:spPr bwMode="auto">
            <a:xfrm>
              <a:off x="7570682" y="1970668"/>
              <a:ext cx="178480" cy="114049"/>
            </a:xfrm>
            <a:custGeom>
              <a:avLst/>
              <a:gdLst>
                <a:gd name="T0" fmla="*/ 29 w 102"/>
                <a:gd name="T1" fmla="*/ 65 h 65"/>
                <a:gd name="T2" fmla="*/ 73 w 102"/>
                <a:gd name="T3" fmla="*/ 65 h 65"/>
                <a:gd name="T4" fmla="*/ 98 w 102"/>
                <a:gd name="T5" fmla="*/ 1 h 65"/>
                <a:gd name="T6" fmla="*/ 98 w 102"/>
                <a:gd name="T7" fmla="*/ 0 h 65"/>
                <a:gd name="T8" fmla="*/ 3 w 102"/>
                <a:gd name="T9" fmla="*/ 0 h 65"/>
                <a:gd name="T10" fmla="*/ 3 w 102"/>
                <a:gd name="T11" fmla="*/ 1 h 65"/>
                <a:gd name="T12" fmla="*/ 29 w 102"/>
                <a:gd name="T13" fmla="*/ 65 h 65"/>
                <a:gd name="T14" fmla="*/ 29 w 102"/>
                <a:gd name="T15" fmla="*/ 65 h 65"/>
                <a:gd name="T16" fmla="*/ 29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29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5"/>
                  </a:cubicBez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53"/>
            <p:cNvSpPr>
              <a:spLocks noEditPoints="1"/>
            </p:cNvSpPr>
            <p:nvPr/>
          </p:nvSpPr>
          <p:spPr bwMode="auto">
            <a:xfrm>
              <a:off x="7565498" y="2093604"/>
              <a:ext cx="191070" cy="17033"/>
            </a:xfrm>
            <a:custGeom>
              <a:avLst/>
              <a:gdLst>
                <a:gd name="T0" fmla="*/ 105 w 109"/>
                <a:gd name="T1" fmla="*/ 0 h 10"/>
                <a:gd name="T2" fmla="*/ 3 w 109"/>
                <a:gd name="T3" fmla="*/ 0 h 10"/>
                <a:gd name="T4" fmla="*/ 1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7 w 109"/>
                <a:gd name="T15" fmla="*/ 4 h 10"/>
                <a:gd name="T16" fmla="*/ 105 w 109"/>
                <a:gd name="T17" fmla="*/ 0 h 10"/>
                <a:gd name="T18" fmla="*/ 105 w 109"/>
                <a:gd name="T19" fmla="*/ 0 h 10"/>
                <a:gd name="T20" fmla="*/ 105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1" y="10"/>
                    <a:pt x="102" y="10"/>
                    <a:pt x="103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9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54"/>
            <p:cNvSpPr>
              <a:spLocks noEditPoints="1"/>
            </p:cNvSpPr>
            <p:nvPr/>
          </p:nvSpPr>
          <p:spPr bwMode="auto">
            <a:xfrm>
              <a:off x="7733609" y="1978074"/>
              <a:ext cx="54062" cy="8368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0 w 31"/>
                <a:gd name="T5" fmla="*/ 10 h 48"/>
                <a:gd name="T6" fmla="*/ 21 w 31"/>
                <a:gd name="T7" fmla="*/ 17 h 48"/>
                <a:gd name="T8" fmla="*/ 5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0" y="10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1"/>
                    <a:pt x="5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155"/>
            <p:cNvSpPr>
              <a:spLocks noEditPoints="1"/>
            </p:cNvSpPr>
            <p:nvPr/>
          </p:nvSpPr>
          <p:spPr bwMode="auto">
            <a:xfrm>
              <a:off x="8299413" y="2986744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2 w 102"/>
                <a:gd name="T3" fmla="*/ 64 h 64"/>
                <a:gd name="T4" fmla="*/ 98 w 102"/>
                <a:gd name="T5" fmla="*/ 0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0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2" y="64"/>
                    <a:pt x="72" y="64"/>
                    <a:pt x="72" y="64"/>
                  </a:cubicBezTo>
                  <a:cubicBezTo>
                    <a:pt x="102" y="48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48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56"/>
            <p:cNvSpPr>
              <a:spLocks noEditPoints="1"/>
            </p:cNvSpPr>
            <p:nvPr/>
          </p:nvSpPr>
          <p:spPr bwMode="auto">
            <a:xfrm>
              <a:off x="8294229" y="3107459"/>
              <a:ext cx="188848" cy="17033"/>
            </a:xfrm>
            <a:custGeom>
              <a:avLst/>
              <a:gdLst>
                <a:gd name="T0" fmla="*/ 105 w 108"/>
                <a:gd name="T1" fmla="*/ 0 h 10"/>
                <a:gd name="T2" fmla="*/ 3 w 108"/>
                <a:gd name="T3" fmla="*/ 0 h 10"/>
                <a:gd name="T4" fmla="*/ 1 w 108"/>
                <a:gd name="T5" fmla="*/ 4 h 10"/>
                <a:gd name="T6" fmla="*/ 6 w 108"/>
                <a:gd name="T7" fmla="*/ 9 h 10"/>
                <a:gd name="T8" fmla="*/ 8 w 108"/>
                <a:gd name="T9" fmla="*/ 10 h 10"/>
                <a:gd name="T10" fmla="*/ 100 w 108"/>
                <a:gd name="T11" fmla="*/ 10 h 10"/>
                <a:gd name="T12" fmla="*/ 102 w 108"/>
                <a:gd name="T13" fmla="*/ 9 h 10"/>
                <a:gd name="T14" fmla="*/ 107 w 108"/>
                <a:gd name="T15" fmla="*/ 4 h 10"/>
                <a:gd name="T16" fmla="*/ 105 w 108"/>
                <a:gd name="T17" fmla="*/ 0 h 10"/>
                <a:gd name="T18" fmla="*/ 105 w 108"/>
                <a:gd name="T19" fmla="*/ 0 h 10"/>
                <a:gd name="T20" fmla="*/ 105 w 108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2" y="10"/>
                    <a:pt x="102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8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57"/>
            <p:cNvSpPr>
              <a:spLocks noEditPoints="1"/>
            </p:cNvSpPr>
            <p:nvPr/>
          </p:nvSpPr>
          <p:spPr bwMode="auto">
            <a:xfrm>
              <a:off x="8461600" y="2993410"/>
              <a:ext cx="52581" cy="82204"/>
            </a:xfrm>
            <a:custGeom>
              <a:avLst/>
              <a:gdLst>
                <a:gd name="T0" fmla="*/ 30 w 30"/>
                <a:gd name="T1" fmla="*/ 17 h 47"/>
                <a:gd name="T2" fmla="*/ 10 w 30"/>
                <a:gd name="T3" fmla="*/ 1 h 47"/>
                <a:gd name="T4" fmla="*/ 10 w 30"/>
                <a:gd name="T5" fmla="*/ 9 h 47"/>
                <a:gd name="T6" fmla="*/ 21 w 30"/>
                <a:gd name="T7" fmla="*/ 16 h 47"/>
                <a:gd name="T8" fmla="*/ 5 w 30"/>
                <a:gd name="T9" fmla="*/ 35 h 47"/>
                <a:gd name="T10" fmla="*/ 0 w 30"/>
                <a:gd name="T11" fmla="*/ 47 h 47"/>
                <a:gd name="T12" fmla="*/ 30 w 30"/>
                <a:gd name="T13" fmla="*/ 17 h 47"/>
                <a:gd name="T14" fmla="*/ 30 w 30"/>
                <a:gd name="T15" fmla="*/ 17 h 47"/>
                <a:gd name="T16" fmla="*/ 30 w 30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47">
                  <a:moveTo>
                    <a:pt x="30" y="17"/>
                  </a:moveTo>
                  <a:cubicBezTo>
                    <a:pt x="30" y="0"/>
                    <a:pt x="14" y="1"/>
                    <a:pt x="10" y="1"/>
                  </a:cubicBezTo>
                  <a:cubicBezTo>
                    <a:pt x="10" y="3"/>
                    <a:pt x="10" y="6"/>
                    <a:pt x="10" y="9"/>
                  </a:cubicBezTo>
                  <a:cubicBezTo>
                    <a:pt x="13" y="8"/>
                    <a:pt x="22" y="7"/>
                    <a:pt x="21" y="16"/>
                  </a:cubicBezTo>
                  <a:cubicBezTo>
                    <a:pt x="21" y="16"/>
                    <a:pt x="20" y="30"/>
                    <a:pt x="5" y="35"/>
                  </a:cubicBezTo>
                  <a:cubicBezTo>
                    <a:pt x="4" y="39"/>
                    <a:pt x="2" y="43"/>
                    <a:pt x="0" y="47"/>
                  </a:cubicBezTo>
                  <a:cubicBezTo>
                    <a:pt x="30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58"/>
            <p:cNvSpPr>
              <a:spLocks noEditPoints="1"/>
            </p:cNvSpPr>
            <p:nvPr/>
          </p:nvSpPr>
          <p:spPr bwMode="auto">
            <a:xfrm>
              <a:off x="7775822" y="5954991"/>
              <a:ext cx="178480" cy="113309"/>
            </a:xfrm>
            <a:custGeom>
              <a:avLst/>
              <a:gdLst>
                <a:gd name="T0" fmla="*/ 30 w 102"/>
                <a:gd name="T1" fmla="*/ 65 h 65"/>
                <a:gd name="T2" fmla="*/ 73 w 102"/>
                <a:gd name="T3" fmla="*/ 65 h 65"/>
                <a:gd name="T4" fmla="*/ 99 w 102"/>
                <a:gd name="T5" fmla="*/ 1 h 65"/>
                <a:gd name="T6" fmla="*/ 99 w 102"/>
                <a:gd name="T7" fmla="*/ 0 h 65"/>
                <a:gd name="T8" fmla="*/ 4 w 102"/>
                <a:gd name="T9" fmla="*/ 0 h 65"/>
                <a:gd name="T10" fmla="*/ 4 w 102"/>
                <a:gd name="T11" fmla="*/ 1 h 65"/>
                <a:gd name="T12" fmla="*/ 30 w 102"/>
                <a:gd name="T13" fmla="*/ 65 h 65"/>
                <a:gd name="T14" fmla="*/ 30 w 102"/>
                <a:gd name="T15" fmla="*/ 65 h 65"/>
                <a:gd name="T16" fmla="*/ 30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30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9" y="1"/>
                    <a:pt x="99" y="1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0" y="49"/>
                    <a:pt x="30" y="65"/>
                  </a:cubicBezTo>
                  <a:close/>
                  <a:moveTo>
                    <a:pt x="30" y="65"/>
                  </a:moveTo>
                  <a:cubicBezTo>
                    <a:pt x="30" y="65"/>
                    <a:pt x="30" y="65"/>
                    <a:pt x="30" y="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9"/>
            <p:cNvSpPr>
              <a:spLocks noEditPoints="1"/>
            </p:cNvSpPr>
            <p:nvPr/>
          </p:nvSpPr>
          <p:spPr bwMode="auto">
            <a:xfrm>
              <a:off x="7770638" y="6077186"/>
              <a:ext cx="190329" cy="17774"/>
            </a:xfrm>
            <a:custGeom>
              <a:avLst/>
              <a:gdLst>
                <a:gd name="T0" fmla="*/ 106 w 109"/>
                <a:gd name="T1" fmla="*/ 0 h 10"/>
                <a:gd name="T2" fmla="*/ 4 w 109"/>
                <a:gd name="T3" fmla="*/ 0 h 10"/>
                <a:gd name="T4" fmla="*/ 2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8 w 109"/>
                <a:gd name="T15" fmla="*/ 4 h 10"/>
                <a:gd name="T16" fmla="*/ 106 w 109"/>
                <a:gd name="T17" fmla="*/ 0 h 10"/>
                <a:gd name="T18" fmla="*/ 106 w 109"/>
                <a:gd name="T19" fmla="*/ 0 h 10"/>
                <a:gd name="T20" fmla="*/ 106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2" y="10"/>
                    <a:pt x="102" y="10"/>
                    <a:pt x="103" y="9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2"/>
                    <a:pt x="108" y="0"/>
                    <a:pt x="106" y="0"/>
                  </a:cubicBezTo>
                  <a:close/>
                  <a:moveTo>
                    <a:pt x="106" y="0"/>
                  </a:move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0"/>
            <p:cNvSpPr>
              <a:spLocks noEditPoints="1"/>
            </p:cNvSpPr>
            <p:nvPr/>
          </p:nvSpPr>
          <p:spPr bwMode="auto">
            <a:xfrm>
              <a:off x="7938750" y="5961656"/>
              <a:ext cx="54062" cy="8442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1 w 31"/>
                <a:gd name="T5" fmla="*/ 10 h 48"/>
                <a:gd name="T6" fmla="*/ 22 w 31"/>
                <a:gd name="T7" fmla="*/ 17 h 48"/>
                <a:gd name="T8" fmla="*/ 6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1" y="10"/>
                  </a:cubicBezTo>
                  <a:cubicBezTo>
                    <a:pt x="13" y="9"/>
                    <a:pt x="22" y="7"/>
                    <a:pt x="22" y="17"/>
                  </a:cubicBezTo>
                  <a:cubicBezTo>
                    <a:pt x="22" y="17"/>
                    <a:pt x="21" y="31"/>
                    <a:pt x="6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161"/>
            <p:cNvSpPr>
              <a:spLocks noEditPoints="1"/>
            </p:cNvSpPr>
            <p:nvPr/>
          </p:nvSpPr>
          <p:spPr bwMode="auto">
            <a:xfrm>
              <a:off x="8850405" y="3251132"/>
              <a:ext cx="203660" cy="194032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9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8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9" y="87"/>
                  </a:cubicBezTo>
                  <a:cubicBezTo>
                    <a:pt x="78" y="85"/>
                    <a:pt x="78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Oval 162"/>
            <p:cNvSpPr>
              <a:spLocks noChangeArrowheads="1"/>
            </p:cNvSpPr>
            <p:nvPr/>
          </p:nvSpPr>
          <p:spPr bwMode="auto">
            <a:xfrm>
              <a:off x="8897802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Oval 163"/>
            <p:cNvSpPr>
              <a:spLocks noChangeArrowheads="1"/>
            </p:cNvSpPr>
            <p:nvPr/>
          </p:nvSpPr>
          <p:spPr bwMode="auto">
            <a:xfrm>
              <a:off x="8941496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Oval 164"/>
            <p:cNvSpPr>
              <a:spLocks noChangeArrowheads="1"/>
            </p:cNvSpPr>
            <p:nvPr/>
          </p:nvSpPr>
          <p:spPr bwMode="auto">
            <a:xfrm>
              <a:off x="8985190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65"/>
            <p:cNvSpPr>
              <a:spLocks noEditPoints="1"/>
            </p:cNvSpPr>
            <p:nvPr/>
          </p:nvSpPr>
          <p:spPr bwMode="auto">
            <a:xfrm>
              <a:off x="8759313" y="3324449"/>
              <a:ext cx="176999" cy="168112"/>
            </a:xfrm>
            <a:custGeom>
              <a:avLst/>
              <a:gdLst>
                <a:gd name="T0" fmla="*/ 50 w 101"/>
                <a:gd name="T1" fmla="*/ 0 h 96"/>
                <a:gd name="T2" fmla="*/ 0 w 101"/>
                <a:gd name="T3" fmla="*/ 37 h 96"/>
                <a:gd name="T4" fmla="*/ 24 w 101"/>
                <a:gd name="T5" fmla="*/ 70 h 96"/>
                <a:gd name="T6" fmla="*/ 44 w 101"/>
                <a:gd name="T7" fmla="*/ 96 h 96"/>
                <a:gd name="T8" fmla="*/ 41 w 101"/>
                <a:gd name="T9" fmla="*/ 74 h 96"/>
                <a:gd name="T10" fmla="*/ 50 w 101"/>
                <a:gd name="T11" fmla="*/ 75 h 96"/>
                <a:gd name="T12" fmla="*/ 101 w 101"/>
                <a:gd name="T13" fmla="*/ 37 h 96"/>
                <a:gd name="T14" fmla="*/ 50 w 101"/>
                <a:gd name="T15" fmla="*/ 0 h 96"/>
                <a:gd name="T16" fmla="*/ 25 w 101"/>
                <a:gd name="T17" fmla="*/ 53 h 96"/>
                <a:gd name="T18" fmla="*/ 19 w 101"/>
                <a:gd name="T19" fmla="*/ 47 h 96"/>
                <a:gd name="T20" fmla="*/ 25 w 101"/>
                <a:gd name="T21" fmla="*/ 41 h 96"/>
                <a:gd name="T22" fmla="*/ 31 w 101"/>
                <a:gd name="T23" fmla="*/ 47 h 96"/>
                <a:gd name="T24" fmla="*/ 25 w 101"/>
                <a:gd name="T25" fmla="*/ 53 h 96"/>
                <a:gd name="T26" fmla="*/ 50 w 101"/>
                <a:gd name="T27" fmla="*/ 53 h 96"/>
                <a:gd name="T28" fmla="*/ 44 w 101"/>
                <a:gd name="T29" fmla="*/ 47 h 96"/>
                <a:gd name="T30" fmla="*/ 50 w 101"/>
                <a:gd name="T31" fmla="*/ 41 h 96"/>
                <a:gd name="T32" fmla="*/ 56 w 101"/>
                <a:gd name="T33" fmla="*/ 47 h 96"/>
                <a:gd name="T34" fmla="*/ 50 w 101"/>
                <a:gd name="T35" fmla="*/ 53 h 96"/>
                <a:gd name="T36" fmla="*/ 75 w 101"/>
                <a:gd name="T37" fmla="*/ 53 h 96"/>
                <a:gd name="T38" fmla="*/ 69 w 101"/>
                <a:gd name="T39" fmla="*/ 47 h 96"/>
                <a:gd name="T40" fmla="*/ 75 w 101"/>
                <a:gd name="T41" fmla="*/ 41 h 96"/>
                <a:gd name="T42" fmla="*/ 81 w 101"/>
                <a:gd name="T43" fmla="*/ 47 h 96"/>
                <a:gd name="T44" fmla="*/ 75 w 101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6">
                  <a:moveTo>
                    <a:pt x="50" y="0"/>
                  </a:moveTo>
                  <a:cubicBezTo>
                    <a:pt x="22" y="0"/>
                    <a:pt x="0" y="17"/>
                    <a:pt x="0" y="37"/>
                  </a:cubicBezTo>
                  <a:cubicBezTo>
                    <a:pt x="0" y="51"/>
                    <a:pt x="9" y="63"/>
                    <a:pt x="24" y="70"/>
                  </a:cubicBezTo>
                  <a:cubicBezTo>
                    <a:pt x="24" y="76"/>
                    <a:pt x="26" y="90"/>
                    <a:pt x="44" y="96"/>
                  </a:cubicBezTo>
                  <a:cubicBezTo>
                    <a:pt x="44" y="96"/>
                    <a:pt x="37" y="84"/>
                    <a:pt x="41" y="74"/>
                  </a:cubicBezTo>
                  <a:cubicBezTo>
                    <a:pt x="44" y="75"/>
                    <a:pt x="47" y="75"/>
                    <a:pt x="50" y="75"/>
                  </a:cubicBezTo>
                  <a:cubicBezTo>
                    <a:pt x="78" y="75"/>
                    <a:pt x="101" y="58"/>
                    <a:pt x="101" y="37"/>
                  </a:cubicBezTo>
                  <a:cubicBezTo>
                    <a:pt x="101" y="17"/>
                    <a:pt x="78" y="0"/>
                    <a:pt x="50" y="0"/>
                  </a:cubicBezTo>
                  <a:close/>
                  <a:moveTo>
                    <a:pt x="25" y="53"/>
                  </a:moveTo>
                  <a:cubicBezTo>
                    <a:pt x="22" y="53"/>
                    <a:pt x="19" y="50"/>
                    <a:pt x="19" y="47"/>
                  </a:cubicBezTo>
                  <a:cubicBezTo>
                    <a:pt x="19" y="44"/>
                    <a:pt x="22" y="41"/>
                    <a:pt x="25" y="41"/>
                  </a:cubicBezTo>
                  <a:cubicBezTo>
                    <a:pt x="28" y="41"/>
                    <a:pt x="31" y="44"/>
                    <a:pt x="31" y="47"/>
                  </a:cubicBezTo>
                  <a:cubicBezTo>
                    <a:pt x="31" y="50"/>
                    <a:pt x="28" y="53"/>
                    <a:pt x="25" y="53"/>
                  </a:cubicBezTo>
                  <a:close/>
                  <a:moveTo>
                    <a:pt x="50" y="53"/>
                  </a:moveTo>
                  <a:cubicBezTo>
                    <a:pt x="47" y="53"/>
                    <a:pt x="44" y="50"/>
                    <a:pt x="44" y="47"/>
                  </a:cubicBezTo>
                  <a:cubicBezTo>
                    <a:pt x="44" y="44"/>
                    <a:pt x="47" y="41"/>
                    <a:pt x="50" y="41"/>
                  </a:cubicBezTo>
                  <a:cubicBezTo>
                    <a:pt x="53" y="41"/>
                    <a:pt x="56" y="44"/>
                    <a:pt x="56" y="47"/>
                  </a:cubicBezTo>
                  <a:cubicBezTo>
                    <a:pt x="56" y="50"/>
                    <a:pt x="53" y="53"/>
                    <a:pt x="50" y="53"/>
                  </a:cubicBezTo>
                  <a:close/>
                  <a:moveTo>
                    <a:pt x="75" y="53"/>
                  </a:moveTo>
                  <a:cubicBezTo>
                    <a:pt x="72" y="53"/>
                    <a:pt x="69" y="50"/>
                    <a:pt x="69" y="47"/>
                  </a:cubicBezTo>
                  <a:cubicBezTo>
                    <a:pt x="69" y="44"/>
                    <a:pt x="72" y="41"/>
                    <a:pt x="75" y="41"/>
                  </a:cubicBezTo>
                  <a:cubicBezTo>
                    <a:pt x="79" y="41"/>
                    <a:pt x="81" y="44"/>
                    <a:pt x="81" y="47"/>
                  </a:cubicBezTo>
                  <a:cubicBezTo>
                    <a:pt x="81" y="50"/>
                    <a:pt x="79" y="53"/>
                    <a:pt x="7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66"/>
            <p:cNvSpPr>
              <a:spLocks noEditPoints="1"/>
            </p:cNvSpPr>
            <p:nvPr/>
          </p:nvSpPr>
          <p:spPr bwMode="auto">
            <a:xfrm>
              <a:off x="8314965" y="1649997"/>
              <a:ext cx="202919" cy="194773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8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7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5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8" y="87"/>
                  </a:cubicBezTo>
                  <a:cubicBezTo>
                    <a:pt x="78" y="85"/>
                    <a:pt x="77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5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20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20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Oval 167"/>
            <p:cNvSpPr>
              <a:spLocks noChangeArrowheads="1"/>
            </p:cNvSpPr>
            <p:nvPr/>
          </p:nvSpPr>
          <p:spPr bwMode="auto">
            <a:xfrm>
              <a:off x="8362362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Oval 168"/>
            <p:cNvSpPr>
              <a:spLocks noChangeArrowheads="1"/>
            </p:cNvSpPr>
            <p:nvPr/>
          </p:nvSpPr>
          <p:spPr bwMode="auto">
            <a:xfrm>
              <a:off x="8406056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Oval 169"/>
            <p:cNvSpPr>
              <a:spLocks noChangeArrowheads="1"/>
            </p:cNvSpPr>
            <p:nvPr/>
          </p:nvSpPr>
          <p:spPr bwMode="auto">
            <a:xfrm>
              <a:off x="8449751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70"/>
            <p:cNvSpPr>
              <a:spLocks noEditPoints="1"/>
            </p:cNvSpPr>
            <p:nvPr/>
          </p:nvSpPr>
          <p:spPr bwMode="auto">
            <a:xfrm>
              <a:off x="8222392" y="1724055"/>
              <a:ext cx="178480" cy="168112"/>
            </a:xfrm>
            <a:custGeom>
              <a:avLst/>
              <a:gdLst>
                <a:gd name="T0" fmla="*/ 51 w 102"/>
                <a:gd name="T1" fmla="*/ 0 h 96"/>
                <a:gd name="T2" fmla="*/ 0 w 102"/>
                <a:gd name="T3" fmla="*/ 38 h 96"/>
                <a:gd name="T4" fmla="*/ 25 w 102"/>
                <a:gd name="T5" fmla="*/ 70 h 96"/>
                <a:gd name="T6" fmla="*/ 45 w 102"/>
                <a:gd name="T7" fmla="*/ 96 h 96"/>
                <a:gd name="T8" fmla="*/ 42 w 102"/>
                <a:gd name="T9" fmla="*/ 75 h 96"/>
                <a:gd name="T10" fmla="*/ 51 w 102"/>
                <a:gd name="T11" fmla="*/ 75 h 96"/>
                <a:gd name="T12" fmla="*/ 102 w 102"/>
                <a:gd name="T13" fmla="*/ 38 h 96"/>
                <a:gd name="T14" fmla="*/ 51 w 102"/>
                <a:gd name="T15" fmla="*/ 0 h 96"/>
                <a:gd name="T16" fmla="*/ 26 w 102"/>
                <a:gd name="T17" fmla="*/ 53 h 96"/>
                <a:gd name="T18" fmla="*/ 20 w 102"/>
                <a:gd name="T19" fmla="*/ 47 h 96"/>
                <a:gd name="T20" fmla="*/ 26 w 102"/>
                <a:gd name="T21" fmla="*/ 41 h 96"/>
                <a:gd name="T22" fmla="*/ 32 w 102"/>
                <a:gd name="T23" fmla="*/ 47 h 96"/>
                <a:gd name="T24" fmla="*/ 26 w 102"/>
                <a:gd name="T25" fmla="*/ 53 h 96"/>
                <a:gd name="T26" fmla="*/ 51 w 102"/>
                <a:gd name="T27" fmla="*/ 53 h 96"/>
                <a:gd name="T28" fmla="*/ 45 w 102"/>
                <a:gd name="T29" fmla="*/ 47 h 96"/>
                <a:gd name="T30" fmla="*/ 51 w 102"/>
                <a:gd name="T31" fmla="*/ 41 h 96"/>
                <a:gd name="T32" fmla="*/ 57 w 102"/>
                <a:gd name="T33" fmla="*/ 47 h 96"/>
                <a:gd name="T34" fmla="*/ 51 w 102"/>
                <a:gd name="T35" fmla="*/ 53 h 96"/>
                <a:gd name="T36" fmla="*/ 76 w 102"/>
                <a:gd name="T37" fmla="*/ 53 h 96"/>
                <a:gd name="T38" fmla="*/ 70 w 102"/>
                <a:gd name="T39" fmla="*/ 47 h 96"/>
                <a:gd name="T40" fmla="*/ 76 w 102"/>
                <a:gd name="T41" fmla="*/ 41 h 96"/>
                <a:gd name="T42" fmla="*/ 82 w 102"/>
                <a:gd name="T43" fmla="*/ 47 h 96"/>
                <a:gd name="T44" fmla="*/ 76 w 102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6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1"/>
                    <a:pt x="10" y="63"/>
                    <a:pt x="25" y="70"/>
                  </a:cubicBezTo>
                  <a:cubicBezTo>
                    <a:pt x="25" y="76"/>
                    <a:pt x="26" y="90"/>
                    <a:pt x="45" y="96"/>
                  </a:cubicBezTo>
                  <a:cubicBezTo>
                    <a:pt x="45" y="96"/>
                    <a:pt x="38" y="84"/>
                    <a:pt x="42" y="75"/>
                  </a:cubicBezTo>
                  <a:cubicBezTo>
                    <a:pt x="45" y="75"/>
                    <a:pt x="48" y="75"/>
                    <a:pt x="51" y="75"/>
                  </a:cubicBezTo>
                  <a:cubicBezTo>
                    <a:pt x="79" y="75"/>
                    <a:pt x="102" y="58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0"/>
                    <a:pt x="20" y="47"/>
                  </a:cubicBezTo>
                  <a:cubicBezTo>
                    <a:pt x="20" y="44"/>
                    <a:pt x="23" y="41"/>
                    <a:pt x="26" y="41"/>
                  </a:cubicBezTo>
                  <a:cubicBezTo>
                    <a:pt x="29" y="41"/>
                    <a:pt x="32" y="44"/>
                    <a:pt x="32" y="47"/>
                  </a:cubicBezTo>
                  <a:cubicBezTo>
                    <a:pt x="32" y="50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0"/>
                    <a:pt x="45" y="47"/>
                  </a:cubicBezTo>
                  <a:cubicBezTo>
                    <a:pt x="45" y="44"/>
                    <a:pt x="48" y="41"/>
                    <a:pt x="51" y="41"/>
                  </a:cubicBezTo>
                  <a:cubicBezTo>
                    <a:pt x="54" y="41"/>
                    <a:pt x="57" y="44"/>
                    <a:pt x="57" y="47"/>
                  </a:cubicBezTo>
                  <a:cubicBezTo>
                    <a:pt x="57" y="50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0"/>
                    <a:pt x="70" y="47"/>
                  </a:cubicBezTo>
                  <a:cubicBezTo>
                    <a:pt x="70" y="44"/>
                    <a:pt x="73" y="41"/>
                    <a:pt x="76" y="41"/>
                  </a:cubicBezTo>
                  <a:cubicBezTo>
                    <a:pt x="79" y="41"/>
                    <a:pt x="82" y="44"/>
                    <a:pt x="82" y="47"/>
                  </a:cubicBezTo>
                  <a:cubicBezTo>
                    <a:pt x="82" y="50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71"/>
            <p:cNvSpPr>
              <a:spLocks noEditPoints="1"/>
            </p:cNvSpPr>
            <p:nvPr/>
          </p:nvSpPr>
          <p:spPr bwMode="auto">
            <a:xfrm>
              <a:off x="7164103" y="2429828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5 h 110"/>
                <a:gd name="T16" fmla="*/ 67 w 116"/>
                <a:gd name="T17" fmla="*/ 76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8 w 116"/>
                <a:gd name="T31" fmla="*/ 85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4"/>
                    <a:pt x="98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7" y="83"/>
                    <a:pt x="77" y="82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1" y="86"/>
                    <a:pt x="65" y="86"/>
                    <a:pt x="68" y="85"/>
                  </a:cubicBezTo>
                  <a:cubicBezTo>
                    <a:pt x="73" y="96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Oval 172"/>
            <p:cNvSpPr>
              <a:spLocks noChangeArrowheads="1"/>
            </p:cNvSpPr>
            <p:nvPr/>
          </p:nvSpPr>
          <p:spPr bwMode="auto">
            <a:xfrm>
              <a:off x="7211500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Oval 173"/>
            <p:cNvSpPr>
              <a:spLocks noChangeArrowheads="1"/>
            </p:cNvSpPr>
            <p:nvPr/>
          </p:nvSpPr>
          <p:spPr bwMode="auto">
            <a:xfrm>
              <a:off x="7255194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Oval 174"/>
            <p:cNvSpPr>
              <a:spLocks noChangeArrowheads="1"/>
            </p:cNvSpPr>
            <p:nvPr/>
          </p:nvSpPr>
          <p:spPr bwMode="auto">
            <a:xfrm>
              <a:off x="7299629" y="2501664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175"/>
            <p:cNvSpPr>
              <a:spLocks noEditPoints="1"/>
            </p:cNvSpPr>
            <p:nvPr/>
          </p:nvSpPr>
          <p:spPr bwMode="auto">
            <a:xfrm>
              <a:off x="7071530" y="2501664"/>
              <a:ext cx="176999" cy="169593"/>
            </a:xfrm>
            <a:custGeom>
              <a:avLst/>
              <a:gdLst>
                <a:gd name="T0" fmla="*/ 51 w 101"/>
                <a:gd name="T1" fmla="*/ 0 h 97"/>
                <a:gd name="T2" fmla="*/ 0 w 101"/>
                <a:gd name="T3" fmla="*/ 38 h 97"/>
                <a:gd name="T4" fmla="*/ 25 w 101"/>
                <a:gd name="T5" fmla="*/ 70 h 97"/>
                <a:gd name="T6" fmla="*/ 45 w 101"/>
                <a:gd name="T7" fmla="*/ 97 h 97"/>
                <a:gd name="T8" fmla="*/ 42 w 101"/>
                <a:gd name="T9" fmla="*/ 75 h 97"/>
                <a:gd name="T10" fmla="*/ 51 w 101"/>
                <a:gd name="T11" fmla="*/ 76 h 97"/>
                <a:gd name="T12" fmla="*/ 101 w 101"/>
                <a:gd name="T13" fmla="*/ 38 h 97"/>
                <a:gd name="T14" fmla="*/ 51 w 101"/>
                <a:gd name="T15" fmla="*/ 0 h 97"/>
                <a:gd name="T16" fmla="*/ 26 w 101"/>
                <a:gd name="T17" fmla="*/ 53 h 97"/>
                <a:gd name="T18" fmla="*/ 20 w 101"/>
                <a:gd name="T19" fmla="*/ 48 h 97"/>
                <a:gd name="T20" fmla="*/ 26 w 101"/>
                <a:gd name="T21" fmla="*/ 42 h 97"/>
                <a:gd name="T22" fmla="*/ 32 w 101"/>
                <a:gd name="T23" fmla="*/ 48 h 97"/>
                <a:gd name="T24" fmla="*/ 26 w 101"/>
                <a:gd name="T25" fmla="*/ 53 h 97"/>
                <a:gd name="T26" fmla="*/ 51 w 101"/>
                <a:gd name="T27" fmla="*/ 53 h 97"/>
                <a:gd name="T28" fmla="*/ 45 w 101"/>
                <a:gd name="T29" fmla="*/ 48 h 97"/>
                <a:gd name="T30" fmla="*/ 51 w 101"/>
                <a:gd name="T31" fmla="*/ 42 h 97"/>
                <a:gd name="T32" fmla="*/ 57 w 101"/>
                <a:gd name="T33" fmla="*/ 48 h 97"/>
                <a:gd name="T34" fmla="*/ 51 w 101"/>
                <a:gd name="T35" fmla="*/ 53 h 97"/>
                <a:gd name="T36" fmla="*/ 76 w 101"/>
                <a:gd name="T37" fmla="*/ 53 h 97"/>
                <a:gd name="T38" fmla="*/ 70 w 101"/>
                <a:gd name="T39" fmla="*/ 48 h 97"/>
                <a:gd name="T40" fmla="*/ 76 w 101"/>
                <a:gd name="T41" fmla="*/ 42 h 97"/>
                <a:gd name="T42" fmla="*/ 82 w 101"/>
                <a:gd name="T43" fmla="*/ 48 h 97"/>
                <a:gd name="T44" fmla="*/ 76 w 101"/>
                <a:gd name="T45" fmla="*/ 5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6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5"/>
                    <a:pt x="48" y="76"/>
                    <a:pt x="51" y="76"/>
                  </a:cubicBezTo>
                  <a:cubicBezTo>
                    <a:pt x="79" y="76"/>
                    <a:pt x="101" y="59"/>
                    <a:pt x="101" y="38"/>
                  </a:cubicBezTo>
                  <a:cubicBezTo>
                    <a:pt x="101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176"/>
            <p:cNvSpPr>
              <a:spLocks noEditPoints="1"/>
            </p:cNvSpPr>
            <p:nvPr/>
          </p:nvSpPr>
          <p:spPr bwMode="auto">
            <a:xfrm>
              <a:off x="7360357" y="3839152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6 h 110"/>
                <a:gd name="T16" fmla="*/ 67 w 116"/>
                <a:gd name="T17" fmla="*/ 77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9 w 116"/>
                <a:gd name="T31" fmla="*/ 86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8" y="83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2" y="86"/>
                    <a:pt x="65" y="86"/>
                    <a:pt x="69" y="86"/>
                  </a:cubicBezTo>
                  <a:cubicBezTo>
                    <a:pt x="73" y="97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Oval 177"/>
            <p:cNvSpPr>
              <a:spLocks noChangeArrowheads="1"/>
            </p:cNvSpPr>
            <p:nvPr/>
          </p:nvSpPr>
          <p:spPr bwMode="auto">
            <a:xfrm>
              <a:off x="7407754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Oval 178"/>
            <p:cNvSpPr>
              <a:spLocks noChangeArrowheads="1"/>
            </p:cNvSpPr>
            <p:nvPr/>
          </p:nvSpPr>
          <p:spPr bwMode="auto">
            <a:xfrm>
              <a:off x="7451448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Oval 179"/>
            <p:cNvSpPr>
              <a:spLocks noChangeArrowheads="1"/>
            </p:cNvSpPr>
            <p:nvPr/>
          </p:nvSpPr>
          <p:spPr bwMode="auto">
            <a:xfrm>
              <a:off x="7495142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180"/>
            <p:cNvSpPr>
              <a:spLocks noEditPoints="1"/>
            </p:cNvSpPr>
            <p:nvPr/>
          </p:nvSpPr>
          <p:spPr bwMode="auto">
            <a:xfrm>
              <a:off x="7267784" y="3910989"/>
              <a:ext cx="178480" cy="170333"/>
            </a:xfrm>
            <a:custGeom>
              <a:avLst/>
              <a:gdLst>
                <a:gd name="T0" fmla="*/ 51 w 102"/>
                <a:gd name="T1" fmla="*/ 0 h 97"/>
                <a:gd name="T2" fmla="*/ 0 w 102"/>
                <a:gd name="T3" fmla="*/ 38 h 97"/>
                <a:gd name="T4" fmla="*/ 25 w 102"/>
                <a:gd name="T5" fmla="*/ 70 h 97"/>
                <a:gd name="T6" fmla="*/ 45 w 102"/>
                <a:gd name="T7" fmla="*/ 97 h 97"/>
                <a:gd name="T8" fmla="*/ 42 w 102"/>
                <a:gd name="T9" fmla="*/ 75 h 97"/>
                <a:gd name="T10" fmla="*/ 51 w 102"/>
                <a:gd name="T11" fmla="*/ 76 h 97"/>
                <a:gd name="T12" fmla="*/ 102 w 102"/>
                <a:gd name="T13" fmla="*/ 38 h 97"/>
                <a:gd name="T14" fmla="*/ 51 w 102"/>
                <a:gd name="T15" fmla="*/ 0 h 97"/>
                <a:gd name="T16" fmla="*/ 26 w 102"/>
                <a:gd name="T17" fmla="*/ 54 h 97"/>
                <a:gd name="T18" fmla="*/ 20 w 102"/>
                <a:gd name="T19" fmla="*/ 48 h 97"/>
                <a:gd name="T20" fmla="*/ 26 w 102"/>
                <a:gd name="T21" fmla="*/ 42 h 97"/>
                <a:gd name="T22" fmla="*/ 32 w 102"/>
                <a:gd name="T23" fmla="*/ 48 h 97"/>
                <a:gd name="T24" fmla="*/ 26 w 102"/>
                <a:gd name="T25" fmla="*/ 54 h 97"/>
                <a:gd name="T26" fmla="*/ 51 w 102"/>
                <a:gd name="T27" fmla="*/ 54 h 97"/>
                <a:gd name="T28" fmla="*/ 45 w 102"/>
                <a:gd name="T29" fmla="*/ 48 h 97"/>
                <a:gd name="T30" fmla="*/ 51 w 102"/>
                <a:gd name="T31" fmla="*/ 42 h 97"/>
                <a:gd name="T32" fmla="*/ 57 w 102"/>
                <a:gd name="T33" fmla="*/ 48 h 97"/>
                <a:gd name="T34" fmla="*/ 51 w 102"/>
                <a:gd name="T35" fmla="*/ 54 h 97"/>
                <a:gd name="T36" fmla="*/ 76 w 102"/>
                <a:gd name="T37" fmla="*/ 54 h 97"/>
                <a:gd name="T38" fmla="*/ 70 w 102"/>
                <a:gd name="T39" fmla="*/ 48 h 97"/>
                <a:gd name="T40" fmla="*/ 76 w 102"/>
                <a:gd name="T41" fmla="*/ 42 h 97"/>
                <a:gd name="T42" fmla="*/ 82 w 102"/>
                <a:gd name="T43" fmla="*/ 48 h 97"/>
                <a:gd name="T44" fmla="*/ 76 w 102"/>
                <a:gd name="T45" fmla="*/ 5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7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6"/>
                    <a:pt x="48" y="76"/>
                    <a:pt x="51" y="76"/>
                  </a:cubicBezTo>
                  <a:cubicBezTo>
                    <a:pt x="79" y="76"/>
                    <a:pt x="102" y="59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4"/>
                  </a:moveTo>
                  <a:cubicBezTo>
                    <a:pt x="23" y="54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4"/>
                    <a:pt x="26" y="54"/>
                  </a:cubicBezTo>
                  <a:close/>
                  <a:moveTo>
                    <a:pt x="51" y="54"/>
                  </a:moveTo>
                  <a:cubicBezTo>
                    <a:pt x="48" y="54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4"/>
                    <a:pt x="51" y="54"/>
                  </a:cubicBezTo>
                  <a:close/>
                  <a:moveTo>
                    <a:pt x="76" y="54"/>
                  </a:moveTo>
                  <a:cubicBezTo>
                    <a:pt x="73" y="54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4"/>
                    <a:pt x="76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181"/>
            <p:cNvSpPr>
              <a:spLocks noEditPoints="1"/>
            </p:cNvSpPr>
            <p:nvPr/>
          </p:nvSpPr>
          <p:spPr bwMode="auto">
            <a:xfrm>
              <a:off x="9172557" y="2920092"/>
              <a:ext cx="275496" cy="308081"/>
            </a:xfrm>
            <a:custGeom>
              <a:avLst/>
              <a:gdLst>
                <a:gd name="T0" fmla="*/ 4 w 157"/>
                <a:gd name="T1" fmla="*/ 140 h 176"/>
                <a:gd name="T2" fmla="*/ 12 w 157"/>
                <a:gd name="T3" fmla="*/ 140 h 176"/>
                <a:gd name="T4" fmla="*/ 63 w 157"/>
                <a:gd name="T5" fmla="*/ 173 h 176"/>
                <a:gd name="T6" fmla="*/ 67 w 157"/>
                <a:gd name="T7" fmla="*/ 176 h 176"/>
                <a:gd name="T8" fmla="*/ 91 w 157"/>
                <a:gd name="T9" fmla="*/ 176 h 176"/>
                <a:gd name="T10" fmla="*/ 96 w 157"/>
                <a:gd name="T11" fmla="*/ 171 h 176"/>
                <a:gd name="T12" fmla="*/ 96 w 157"/>
                <a:gd name="T13" fmla="*/ 166 h 176"/>
                <a:gd name="T14" fmla="*/ 91 w 157"/>
                <a:gd name="T15" fmla="*/ 160 h 176"/>
                <a:gd name="T16" fmla="*/ 67 w 157"/>
                <a:gd name="T17" fmla="*/ 160 h 176"/>
                <a:gd name="T18" fmla="*/ 62 w 157"/>
                <a:gd name="T19" fmla="*/ 165 h 176"/>
                <a:gd name="T20" fmla="*/ 20 w 157"/>
                <a:gd name="T21" fmla="*/ 140 h 176"/>
                <a:gd name="T22" fmla="*/ 31 w 157"/>
                <a:gd name="T23" fmla="*/ 140 h 176"/>
                <a:gd name="T24" fmla="*/ 35 w 157"/>
                <a:gd name="T25" fmla="*/ 136 h 176"/>
                <a:gd name="T26" fmla="*/ 35 w 157"/>
                <a:gd name="T27" fmla="*/ 81 h 176"/>
                <a:gd name="T28" fmla="*/ 31 w 157"/>
                <a:gd name="T29" fmla="*/ 77 h 176"/>
                <a:gd name="T30" fmla="*/ 16 w 157"/>
                <a:gd name="T31" fmla="*/ 77 h 176"/>
                <a:gd name="T32" fmla="*/ 79 w 157"/>
                <a:gd name="T33" fmla="*/ 15 h 176"/>
                <a:gd name="T34" fmla="*/ 141 w 157"/>
                <a:gd name="T35" fmla="*/ 77 h 176"/>
                <a:gd name="T36" fmla="*/ 126 w 157"/>
                <a:gd name="T37" fmla="*/ 77 h 176"/>
                <a:gd name="T38" fmla="*/ 122 w 157"/>
                <a:gd name="T39" fmla="*/ 81 h 176"/>
                <a:gd name="T40" fmla="*/ 122 w 157"/>
                <a:gd name="T41" fmla="*/ 136 h 176"/>
                <a:gd name="T42" fmla="*/ 126 w 157"/>
                <a:gd name="T43" fmla="*/ 140 h 176"/>
                <a:gd name="T44" fmla="*/ 153 w 157"/>
                <a:gd name="T45" fmla="*/ 140 h 176"/>
                <a:gd name="T46" fmla="*/ 157 w 157"/>
                <a:gd name="T47" fmla="*/ 136 h 176"/>
                <a:gd name="T48" fmla="*/ 157 w 157"/>
                <a:gd name="T49" fmla="*/ 81 h 176"/>
                <a:gd name="T50" fmla="*/ 156 w 157"/>
                <a:gd name="T51" fmla="*/ 78 h 176"/>
                <a:gd name="T52" fmla="*/ 79 w 157"/>
                <a:gd name="T53" fmla="*/ 0 h 176"/>
                <a:gd name="T54" fmla="*/ 1 w 157"/>
                <a:gd name="T55" fmla="*/ 78 h 176"/>
                <a:gd name="T56" fmla="*/ 0 w 157"/>
                <a:gd name="T57" fmla="*/ 81 h 176"/>
                <a:gd name="T58" fmla="*/ 0 w 157"/>
                <a:gd name="T59" fmla="*/ 136 h 176"/>
                <a:gd name="T60" fmla="*/ 4 w 157"/>
                <a:gd name="T61" fmla="*/ 140 h 176"/>
                <a:gd name="T62" fmla="*/ 4 w 157"/>
                <a:gd name="T63" fmla="*/ 140 h 176"/>
                <a:gd name="T64" fmla="*/ 4 w 157"/>
                <a:gd name="T65" fmla="*/ 14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" h="176">
                  <a:moveTo>
                    <a:pt x="4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0" y="169"/>
                    <a:pt x="40" y="174"/>
                    <a:pt x="63" y="173"/>
                  </a:cubicBezTo>
                  <a:cubicBezTo>
                    <a:pt x="64" y="175"/>
                    <a:pt x="65" y="176"/>
                    <a:pt x="67" y="176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94" y="176"/>
                    <a:pt x="96" y="174"/>
                    <a:pt x="96" y="171"/>
                  </a:cubicBezTo>
                  <a:cubicBezTo>
                    <a:pt x="96" y="166"/>
                    <a:pt x="96" y="166"/>
                    <a:pt x="96" y="166"/>
                  </a:cubicBezTo>
                  <a:cubicBezTo>
                    <a:pt x="96" y="163"/>
                    <a:pt x="94" y="160"/>
                    <a:pt x="91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60"/>
                    <a:pt x="63" y="162"/>
                    <a:pt x="62" y="165"/>
                  </a:cubicBezTo>
                  <a:cubicBezTo>
                    <a:pt x="44" y="166"/>
                    <a:pt x="20" y="163"/>
                    <a:pt x="20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3" y="140"/>
                    <a:pt x="35" y="138"/>
                    <a:pt x="35" y="136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79"/>
                    <a:pt x="33" y="77"/>
                    <a:pt x="31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8" y="43"/>
                    <a:pt x="46" y="15"/>
                    <a:pt x="79" y="15"/>
                  </a:cubicBezTo>
                  <a:cubicBezTo>
                    <a:pt x="111" y="15"/>
                    <a:pt x="139" y="43"/>
                    <a:pt x="141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4" y="77"/>
                    <a:pt x="122" y="79"/>
                    <a:pt x="122" y="81"/>
                  </a:cubicBezTo>
                  <a:cubicBezTo>
                    <a:pt x="122" y="136"/>
                    <a:pt x="122" y="136"/>
                    <a:pt x="122" y="136"/>
                  </a:cubicBezTo>
                  <a:cubicBezTo>
                    <a:pt x="122" y="138"/>
                    <a:pt x="124" y="140"/>
                    <a:pt x="126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5" y="140"/>
                    <a:pt x="157" y="138"/>
                    <a:pt x="157" y="136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0"/>
                    <a:pt x="157" y="79"/>
                    <a:pt x="156" y="78"/>
                  </a:cubicBezTo>
                  <a:cubicBezTo>
                    <a:pt x="155" y="36"/>
                    <a:pt x="120" y="0"/>
                    <a:pt x="79" y="0"/>
                  </a:cubicBezTo>
                  <a:cubicBezTo>
                    <a:pt x="38" y="0"/>
                    <a:pt x="3" y="36"/>
                    <a:pt x="1" y="78"/>
                  </a:cubicBezTo>
                  <a:cubicBezTo>
                    <a:pt x="0" y="78"/>
                    <a:pt x="0" y="80"/>
                    <a:pt x="0" y="81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2" y="140"/>
                    <a:pt x="4" y="140"/>
                  </a:cubicBezTo>
                  <a:close/>
                  <a:moveTo>
                    <a:pt x="4" y="140"/>
                  </a:moveTo>
                  <a:cubicBezTo>
                    <a:pt x="4" y="140"/>
                    <a:pt x="4" y="140"/>
                    <a:pt x="4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182"/>
            <p:cNvSpPr>
              <a:spLocks noEditPoints="1"/>
            </p:cNvSpPr>
            <p:nvPr/>
          </p:nvSpPr>
          <p:spPr bwMode="auto">
            <a:xfrm>
              <a:off x="6278369" y="3306675"/>
              <a:ext cx="276977" cy="306600"/>
            </a:xfrm>
            <a:custGeom>
              <a:avLst/>
              <a:gdLst>
                <a:gd name="T0" fmla="*/ 5 w 158"/>
                <a:gd name="T1" fmla="*/ 140 h 175"/>
                <a:gd name="T2" fmla="*/ 12 w 158"/>
                <a:gd name="T3" fmla="*/ 140 h 175"/>
                <a:gd name="T4" fmla="*/ 63 w 158"/>
                <a:gd name="T5" fmla="*/ 173 h 175"/>
                <a:gd name="T6" fmla="*/ 68 w 158"/>
                <a:gd name="T7" fmla="*/ 175 h 175"/>
                <a:gd name="T8" fmla="*/ 91 w 158"/>
                <a:gd name="T9" fmla="*/ 175 h 175"/>
                <a:gd name="T10" fmla="*/ 97 w 158"/>
                <a:gd name="T11" fmla="*/ 170 h 175"/>
                <a:gd name="T12" fmla="*/ 97 w 158"/>
                <a:gd name="T13" fmla="*/ 165 h 175"/>
                <a:gd name="T14" fmla="*/ 91 w 158"/>
                <a:gd name="T15" fmla="*/ 160 h 175"/>
                <a:gd name="T16" fmla="*/ 68 w 158"/>
                <a:gd name="T17" fmla="*/ 160 h 175"/>
                <a:gd name="T18" fmla="*/ 63 w 158"/>
                <a:gd name="T19" fmla="*/ 164 h 175"/>
                <a:gd name="T20" fmla="*/ 21 w 158"/>
                <a:gd name="T21" fmla="*/ 140 h 175"/>
                <a:gd name="T22" fmla="*/ 31 w 158"/>
                <a:gd name="T23" fmla="*/ 140 h 175"/>
                <a:gd name="T24" fmla="*/ 36 w 158"/>
                <a:gd name="T25" fmla="*/ 135 h 175"/>
                <a:gd name="T26" fmla="*/ 36 w 158"/>
                <a:gd name="T27" fmla="*/ 81 h 175"/>
                <a:gd name="T28" fmla="*/ 31 w 158"/>
                <a:gd name="T29" fmla="*/ 76 h 175"/>
                <a:gd name="T30" fmla="*/ 17 w 158"/>
                <a:gd name="T31" fmla="*/ 76 h 175"/>
                <a:gd name="T32" fmla="*/ 79 w 158"/>
                <a:gd name="T33" fmla="*/ 15 h 175"/>
                <a:gd name="T34" fmla="*/ 142 w 158"/>
                <a:gd name="T35" fmla="*/ 76 h 175"/>
                <a:gd name="T36" fmla="*/ 127 w 158"/>
                <a:gd name="T37" fmla="*/ 76 h 175"/>
                <a:gd name="T38" fmla="*/ 122 w 158"/>
                <a:gd name="T39" fmla="*/ 81 h 175"/>
                <a:gd name="T40" fmla="*/ 122 w 158"/>
                <a:gd name="T41" fmla="*/ 135 h 175"/>
                <a:gd name="T42" fmla="*/ 127 w 158"/>
                <a:gd name="T43" fmla="*/ 140 h 175"/>
                <a:gd name="T44" fmla="*/ 153 w 158"/>
                <a:gd name="T45" fmla="*/ 140 h 175"/>
                <a:gd name="T46" fmla="*/ 158 w 158"/>
                <a:gd name="T47" fmla="*/ 135 h 175"/>
                <a:gd name="T48" fmla="*/ 158 w 158"/>
                <a:gd name="T49" fmla="*/ 81 h 175"/>
                <a:gd name="T50" fmla="*/ 157 w 158"/>
                <a:gd name="T51" fmla="*/ 78 h 175"/>
                <a:gd name="T52" fmla="*/ 79 w 158"/>
                <a:gd name="T53" fmla="*/ 0 h 175"/>
                <a:gd name="T54" fmla="*/ 2 w 158"/>
                <a:gd name="T55" fmla="*/ 77 h 175"/>
                <a:gd name="T56" fmla="*/ 0 w 158"/>
                <a:gd name="T57" fmla="*/ 81 h 175"/>
                <a:gd name="T58" fmla="*/ 0 w 158"/>
                <a:gd name="T59" fmla="*/ 135 h 175"/>
                <a:gd name="T60" fmla="*/ 5 w 158"/>
                <a:gd name="T61" fmla="*/ 140 h 175"/>
                <a:gd name="T62" fmla="*/ 5 w 158"/>
                <a:gd name="T63" fmla="*/ 140 h 175"/>
                <a:gd name="T64" fmla="*/ 5 w 158"/>
                <a:gd name="T65" fmla="*/ 14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175">
                  <a:moveTo>
                    <a:pt x="5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1" y="168"/>
                    <a:pt x="40" y="174"/>
                    <a:pt x="63" y="173"/>
                  </a:cubicBezTo>
                  <a:cubicBezTo>
                    <a:pt x="64" y="174"/>
                    <a:pt x="66" y="175"/>
                    <a:pt x="68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4" y="175"/>
                    <a:pt x="97" y="173"/>
                    <a:pt x="97" y="170"/>
                  </a:cubicBezTo>
                  <a:cubicBezTo>
                    <a:pt x="97" y="165"/>
                    <a:pt x="97" y="165"/>
                    <a:pt x="97" y="165"/>
                  </a:cubicBezTo>
                  <a:cubicBezTo>
                    <a:pt x="97" y="162"/>
                    <a:pt x="94" y="160"/>
                    <a:pt x="91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65" y="160"/>
                    <a:pt x="63" y="162"/>
                    <a:pt x="63" y="164"/>
                  </a:cubicBezTo>
                  <a:cubicBezTo>
                    <a:pt x="44" y="165"/>
                    <a:pt x="20" y="162"/>
                    <a:pt x="2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4" y="140"/>
                    <a:pt x="36" y="138"/>
                    <a:pt x="36" y="135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78"/>
                    <a:pt x="34" y="76"/>
                    <a:pt x="31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9" y="43"/>
                    <a:pt x="47" y="15"/>
                    <a:pt x="79" y="15"/>
                  </a:cubicBezTo>
                  <a:cubicBezTo>
                    <a:pt x="112" y="15"/>
                    <a:pt x="140" y="43"/>
                    <a:pt x="142" y="76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4" y="76"/>
                    <a:pt x="122" y="78"/>
                    <a:pt x="122" y="81"/>
                  </a:cubicBezTo>
                  <a:cubicBezTo>
                    <a:pt x="122" y="135"/>
                    <a:pt x="122" y="135"/>
                    <a:pt x="122" y="135"/>
                  </a:cubicBezTo>
                  <a:cubicBezTo>
                    <a:pt x="122" y="138"/>
                    <a:pt x="124" y="140"/>
                    <a:pt x="127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6" y="140"/>
                    <a:pt x="158" y="138"/>
                    <a:pt x="158" y="135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7" y="79"/>
                    <a:pt x="157" y="78"/>
                  </a:cubicBezTo>
                  <a:cubicBezTo>
                    <a:pt x="156" y="35"/>
                    <a:pt x="121" y="0"/>
                    <a:pt x="79" y="0"/>
                  </a:cubicBezTo>
                  <a:cubicBezTo>
                    <a:pt x="38" y="0"/>
                    <a:pt x="3" y="35"/>
                    <a:pt x="2" y="77"/>
                  </a:cubicBezTo>
                  <a:cubicBezTo>
                    <a:pt x="1" y="78"/>
                    <a:pt x="0" y="79"/>
                    <a:pt x="0" y="8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8"/>
                    <a:pt x="2" y="140"/>
                    <a:pt x="5" y="140"/>
                  </a:cubicBezTo>
                  <a:close/>
                  <a:moveTo>
                    <a:pt x="5" y="140"/>
                  </a:moveTo>
                  <a:cubicBezTo>
                    <a:pt x="5" y="140"/>
                    <a:pt x="5" y="140"/>
                    <a:pt x="5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183"/>
            <p:cNvSpPr>
              <a:spLocks noEditPoints="1"/>
            </p:cNvSpPr>
            <p:nvPr/>
          </p:nvSpPr>
          <p:spPr bwMode="auto">
            <a:xfrm>
              <a:off x="9125900" y="2583869"/>
              <a:ext cx="262165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6 w 150"/>
                <a:gd name="T23" fmla="*/ 68 h 126"/>
                <a:gd name="T24" fmla="*/ 67 w 150"/>
                <a:gd name="T25" fmla="*/ 68 h 126"/>
                <a:gd name="T26" fmla="*/ 39 w 150"/>
                <a:gd name="T27" fmla="*/ 96 h 126"/>
                <a:gd name="T28" fmla="*/ 39 w 150"/>
                <a:gd name="T29" fmla="*/ 119 h 126"/>
                <a:gd name="T30" fmla="*/ 39 w 150"/>
                <a:gd name="T31" fmla="*/ 119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4 w 150"/>
                <a:gd name="T39" fmla="*/ 119 h 126"/>
                <a:gd name="T40" fmla="*/ 114 w 150"/>
                <a:gd name="T41" fmla="*/ 119 h 126"/>
                <a:gd name="T42" fmla="*/ 114 w 150"/>
                <a:gd name="T43" fmla="*/ 96 h 126"/>
                <a:gd name="T44" fmla="*/ 86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4 h 126"/>
                <a:gd name="T52" fmla="*/ 119 w 150"/>
                <a:gd name="T53" fmla="*/ 96 h 126"/>
                <a:gd name="T54" fmla="*/ 119 w 150"/>
                <a:gd name="T55" fmla="*/ 103 h 126"/>
                <a:gd name="T56" fmla="*/ 148 w 150"/>
                <a:gd name="T57" fmla="*/ 97 h 126"/>
                <a:gd name="T58" fmla="*/ 150 w 150"/>
                <a:gd name="T59" fmla="*/ 96 h 126"/>
                <a:gd name="T60" fmla="*/ 150 w 150"/>
                <a:gd name="T61" fmla="*/ 96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3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4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6 h 126"/>
                <a:gd name="T92" fmla="*/ 0 w 150"/>
                <a:gd name="T93" fmla="*/ 97 h 126"/>
                <a:gd name="T94" fmla="*/ 2 w 150"/>
                <a:gd name="T95" fmla="*/ 97 h 126"/>
                <a:gd name="T96" fmla="*/ 34 w 150"/>
                <a:gd name="T97" fmla="*/ 103 h 126"/>
                <a:gd name="T98" fmla="*/ 34 w 150"/>
                <a:gd name="T99" fmla="*/ 96 h 126"/>
                <a:gd name="T100" fmla="*/ 57 w 150"/>
                <a:gd name="T101" fmla="*/ 64 h 126"/>
                <a:gd name="T102" fmla="*/ 57 w 150"/>
                <a:gd name="T103" fmla="*/ 64 h 126"/>
                <a:gd name="T104" fmla="*/ 57 w 150"/>
                <a:gd name="T105" fmla="*/ 6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8" y="26"/>
                    <a:pt x="102" y="33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6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6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14" y="81"/>
                    <a:pt x="101" y="68"/>
                    <a:pt x="86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4"/>
                  </a:cubicBezTo>
                  <a:cubicBezTo>
                    <a:pt x="109" y="68"/>
                    <a:pt x="119" y="81"/>
                    <a:pt x="119" y="96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7"/>
                    <a:pt x="60" y="23"/>
                  </a:cubicBezTo>
                  <a:cubicBezTo>
                    <a:pt x="60" y="23"/>
                    <a:pt x="60" y="22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6" y="0"/>
                    <a:pt x="16" y="10"/>
                    <a:pt x="16" y="22"/>
                  </a:cubicBezTo>
                  <a:cubicBezTo>
                    <a:pt x="16" y="34"/>
                    <a:pt x="26" y="44"/>
                    <a:pt x="38" y="44"/>
                  </a:cubicBezTo>
                  <a:close/>
                  <a:moveTo>
                    <a:pt x="57" y="64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14" y="101"/>
                    <a:pt x="24" y="103"/>
                    <a:pt x="34" y="10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81"/>
                    <a:pt x="44" y="68"/>
                    <a:pt x="57" y="64"/>
                  </a:cubicBezTo>
                  <a:close/>
                  <a:moveTo>
                    <a:pt x="57" y="64"/>
                  </a:moveTo>
                  <a:cubicBezTo>
                    <a:pt x="57" y="64"/>
                    <a:pt x="57" y="64"/>
                    <a:pt x="57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Freeform 184"/>
            <p:cNvSpPr>
              <a:spLocks noEditPoints="1"/>
            </p:cNvSpPr>
            <p:nvPr/>
          </p:nvSpPr>
          <p:spPr bwMode="auto">
            <a:xfrm>
              <a:off x="7955783" y="2746796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2" y="44"/>
                  </a:cubicBezTo>
                  <a:cubicBezTo>
                    <a:pt x="125" y="44"/>
                    <a:pt x="134" y="34"/>
                    <a:pt x="134" y="22"/>
                  </a:cubicBezTo>
                  <a:cubicBezTo>
                    <a:pt x="134" y="10"/>
                    <a:pt x="125" y="0"/>
                    <a:pt x="112" y="0"/>
                  </a:cubicBezTo>
                  <a:cubicBezTo>
                    <a:pt x="100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185"/>
            <p:cNvSpPr>
              <a:spLocks noEditPoints="1"/>
            </p:cNvSpPr>
            <p:nvPr/>
          </p:nvSpPr>
          <p:spPr bwMode="auto">
            <a:xfrm>
              <a:off x="7892834" y="1860322"/>
              <a:ext cx="262906" cy="220693"/>
            </a:xfrm>
            <a:custGeom>
              <a:avLst/>
              <a:gdLst>
                <a:gd name="T0" fmla="*/ 90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0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6 w 150"/>
                <a:gd name="T25" fmla="*/ 68 h 126"/>
                <a:gd name="T26" fmla="*/ 38 w 150"/>
                <a:gd name="T27" fmla="*/ 97 h 126"/>
                <a:gd name="T28" fmla="*/ 38 w 150"/>
                <a:gd name="T29" fmla="*/ 119 h 126"/>
                <a:gd name="T30" fmla="*/ 38 w 150"/>
                <a:gd name="T31" fmla="*/ 120 h 126"/>
                <a:gd name="T32" fmla="*/ 40 w 150"/>
                <a:gd name="T33" fmla="*/ 120 h 126"/>
                <a:gd name="T34" fmla="*/ 78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3 w 150"/>
                <a:gd name="T41" fmla="*/ 119 h 126"/>
                <a:gd name="T42" fmla="*/ 113 w 150"/>
                <a:gd name="T43" fmla="*/ 97 h 126"/>
                <a:gd name="T44" fmla="*/ 85 w 150"/>
                <a:gd name="T45" fmla="*/ 68 h 126"/>
                <a:gd name="T46" fmla="*/ 121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8 w 150"/>
                <a:gd name="T53" fmla="*/ 97 h 126"/>
                <a:gd name="T54" fmla="*/ 118 w 150"/>
                <a:gd name="T55" fmla="*/ 104 h 126"/>
                <a:gd name="T56" fmla="*/ 148 w 150"/>
                <a:gd name="T57" fmla="*/ 97 h 126"/>
                <a:gd name="T58" fmla="*/ 149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1 w 150"/>
                <a:gd name="T65" fmla="*/ 46 h 126"/>
                <a:gd name="T66" fmla="*/ 37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59 w 150"/>
                <a:gd name="T73" fmla="*/ 22 h 126"/>
                <a:gd name="T74" fmla="*/ 37 w 150"/>
                <a:gd name="T75" fmla="*/ 0 h 126"/>
                <a:gd name="T76" fmla="*/ 15 w 150"/>
                <a:gd name="T77" fmla="*/ 22 h 126"/>
                <a:gd name="T78" fmla="*/ 37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6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1 w 150"/>
                <a:gd name="T95" fmla="*/ 98 h 126"/>
                <a:gd name="T96" fmla="*/ 33 w 150"/>
                <a:gd name="T97" fmla="*/ 104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0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4"/>
                    <a:pt x="109" y="44"/>
                    <a:pt x="112" y="44"/>
                  </a:cubicBezTo>
                  <a:cubicBezTo>
                    <a:pt x="124" y="44"/>
                    <a:pt x="134" y="34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ubicBezTo>
                    <a:pt x="100" y="0"/>
                    <a:pt x="90" y="10"/>
                    <a:pt x="90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6" y="68"/>
                    <a:pt x="66" y="68"/>
                    <a:pt x="66" y="68"/>
                  </a:cubicBezTo>
                  <a:cubicBezTo>
                    <a:pt x="51" y="68"/>
                    <a:pt x="38" y="81"/>
                    <a:pt x="38" y="97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8" y="126"/>
                  </a:cubicBezTo>
                  <a:cubicBezTo>
                    <a:pt x="99" y="126"/>
                    <a:pt x="111" y="121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81"/>
                    <a:pt x="101" y="68"/>
                    <a:pt x="85" y="68"/>
                  </a:cubicBezTo>
                  <a:close/>
                  <a:moveTo>
                    <a:pt x="121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8" y="69"/>
                    <a:pt x="118" y="82"/>
                    <a:pt x="118" y="97"/>
                  </a:cubicBezTo>
                  <a:cubicBezTo>
                    <a:pt x="118" y="104"/>
                    <a:pt x="118" y="104"/>
                    <a:pt x="118" y="104"/>
                  </a:cubicBezTo>
                  <a:cubicBezTo>
                    <a:pt x="137" y="103"/>
                    <a:pt x="147" y="98"/>
                    <a:pt x="148" y="97"/>
                  </a:cubicBezTo>
                  <a:cubicBezTo>
                    <a:pt x="149" y="97"/>
                    <a:pt x="149" y="97"/>
                    <a:pt x="149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1" y="46"/>
                  </a:cubicBezTo>
                  <a:close/>
                  <a:moveTo>
                    <a:pt x="37" y="44"/>
                  </a:moveTo>
                  <a:cubicBezTo>
                    <a:pt x="41" y="44"/>
                    <a:pt x="45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59" y="23"/>
                    <a:pt x="59" y="23"/>
                    <a:pt x="59" y="22"/>
                  </a:cubicBezTo>
                  <a:cubicBezTo>
                    <a:pt x="59" y="10"/>
                    <a:pt x="49" y="0"/>
                    <a:pt x="37" y="0"/>
                  </a:cubicBezTo>
                  <a:cubicBezTo>
                    <a:pt x="25" y="0"/>
                    <a:pt x="15" y="10"/>
                    <a:pt x="15" y="22"/>
                  </a:cubicBezTo>
                  <a:cubicBezTo>
                    <a:pt x="15" y="34"/>
                    <a:pt x="25" y="44"/>
                    <a:pt x="37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7" y="46"/>
                    <a:pt x="46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2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1" y="98"/>
                    <a:pt x="1" y="98"/>
                  </a:cubicBezTo>
                  <a:cubicBezTo>
                    <a:pt x="13" y="101"/>
                    <a:pt x="24" y="103"/>
                    <a:pt x="33" y="104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2"/>
                    <a:pt x="43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186"/>
            <p:cNvSpPr>
              <a:spLocks noEditPoints="1"/>
            </p:cNvSpPr>
            <p:nvPr/>
          </p:nvSpPr>
          <p:spPr bwMode="auto">
            <a:xfrm>
              <a:off x="6596818" y="3054878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60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187"/>
            <p:cNvSpPr>
              <a:spLocks noEditPoints="1"/>
            </p:cNvSpPr>
            <p:nvPr/>
          </p:nvSpPr>
          <p:spPr bwMode="auto">
            <a:xfrm>
              <a:off x="8623046" y="1809962"/>
              <a:ext cx="197735" cy="11182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1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6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2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5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5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8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1" y="17"/>
                  </a:cubicBezTo>
                  <a:cubicBezTo>
                    <a:pt x="78" y="6"/>
                    <a:pt x="62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5"/>
                    <a:pt x="0" y="16"/>
                    <a:pt x="0" y="17"/>
                  </a:cubicBezTo>
                  <a:cubicBezTo>
                    <a:pt x="0" y="17"/>
                    <a:pt x="1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6" y="12"/>
                    <a:pt x="56" y="12"/>
                    <a:pt x="56" y="12"/>
                  </a:cubicBezTo>
                  <a:cubicBezTo>
                    <a:pt x="58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6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2" y="35"/>
                    <a:pt x="92" y="35"/>
                    <a:pt x="92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5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5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8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188"/>
            <p:cNvSpPr>
              <a:spLocks noEditPoints="1"/>
            </p:cNvSpPr>
            <p:nvPr/>
          </p:nvSpPr>
          <p:spPr bwMode="auto">
            <a:xfrm>
              <a:off x="8580833" y="1853656"/>
              <a:ext cx="108865" cy="173296"/>
            </a:xfrm>
            <a:custGeom>
              <a:avLst/>
              <a:gdLst>
                <a:gd name="T0" fmla="*/ 61 w 62"/>
                <a:gd name="T1" fmla="*/ 43 h 99"/>
                <a:gd name="T2" fmla="*/ 18 w 62"/>
                <a:gd name="T3" fmla="*/ 0 h 99"/>
                <a:gd name="T4" fmla="*/ 16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8 h 99"/>
                <a:gd name="T12" fmla="*/ 28 w 62"/>
                <a:gd name="T13" fmla="*/ 99 h 99"/>
                <a:gd name="T14" fmla="*/ 28 w 62"/>
                <a:gd name="T15" fmla="*/ 99 h 99"/>
                <a:gd name="T16" fmla="*/ 29 w 62"/>
                <a:gd name="T17" fmla="*/ 98 h 99"/>
                <a:gd name="T18" fmla="*/ 61 w 62"/>
                <a:gd name="T19" fmla="*/ 46 h 99"/>
                <a:gd name="T20" fmla="*/ 61 w 62"/>
                <a:gd name="T21" fmla="*/ 43 h 99"/>
                <a:gd name="T22" fmla="*/ 48 w 62"/>
                <a:gd name="T23" fmla="*/ 46 h 99"/>
                <a:gd name="T24" fmla="*/ 26 w 62"/>
                <a:gd name="T25" fmla="*/ 83 h 99"/>
                <a:gd name="T26" fmla="*/ 17 w 62"/>
                <a:gd name="T27" fmla="*/ 70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6 h 99"/>
                <a:gd name="T36" fmla="*/ 48 w 62"/>
                <a:gd name="T37" fmla="*/ 46 h 99"/>
                <a:gd name="T38" fmla="*/ 48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5" y="13"/>
                    <a:pt x="0" y="28"/>
                    <a:pt x="0" y="44"/>
                  </a:cubicBezTo>
                  <a:cubicBezTo>
                    <a:pt x="0" y="65"/>
                    <a:pt x="9" y="85"/>
                    <a:pt x="26" y="98"/>
                  </a:cubicBezTo>
                  <a:cubicBezTo>
                    <a:pt x="27" y="98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8"/>
                    <a:pt x="29" y="98"/>
                    <a:pt x="29" y="98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2" y="45"/>
                    <a:pt x="61" y="44"/>
                    <a:pt x="61" y="43"/>
                  </a:cubicBezTo>
                  <a:close/>
                  <a:moveTo>
                    <a:pt x="48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79"/>
                    <a:pt x="19" y="75"/>
                    <a:pt x="17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2" y="30"/>
                    <a:pt x="14" y="24"/>
                  </a:cubicBezTo>
                  <a:cubicBezTo>
                    <a:pt x="15" y="21"/>
                    <a:pt x="16" y="18"/>
                    <a:pt x="18" y="16"/>
                  </a:cubicBezTo>
                  <a:lnTo>
                    <a:pt x="48" y="46"/>
                  </a:lnTo>
                  <a:close/>
                  <a:moveTo>
                    <a:pt x="48" y="46"/>
                  </a:moveTo>
                  <a:cubicBezTo>
                    <a:pt x="48" y="46"/>
                    <a:pt x="48" y="46"/>
                    <a:pt x="48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Freeform 189"/>
            <p:cNvSpPr>
              <a:spLocks noEditPoints="1"/>
            </p:cNvSpPr>
            <p:nvPr/>
          </p:nvSpPr>
          <p:spPr bwMode="auto">
            <a:xfrm>
              <a:off x="8647486" y="1939564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4 w 99"/>
                <a:gd name="T3" fmla="*/ 0 h 64"/>
                <a:gd name="T4" fmla="*/ 33 w 99"/>
                <a:gd name="T5" fmla="*/ 1 h 64"/>
                <a:gd name="T6" fmla="*/ 0 w 99"/>
                <a:gd name="T7" fmla="*/ 54 h 64"/>
                <a:gd name="T8" fmla="*/ 0 w 99"/>
                <a:gd name="T9" fmla="*/ 56 h 64"/>
                <a:gd name="T10" fmla="*/ 1 w 99"/>
                <a:gd name="T11" fmla="*/ 57 h 64"/>
                <a:gd name="T12" fmla="*/ 30 w 99"/>
                <a:gd name="T13" fmla="*/ 64 h 64"/>
                <a:gd name="T14" fmla="*/ 77 w 99"/>
                <a:gd name="T15" fmla="*/ 46 h 64"/>
                <a:gd name="T16" fmla="*/ 99 w 99"/>
                <a:gd name="T17" fmla="*/ 2 h 64"/>
                <a:gd name="T18" fmla="*/ 98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5"/>
                    <a:pt x="0" y="56"/>
                  </a:cubicBezTo>
                  <a:cubicBezTo>
                    <a:pt x="0" y="56"/>
                    <a:pt x="0" y="57"/>
                    <a:pt x="1" y="57"/>
                  </a:cubicBezTo>
                  <a:cubicBezTo>
                    <a:pt x="10" y="61"/>
                    <a:pt x="20" y="64"/>
                    <a:pt x="30" y="64"/>
                  </a:cubicBezTo>
                  <a:cubicBezTo>
                    <a:pt x="48" y="64"/>
                    <a:pt x="64" y="57"/>
                    <a:pt x="77" y="46"/>
                  </a:cubicBezTo>
                  <a:cubicBezTo>
                    <a:pt x="89" y="35"/>
                    <a:pt x="97" y="19"/>
                    <a:pt x="99" y="2"/>
                  </a:cubicBezTo>
                  <a:cubicBezTo>
                    <a:pt x="99" y="2"/>
                    <a:pt x="99" y="1"/>
                    <a:pt x="98" y="1"/>
                  </a:cubicBezTo>
                  <a:cubicBezTo>
                    <a:pt x="98" y="0"/>
                    <a:pt x="97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190"/>
            <p:cNvSpPr>
              <a:spLocks noEditPoints="1"/>
            </p:cNvSpPr>
            <p:nvPr/>
          </p:nvSpPr>
          <p:spPr bwMode="auto">
            <a:xfrm>
              <a:off x="9505818" y="3959867"/>
              <a:ext cx="197735" cy="11256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0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5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1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4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4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9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0" y="17"/>
                  </a:cubicBezTo>
                  <a:cubicBezTo>
                    <a:pt x="78" y="6"/>
                    <a:pt x="61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6"/>
                    <a:pt x="0" y="16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5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4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4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9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191"/>
            <p:cNvSpPr>
              <a:spLocks noEditPoints="1"/>
            </p:cNvSpPr>
            <p:nvPr/>
          </p:nvSpPr>
          <p:spPr bwMode="auto">
            <a:xfrm>
              <a:off x="9462124" y="4003561"/>
              <a:ext cx="108125" cy="174036"/>
            </a:xfrm>
            <a:custGeom>
              <a:avLst/>
              <a:gdLst>
                <a:gd name="T0" fmla="*/ 62 w 62"/>
                <a:gd name="T1" fmla="*/ 43 h 99"/>
                <a:gd name="T2" fmla="*/ 19 w 62"/>
                <a:gd name="T3" fmla="*/ 0 h 99"/>
                <a:gd name="T4" fmla="*/ 17 w 62"/>
                <a:gd name="T5" fmla="*/ 0 h 99"/>
                <a:gd name="T6" fmla="*/ 16 w 62"/>
                <a:gd name="T7" fmla="*/ 1 h 99"/>
                <a:gd name="T8" fmla="*/ 0 w 62"/>
                <a:gd name="T9" fmla="*/ 44 h 99"/>
                <a:gd name="T10" fmla="*/ 27 w 62"/>
                <a:gd name="T11" fmla="*/ 98 h 99"/>
                <a:gd name="T12" fmla="*/ 28 w 62"/>
                <a:gd name="T13" fmla="*/ 99 h 99"/>
                <a:gd name="T14" fmla="*/ 29 w 62"/>
                <a:gd name="T15" fmla="*/ 99 h 99"/>
                <a:gd name="T16" fmla="*/ 30 w 62"/>
                <a:gd name="T17" fmla="*/ 98 h 99"/>
                <a:gd name="T18" fmla="*/ 62 w 62"/>
                <a:gd name="T19" fmla="*/ 46 h 99"/>
                <a:gd name="T20" fmla="*/ 62 w 62"/>
                <a:gd name="T21" fmla="*/ 43 h 99"/>
                <a:gd name="T22" fmla="*/ 49 w 62"/>
                <a:gd name="T23" fmla="*/ 46 h 99"/>
                <a:gd name="T24" fmla="*/ 26 w 62"/>
                <a:gd name="T25" fmla="*/ 83 h 99"/>
                <a:gd name="T26" fmla="*/ 18 w 62"/>
                <a:gd name="T27" fmla="*/ 70 h 99"/>
                <a:gd name="T28" fmla="*/ 11 w 62"/>
                <a:gd name="T29" fmla="*/ 44 h 99"/>
                <a:gd name="T30" fmla="*/ 15 w 62"/>
                <a:gd name="T31" fmla="*/ 24 h 99"/>
                <a:gd name="T32" fmla="*/ 19 w 62"/>
                <a:gd name="T33" fmla="*/ 16 h 99"/>
                <a:gd name="T34" fmla="*/ 49 w 62"/>
                <a:gd name="T35" fmla="*/ 46 h 99"/>
                <a:gd name="T36" fmla="*/ 49 w 62"/>
                <a:gd name="T37" fmla="*/ 46 h 99"/>
                <a:gd name="T38" fmla="*/ 49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2" y="43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6" y="13"/>
                    <a:pt x="0" y="28"/>
                    <a:pt x="0" y="44"/>
                  </a:cubicBezTo>
                  <a:cubicBezTo>
                    <a:pt x="0" y="65"/>
                    <a:pt x="10" y="85"/>
                    <a:pt x="27" y="98"/>
                  </a:cubicBezTo>
                  <a:cubicBezTo>
                    <a:pt x="27" y="99"/>
                    <a:pt x="28" y="99"/>
                    <a:pt x="28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99"/>
                    <a:pt x="30" y="98"/>
                    <a:pt x="30" y="98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2" y="45"/>
                    <a:pt x="62" y="44"/>
                    <a:pt x="62" y="43"/>
                  </a:cubicBezTo>
                  <a:close/>
                  <a:moveTo>
                    <a:pt x="49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3" y="79"/>
                    <a:pt x="20" y="75"/>
                    <a:pt x="18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3" y="30"/>
                    <a:pt x="15" y="24"/>
                  </a:cubicBezTo>
                  <a:cubicBezTo>
                    <a:pt x="16" y="21"/>
                    <a:pt x="17" y="18"/>
                    <a:pt x="19" y="16"/>
                  </a:cubicBezTo>
                  <a:lnTo>
                    <a:pt x="49" y="46"/>
                  </a:lnTo>
                  <a:close/>
                  <a:moveTo>
                    <a:pt x="49" y="46"/>
                  </a:moveTo>
                  <a:cubicBezTo>
                    <a:pt x="49" y="46"/>
                    <a:pt x="49" y="46"/>
                    <a:pt x="4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192"/>
            <p:cNvSpPr>
              <a:spLocks noEditPoints="1"/>
            </p:cNvSpPr>
            <p:nvPr/>
          </p:nvSpPr>
          <p:spPr bwMode="auto">
            <a:xfrm>
              <a:off x="9528036" y="4089469"/>
              <a:ext cx="175518" cy="112568"/>
            </a:xfrm>
            <a:custGeom>
              <a:avLst/>
              <a:gdLst>
                <a:gd name="T0" fmla="*/ 98 w 100"/>
                <a:gd name="T1" fmla="*/ 0 h 64"/>
                <a:gd name="T2" fmla="*/ 35 w 100"/>
                <a:gd name="T3" fmla="*/ 0 h 64"/>
                <a:gd name="T4" fmla="*/ 33 w 100"/>
                <a:gd name="T5" fmla="*/ 1 h 64"/>
                <a:gd name="T6" fmla="*/ 1 w 100"/>
                <a:gd name="T7" fmla="*/ 54 h 64"/>
                <a:gd name="T8" fmla="*/ 1 w 100"/>
                <a:gd name="T9" fmla="*/ 56 h 64"/>
                <a:gd name="T10" fmla="*/ 2 w 100"/>
                <a:gd name="T11" fmla="*/ 57 h 64"/>
                <a:gd name="T12" fmla="*/ 31 w 100"/>
                <a:gd name="T13" fmla="*/ 64 h 64"/>
                <a:gd name="T14" fmla="*/ 77 w 100"/>
                <a:gd name="T15" fmla="*/ 46 h 64"/>
                <a:gd name="T16" fmla="*/ 100 w 100"/>
                <a:gd name="T17" fmla="*/ 2 h 64"/>
                <a:gd name="T18" fmla="*/ 99 w 100"/>
                <a:gd name="T19" fmla="*/ 1 h 64"/>
                <a:gd name="T20" fmla="*/ 98 w 100"/>
                <a:gd name="T21" fmla="*/ 0 h 64"/>
                <a:gd name="T22" fmla="*/ 98 w 100"/>
                <a:gd name="T23" fmla="*/ 0 h 64"/>
                <a:gd name="T24" fmla="*/ 98 w 100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64">
                  <a:moveTo>
                    <a:pt x="98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4" y="0"/>
                    <a:pt x="33" y="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4"/>
                    <a:pt x="0" y="55"/>
                    <a:pt x="1" y="56"/>
                  </a:cubicBezTo>
                  <a:cubicBezTo>
                    <a:pt x="1" y="56"/>
                    <a:pt x="1" y="57"/>
                    <a:pt x="2" y="57"/>
                  </a:cubicBezTo>
                  <a:cubicBezTo>
                    <a:pt x="11" y="61"/>
                    <a:pt x="21" y="64"/>
                    <a:pt x="31" y="64"/>
                  </a:cubicBezTo>
                  <a:cubicBezTo>
                    <a:pt x="48" y="64"/>
                    <a:pt x="65" y="57"/>
                    <a:pt x="77" y="46"/>
                  </a:cubicBezTo>
                  <a:cubicBezTo>
                    <a:pt x="90" y="35"/>
                    <a:pt x="98" y="19"/>
                    <a:pt x="100" y="2"/>
                  </a:cubicBezTo>
                  <a:cubicBezTo>
                    <a:pt x="100" y="2"/>
                    <a:pt x="100" y="1"/>
                    <a:pt x="99" y="1"/>
                  </a:cubicBezTo>
                  <a:cubicBezTo>
                    <a:pt x="99" y="0"/>
                    <a:pt x="98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193"/>
            <p:cNvSpPr>
              <a:spLocks noEditPoints="1"/>
            </p:cNvSpPr>
            <p:nvPr/>
          </p:nvSpPr>
          <p:spPr bwMode="auto">
            <a:xfrm>
              <a:off x="7812111" y="3454051"/>
              <a:ext cx="196254" cy="110346"/>
            </a:xfrm>
            <a:custGeom>
              <a:avLst/>
              <a:gdLst>
                <a:gd name="T0" fmla="*/ 45 w 112"/>
                <a:gd name="T1" fmla="*/ 63 h 63"/>
                <a:gd name="T2" fmla="*/ 47 w 112"/>
                <a:gd name="T3" fmla="*/ 63 h 63"/>
                <a:gd name="T4" fmla="*/ 110 w 112"/>
                <a:gd name="T5" fmla="*/ 63 h 63"/>
                <a:gd name="T6" fmla="*/ 112 w 112"/>
                <a:gd name="T7" fmla="*/ 63 h 63"/>
                <a:gd name="T8" fmla="*/ 112 w 112"/>
                <a:gd name="T9" fmla="*/ 61 h 63"/>
                <a:gd name="T10" fmla="*/ 90 w 112"/>
                <a:gd name="T11" fmla="*/ 17 h 63"/>
                <a:gd name="T12" fmla="*/ 44 w 112"/>
                <a:gd name="T13" fmla="*/ 0 h 63"/>
                <a:gd name="T14" fmla="*/ 0 w 112"/>
                <a:gd name="T15" fmla="*/ 15 h 63"/>
                <a:gd name="T16" fmla="*/ 0 w 112"/>
                <a:gd name="T17" fmla="*/ 16 h 63"/>
                <a:gd name="T18" fmla="*/ 0 w 112"/>
                <a:gd name="T19" fmla="*/ 18 h 63"/>
                <a:gd name="T20" fmla="*/ 45 w 112"/>
                <a:gd name="T21" fmla="*/ 63 h 63"/>
                <a:gd name="T22" fmla="*/ 37 w 112"/>
                <a:gd name="T23" fmla="*/ 39 h 63"/>
                <a:gd name="T24" fmla="*/ 55 w 112"/>
                <a:gd name="T25" fmla="*/ 12 h 63"/>
                <a:gd name="T26" fmla="*/ 61 w 112"/>
                <a:gd name="T27" fmla="*/ 13 h 63"/>
                <a:gd name="T28" fmla="*/ 41 w 112"/>
                <a:gd name="T29" fmla="*/ 43 h 63"/>
                <a:gd name="T30" fmla="*/ 37 w 112"/>
                <a:gd name="T31" fmla="*/ 39 h 63"/>
                <a:gd name="T32" fmla="*/ 44 w 112"/>
                <a:gd name="T33" fmla="*/ 11 h 63"/>
                <a:gd name="T34" fmla="*/ 45 w 112"/>
                <a:gd name="T35" fmla="*/ 11 h 63"/>
                <a:gd name="T36" fmla="*/ 30 w 112"/>
                <a:gd name="T37" fmla="*/ 33 h 63"/>
                <a:gd name="T38" fmla="*/ 26 w 112"/>
                <a:gd name="T39" fmla="*/ 28 h 63"/>
                <a:gd name="T40" fmla="*/ 38 w 112"/>
                <a:gd name="T41" fmla="*/ 11 h 63"/>
                <a:gd name="T42" fmla="*/ 44 w 112"/>
                <a:gd name="T43" fmla="*/ 11 h 63"/>
                <a:gd name="T44" fmla="*/ 25 w 112"/>
                <a:gd name="T45" fmla="*/ 13 h 63"/>
                <a:gd name="T46" fmla="*/ 20 w 112"/>
                <a:gd name="T47" fmla="*/ 22 h 63"/>
                <a:gd name="T48" fmla="*/ 16 w 112"/>
                <a:gd name="T49" fmla="*/ 18 h 63"/>
                <a:gd name="T50" fmla="*/ 24 w 112"/>
                <a:gd name="T51" fmla="*/ 14 h 63"/>
                <a:gd name="T52" fmla="*/ 25 w 112"/>
                <a:gd name="T53" fmla="*/ 13 h 63"/>
                <a:gd name="T54" fmla="*/ 79 w 112"/>
                <a:gd name="T55" fmla="*/ 52 h 63"/>
                <a:gd name="T56" fmla="*/ 91 w 112"/>
                <a:gd name="T57" fmla="*/ 35 h 63"/>
                <a:gd name="T58" fmla="*/ 93 w 112"/>
                <a:gd name="T59" fmla="*/ 38 h 63"/>
                <a:gd name="T60" fmla="*/ 84 w 112"/>
                <a:gd name="T61" fmla="*/ 52 h 63"/>
                <a:gd name="T62" fmla="*/ 79 w 112"/>
                <a:gd name="T63" fmla="*/ 52 h 63"/>
                <a:gd name="T64" fmla="*/ 94 w 112"/>
                <a:gd name="T65" fmla="*/ 52 h 63"/>
                <a:gd name="T66" fmla="*/ 97 w 112"/>
                <a:gd name="T67" fmla="*/ 47 h 63"/>
                <a:gd name="T68" fmla="*/ 99 w 112"/>
                <a:gd name="T69" fmla="*/ 52 h 63"/>
                <a:gd name="T70" fmla="*/ 94 w 112"/>
                <a:gd name="T71" fmla="*/ 52 h 63"/>
                <a:gd name="T72" fmla="*/ 62 w 112"/>
                <a:gd name="T73" fmla="*/ 52 h 63"/>
                <a:gd name="T74" fmla="*/ 81 w 112"/>
                <a:gd name="T75" fmla="*/ 24 h 63"/>
                <a:gd name="T76" fmla="*/ 83 w 112"/>
                <a:gd name="T77" fmla="*/ 26 h 63"/>
                <a:gd name="T78" fmla="*/ 85 w 112"/>
                <a:gd name="T79" fmla="*/ 28 h 63"/>
                <a:gd name="T80" fmla="*/ 69 w 112"/>
                <a:gd name="T81" fmla="*/ 52 h 63"/>
                <a:gd name="T82" fmla="*/ 62 w 112"/>
                <a:gd name="T83" fmla="*/ 52 h 63"/>
                <a:gd name="T84" fmla="*/ 52 w 112"/>
                <a:gd name="T85" fmla="*/ 52 h 63"/>
                <a:gd name="T86" fmla="*/ 50 w 112"/>
                <a:gd name="T87" fmla="*/ 52 h 63"/>
                <a:gd name="T88" fmla="*/ 47 w 112"/>
                <a:gd name="T89" fmla="*/ 49 h 63"/>
                <a:gd name="T90" fmla="*/ 69 w 112"/>
                <a:gd name="T91" fmla="*/ 16 h 63"/>
                <a:gd name="T92" fmla="*/ 74 w 112"/>
                <a:gd name="T93" fmla="*/ 19 h 63"/>
                <a:gd name="T94" fmla="*/ 52 w 112"/>
                <a:gd name="T95" fmla="*/ 52 h 63"/>
                <a:gd name="T96" fmla="*/ 52 w 112"/>
                <a:gd name="T97" fmla="*/ 52 h 63"/>
                <a:gd name="T98" fmla="*/ 52 w 112"/>
                <a:gd name="T9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63">
                  <a:moveTo>
                    <a:pt x="45" y="63"/>
                  </a:moveTo>
                  <a:cubicBezTo>
                    <a:pt x="46" y="63"/>
                    <a:pt x="46" y="63"/>
                    <a:pt x="47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1" y="63"/>
                    <a:pt x="111" y="63"/>
                    <a:pt x="112" y="63"/>
                  </a:cubicBezTo>
                  <a:cubicBezTo>
                    <a:pt x="112" y="62"/>
                    <a:pt x="112" y="62"/>
                    <a:pt x="112" y="61"/>
                  </a:cubicBezTo>
                  <a:cubicBezTo>
                    <a:pt x="110" y="44"/>
                    <a:pt x="102" y="28"/>
                    <a:pt x="90" y="17"/>
                  </a:cubicBezTo>
                  <a:cubicBezTo>
                    <a:pt x="77" y="6"/>
                    <a:pt x="61" y="0"/>
                    <a:pt x="44" y="0"/>
                  </a:cubicBezTo>
                  <a:cubicBezTo>
                    <a:pt x="28" y="0"/>
                    <a:pt x="13" y="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lnTo>
                    <a:pt x="45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59" y="13"/>
                    <a:pt x="61" y="13"/>
                  </a:cubicBezTo>
                  <a:cubicBezTo>
                    <a:pt x="41" y="43"/>
                    <a:pt x="41" y="43"/>
                    <a:pt x="41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4" y="11"/>
                    <a:pt x="45" y="11"/>
                    <a:pt x="45" y="1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5" y="13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4" y="14"/>
                    <a:pt x="25" y="14"/>
                    <a:pt x="25" y="13"/>
                  </a:cubicBezTo>
                  <a:close/>
                  <a:moveTo>
                    <a:pt x="79" y="52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2" y="37"/>
                    <a:pt x="93" y="38"/>
                  </a:cubicBezTo>
                  <a:cubicBezTo>
                    <a:pt x="84" y="52"/>
                    <a:pt x="84" y="52"/>
                    <a:pt x="84" y="52"/>
                  </a:cubicBezTo>
                  <a:lnTo>
                    <a:pt x="79" y="52"/>
                  </a:lnTo>
                  <a:close/>
                  <a:moveTo>
                    <a:pt x="94" y="52"/>
                  </a:moveTo>
                  <a:cubicBezTo>
                    <a:pt x="97" y="47"/>
                    <a:pt x="97" y="47"/>
                    <a:pt x="97" y="47"/>
                  </a:cubicBezTo>
                  <a:cubicBezTo>
                    <a:pt x="98" y="49"/>
                    <a:pt x="99" y="51"/>
                    <a:pt x="99" y="52"/>
                  </a:cubicBezTo>
                  <a:lnTo>
                    <a:pt x="94" y="52"/>
                  </a:lnTo>
                  <a:close/>
                  <a:moveTo>
                    <a:pt x="62" y="52"/>
                  </a:moveTo>
                  <a:cubicBezTo>
                    <a:pt x="81" y="24"/>
                    <a:pt x="81" y="24"/>
                    <a:pt x="81" y="24"/>
                  </a:cubicBezTo>
                  <a:cubicBezTo>
                    <a:pt x="82" y="25"/>
                    <a:pt x="82" y="25"/>
                    <a:pt x="83" y="26"/>
                  </a:cubicBezTo>
                  <a:cubicBezTo>
                    <a:pt x="84" y="27"/>
                    <a:pt x="84" y="27"/>
                    <a:pt x="85" y="28"/>
                  </a:cubicBezTo>
                  <a:cubicBezTo>
                    <a:pt x="69" y="52"/>
                    <a:pt x="69" y="52"/>
                    <a:pt x="69" y="52"/>
                  </a:cubicBezTo>
                  <a:lnTo>
                    <a:pt x="62" y="52"/>
                  </a:lnTo>
                  <a:close/>
                  <a:moveTo>
                    <a:pt x="52" y="52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71" y="17"/>
                    <a:pt x="72" y="18"/>
                    <a:pt x="74" y="19"/>
                  </a:cubicBezTo>
                  <a:lnTo>
                    <a:pt x="52" y="52"/>
                  </a:lnTo>
                  <a:close/>
                  <a:moveTo>
                    <a:pt x="52" y="52"/>
                  </a:moveTo>
                  <a:cubicBezTo>
                    <a:pt x="52" y="52"/>
                    <a:pt x="52" y="52"/>
                    <a:pt x="52" y="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Freeform 194"/>
            <p:cNvSpPr>
              <a:spLocks noEditPoints="1"/>
            </p:cNvSpPr>
            <p:nvPr/>
          </p:nvSpPr>
          <p:spPr bwMode="auto">
            <a:xfrm>
              <a:off x="7768417" y="3496264"/>
              <a:ext cx="108865" cy="173296"/>
            </a:xfrm>
            <a:custGeom>
              <a:avLst/>
              <a:gdLst>
                <a:gd name="T0" fmla="*/ 61 w 62"/>
                <a:gd name="T1" fmla="*/ 44 h 99"/>
                <a:gd name="T2" fmla="*/ 18 w 62"/>
                <a:gd name="T3" fmla="*/ 1 h 99"/>
                <a:gd name="T4" fmla="*/ 17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9 h 99"/>
                <a:gd name="T12" fmla="*/ 28 w 62"/>
                <a:gd name="T13" fmla="*/ 99 h 99"/>
                <a:gd name="T14" fmla="*/ 28 w 62"/>
                <a:gd name="T15" fmla="*/ 99 h 99"/>
                <a:gd name="T16" fmla="*/ 30 w 62"/>
                <a:gd name="T17" fmla="*/ 98 h 99"/>
                <a:gd name="T18" fmla="*/ 61 w 62"/>
                <a:gd name="T19" fmla="*/ 47 h 99"/>
                <a:gd name="T20" fmla="*/ 61 w 62"/>
                <a:gd name="T21" fmla="*/ 44 h 99"/>
                <a:gd name="T22" fmla="*/ 48 w 62"/>
                <a:gd name="T23" fmla="*/ 47 h 99"/>
                <a:gd name="T24" fmla="*/ 26 w 62"/>
                <a:gd name="T25" fmla="*/ 83 h 99"/>
                <a:gd name="T26" fmla="*/ 17 w 62"/>
                <a:gd name="T27" fmla="*/ 71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7 h 99"/>
                <a:gd name="T36" fmla="*/ 48 w 62"/>
                <a:gd name="T37" fmla="*/ 47 h 99"/>
                <a:gd name="T38" fmla="*/ 48 w 62"/>
                <a:gd name="T39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4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5" y="13"/>
                    <a:pt x="0" y="29"/>
                    <a:pt x="0" y="44"/>
                  </a:cubicBezTo>
                  <a:cubicBezTo>
                    <a:pt x="0" y="66"/>
                    <a:pt x="9" y="86"/>
                    <a:pt x="26" y="99"/>
                  </a:cubicBezTo>
                  <a:cubicBezTo>
                    <a:pt x="27" y="99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9" y="99"/>
                    <a:pt x="29" y="99"/>
                    <a:pt x="30" y="98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2" y="46"/>
                    <a:pt x="62" y="45"/>
                    <a:pt x="61" y="44"/>
                  </a:cubicBezTo>
                  <a:close/>
                  <a:moveTo>
                    <a:pt x="48" y="47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80"/>
                    <a:pt x="19" y="75"/>
                    <a:pt x="17" y="71"/>
                  </a:cubicBezTo>
                  <a:cubicBezTo>
                    <a:pt x="13" y="63"/>
                    <a:pt x="11" y="54"/>
                    <a:pt x="11" y="44"/>
                  </a:cubicBezTo>
                  <a:cubicBezTo>
                    <a:pt x="11" y="38"/>
                    <a:pt x="12" y="31"/>
                    <a:pt x="14" y="24"/>
                  </a:cubicBezTo>
                  <a:cubicBezTo>
                    <a:pt x="15" y="22"/>
                    <a:pt x="17" y="19"/>
                    <a:pt x="18" y="16"/>
                  </a:cubicBezTo>
                  <a:lnTo>
                    <a:pt x="48" y="47"/>
                  </a:lnTo>
                  <a:close/>
                  <a:moveTo>
                    <a:pt x="48" y="47"/>
                  </a:moveTo>
                  <a:cubicBezTo>
                    <a:pt x="48" y="47"/>
                    <a:pt x="48" y="47"/>
                    <a:pt x="48" y="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195"/>
            <p:cNvSpPr>
              <a:spLocks noEditPoints="1"/>
            </p:cNvSpPr>
            <p:nvPr/>
          </p:nvSpPr>
          <p:spPr bwMode="auto">
            <a:xfrm>
              <a:off x="7835069" y="3582171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5 w 99"/>
                <a:gd name="T3" fmla="*/ 0 h 64"/>
                <a:gd name="T4" fmla="*/ 33 w 99"/>
                <a:gd name="T5" fmla="*/ 2 h 64"/>
                <a:gd name="T6" fmla="*/ 0 w 99"/>
                <a:gd name="T7" fmla="*/ 55 h 64"/>
                <a:gd name="T8" fmla="*/ 0 w 99"/>
                <a:gd name="T9" fmla="*/ 56 h 64"/>
                <a:gd name="T10" fmla="*/ 1 w 99"/>
                <a:gd name="T11" fmla="*/ 58 h 64"/>
                <a:gd name="T12" fmla="*/ 31 w 99"/>
                <a:gd name="T13" fmla="*/ 64 h 64"/>
                <a:gd name="T14" fmla="*/ 77 w 99"/>
                <a:gd name="T15" fmla="*/ 47 h 64"/>
                <a:gd name="T16" fmla="*/ 99 w 99"/>
                <a:gd name="T17" fmla="*/ 3 h 64"/>
                <a:gd name="T18" fmla="*/ 99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1"/>
                    <a:pt x="33" y="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6"/>
                    <a:pt x="0" y="56"/>
                  </a:cubicBezTo>
                  <a:cubicBezTo>
                    <a:pt x="0" y="57"/>
                    <a:pt x="1" y="57"/>
                    <a:pt x="1" y="58"/>
                  </a:cubicBezTo>
                  <a:cubicBezTo>
                    <a:pt x="10" y="62"/>
                    <a:pt x="20" y="64"/>
                    <a:pt x="31" y="64"/>
                  </a:cubicBezTo>
                  <a:cubicBezTo>
                    <a:pt x="48" y="64"/>
                    <a:pt x="64" y="58"/>
                    <a:pt x="77" y="47"/>
                  </a:cubicBezTo>
                  <a:cubicBezTo>
                    <a:pt x="89" y="35"/>
                    <a:pt x="97" y="20"/>
                    <a:pt x="99" y="3"/>
                  </a:cubicBezTo>
                  <a:cubicBezTo>
                    <a:pt x="99" y="2"/>
                    <a:pt x="99" y="2"/>
                    <a:pt x="99" y="1"/>
                  </a:cubicBezTo>
                  <a:cubicBezTo>
                    <a:pt x="98" y="1"/>
                    <a:pt x="98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196"/>
            <p:cNvSpPr>
              <a:spLocks noEditPoints="1"/>
            </p:cNvSpPr>
            <p:nvPr/>
          </p:nvSpPr>
          <p:spPr bwMode="auto">
            <a:xfrm>
              <a:off x="8906689" y="2426125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9 h 46"/>
                <a:gd name="T24" fmla="*/ 95 w 102"/>
                <a:gd name="T25" fmla="*/ 10 h 46"/>
                <a:gd name="T26" fmla="*/ 91 w 102"/>
                <a:gd name="T27" fmla="*/ 16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4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7" y="29"/>
                  </a:cubicBezTo>
                  <a:cubicBezTo>
                    <a:pt x="67" y="31"/>
                    <a:pt x="68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5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9"/>
                  </a:cubicBezTo>
                  <a:cubicBezTo>
                    <a:pt x="97" y="8"/>
                    <a:pt x="96" y="9"/>
                    <a:pt x="95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4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197"/>
            <p:cNvSpPr>
              <a:spLocks noEditPoints="1"/>
            </p:cNvSpPr>
            <p:nvPr/>
          </p:nvSpPr>
          <p:spPr bwMode="auto">
            <a:xfrm>
              <a:off x="8911873" y="2537953"/>
              <a:ext cx="176999" cy="80723"/>
            </a:xfrm>
            <a:custGeom>
              <a:avLst/>
              <a:gdLst>
                <a:gd name="T0" fmla="*/ 99 w 101"/>
                <a:gd name="T1" fmla="*/ 4 h 46"/>
                <a:gd name="T2" fmla="*/ 92 w 101"/>
                <a:gd name="T3" fmla="*/ 0 h 46"/>
                <a:gd name="T4" fmla="*/ 84 w 101"/>
                <a:gd name="T5" fmla="*/ 5 h 46"/>
                <a:gd name="T6" fmla="*/ 49 w 101"/>
                <a:gd name="T7" fmla="*/ 28 h 46"/>
                <a:gd name="T8" fmla="*/ 27 w 101"/>
                <a:gd name="T9" fmla="*/ 20 h 46"/>
                <a:gd name="T10" fmla="*/ 32 w 101"/>
                <a:gd name="T11" fmla="*/ 20 h 46"/>
                <a:gd name="T12" fmla="*/ 35 w 101"/>
                <a:gd name="T13" fmla="*/ 16 h 46"/>
                <a:gd name="T14" fmla="*/ 33 w 101"/>
                <a:gd name="T15" fmla="*/ 12 h 46"/>
                <a:gd name="T16" fmla="*/ 6 w 101"/>
                <a:gd name="T17" fmla="*/ 0 h 46"/>
                <a:gd name="T18" fmla="*/ 2 w 101"/>
                <a:gd name="T19" fmla="*/ 1 h 46"/>
                <a:gd name="T20" fmla="*/ 0 w 101"/>
                <a:gd name="T21" fmla="*/ 4 h 46"/>
                <a:gd name="T22" fmla="*/ 0 w 101"/>
                <a:gd name="T23" fmla="*/ 34 h 46"/>
                <a:gd name="T24" fmla="*/ 3 w 101"/>
                <a:gd name="T25" fmla="*/ 37 h 46"/>
                <a:gd name="T26" fmla="*/ 7 w 101"/>
                <a:gd name="T27" fmla="*/ 36 h 46"/>
                <a:gd name="T28" fmla="*/ 11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8" y="1"/>
                    <a:pt x="95" y="0"/>
                    <a:pt x="92" y="0"/>
                  </a:cubicBezTo>
                  <a:cubicBezTo>
                    <a:pt x="88" y="0"/>
                    <a:pt x="85" y="2"/>
                    <a:pt x="84" y="5"/>
                  </a:cubicBezTo>
                  <a:cubicBezTo>
                    <a:pt x="78" y="19"/>
                    <a:pt x="65" y="28"/>
                    <a:pt x="49" y="28"/>
                  </a:cubicBezTo>
                  <a:cubicBezTo>
                    <a:pt x="41" y="28"/>
                    <a:pt x="33" y="25"/>
                    <a:pt x="27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5" y="18"/>
                    <a:pt x="35" y="16"/>
                  </a:cubicBezTo>
                  <a:cubicBezTo>
                    <a:pt x="35" y="15"/>
                    <a:pt x="34" y="13"/>
                    <a:pt x="33" y="1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7"/>
                    <a:pt x="3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21" y="40"/>
                    <a:pt x="34" y="46"/>
                    <a:pt x="49" y="46"/>
                  </a:cubicBezTo>
                  <a:cubicBezTo>
                    <a:pt x="72" y="46"/>
                    <a:pt x="92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198"/>
            <p:cNvSpPr>
              <a:spLocks noEditPoints="1"/>
            </p:cNvSpPr>
            <p:nvPr/>
          </p:nvSpPr>
          <p:spPr bwMode="auto">
            <a:xfrm>
              <a:off x="7556611" y="3248910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8 h 46"/>
                <a:gd name="T24" fmla="*/ 95 w 102"/>
                <a:gd name="T25" fmla="*/ 10 h 46"/>
                <a:gd name="T26" fmla="*/ 91 w 102"/>
                <a:gd name="T27" fmla="*/ 15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3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7"/>
                    <a:pt x="67" y="29"/>
                  </a:cubicBezTo>
                  <a:cubicBezTo>
                    <a:pt x="67" y="31"/>
                    <a:pt x="68" y="32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4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8"/>
                  </a:cubicBezTo>
                  <a:cubicBezTo>
                    <a:pt x="97" y="8"/>
                    <a:pt x="96" y="8"/>
                    <a:pt x="95" y="10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3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Freeform 199"/>
            <p:cNvSpPr>
              <a:spLocks noEditPoints="1"/>
            </p:cNvSpPr>
            <p:nvPr/>
          </p:nvSpPr>
          <p:spPr bwMode="auto">
            <a:xfrm>
              <a:off x="7561795" y="3359256"/>
              <a:ext cx="176999" cy="82204"/>
            </a:xfrm>
            <a:custGeom>
              <a:avLst/>
              <a:gdLst>
                <a:gd name="T0" fmla="*/ 99 w 101"/>
                <a:gd name="T1" fmla="*/ 5 h 47"/>
                <a:gd name="T2" fmla="*/ 92 w 101"/>
                <a:gd name="T3" fmla="*/ 1 h 47"/>
                <a:gd name="T4" fmla="*/ 84 w 101"/>
                <a:gd name="T5" fmla="*/ 6 h 47"/>
                <a:gd name="T6" fmla="*/ 49 w 101"/>
                <a:gd name="T7" fmla="*/ 29 h 47"/>
                <a:gd name="T8" fmla="*/ 27 w 101"/>
                <a:gd name="T9" fmla="*/ 21 h 47"/>
                <a:gd name="T10" fmla="*/ 32 w 101"/>
                <a:gd name="T11" fmla="*/ 20 h 47"/>
                <a:gd name="T12" fmla="*/ 35 w 101"/>
                <a:gd name="T13" fmla="*/ 17 h 47"/>
                <a:gd name="T14" fmla="*/ 33 w 101"/>
                <a:gd name="T15" fmla="*/ 13 h 47"/>
                <a:gd name="T16" fmla="*/ 6 w 101"/>
                <a:gd name="T17" fmla="*/ 1 h 47"/>
                <a:gd name="T18" fmla="*/ 2 w 101"/>
                <a:gd name="T19" fmla="*/ 1 h 47"/>
                <a:gd name="T20" fmla="*/ 0 w 101"/>
                <a:gd name="T21" fmla="*/ 4 h 47"/>
                <a:gd name="T22" fmla="*/ 0 w 101"/>
                <a:gd name="T23" fmla="*/ 34 h 47"/>
                <a:gd name="T24" fmla="*/ 3 w 101"/>
                <a:gd name="T25" fmla="*/ 38 h 47"/>
                <a:gd name="T26" fmla="*/ 7 w 101"/>
                <a:gd name="T27" fmla="*/ 36 h 47"/>
                <a:gd name="T28" fmla="*/ 11 w 101"/>
                <a:gd name="T29" fmla="*/ 31 h 47"/>
                <a:gd name="T30" fmla="*/ 49 w 101"/>
                <a:gd name="T31" fmla="*/ 47 h 47"/>
                <a:gd name="T32" fmla="*/ 100 w 101"/>
                <a:gd name="T33" fmla="*/ 13 h 47"/>
                <a:gd name="T34" fmla="*/ 99 w 101"/>
                <a:gd name="T35" fmla="*/ 5 h 47"/>
                <a:gd name="T36" fmla="*/ 99 w 101"/>
                <a:gd name="T37" fmla="*/ 5 h 47"/>
                <a:gd name="T38" fmla="*/ 99 w 101"/>
                <a:gd name="T39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7">
                  <a:moveTo>
                    <a:pt x="99" y="5"/>
                  </a:moveTo>
                  <a:cubicBezTo>
                    <a:pt x="98" y="2"/>
                    <a:pt x="95" y="1"/>
                    <a:pt x="92" y="1"/>
                  </a:cubicBezTo>
                  <a:cubicBezTo>
                    <a:pt x="88" y="1"/>
                    <a:pt x="85" y="3"/>
                    <a:pt x="84" y="6"/>
                  </a:cubicBezTo>
                  <a:cubicBezTo>
                    <a:pt x="78" y="20"/>
                    <a:pt x="65" y="29"/>
                    <a:pt x="49" y="29"/>
                  </a:cubicBezTo>
                  <a:cubicBezTo>
                    <a:pt x="41" y="29"/>
                    <a:pt x="33" y="26"/>
                    <a:pt x="27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20"/>
                    <a:pt x="35" y="19"/>
                    <a:pt x="35" y="17"/>
                  </a:cubicBezTo>
                  <a:cubicBezTo>
                    <a:pt x="35" y="15"/>
                    <a:pt x="34" y="14"/>
                    <a:pt x="33" y="1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1" y="37"/>
                    <a:pt x="3" y="38"/>
                  </a:cubicBezTo>
                  <a:cubicBezTo>
                    <a:pt x="4" y="38"/>
                    <a:pt x="6" y="38"/>
                    <a:pt x="7" y="36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21" y="41"/>
                    <a:pt x="34" y="47"/>
                    <a:pt x="49" y="47"/>
                  </a:cubicBezTo>
                  <a:cubicBezTo>
                    <a:pt x="72" y="47"/>
                    <a:pt x="92" y="33"/>
                    <a:pt x="100" y="13"/>
                  </a:cubicBezTo>
                  <a:cubicBezTo>
                    <a:pt x="101" y="10"/>
                    <a:pt x="101" y="7"/>
                    <a:pt x="99" y="5"/>
                  </a:cubicBezTo>
                  <a:close/>
                  <a:moveTo>
                    <a:pt x="99" y="5"/>
                  </a:moveTo>
                  <a:cubicBezTo>
                    <a:pt x="99" y="5"/>
                    <a:pt x="99" y="5"/>
                    <a:pt x="99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200"/>
            <p:cNvSpPr>
              <a:spLocks noEditPoints="1"/>
            </p:cNvSpPr>
            <p:nvPr/>
          </p:nvSpPr>
          <p:spPr bwMode="auto">
            <a:xfrm>
              <a:off x="8281639" y="2005475"/>
              <a:ext cx="176999" cy="80723"/>
            </a:xfrm>
            <a:custGeom>
              <a:avLst/>
              <a:gdLst>
                <a:gd name="T0" fmla="*/ 9 w 101"/>
                <a:gd name="T1" fmla="*/ 46 h 46"/>
                <a:gd name="T2" fmla="*/ 18 w 101"/>
                <a:gd name="T3" fmla="*/ 40 h 46"/>
                <a:gd name="T4" fmla="*/ 52 w 101"/>
                <a:gd name="T5" fmla="*/ 17 h 46"/>
                <a:gd name="T6" fmla="*/ 75 w 101"/>
                <a:gd name="T7" fmla="*/ 25 h 46"/>
                <a:gd name="T8" fmla="*/ 70 w 101"/>
                <a:gd name="T9" fmla="*/ 26 h 46"/>
                <a:gd name="T10" fmla="*/ 66 w 101"/>
                <a:gd name="T11" fmla="*/ 29 h 46"/>
                <a:gd name="T12" fmla="*/ 69 w 101"/>
                <a:gd name="T13" fmla="*/ 33 h 46"/>
                <a:gd name="T14" fmla="*/ 96 w 101"/>
                <a:gd name="T15" fmla="*/ 45 h 46"/>
                <a:gd name="T16" fmla="*/ 99 w 101"/>
                <a:gd name="T17" fmla="*/ 45 h 46"/>
                <a:gd name="T18" fmla="*/ 101 w 101"/>
                <a:gd name="T19" fmla="*/ 42 h 46"/>
                <a:gd name="T20" fmla="*/ 101 w 101"/>
                <a:gd name="T21" fmla="*/ 12 h 46"/>
                <a:gd name="T22" fmla="*/ 99 w 101"/>
                <a:gd name="T23" fmla="*/ 8 h 46"/>
                <a:gd name="T24" fmla="*/ 94 w 101"/>
                <a:gd name="T25" fmla="*/ 10 h 46"/>
                <a:gd name="T26" fmla="*/ 91 w 101"/>
                <a:gd name="T27" fmla="*/ 16 h 46"/>
                <a:gd name="T28" fmla="*/ 52 w 101"/>
                <a:gd name="T29" fmla="*/ 0 h 46"/>
                <a:gd name="T30" fmla="*/ 1 w 101"/>
                <a:gd name="T31" fmla="*/ 33 h 46"/>
                <a:gd name="T32" fmla="*/ 2 w 101"/>
                <a:gd name="T33" fmla="*/ 42 h 46"/>
                <a:gd name="T34" fmla="*/ 9 w 101"/>
                <a:gd name="T35" fmla="*/ 46 h 46"/>
                <a:gd name="T36" fmla="*/ 9 w 101"/>
                <a:gd name="T37" fmla="*/ 46 h 46"/>
                <a:gd name="T38" fmla="*/ 9 w 101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" y="46"/>
                  </a:moveTo>
                  <a:cubicBezTo>
                    <a:pt x="13" y="46"/>
                    <a:pt x="16" y="44"/>
                    <a:pt x="18" y="40"/>
                  </a:cubicBezTo>
                  <a:cubicBezTo>
                    <a:pt x="23" y="27"/>
                    <a:pt x="36" y="17"/>
                    <a:pt x="52" y="17"/>
                  </a:cubicBezTo>
                  <a:cubicBezTo>
                    <a:pt x="60" y="17"/>
                    <a:pt x="68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6" y="29"/>
                  </a:cubicBezTo>
                  <a:cubicBezTo>
                    <a:pt x="66" y="31"/>
                    <a:pt x="67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8" y="46"/>
                    <a:pt x="99" y="45"/>
                  </a:cubicBezTo>
                  <a:cubicBezTo>
                    <a:pt x="100" y="44"/>
                    <a:pt x="101" y="43"/>
                    <a:pt x="101" y="4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0"/>
                    <a:pt x="100" y="9"/>
                    <a:pt x="99" y="8"/>
                  </a:cubicBezTo>
                  <a:cubicBezTo>
                    <a:pt x="97" y="8"/>
                    <a:pt x="95" y="9"/>
                    <a:pt x="94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29" y="0"/>
                    <a:pt x="10" y="14"/>
                    <a:pt x="1" y="33"/>
                  </a:cubicBezTo>
                  <a:cubicBezTo>
                    <a:pt x="0" y="36"/>
                    <a:pt x="0" y="39"/>
                    <a:pt x="2" y="42"/>
                  </a:cubicBezTo>
                  <a:cubicBezTo>
                    <a:pt x="4" y="44"/>
                    <a:pt x="6" y="46"/>
                    <a:pt x="9" y="46"/>
                  </a:cubicBezTo>
                  <a:close/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201"/>
            <p:cNvSpPr>
              <a:spLocks noEditPoints="1"/>
            </p:cNvSpPr>
            <p:nvPr/>
          </p:nvSpPr>
          <p:spPr bwMode="auto">
            <a:xfrm>
              <a:off x="8286823" y="2118044"/>
              <a:ext cx="176999" cy="79983"/>
            </a:xfrm>
            <a:custGeom>
              <a:avLst/>
              <a:gdLst>
                <a:gd name="T0" fmla="*/ 99 w 101"/>
                <a:gd name="T1" fmla="*/ 4 h 46"/>
                <a:gd name="T2" fmla="*/ 91 w 101"/>
                <a:gd name="T3" fmla="*/ 0 h 46"/>
                <a:gd name="T4" fmla="*/ 83 w 101"/>
                <a:gd name="T5" fmla="*/ 5 h 46"/>
                <a:gd name="T6" fmla="*/ 49 w 101"/>
                <a:gd name="T7" fmla="*/ 28 h 46"/>
                <a:gd name="T8" fmla="*/ 26 w 101"/>
                <a:gd name="T9" fmla="*/ 20 h 46"/>
                <a:gd name="T10" fmla="*/ 31 w 101"/>
                <a:gd name="T11" fmla="*/ 20 h 46"/>
                <a:gd name="T12" fmla="*/ 34 w 101"/>
                <a:gd name="T13" fmla="*/ 16 h 46"/>
                <a:gd name="T14" fmla="*/ 32 w 101"/>
                <a:gd name="T15" fmla="*/ 12 h 46"/>
                <a:gd name="T16" fmla="*/ 5 w 101"/>
                <a:gd name="T17" fmla="*/ 0 h 46"/>
                <a:gd name="T18" fmla="*/ 1 w 101"/>
                <a:gd name="T19" fmla="*/ 0 h 46"/>
                <a:gd name="T20" fmla="*/ 0 w 101"/>
                <a:gd name="T21" fmla="*/ 4 h 46"/>
                <a:gd name="T22" fmla="*/ 0 w 101"/>
                <a:gd name="T23" fmla="*/ 33 h 46"/>
                <a:gd name="T24" fmla="*/ 2 w 101"/>
                <a:gd name="T25" fmla="*/ 37 h 46"/>
                <a:gd name="T26" fmla="*/ 7 w 101"/>
                <a:gd name="T27" fmla="*/ 36 h 46"/>
                <a:gd name="T28" fmla="*/ 10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7" y="1"/>
                    <a:pt x="94" y="0"/>
                    <a:pt x="91" y="0"/>
                  </a:cubicBezTo>
                  <a:cubicBezTo>
                    <a:pt x="88" y="0"/>
                    <a:pt x="85" y="2"/>
                    <a:pt x="83" y="5"/>
                  </a:cubicBezTo>
                  <a:cubicBezTo>
                    <a:pt x="78" y="19"/>
                    <a:pt x="64" y="28"/>
                    <a:pt x="49" y="28"/>
                  </a:cubicBezTo>
                  <a:cubicBezTo>
                    <a:pt x="40" y="28"/>
                    <a:pt x="33" y="25"/>
                    <a:pt x="26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3" y="19"/>
                    <a:pt x="34" y="18"/>
                    <a:pt x="34" y="16"/>
                  </a:cubicBezTo>
                  <a:cubicBezTo>
                    <a:pt x="35" y="15"/>
                    <a:pt x="34" y="13"/>
                    <a:pt x="32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1"/>
                    <a:pt x="0" y="2"/>
                    <a:pt x="0" y="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7"/>
                    <a:pt x="2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0" y="40"/>
                    <a:pt x="34" y="46"/>
                    <a:pt x="49" y="46"/>
                  </a:cubicBezTo>
                  <a:cubicBezTo>
                    <a:pt x="72" y="46"/>
                    <a:pt x="91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202"/>
            <p:cNvSpPr>
              <a:spLocks noEditPoints="1"/>
            </p:cNvSpPr>
            <p:nvPr/>
          </p:nvSpPr>
          <p:spPr bwMode="auto">
            <a:xfrm>
              <a:off x="8931128" y="3548845"/>
              <a:ext cx="205141" cy="204400"/>
            </a:xfrm>
            <a:custGeom>
              <a:avLst/>
              <a:gdLst>
                <a:gd name="T0" fmla="*/ 13 w 117"/>
                <a:gd name="T1" fmla="*/ 71 h 117"/>
                <a:gd name="T2" fmla="*/ 17 w 117"/>
                <a:gd name="T3" fmla="*/ 81 h 117"/>
                <a:gd name="T4" fmla="*/ 12 w 117"/>
                <a:gd name="T5" fmla="*/ 88 h 117"/>
                <a:gd name="T6" fmla="*/ 12 w 117"/>
                <a:gd name="T7" fmla="*/ 95 h 117"/>
                <a:gd name="T8" fmla="*/ 21 w 117"/>
                <a:gd name="T9" fmla="*/ 104 h 117"/>
                <a:gd name="T10" fmla="*/ 28 w 117"/>
                <a:gd name="T11" fmla="*/ 104 h 117"/>
                <a:gd name="T12" fmla="*/ 35 w 117"/>
                <a:gd name="T13" fmla="*/ 99 h 117"/>
                <a:gd name="T14" fmla="*/ 45 w 117"/>
                <a:gd name="T15" fmla="*/ 103 h 117"/>
                <a:gd name="T16" fmla="*/ 46 w 117"/>
                <a:gd name="T17" fmla="*/ 112 h 117"/>
                <a:gd name="T18" fmla="*/ 52 w 117"/>
                <a:gd name="T19" fmla="*/ 117 h 117"/>
                <a:gd name="T20" fmla="*/ 64 w 117"/>
                <a:gd name="T21" fmla="*/ 117 h 117"/>
                <a:gd name="T22" fmla="*/ 70 w 117"/>
                <a:gd name="T23" fmla="*/ 112 h 117"/>
                <a:gd name="T24" fmla="*/ 71 w 117"/>
                <a:gd name="T25" fmla="*/ 104 h 117"/>
                <a:gd name="T26" fmla="*/ 82 w 117"/>
                <a:gd name="T27" fmla="*/ 99 h 117"/>
                <a:gd name="T28" fmla="*/ 88 w 117"/>
                <a:gd name="T29" fmla="*/ 104 h 117"/>
                <a:gd name="T30" fmla="*/ 95 w 117"/>
                <a:gd name="T31" fmla="*/ 104 h 117"/>
                <a:gd name="T32" fmla="*/ 104 w 117"/>
                <a:gd name="T33" fmla="*/ 95 h 117"/>
                <a:gd name="T34" fmla="*/ 105 w 117"/>
                <a:gd name="T35" fmla="*/ 88 h 117"/>
                <a:gd name="T36" fmla="*/ 100 w 117"/>
                <a:gd name="T37" fmla="*/ 81 h 117"/>
                <a:gd name="T38" fmla="*/ 104 w 117"/>
                <a:gd name="T39" fmla="*/ 70 h 117"/>
                <a:gd name="T40" fmla="*/ 112 w 117"/>
                <a:gd name="T41" fmla="*/ 69 h 117"/>
                <a:gd name="T42" fmla="*/ 117 w 117"/>
                <a:gd name="T43" fmla="*/ 64 h 117"/>
                <a:gd name="T44" fmla="*/ 117 w 117"/>
                <a:gd name="T45" fmla="*/ 51 h 117"/>
                <a:gd name="T46" fmla="*/ 112 w 117"/>
                <a:gd name="T47" fmla="*/ 46 h 117"/>
                <a:gd name="T48" fmla="*/ 104 w 117"/>
                <a:gd name="T49" fmla="*/ 45 h 117"/>
                <a:gd name="T50" fmla="*/ 100 w 117"/>
                <a:gd name="T51" fmla="*/ 34 h 117"/>
                <a:gd name="T52" fmla="*/ 105 w 117"/>
                <a:gd name="T53" fmla="*/ 29 h 117"/>
                <a:gd name="T54" fmla="*/ 104 w 117"/>
                <a:gd name="T55" fmla="*/ 21 h 117"/>
                <a:gd name="T56" fmla="*/ 95 w 117"/>
                <a:gd name="T57" fmla="*/ 12 h 117"/>
                <a:gd name="T58" fmla="*/ 88 w 117"/>
                <a:gd name="T59" fmla="*/ 12 h 117"/>
                <a:gd name="T60" fmla="*/ 83 w 117"/>
                <a:gd name="T61" fmla="*/ 17 h 117"/>
                <a:gd name="T62" fmla="*/ 71 w 117"/>
                <a:gd name="T63" fmla="*/ 12 h 117"/>
                <a:gd name="T64" fmla="*/ 70 w 117"/>
                <a:gd name="T65" fmla="*/ 4 h 117"/>
                <a:gd name="T66" fmla="*/ 65 w 117"/>
                <a:gd name="T67" fmla="*/ 0 h 117"/>
                <a:gd name="T68" fmla="*/ 52 w 117"/>
                <a:gd name="T69" fmla="*/ 0 h 117"/>
                <a:gd name="T70" fmla="*/ 47 w 117"/>
                <a:gd name="T71" fmla="*/ 4 h 117"/>
                <a:gd name="T72" fmla="*/ 46 w 117"/>
                <a:gd name="T73" fmla="*/ 12 h 117"/>
                <a:gd name="T74" fmla="*/ 34 w 117"/>
                <a:gd name="T75" fmla="*/ 17 h 117"/>
                <a:gd name="T76" fmla="*/ 28 w 117"/>
                <a:gd name="T77" fmla="*/ 12 h 117"/>
                <a:gd name="T78" fmla="*/ 21 w 117"/>
                <a:gd name="T79" fmla="*/ 12 h 117"/>
                <a:gd name="T80" fmla="*/ 12 w 117"/>
                <a:gd name="T81" fmla="*/ 21 h 117"/>
                <a:gd name="T82" fmla="*/ 12 w 117"/>
                <a:gd name="T83" fmla="*/ 29 h 117"/>
                <a:gd name="T84" fmla="*/ 17 w 117"/>
                <a:gd name="T85" fmla="*/ 35 h 117"/>
                <a:gd name="T86" fmla="*/ 12 w 117"/>
                <a:gd name="T87" fmla="*/ 46 h 117"/>
                <a:gd name="T88" fmla="*/ 5 w 117"/>
                <a:gd name="T89" fmla="*/ 47 h 117"/>
                <a:gd name="T90" fmla="*/ 0 w 117"/>
                <a:gd name="T91" fmla="*/ 52 h 117"/>
                <a:gd name="T92" fmla="*/ 0 w 117"/>
                <a:gd name="T93" fmla="*/ 65 h 117"/>
                <a:gd name="T94" fmla="*/ 5 w 117"/>
                <a:gd name="T95" fmla="*/ 70 h 117"/>
                <a:gd name="T96" fmla="*/ 13 w 117"/>
                <a:gd name="T97" fmla="*/ 71 h 117"/>
                <a:gd name="T98" fmla="*/ 58 w 117"/>
                <a:gd name="T99" fmla="*/ 37 h 117"/>
                <a:gd name="T100" fmla="*/ 79 w 117"/>
                <a:gd name="T101" fmla="*/ 58 h 117"/>
                <a:gd name="T102" fmla="*/ 58 w 117"/>
                <a:gd name="T103" fmla="*/ 79 h 117"/>
                <a:gd name="T104" fmla="*/ 38 w 117"/>
                <a:gd name="T105" fmla="*/ 58 h 117"/>
                <a:gd name="T106" fmla="*/ 58 w 117"/>
                <a:gd name="T107" fmla="*/ 37 h 117"/>
                <a:gd name="T108" fmla="*/ 58 w 117"/>
                <a:gd name="T109" fmla="*/ 37 h 117"/>
                <a:gd name="T110" fmla="*/ 58 w 117"/>
                <a:gd name="T111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17">
                  <a:moveTo>
                    <a:pt x="13" y="71"/>
                  </a:moveTo>
                  <a:cubicBezTo>
                    <a:pt x="14" y="74"/>
                    <a:pt x="15" y="78"/>
                    <a:pt x="17" y="81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0" y="90"/>
                    <a:pt x="10" y="93"/>
                    <a:pt x="12" y="95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3" y="106"/>
                    <a:pt x="26" y="106"/>
                    <a:pt x="28" y="104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8" y="101"/>
                    <a:pt x="42" y="102"/>
                    <a:pt x="45" y="103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7" y="114"/>
                    <a:pt x="49" y="117"/>
                    <a:pt x="52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7" y="117"/>
                    <a:pt x="69" y="114"/>
                    <a:pt x="70" y="112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4" y="103"/>
                    <a:pt x="78" y="101"/>
                    <a:pt x="82" y="99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90" y="106"/>
                    <a:pt x="93" y="106"/>
                    <a:pt x="95" y="10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6" y="93"/>
                    <a:pt x="106" y="90"/>
                    <a:pt x="105" y="88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2" y="78"/>
                    <a:pt x="103" y="74"/>
                    <a:pt x="104" y="70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5" y="69"/>
                    <a:pt x="117" y="67"/>
                    <a:pt x="117" y="64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49"/>
                    <a:pt x="115" y="47"/>
                    <a:pt x="112" y="46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3" y="41"/>
                    <a:pt x="102" y="38"/>
                    <a:pt x="100" y="34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6"/>
                    <a:pt x="106" y="23"/>
                    <a:pt x="104" y="21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3" y="11"/>
                    <a:pt x="90" y="10"/>
                    <a:pt x="88" y="12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79" y="14"/>
                    <a:pt x="75" y="13"/>
                    <a:pt x="71" y="12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2"/>
                    <a:pt x="67" y="0"/>
                    <a:pt x="6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9" y="0"/>
                    <a:pt x="47" y="2"/>
                    <a:pt x="47" y="4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2" y="13"/>
                    <a:pt x="38" y="14"/>
                    <a:pt x="34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3" y="11"/>
                    <a:pt x="21" y="1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23"/>
                    <a:pt x="10" y="26"/>
                    <a:pt x="12" y="2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5" y="38"/>
                    <a:pt x="13" y="42"/>
                    <a:pt x="12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0" y="49"/>
                    <a:pt x="0" y="5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70"/>
                    <a:pt x="5" y="70"/>
                  </a:cubicBezTo>
                  <a:lnTo>
                    <a:pt x="13" y="71"/>
                  </a:lnTo>
                  <a:close/>
                  <a:moveTo>
                    <a:pt x="58" y="37"/>
                  </a:moveTo>
                  <a:cubicBezTo>
                    <a:pt x="70" y="37"/>
                    <a:pt x="79" y="46"/>
                    <a:pt x="79" y="58"/>
                  </a:cubicBezTo>
                  <a:cubicBezTo>
                    <a:pt x="79" y="69"/>
                    <a:pt x="70" y="79"/>
                    <a:pt x="58" y="79"/>
                  </a:cubicBezTo>
                  <a:cubicBezTo>
                    <a:pt x="47" y="79"/>
                    <a:pt x="38" y="69"/>
                    <a:pt x="38" y="58"/>
                  </a:cubicBezTo>
                  <a:cubicBezTo>
                    <a:pt x="38" y="46"/>
                    <a:pt x="47" y="37"/>
                    <a:pt x="58" y="37"/>
                  </a:cubicBezTo>
                  <a:close/>
                  <a:moveTo>
                    <a:pt x="58" y="37"/>
                  </a:moveTo>
                  <a:cubicBezTo>
                    <a:pt x="58" y="37"/>
                    <a:pt x="58" y="37"/>
                    <a:pt x="58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203"/>
            <p:cNvSpPr>
              <a:spLocks noEditPoints="1"/>
            </p:cNvSpPr>
            <p:nvPr/>
          </p:nvSpPr>
          <p:spPr bwMode="auto">
            <a:xfrm>
              <a:off x="9108127" y="3651786"/>
              <a:ext cx="168112" cy="170333"/>
            </a:xfrm>
            <a:custGeom>
              <a:avLst/>
              <a:gdLst>
                <a:gd name="T0" fmla="*/ 82 w 96"/>
                <a:gd name="T1" fmla="*/ 15 h 97"/>
                <a:gd name="T2" fmla="*/ 76 w 96"/>
                <a:gd name="T3" fmla="*/ 9 h 97"/>
                <a:gd name="T4" fmla="*/ 69 w 96"/>
                <a:gd name="T5" fmla="*/ 10 h 97"/>
                <a:gd name="T6" fmla="*/ 65 w 96"/>
                <a:gd name="T7" fmla="*/ 13 h 97"/>
                <a:gd name="T8" fmla="*/ 55 w 96"/>
                <a:gd name="T9" fmla="*/ 10 h 97"/>
                <a:gd name="T10" fmla="*/ 54 w 96"/>
                <a:gd name="T11" fmla="*/ 5 h 97"/>
                <a:gd name="T12" fmla="*/ 48 w 96"/>
                <a:gd name="T13" fmla="*/ 1 h 97"/>
                <a:gd name="T14" fmla="*/ 40 w 96"/>
                <a:gd name="T15" fmla="*/ 1 h 97"/>
                <a:gd name="T16" fmla="*/ 35 w 96"/>
                <a:gd name="T17" fmla="*/ 6 h 97"/>
                <a:gd name="T18" fmla="*/ 35 w 96"/>
                <a:gd name="T19" fmla="*/ 12 h 97"/>
                <a:gd name="T20" fmla="*/ 25 w 96"/>
                <a:gd name="T21" fmla="*/ 16 h 97"/>
                <a:gd name="T22" fmla="*/ 21 w 96"/>
                <a:gd name="T23" fmla="*/ 14 h 97"/>
                <a:gd name="T24" fmla="*/ 14 w 96"/>
                <a:gd name="T25" fmla="*/ 15 h 97"/>
                <a:gd name="T26" fmla="*/ 8 w 96"/>
                <a:gd name="T27" fmla="*/ 21 h 97"/>
                <a:gd name="T28" fmla="*/ 9 w 96"/>
                <a:gd name="T29" fmla="*/ 28 h 97"/>
                <a:gd name="T30" fmla="*/ 12 w 96"/>
                <a:gd name="T31" fmla="*/ 32 h 97"/>
                <a:gd name="T32" fmla="*/ 10 w 96"/>
                <a:gd name="T33" fmla="*/ 42 h 97"/>
                <a:gd name="T34" fmla="*/ 4 w 96"/>
                <a:gd name="T35" fmla="*/ 43 h 97"/>
                <a:gd name="T36" fmla="*/ 0 w 96"/>
                <a:gd name="T37" fmla="*/ 49 h 97"/>
                <a:gd name="T38" fmla="*/ 1 w 96"/>
                <a:gd name="T39" fmla="*/ 57 h 97"/>
                <a:gd name="T40" fmla="*/ 6 w 96"/>
                <a:gd name="T41" fmla="*/ 62 h 97"/>
                <a:gd name="T42" fmla="*/ 12 w 96"/>
                <a:gd name="T43" fmla="*/ 62 h 97"/>
                <a:gd name="T44" fmla="*/ 16 w 96"/>
                <a:gd name="T45" fmla="*/ 70 h 97"/>
                <a:gd name="T46" fmla="*/ 13 w 96"/>
                <a:gd name="T47" fmla="*/ 75 h 97"/>
                <a:gd name="T48" fmla="*/ 14 w 96"/>
                <a:gd name="T49" fmla="*/ 82 h 97"/>
                <a:gd name="T50" fmla="*/ 20 w 96"/>
                <a:gd name="T51" fmla="*/ 88 h 97"/>
                <a:gd name="T52" fmla="*/ 27 w 96"/>
                <a:gd name="T53" fmla="*/ 88 h 97"/>
                <a:gd name="T54" fmla="*/ 32 w 96"/>
                <a:gd name="T55" fmla="*/ 84 h 97"/>
                <a:gd name="T56" fmla="*/ 41 w 96"/>
                <a:gd name="T57" fmla="*/ 87 h 97"/>
                <a:gd name="T58" fmla="*/ 42 w 96"/>
                <a:gd name="T59" fmla="*/ 93 h 97"/>
                <a:gd name="T60" fmla="*/ 47 w 96"/>
                <a:gd name="T61" fmla="*/ 97 h 97"/>
                <a:gd name="T62" fmla="*/ 56 w 96"/>
                <a:gd name="T63" fmla="*/ 96 h 97"/>
                <a:gd name="T64" fmla="*/ 61 w 96"/>
                <a:gd name="T65" fmla="*/ 91 h 97"/>
                <a:gd name="T66" fmla="*/ 61 w 96"/>
                <a:gd name="T67" fmla="*/ 85 h 97"/>
                <a:gd name="T68" fmla="*/ 70 w 96"/>
                <a:gd name="T69" fmla="*/ 81 h 97"/>
                <a:gd name="T70" fmla="*/ 75 w 96"/>
                <a:gd name="T71" fmla="*/ 84 h 97"/>
                <a:gd name="T72" fmla="*/ 82 w 96"/>
                <a:gd name="T73" fmla="*/ 83 h 97"/>
                <a:gd name="T74" fmla="*/ 87 w 96"/>
                <a:gd name="T75" fmla="*/ 76 h 97"/>
                <a:gd name="T76" fmla="*/ 87 w 96"/>
                <a:gd name="T77" fmla="*/ 69 h 97"/>
                <a:gd name="T78" fmla="*/ 83 w 96"/>
                <a:gd name="T79" fmla="*/ 65 h 97"/>
                <a:gd name="T80" fmla="*/ 86 w 96"/>
                <a:gd name="T81" fmla="*/ 55 h 97"/>
                <a:gd name="T82" fmla="*/ 92 w 96"/>
                <a:gd name="T83" fmla="*/ 54 h 97"/>
                <a:gd name="T84" fmla="*/ 96 w 96"/>
                <a:gd name="T85" fmla="*/ 49 h 97"/>
                <a:gd name="T86" fmla="*/ 95 w 96"/>
                <a:gd name="T87" fmla="*/ 40 h 97"/>
                <a:gd name="T88" fmla="*/ 90 w 96"/>
                <a:gd name="T89" fmla="*/ 35 h 97"/>
                <a:gd name="T90" fmla="*/ 85 w 96"/>
                <a:gd name="T91" fmla="*/ 35 h 97"/>
                <a:gd name="T92" fmla="*/ 80 w 96"/>
                <a:gd name="T93" fmla="*/ 26 h 97"/>
                <a:gd name="T94" fmla="*/ 83 w 96"/>
                <a:gd name="T95" fmla="*/ 22 h 97"/>
                <a:gd name="T96" fmla="*/ 82 w 96"/>
                <a:gd name="T97" fmla="*/ 15 h 97"/>
                <a:gd name="T98" fmla="*/ 50 w 96"/>
                <a:gd name="T99" fmla="*/ 65 h 97"/>
                <a:gd name="T100" fmla="*/ 31 w 96"/>
                <a:gd name="T101" fmla="*/ 50 h 97"/>
                <a:gd name="T102" fmla="*/ 47 w 96"/>
                <a:gd name="T103" fmla="*/ 31 h 97"/>
                <a:gd name="T104" fmla="*/ 65 w 96"/>
                <a:gd name="T105" fmla="*/ 47 h 97"/>
                <a:gd name="T106" fmla="*/ 50 w 96"/>
                <a:gd name="T107" fmla="*/ 65 h 97"/>
                <a:gd name="T108" fmla="*/ 50 w 96"/>
                <a:gd name="T109" fmla="*/ 65 h 97"/>
                <a:gd name="T110" fmla="*/ 50 w 96"/>
                <a:gd name="T111" fmla="*/ 6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" h="97">
                  <a:moveTo>
                    <a:pt x="82" y="15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4" y="8"/>
                    <a:pt x="71" y="8"/>
                    <a:pt x="69" y="1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2" y="12"/>
                    <a:pt x="59" y="10"/>
                    <a:pt x="55" y="10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1" y="0"/>
                    <a:pt x="48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7" y="2"/>
                    <a:pt x="35" y="4"/>
                    <a:pt x="35" y="6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1" y="13"/>
                    <a:pt x="28" y="14"/>
                    <a:pt x="25" y="1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2"/>
                    <a:pt x="16" y="13"/>
                    <a:pt x="14" y="15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3"/>
                    <a:pt x="7" y="26"/>
                    <a:pt x="9" y="28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5"/>
                    <a:pt x="10" y="39"/>
                    <a:pt x="10" y="42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3"/>
                    <a:pt x="0" y="46"/>
                    <a:pt x="0" y="49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60"/>
                    <a:pt x="3" y="62"/>
                    <a:pt x="6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3" y="65"/>
                    <a:pt x="14" y="68"/>
                    <a:pt x="16" y="70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1" y="78"/>
                    <a:pt x="11" y="81"/>
                    <a:pt x="14" y="82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2" y="90"/>
                    <a:pt x="25" y="90"/>
                    <a:pt x="27" y="88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5"/>
                    <a:pt x="37" y="86"/>
                    <a:pt x="41" y="87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5"/>
                    <a:pt x="45" y="97"/>
                    <a:pt x="47" y="97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9" y="96"/>
                    <a:pt x="61" y="94"/>
                    <a:pt x="61" y="91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4" y="84"/>
                    <a:pt x="67" y="82"/>
                    <a:pt x="70" y="81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77" y="85"/>
                    <a:pt x="80" y="85"/>
                    <a:pt x="82" y="83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9" y="74"/>
                    <a:pt x="89" y="71"/>
                    <a:pt x="87" y="69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5" y="62"/>
                    <a:pt x="86" y="59"/>
                    <a:pt x="86" y="55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4" y="54"/>
                    <a:pt x="96" y="51"/>
                    <a:pt x="96" y="49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5" y="37"/>
                    <a:pt x="93" y="35"/>
                    <a:pt x="90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4" y="32"/>
                    <a:pt x="82" y="29"/>
                    <a:pt x="80" y="26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0"/>
                    <a:pt x="84" y="17"/>
                    <a:pt x="82" y="15"/>
                  </a:cubicBezTo>
                  <a:close/>
                  <a:moveTo>
                    <a:pt x="50" y="65"/>
                  </a:moveTo>
                  <a:cubicBezTo>
                    <a:pt x="40" y="66"/>
                    <a:pt x="32" y="59"/>
                    <a:pt x="31" y="50"/>
                  </a:cubicBezTo>
                  <a:cubicBezTo>
                    <a:pt x="30" y="40"/>
                    <a:pt x="37" y="32"/>
                    <a:pt x="47" y="31"/>
                  </a:cubicBezTo>
                  <a:cubicBezTo>
                    <a:pt x="56" y="30"/>
                    <a:pt x="64" y="37"/>
                    <a:pt x="65" y="47"/>
                  </a:cubicBezTo>
                  <a:cubicBezTo>
                    <a:pt x="66" y="56"/>
                    <a:pt x="59" y="64"/>
                    <a:pt x="50" y="65"/>
                  </a:cubicBezTo>
                  <a:close/>
                  <a:moveTo>
                    <a:pt x="50" y="65"/>
                  </a:moveTo>
                  <a:cubicBezTo>
                    <a:pt x="50" y="65"/>
                    <a:pt x="50" y="65"/>
                    <a:pt x="50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Freeform 204"/>
            <p:cNvSpPr>
              <a:spLocks noEditPoints="1"/>
            </p:cNvSpPr>
            <p:nvPr/>
          </p:nvSpPr>
          <p:spPr bwMode="auto">
            <a:xfrm>
              <a:off x="8997780" y="3753245"/>
              <a:ext cx="136267" cy="137007"/>
            </a:xfrm>
            <a:custGeom>
              <a:avLst/>
              <a:gdLst>
                <a:gd name="T0" fmla="*/ 5 w 78"/>
                <a:gd name="T1" fmla="*/ 31 h 78"/>
                <a:gd name="T2" fmla="*/ 0 w 78"/>
                <a:gd name="T3" fmla="*/ 36 h 78"/>
                <a:gd name="T4" fmla="*/ 0 w 78"/>
                <a:gd name="T5" fmla="*/ 41 h 78"/>
                <a:gd name="T6" fmla="*/ 5 w 78"/>
                <a:gd name="T7" fmla="*/ 47 h 78"/>
                <a:gd name="T8" fmla="*/ 9 w 78"/>
                <a:gd name="T9" fmla="*/ 47 h 78"/>
                <a:gd name="T10" fmla="*/ 12 w 78"/>
                <a:gd name="T11" fmla="*/ 54 h 78"/>
                <a:gd name="T12" fmla="*/ 9 w 78"/>
                <a:gd name="T13" fmla="*/ 57 h 78"/>
                <a:gd name="T14" fmla="*/ 9 w 78"/>
                <a:gd name="T15" fmla="*/ 64 h 78"/>
                <a:gd name="T16" fmla="*/ 13 w 78"/>
                <a:gd name="T17" fmla="*/ 68 h 78"/>
                <a:gd name="T18" fmla="*/ 20 w 78"/>
                <a:gd name="T19" fmla="*/ 68 h 78"/>
                <a:gd name="T20" fmla="*/ 23 w 78"/>
                <a:gd name="T21" fmla="*/ 66 h 78"/>
                <a:gd name="T22" fmla="*/ 30 w 78"/>
                <a:gd name="T23" fmla="*/ 69 h 78"/>
                <a:gd name="T24" fmla="*/ 31 w 78"/>
                <a:gd name="T25" fmla="*/ 73 h 78"/>
                <a:gd name="T26" fmla="*/ 36 w 78"/>
                <a:gd name="T27" fmla="*/ 78 h 78"/>
                <a:gd name="T28" fmla="*/ 41 w 78"/>
                <a:gd name="T29" fmla="*/ 78 h 78"/>
                <a:gd name="T30" fmla="*/ 47 w 78"/>
                <a:gd name="T31" fmla="*/ 73 h 78"/>
                <a:gd name="T32" fmla="*/ 47 w 78"/>
                <a:gd name="T33" fmla="*/ 69 h 78"/>
                <a:gd name="T34" fmla="*/ 55 w 78"/>
                <a:gd name="T35" fmla="*/ 66 h 78"/>
                <a:gd name="T36" fmla="*/ 58 w 78"/>
                <a:gd name="T37" fmla="*/ 69 h 78"/>
                <a:gd name="T38" fmla="*/ 65 w 78"/>
                <a:gd name="T39" fmla="*/ 68 h 78"/>
                <a:gd name="T40" fmla="*/ 69 w 78"/>
                <a:gd name="T41" fmla="*/ 65 h 78"/>
                <a:gd name="T42" fmla="*/ 69 w 78"/>
                <a:gd name="T43" fmla="*/ 58 h 78"/>
                <a:gd name="T44" fmla="*/ 67 w 78"/>
                <a:gd name="T45" fmla="*/ 55 h 78"/>
                <a:gd name="T46" fmla="*/ 70 w 78"/>
                <a:gd name="T47" fmla="*/ 47 h 78"/>
                <a:gd name="T48" fmla="*/ 74 w 78"/>
                <a:gd name="T49" fmla="*/ 47 h 78"/>
                <a:gd name="T50" fmla="*/ 78 w 78"/>
                <a:gd name="T51" fmla="*/ 42 h 78"/>
                <a:gd name="T52" fmla="*/ 78 w 78"/>
                <a:gd name="T53" fmla="*/ 36 h 78"/>
                <a:gd name="T54" fmla="*/ 74 w 78"/>
                <a:gd name="T55" fmla="*/ 31 h 78"/>
                <a:gd name="T56" fmla="*/ 70 w 78"/>
                <a:gd name="T57" fmla="*/ 31 h 78"/>
                <a:gd name="T58" fmla="*/ 67 w 78"/>
                <a:gd name="T59" fmla="*/ 23 h 78"/>
                <a:gd name="T60" fmla="*/ 70 w 78"/>
                <a:gd name="T61" fmla="*/ 21 h 78"/>
                <a:gd name="T62" fmla="*/ 69 w 78"/>
                <a:gd name="T63" fmla="*/ 14 h 78"/>
                <a:gd name="T64" fmla="*/ 65 w 78"/>
                <a:gd name="T65" fmla="*/ 10 h 78"/>
                <a:gd name="T66" fmla="*/ 58 w 78"/>
                <a:gd name="T67" fmla="*/ 9 h 78"/>
                <a:gd name="T68" fmla="*/ 56 w 78"/>
                <a:gd name="T69" fmla="*/ 11 h 78"/>
                <a:gd name="T70" fmla="*/ 48 w 78"/>
                <a:gd name="T71" fmla="*/ 8 h 78"/>
                <a:gd name="T72" fmla="*/ 48 w 78"/>
                <a:gd name="T73" fmla="*/ 5 h 78"/>
                <a:gd name="T74" fmla="*/ 43 w 78"/>
                <a:gd name="T75" fmla="*/ 0 h 78"/>
                <a:gd name="T76" fmla="*/ 37 w 78"/>
                <a:gd name="T77" fmla="*/ 0 h 78"/>
                <a:gd name="T78" fmla="*/ 32 w 78"/>
                <a:gd name="T79" fmla="*/ 4 h 78"/>
                <a:gd name="T80" fmla="*/ 32 w 78"/>
                <a:gd name="T81" fmla="*/ 8 h 78"/>
                <a:gd name="T82" fmla="*/ 24 w 78"/>
                <a:gd name="T83" fmla="*/ 11 h 78"/>
                <a:gd name="T84" fmla="*/ 21 w 78"/>
                <a:gd name="T85" fmla="*/ 9 h 78"/>
                <a:gd name="T86" fmla="*/ 14 w 78"/>
                <a:gd name="T87" fmla="*/ 9 h 78"/>
                <a:gd name="T88" fmla="*/ 10 w 78"/>
                <a:gd name="T89" fmla="*/ 13 h 78"/>
                <a:gd name="T90" fmla="*/ 10 w 78"/>
                <a:gd name="T91" fmla="*/ 20 h 78"/>
                <a:gd name="T92" fmla="*/ 12 w 78"/>
                <a:gd name="T93" fmla="*/ 23 h 78"/>
                <a:gd name="T94" fmla="*/ 9 w 78"/>
                <a:gd name="T95" fmla="*/ 30 h 78"/>
                <a:gd name="T96" fmla="*/ 5 w 78"/>
                <a:gd name="T97" fmla="*/ 31 h 78"/>
                <a:gd name="T98" fmla="*/ 40 w 78"/>
                <a:gd name="T99" fmla="*/ 25 h 78"/>
                <a:gd name="T100" fmla="*/ 53 w 78"/>
                <a:gd name="T101" fmla="*/ 39 h 78"/>
                <a:gd name="T102" fmla="*/ 39 w 78"/>
                <a:gd name="T103" fmla="*/ 52 h 78"/>
                <a:gd name="T104" fmla="*/ 26 w 78"/>
                <a:gd name="T105" fmla="*/ 38 h 78"/>
                <a:gd name="T106" fmla="*/ 40 w 78"/>
                <a:gd name="T107" fmla="*/ 25 h 78"/>
                <a:gd name="T108" fmla="*/ 40 w 78"/>
                <a:gd name="T109" fmla="*/ 25 h 78"/>
                <a:gd name="T110" fmla="*/ 40 w 78"/>
                <a:gd name="T111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78">
                  <a:moveTo>
                    <a:pt x="5" y="31"/>
                  </a:moveTo>
                  <a:cubicBezTo>
                    <a:pt x="2" y="31"/>
                    <a:pt x="0" y="33"/>
                    <a:pt x="0" y="3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5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9"/>
                    <a:pt x="10" y="52"/>
                    <a:pt x="12" y="5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9"/>
                    <a:pt x="8" y="62"/>
                    <a:pt x="9" y="6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70"/>
                    <a:pt x="18" y="70"/>
                    <a:pt x="20" y="68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6" y="67"/>
                    <a:pt x="28" y="68"/>
                    <a:pt x="30" y="69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6"/>
                    <a:pt x="33" y="78"/>
                    <a:pt x="36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6"/>
                    <a:pt x="47" y="7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50" y="69"/>
                    <a:pt x="52" y="68"/>
                    <a:pt x="55" y="66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3" y="70"/>
                    <a:pt x="65" y="68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1" y="63"/>
                    <a:pt x="71" y="60"/>
                    <a:pt x="69" y="58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8" y="52"/>
                    <a:pt x="69" y="50"/>
                    <a:pt x="70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6" y="47"/>
                    <a:pt x="78" y="45"/>
                    <a:pt x="78" y="42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8" y="34"/>
                    <a:pt x="76" y="31"/>
                    <a:pt x="74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28"/>
                    <a:pt x="69" y="26"/>
                    <a:pt x="67" y="23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19"/>
                    <a:pt x="71" y="16"/>
                    <a:pt x="69" y="14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4" y="8"/>
                    <a:pt x="61" y="8"/>
                    <a:pt x="58" y="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10"/>
                    <a:pt x="51" y="9"/>
                    <a:pt x="48" y="8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5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2" y="2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8"/>
                    <a:pt x="26" y="10"/>
                    <a:pt x="24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9" y="7"/>
                    <a:pt x="16" y="7"/>
                    <a:pt x="14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8" y="15"/>
                    <a:pt x="8" y="18"/>
                    <a:pt x="10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5"/>
                    <a:pt x="10" y="28"/>
                    <a:pt x="9" y="30"/>
                  </a:cubicBezTo>
                  <a:lnTo>
                    <a:pt x="5" y="31"/>
                  </a:lnTo>
                  <a:close/>
                  <a:moveTo>
                    <a:pt x="40" y="25"/>
                  </a:moveTo>
                  <a:cubicBezTo>
                    <a:pt x="47" y="25"/>
                    <a:pt x="54" y="31"/>
                    <a:pt x="53" y="39"/>
                  </a:cubicBezTo>
                  <a:cubicBezTo>
                    <a:pt x="53" y="46"/>
                    <a:pt x="47" y="53"/>
                    <a:pt x="39" y="52"/>
                  </a:cubicBezTo>
                  <a:cubicBezTo>
                    <a:pt x="32" y="52"/>
                    <a:pt x="26" y="46"/>
                    <a:pt x="26" y="38"/>
                  </a:cubicBezTo>
                  <a:cubicBezTo>
                    <a:pt x="26" y="31"/>
                    <a:pt x="32" y="25"/>
                    <a:pt x="40" y="25"/>
                  </a:cubicBezTo>
                  <a:close/>
                  <a:moveTo>
                    <a:pt x="40" y="25"/>
                  </a:moveTo>
                  <a:cubicBezTo>
                    <a:pt x="40" y="25"/>
                    <a:pt x="40" y="25"/>
                    <a:pt x="4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206"/>
            <p:cNvSpPr>
              <a:spLocks noEditPoints="1"/>
            </p:cNvSpPr>
            <p:nvPr/>
          </p:nvSpPr>
          <p:spPr bwMode="auto">
            <a:xfrm>
              <a:off x="9742063" y="3791755"/>
              <a:ext cx="246613" cy="211806"/>
            </a:xfrm>
            <a:custGeom>
              <a:avLst/>
              <a:gdLst>
                <a:gd name="T0" fmla="*/ 71 w 141"/>
                <a:gd name="T1" fmla="*/ 0 h 121"/>
                <a:gd name="T2" fmla="*/ 0 w 141"/>
                <a:gd name="T3" fmla="*/ 55 h 121"/>
                <a:gd name="T4" fmla="*/ 19 w 141"/>
                <a:gd name="T5" fmla="*/ 92 h 121"/>
                <a:gd name="T6" fmla="*/ 10 w 141"/>
                <a:gd name="T7" fmla="*/ 121 h 121"/>
                <a:gd name="T8" fmla="*/ 45 w 141"/>
                <a:gd name="T9" fmla="*/ 106 h 121"/>
                <a:gd name="T10" fmla="*/ 71 w 141"/>
                <a:gd name="T11" fmla="*/ 110 h 121"/>
                <a:gd name="T12" fmla="*/ 141 w 141"/>
                <a:gd name="T13" fmla="*/ 55 h 121"/>
                <a:gd name="T14" fmla="*/ 71 w 141"/>
                <a:gd name="T15" fmla="*/ 0 h 121"/>
                <a:gd name="T16" fmla="*/ 71 w 141"/>
                <a:gd name="T17" fmla="*/ 0 h 121"/>
                <a:gd name="T18" fmla="*/ 71 w 141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121">
                  <a:moveTo>
                    <a:pt x="71" y="0"/>
                  </a:moveTo>
                  <a:cubicBezTo>
                    <a:pt x="32" y="0"/>
                    <a:pt x="0" y="25"/>
                    <a:pt x="0" y="55"/>
                  </a:cubicBezTo>
                  <a:cubicBezTo>
                    <a:pt x="0" y="70"/>
                    <a:pt x="7" y="83"/>
                    <a:pt x="19" y="92"/>
                  </a:cubicBezTo>
                  <a:cubicBezTo>
                    <a:pt x="19" y="102"/>
                    <a:pt x="17" y="115"/>
                    <a:pt x="10" y="121"/>
                  </a:cubicBezTo>
                  <a:cubicBezTo>
                    <a:pt x="23" y="121"/>
                    <a:pt x="37" y="113"/>
                    <a:pt x="45" y="106"/>
                  </a:cubicBezTo>
                  <a:cubicBezTo>
                    <a:pt x="53" y="109"/>
                    <a:pt x="61" y="110"/>
                    <a:pt x="71" y="110"/>
                  </a:cubicBezTo>
                  <a:cubicBezTo>
                    <a:pt x="109" y="110"/>
                    <a:pt x="141" y="85"/>
                    <a:pt x="141" y="55"/>
                  </a:cubicBezTo>
                  <a:cubicBezTo>
                    <a:pt x="141" y="25"/>
                    <a:pt x="109" y="0"/>
                    <a:pt x="71" y="0"/>
                  </a:cubicBezTo>
                  <a:close/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207"/>
            <p:cNvSpPr>
              <a:spLocks noEditPoints="1"/>
            </p:cNvSpPr>
            <p:nvPr/>
          </p:nvSpPr>
          <p:spPr bwMode="auto">
            <a:xfrm>
              <a:off x="8454935" y="3154856"/>
              <a:ext cx="245132" cy="213287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9 w 140"/>
                <a:gd name="T5" fmla="*/ 93 h 122"/>
                <a:gd name="T6" fmla="*/ 9 w 140"/>
                <a:gd name="T7" fmla="*/ 122 h 122"/>
                <a:gd name="T8" fmla="*/ 44 w 140"/>
                <a:gd name="T9" fmla="*/ 106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9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3" y="122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9" y="110"/>
                    <a:pt x="140" y="86"/>
                    <a:pt x="140" y="55"/>
                  </a:cubicBezTo>
                  <a:cubicBezTo>
                    <a:pt x="140" y="25"/>
                    <a:pt x="109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208"/>
            <p:cNvSpPr>
              <a:spLocks noEditPoints="1"/>
            </p:cNvSpPr>
            <p:nvPr/>
          </p:nvSpPr>
          <p:spPr bwMode="auto">
            <a:xfrm>
              <a:off x="6519798" y="3625865"/>
              <a:ext cx="245132" cy="211806"/>
            </a:xfrm>
            <a:custGeom>
              <a:avLst/>
              <a:gdLst>
                <a:gd name="T0" fmla="*/ 70 w 140"/>
                <a:gd name="T1" fmla="*/ 0 h 121"/>
                <a:gd name="T2" fmla="*/ 0 w 140"/>
                <a:gd name="T3" fmla="*/ 55 h 121"/>
                <a:gd name="T4" fmla="*/ 18 w 140"/>
                <a:gd name="T5" fmla="*/ 92 h 121"/>
                <a:gd name="T6" fmla="*/ 9 w 140"/>
                <a:gd name="T7" fmla="*/ 121 h 121"/>
                <a:gd name="T8" fmla="*/ 44 w 140"/>
                <a:gd name="T9" fmla="*/ 106 h 121"/>
                <a:gd name="T10" fmla="*/ 70 w 140"/>
                <a:gd name="T11" fmla="*/ 110 h 121"/>
                <a:gd name="T12" fmla="*/ 140 w 140"/>
                <a:gd name="T13" fmla="*/ 55 h 121"/>
                <a:gd name="T14" fmla="*/ 70 w 140"/>
                <a:gd name="T15" fmla="*/ 0 h 121"/>
                <a:gd name="T16" fmla="*/ 70 w 140"/>
                <a:gd name="T17" fmla="*/ 0 h 121"/>
                <a:gd name="T18" fmla="*/ 70 w 14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1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69"/>
                    <a:pt x="7" y="83"/>
                    <a:pt x="18" y="92"/>
                  </a:cubicBezTo>
                  <a:cubicBezTo>
                    <a:pt x="18" y="102"/>
                    <a:pt x="16" y="115"/>
                    <a:pt x="9" y="121"/>
                  </a:cubicBezTo>
                  <a:cubicBezTo>
                    <a:pt x="22" y="121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5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209"/>
            <p:cNvSpPr>
              <a:spLocks noEditPoints="1"/>
            </p:cNvSpPr>
            <p:nvPr/>
          </p:nvSpPr>
          <p:spPr bwMode="auto">
            <a:xfrm>
              <a:off x="7577347" y="2548321"/>
              <a:ext cx="245132" cy="214028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8 w 140"/>
                <a:gd name="T5" fmla="*/ 93 h 122"/>
                <a:gd name="T6" fmla="*/ 9 w 140"/>
                <a:gd name="T7" fmla="*/ 122 h 122"/>
                <a:gd name="T8" fmla="*/ 44 w 140"/>
                <a:gd name="T9" fmla="*/ 107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8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2" y="122"/>
                    <a:pt x="36" y="113"/>
                    <a:pt x="44" y="107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6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10"/>
            <p:cNvSpPr>
              <a:spLocks noEditPoints="1"/>
            </p:cNvSpPr>
            <p:nvPr/>
          </p:nvSpPr>
          <p:spPr bwMode="auto">
            <a:xfrm>
              <a:off x="8619343" y="2658667"/>
              <a:ext cx="65171" cy="65171"/>
            </a:xfrm>
            <a:custGeom>
              <a:avLst/>
              <a:gdLst>
                <a:gd name="T0" fmla="*/ 1 w 37"/>
                <a:gd name="T1" fmla="*/ 30 h 37"/>
                <a:gd name="T2" fmla="*/ 7 w 37"/>
                <a:gd name="T3" fmla="*/ 36 h 37"/>
                <a:gd name="T4" fmla="*/ 10 w 37"/>
                <a:gd name="T5" fmla="*/ 36 h 37"/>
                <a:gd name="T6" fmla="*/ 18 w 37"/>
                <a:gd name="T7" fmla="*/ 28 h 37"/>
                <a:gd name="T8" fmla="*/ 27 w 37"/>
                <a:gd name="T9" fmla="*/ 36 h 37"/>
                <a:gd name="T10" fmla="*/ 30 w 37"/>
                <a:gd name="T11" fmla="*/ 36 h 37"/>
                <a:gd name="T12" fmla="*/ 36 w 37"/>
                <a:gd name="T13" fmla="*/ 30 h 37"/>
                <a:gd name="T14" fmla="*/ 36 w 37"/>
                <a:gd name="T15" fmla="*/ 27 h 37"/>
                <a:gd name="T16" fmla="*/ 28 w 37"/>
                <a:gd name="T17" fmla="*/ 19 h 37"/>
                <a:gd name="T18" fmla="*/ 36 w 37"/>
                <a:gd name="T19" fmla="*/ 10 h 37"/>
                <a:gd name="T20" fmla="*/ 36 w 37"/>
                <a:gd name="T21" fmla="*/ 7 h 37"/>
                <a:gd name="T22" fmla="*/ 30 w 37"/>
                <a:gd name="T23" fmla="*/ 1 h 37"/>
                <a:gd name="T24" fmla="*/ 27 w 37"/>
                <a:gd name="T25" fmla="*/ 1 h 37"/>
                <a:gd name="T26" fmla="*/ 18 w 37"/>
                <a:gd name="T27" fmla="*/ 10 h 37"/>
                <a:gd name="T28" fmla="*/ 10 w 37"/>
                <a:gd name="T29" fmla="*/ 1 h 37"/>
                <a:gd name="T30" fmla="*/ 7 w 37"/>
                <a:gd name="T31" fmla="*/ 1 h 37"/>
                <a:gd name="T32" fmla="*/ 1 w 37"/>
                <a:gd name="T33" fmla="*/ 7 h 37"/>
                <a:gd name="T34" fmla="*/ 1 w 37"/>
                <a:gd name="T35" fmla="*/ 10 h 37"/>
                <a:gd name="T36" fmla="*/ 9 w 37"/>
                <a:gd name="T37" fmla="*/ 19 h 37"/>
                <a:gd name="T38" fmla="*/ 1 w 37"/>
                <a:gd name="T39" fmla="*/ 27 h 37"/>
                <a:gd name="T40" fmla="*/ 1 w 37"/>
                <a:gd name="T41" fmla="*/ 30 h 37"/>
                <a:gd name="T42" fmla="*/ 1 w 37"/>
                <a:gd name="T43" fmla="*/ 30 h 37"/>
                <a:gd name="T44" fmla="*/ 1 w 37"/>
                <a:gd name="T45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1" y="30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8" y="37"/>
                    <a:pt x="9" y="37"/>
                    <a:pt x="10" y="36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9" y="37"/>
                    <a:pt x="30" y="3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9"/>
                    <a:pt x="37" y="8"/>
                    <a:pt x="36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211"/>
            <p:cNvSpPr>
              <a:spLocks noEditPoints="1"/>
            </p:cNvSpPr>
            <p:nvPr/>
          </p:nvSpPr>
          <p:spPr bwMode="auto">
            <a:xfrm>
              <a:off x="8756351" y="2749759"/>
              <a:ext cx="64430" cy="65171"/>
            </a:xfrm>
            <a:custGeom>
              <a:avLst/>
              <a:gdLst>
                <a:gd name="T0" fmla="*/ 8 w 37"/>
                <a:gd name="T1" fmla="*/ 1 h 37"/>
                <a:gd name="T2" fmla="*/ 1 w 37"/>
                <a:gd name="T3" fmla="*/ 7 h 37"/>
                <a:gd name="T4" fmla="*/ 1 w 37"/>
                <a:gd name="T5" fmla="*/ 10 h 37"/>
                <a:gd name="T6" fmla="*/ 10 w 37"/>
                <a:gd name="T7" fmla="*/ 18 h 37"/>
                <a:gd name="T8" fmla="*/ 1 w 37"/>
                <a:gd name="T9" fmla="*/ 27 h 37"/>
                <a:gd name="T10" fmla="*/ 1 w 37"/>
                <a:gd name="T11" fmla="*/ 30 h 37"/>
                <a:gd name="T12" fmla="*/ 8 w 37"/>
                <a:gd name="T13" fmla="*/ 36 h 37"/>
                <a:gd name="T14" fmla="*/ 10 w 37"/>
                <a:gd name="T15" fmla="*/ 36 h 37"/>
                <a:gd name="T16" fmla="*/ 19 w 37"/>
                <a:gd name="T17" fmla="*/ 28 h 37"/>
                <a:gd name="T18" fmla="*/ 27 w 37"/>
                <a:gd name="T19" fmla="*/ 36 h 37"/>
                <a:gd name="T20" fmla="*/ 30 w 37"/>
                <a:gd name="T21" fmla="*/ 36 h 37"/>
                <a:gd name="T22" fmla="*/ 37 w 37"/>
                <a:gd name="T23" fmla="*/ 30 h 37"/>
                <a:gd name="T24" fmla="*/ 37 w 37"/>
                <a:gd name="T25" fmla="*/ 27 h 37"/>
                <a:gd name="T26" fmla="*/ 28 w 37"/>
                <a:gd name="T27" fmla="*/ 18 h 37"/>
                <a:gd name="T28" fmla="*/ 37 w 37"/>
                <a:gd name="T29" fmla="*/ 10 h 37"/>
                <a:gd name="T30" fmla="*/ 37 w 37"/>
                <a:gd name="T31" fmla="*/ 7 h 37"/>
                <a:gd name="T32" fmla="*/ 30 w 37"/>
                <a:gd name="T33" fmla="*/ 1 h 37"/>
                <a:gd name="T34" fmla="*/ 28 w 37"/>
                <a:gd name="T35" fmla="*/ 1 h 37"/>
                <a:gd name="T36" fmla="*/ 19 w 37"/>
                <a:gd name="T37" fmla="*/ 9 h 37"/>
                <a:gd name="T38" fmla="*/ 10 w 37"/>
                <a:gd name="T39" fmla="*/ 1 h 37"/>
                <a:gd name="T40" fmla="*/ 8 w 37"/>
                <a:gd name="T41" fmla="*/ 1 h 37"/>
                <a:gd name="T42" fmla="*/ 8 w 37"/>
                <a:gd name="T43" fmla="*/ 1 h 37"/>
                <a:gd name="T44" fmla="*/ 8 w 37"/>
                <a:gd name="T4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8" y="1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10" y="37"/>
                    <a:pt x="10" y="36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30" y="37"/>
                    <a:pt x="30" y="36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7" y="8"/>
                    <a:pt x="37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8" y="0"/>
                    <a:pt x="28" y="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8" y="0"/>
                    <a:pt x="8" y="1"/>
                  </a:cubicBezTo>
                  <a:close/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12"/>
            <p:cNvSpPr>
              <a:spLocks noEditPoints="1"/>
            </p:cNvSpPr>
            <p:nvPr/>
          </p:nvSpPr>
          <p:spPr bwMode="auto">
            <a:xfrm>
              <a:off x="8651188" y="2820114"/>
              <a:ext cx="73317" cy="73317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3"/>
                    <a:pt x="33" y="42"/>
                    <a:pt x="21" y="42"/>
                  </a:cubicBez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13"/>
            <p:cNvSpPr>
              <a:spLocks noEditPoints="1"/>
            </p:cNvSpPr>
            <p:nvPr/>
          </p:nvSpPr>
          <p:spPr bwMode="auto">
            <a:xfrm>
              <a:off x="8782271" y="2614973"/>
              <a:ext cx="73317" cy="74058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2"/>
                    <a:pt x="32" y="42"/>
                    <a:pt x="21" y="42"/>
                  </a:cubicBezTo>
                  <a:cubicBezTo>
                    <a:pt x="9" y="42"/>
                    <a:pt x="0" y="32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2" y="9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14"/>
            <p:cNvSpPr>
              <a:spLocks noEditPoints="1"/>
            </p:cNvSpPr>
            <p:nvPr/>
          </p:nvSpPr>
          <p:spPr bwMode="auto">
            <a:xfrm>
              <a:off x="8689699" y="2676441"/>
              <a:ext cx="87388" cy="133304"/>
            </a:xfrm>
            <a:custGeom>
              <a:avLst/>
              <a:gdLst>
                <a:gd name="T0" fmla="*/ 18 w 50"/>
                <a:gd name="T1" fmla="*/ 29 h 76"/>
                <a:gd name="T2" fmla="*/ 6 w 50"/>
                <a:gd name="T3" fmla="*/ 51 h 76"/>
                <a:gd name="T4" fmla="*/ 0 w 50"/>
                <a:gd name="T5" fmla="*/ 73 h 76"/>
                <a:gd name="T6" fmla="*/ 2 w 50"/>
                <a:gd name="T7" fmla="*/ 76 h 76"/>
                <a:gd name="T8" fmla="*/ 2 w 50"/>
                <a:gd name="T9" fmla="*/ 76 h 76"/>
                <a:gd name="T10" fmla="*/ 5 w 50"/>
                <a:gd name="T11" fmla="*/ 73 h 76"/>
                <a:gd name="T12" fmla="*/ 11 w 50"/>
                <a:gd name="T13" fmla="*/ 53 h 76"/>
                <a:gd name="T14" fmla="*/ 22 w 50"/>
                <a:gd name="T15" fmla="*/ 32 h 76"/>
                <a:gd name="T16" fmla="*/ 41 w 50"/>
                <a:gd name="T17" fmla="*/ 11 h 76"/>
                <a:gd name="T18" fmla="*/ 44 w 50"/>
                <a:gd name="T19" fmla="*/ 15 h 76"/>
                <a:gd name="T20" fmla="*/ 49 w 50"/>
                <a:gd name="T21" fmla="*/ 2 h 76"/>
                <a:gd name="T22" fmla="*/ 48 w 50"/>
                <a:gd name="T23" fmla="*/ 0 h 76"/>
                <a:gd name="T24" fmla="*/ 34 w 50"/>
                <a:gd name="T25" fmla="*/ 2 h 76"/>
                <a:gd name="T26" fmla="*/ 38 w 50"/>
                <a:gd name="T27" fmla="*/ 6 h 76"/>
                <a:gd name="T28" fmla="*/ 18 w 50"/>
                <a:gd name="T29" fmla="*/ 29 h 76"/>
                <a:gd name="T30" fmla="*/ 18 w 50"/>
                <a:gd name="T31" fmla="*/ 29 h 76"/>
                <a:gd name="T32" fmla="*/ 18 w 50"/>
                <a:gd name="T33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76">
                  <a:moveTo>
                    <a:pt x="18" y="29"/>
                  </a:moveTo>
                  <a:cubicBezTo>
                    <a:pt x="13" y="36"/>
                    <a:pt x="9" y="43"/>
                    <a:pt x="6" y="51"/>
                  </a:cubicBezTo>
                  <a:cubicBezTo>
                    <a:pt x="0" y="63"/>
                    <a:pt x="0" y="72"/>
                    <a:pt x="0" y="73"/>
                  </a:cubicBezTo>
                  <a:cubicBezTo>
                    <a:pt x="0" y="74"/>
                    <a:pt x="1" y="75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76"/>
                    <a:pt x="5" y="74"/>
                    <a:pt x="5" y="73"/>
                  </a:cubicBezTo>
                  <a:cubicBezTo>
                    <a:pt x="5" y="73"/>
                    <a:pt x="6" y="65"/>
                    <a:pt x="11" y="53"/>
                  </a:cubicBezTo>
                  <a:cubicBezTo>
                    <a:pt x="13" y="45"/>
                    <a:pt x="17" y="38"/>
                    <a:pt x="22" y="32"/>
                  </a:cubicBezTo>
                  <a:cubicBezTo>
                    <a:pt x="27" y="24"/>
                    <a:pt x="34" y="17"/>
                    <a:pt x="41" y="11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0" y="13"/>
                    <a:pt x="23" y="21"/>
                    <a:pt x="18" y="29"/>
                  </a:cubicBezTo>
                  <a:close/>
                  <a:moveTo>
                    <a:pt x="18" y="29"/>
                  </a:moveTo>
                  <a:cubicBezTo>
                    <a:pt x="18" y="29"/>
                    <a:pt x="18" y="29"/>
                    <a:pt x="18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15"/>
            <p:cNvSpPr>
              <a:spLocks noEditPoints="1"/>
            </p:cNvSpPr>
            <p:nvPr/>
          </p:nvSpPr>
          <p:spPr bwMode="auto">
            <a:xfrm>
              <a:off x="8575649" y="2600902"/>
              <a:ext cx="75539" cy="225877"/>
            </a:xfrm>
            <a:custGeom>
              <a:avLst/>
              <a:gdLst>
                <a:gd name="T0" fmla="*/ 1 w 43"/>
                <a:gd name="T1" fmla="*/ 59 h 129"/>
                <a:gd name="T2" fmla="*/ 12 w 43"/>
                <a:gd name="T3" fmla="*/ 96 h 129"/>
                <a:gd name="T4" fmla="*/ 38 w 43"/>
                <a:gd name="T5" fmla="*/ 128 h 129"/>
                <a:gd name="T6" fmla="*/ 40 w 43"/>
                <a:gd name="T7" fmla="*/ 129 h 129"/>
                <a:gd name="T8" fmla="*/ 42 w 43"/>
                <a:gd name="T9" fmla="*/ 128 h 129"/>
                <a:gd name="T10" fmla="*/ 42 w 43"/>
                <a:gd name="T11" fmla="*/ 124 h 129"/>
                <a:gd name="T12" fmla="*/ 17 w 43"/>
                <a:gd name="T13" fmla="*/ 94 h 129"/>
                <a:gd name="T14" fmla="*/ 7 w 43"/>
                <a:gd name="T15" fmla="*/ 58 h 129"/>
                <a:gd name="T16" fmla="*/ 15 w 43"/>
                <a:gd name="T17" fmla="*/ 13 h 129"/>
                <a:gd name="T18" fmla="*/ 20 w 43"/>
                <a:gd name="T19" fmla="*/ 15 h 129"/>
                <a:gd name="T20" fmla="*/ 19 w 43"/>
                <a:gd name="T21" fmla="*/ 1 h 129"/>
                <a:gd name="T22" fmla="*/ 17 w 43"/>
                <a:gd name="T23" fmla="*/ 1 h 129"/>
                <a:gd name="T24" fmla="*/ 6 w 43"/>
                <a:gd name="T25" fmla="*/ 8 h 129"/>
                <a:gd name="T26" fmla="*/ 10 w 43"/>
                <a:gd name="T27" fmla="*/ 11 h 129"/>
                <a:gd name="T28" fmla="*/ 1 w 43"/>
                <a:gd name="T29" fmla="*/ 59 h 129"/>
                <a:gd name="T30" fmla="*/ 1 w 43"/>
                <a:gd name="T31" fmla="*/ 59 h 129"/>
                <a:gd name="T32" fmla="*/ 1 w 43"/>
                <a:gd name="T33" fmla="*/ 5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129">
                  <a:moveTo>
                    <a:pt x="1" y="59"/>
                  </a:moveTo>
                  <a:cubicBezTo>
                    <a:pt x="2" y="72"/>
                    <a:pt x="6" y="84"/>
                    <a:pt x="12" y="96"/>
                  </a:cubicBezTo>
                  <a:cubicBezTo>
                    <a:pt x="23" y="117"/>
                    <a:pt x="38" y="128"/>
                    <a:pt x="38" y="128"/>
                  </a:cubicBezTo>
                  <a:cubicBezTo>
                    <a:pt x="39" y="129"/>
                    <a:pt x="39" y="129"/>
                    <a:pt x="40" y="129"/>
                  </a:cubicBezTo>
                  <a:cubicBezTo>
                    <a:pt x="41" y="129"/>
                    <a:pt x="42" y="129"/>
                    <a:pt x="42" y="128"/>
                  </a:cubicBezTo>
                  <a:cubicBezTo>
                    <a:pt x="43" y="127"/>
                    <a:pt x="43" y="125"/>
                    <a:pt x="42" y="124"/>
                  </a:cubicBezTo>
                  <a:cubicBezTo>
                    <a:pt x="42" y="124"/>
                    <a:pt x="27" y="113"/>
                    <a:pt x="17" y="94"/>
                  </a:cubicBezTo>
                  <a:cubicBezTo>
                    <a:pt x="11" y="82"/>
                    <a:pt x="7" y="70"/>
                    <a:pt x="7" y="58"/>
                  </a:cubicBezTo>
                  <a:cubicBezTo>
                    <a:pt x="6" y="43"/>
                    <a:pt x="9" y="28"/>
                    <a:pt x="15" y="13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3" y="27"/>
                    <a:pt x="0" y="43"/>
                    <a:pt x="1" y="59"/>
                  </a:cubicBezTo>
                  <a:close/>
                  <a:moveTo>
                    <a:pt x="1" y="59"/>
                  </a:moveTo>
                  <a:cubicBezTo>
                    <a:pt x="1" y="59"/>
                    <a:pt x="1" y="59"/>
                    <a:pt x="1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16"/>
            <p:cNvSpPr>
              <a:spLocks noEditPoints="1"/>
            </p:cNvSpPr>
            <p:nvPr/>
          </p:nvSpPr>
          <p:spPr bwMode="auto">
            <a:xfrm>
              <a:off x="10043480" y="5366229"/>
              <a:ext cx="372512" cy="373253"/>
            </a:xfrm>
            <a:custGeom>
              <a:avLst/>
              <a:gdLst>
                <a:gd name="T0" fmla="*/ 0 w 213"/>
                <a:gd name="T1" fmla="*/ 207 h 213"/>
                <a:gd name="T2" fmla="*/ 7 w 213"/>
                <a:gd name="T3" fmla="*/ 213 h 213"/>
                <a:gd name="T4" fmla="*/ 81 w 213"/>
                <a:gd name="T5" fmla="*/ 213 h 213"/>
                <a:gd name="T6" fmla="*/ 81 w 213"/>
                <a:gd name="T7" fmla="*/ 152 h 213"/>
                <a:gd name="T8" fmla="*/ 90 w 213"/>
                <a:gd name="T9" fmla="*/ 142 h 213"/>
                <a:gd name="T10" fmla="*/ 121 w 213"/>
                <a:gd name="T11" fmla="*/ 142 h 213"/>
                <a:gd name="T12" fmla="*/ 132 w 213"/>
                <a:gd name="T13" fmla="*/ 152 h 213"/>
                <a:gd name="T14" fmla="*/ 132 w 213"/>
                <a:gd name="T15" fmla="*/ 213 h 213"/>
                <a:gd name="T16" fmla="*/ 205 w 213"/>
                <a:gd name="T17" fmla="*/ 213 h 213"/>
                <a:gd name="T18" fmla="*/ 213 w 213"/>
                <a:gd name="T19" fmla="*/ 205 h 213"/>
                <a:gd name="T20" fmla="*/ 213 w 213"/>
                <a:gd name="T21" fmla="*/ 92 h 213"/>
                <a:gd name="T22" fmla="*/ 110 w 213"/>
                <a:gd name="T23" fmla="*/ 0 h 213"/>
                <a:gd name="T24" fmla="*/ 0 w 213"/>
                <a:gd name="T25" fmla="*/ 92 h 213"/>
                <a:gd name="T26" fmla="*/ 0 w 213"/>
                <a:gd name="T27" fmla="*/ 207 h 213"/>
                <a:gd name="T28" fmla="*/ 0 w 213"/>
                <a:gd name="T29" fmla="*/ 207 h 213"/>
                <a:gd name="T30" fmla="*/ 0 w 213"/>
                <a:gd name="T31" fmla="*/ 20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213">
                  <a:moveTo>
                    <a:pt x="0" y="207"/>
                  </a:moveTo>
                  <a:cubicBezTo>
                    <a:pt x="0" y="207"/>
                    <a:pt x="0" y="213"/>
                    <a:pt x="7" y="213"/>
                  </a:cubicBezTo>
                  <a:cubicBezTo>
                    <a:pt x="15" y="213"/>
                    <a:pt x="81" y="213"/>
                    <a:pt x="81" y="213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81" y="152"/>
                    <a:pt x="80" y="142"/>
                    <a:pt x="90" y="142"/>
                  </a:cubicBezTo>
                  <a:cubicBezTo>
                    <a:pt x="121" y="142"/>
                    <a:pt x="121" y="142"/>
                    <a:pt x="121" y="142"/>
                  </a:cubicBezTo>
                  <a:cubicBezTo>
                    <a:pt x="133" y="142"/>
                    <a:pt x="132" y="152"/>
                    <a:pt x="132" y="152"/>
                  </a:cubicBezTo>
                  <a:cubicBezTo>
                    <a:pt x="132" y="213"/>
                    <a:pt x="132" y="213"/>
                    <a:pt x="132" y="213"/>
                  </a:cubicBezTo>
                  <a:cubicBezTo>
                    <a:pt x="205" y="213"/>
                    <a:pt x="205" y="213"/>
                    <a:pt x="205" y="213"/>
                  </a:cubicBezTo>
                  <a:cubicBezTo>
                    <a:pt x="213" y="213"/>
                    <a:pt x="213" y="205"/>
                    <a:pt x="213" y="205"/>
                  </a:cubicBezTo>
                  <a:cubicBezTo>
                    <a:pt x="213" y="92"/>
                    <a:pt x="213" y="92"/>
                    <a:pt x="213" y="92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92"/>
                    <a:pt x="0" y="92"/>
                    <a:pt x="0" y="92"/>
                  </a:cubicBezTo>
                  <a:lnTo>
                    <a:pt x="0" y="207"/>
                  </a:lnTo>
                  <a:close/>
                  <a:moveTo>
                    <a:pt x="0" y="207"/>
                  </a:moveTo>
                  <a:cubicBezTo>
                    <a:pt x="0" y="207"/>
                    <a:pt x="0" y="207"/>
                    <a:pt x="0" y="20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17"/>
            <p:cNvSpPr>
              <a:spLocks noEditPoints="1"/>
            </p:cNvSpPr>
            <p:nvPr/>
          </p:nvSpPr>
          <p:spPr bwMode="auto">
            <a:xfrm>
              <a:off x="9973124" y="5278841"/>
              <a:ext cx="519887" cy="262906"/>
            </a:xfrm>
            <a:custGeom>
              <a:avLst/>
              <a:gdLst>
                <a:gd name="T0" fmla="*/ 0 w 297"/>
                <a:gd name="T1" fmla="*/ 133 h 150"/>
                <a:gd name="T2" fmla="*/ 30 w 297"/>
                <a:gd name="T3" fmla="*/ 133 h 150"/>
                <a:gd name="T4" fmla="*/ 151 w 297"/>
                <a:gd name="T5" fmla="*/ 31 h 150"/>
                <a:gd name="T6" fmla="*/ 264 w 297"/>
                <a:gd name="T7" fmla="*/ 133 h 150"/>
                <a:gd name="T8" fmla="*/ 297 w 297"/>
                <a:gd name="T9" fmla="*/ 133 h 150"/>
                <a:gd name="T10" fmla="*/ 151 w 297"/>
                <a:gd name="T11" fmla="*/ 0 h 150"/>
                <a:gd name="T12" fmla="*/ 0 w 297"/>
                <a:gd name="T13" fmla="*/ 133 h 150"/>
                <a:gd name="T14" fmla="*/ 0 w 297"/>
                <a:gd name="T15" fmla="*/ 133 h 150"/>
                <a:gd name="T16" fmla="*/ 0 w 297"/>
                <a:gd name="T17" fmla="*/ 13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50">
                  <a:moveTo>
                    <a:pt x="0" y="133"/>
                  </a:moveTo>
                  <a:cubicBezTo>
                    <a:pt x="0" y="133"/>
                    <a:pt x="9" y="150"/>
                    <a:pt x="30" y="133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88" y="149"/>
                    <a:pt x="297" y="133"/>
                    <a:pt x="297" y="133"/>
                  </a:cubicBezTo>
                  <a:cubicBezTo>
                    <a:pt x="151" y="0"/>
                    <a:pt x="151" y="0"/>
                    <a:pt x="151" y="0"/>
                  </a:cubicBezTo>
                  <a:lnTo>
                    <a:pt x="0" y="133"/>
                  </a:lnTo>
                  <a:close/>
                  <a:moveTo>
                    <a:pt x="0" y="133"/>
                  </a:moveTo>
                  <a:cubicBezTo>
                    <a:pt x="0" y="133"/>
                    <a:pt x="0" y="133"/>
                    <a:pt x="0" y="13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8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close/>
                  <a:moveTo>
                    <a:pt x="71" y="0"/>
                  </a:moveTo>
                  <a:lnTo>
                    <a:pt x="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9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moveTo>
                    <a:pt x="71" y="0"/>
                  </a:moveTo>
                  <a:lnTo>
                    <a:pt x="71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20"/>
            <p:cNvSpPr>
              <a:spLocks noEditPoints="1"/>
            </p:cNvSpPr>
            <p:nvPr/>
          </p:nvSpPr>
          <p:spPr bwMode="auto">
            <a:xfrm>
              <a:off x="7164103" y="3597723"/>
              <a:ext cx="135526" cy="134786"/>
            </a:xfrm>
            <a:custGeom>
              <a:avLst/>
              <a:gdLst>
                <a:gd name="T0" fmla="*/ 77 w 77"/>
                <a:gd name="T1" fmla="*/ 38 h 77"/>
                <a:gd name="T2" fmla="*/ 39 w 77"/>
                <a:gd name="T3" fmla="*/ 77 h 77"/>
                <a:gd name="T4" fmla="*/ 0 w 77"/>
                <a:gd name="T5" fmla="*/ 38 h 77"/>
                <a:gd name="T6" fmla="*/ 39 w 77"/>
                <a:gd name="T7" fmla="*/ 0 h 77"/>
                <a:gd name="T8" fmla="*/ 77 w 77"/>
                <a:gd name="T9" fmla="*/ 38 h 77"/>
                <a:gd name="T10" fmla="*/ 77 w 77"/>
                <a:gd name="T11" fmla="*/ 38 h 77"/>
                <a:gd name="T12" fmla="*/ 77 w 77"/>
                <a:gd name="T13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77">
                  <a:moveTo>
                    <a:pt x="77" y="38"/>
                  </a:moveTo>
                  <a:cubicBezTo>
                    <a:pt x="77" y="60"/>
                    <a:pt x="60" y="77"/>
                    <a:pt x="39" y="77"/>
                  </a:cubicBezTo>
                  <a:cubicBezTo>
                    <a:pt x="17" y="77"/>
                    <a:pt x="0" y="60"/>
                    <a:pt x="0" y="38"/>
                  </a:cubicBezTo>
                  <a:cubicBezTo>
                    <a:pt x="0" y="17"/>
                    <a:pt x="17" y="0"/>
                    <a:pt x="39" y="0"/>
                  </a:cubicBezTo>
                  <a:cubicBezTo>
                    <a:pt x="60" y="0"/>
                    <a:pt x="77" y="17"/>
                    <a:pt x="77" y="38"/>
                  </a:cubicBezTo>
                  <a:close/>
                  <a:moveTo>
                    <a:pt x="77" y="38"/>
                  </a:moveTo>
                  <a:cubicBezTo>
                    <a:pt x="77" y="38"/>
                    <a:pt x="77" y="38"/>
                    <a:pt x="77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21"/>
            <p:cNvSpPr>
              <a:spLocks noEditPoints="1"/>
            </p:cNvSpPr>
            <p:nvPr/>
          </p:nvSpPr>
          <p:spPr bwMode="auto">
            <a:xfrm>
              <a:off x="7164103" y="3439980"/>
              <a:ext cx="292529" cy="292529"/>
            </a:xfrm>
            <a:custGeom>
              <a:avLst/>
              <a:gdLst>
                <a:gd name="T0" fmla="*/ 128 w 167"/>
                <a:gd name="T1" fmla="*/ 148 h 167"/>
                <a:gd name="T2" fmla="*/ 148 w 167"/>
                <a:gd name="T3" fmla="*/ 167 h 167"/>
                <a:gd name="T4" fmla="*/ 167 w 167"/>
                <a:gd name="T5" fmla="*/ 148 h 167"/>
                <a:gd name="T6" fmla="*/ 19 w 167"/>
                <a:gd name="T7" fmla="*/ 0 h 167"/>
                <a:gd name="T8" fmla="*/ 0 w 167"/>
                <a:gd name="T9" fmla="*/ 19 h 167"/>
                <a:gd name="T10" fmla="*/ 19 w 167"/>
                <a:gd name="T11" fmla="*/ 38 h 167"/>
                <a:gd name="T12" fmla="*/ 128 w 167"/>
                <a:gd name="T13" fmla="*/ 148 h 167"/>
                <a:gd name="T14" fmla="*/ 128 w 167"/>
                <a:gd name="T15" fmla="*/ 148 h 167"/>
                <a:gd name="T16" fmla="*/ 128 w 167"/>
                <a:gd name="T17" fmla="*/ 1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67">
                  <a:moveTo>
                    <a:pt x="128" y="148"/>
                  </a:moveTo>
                  <a:cubicBezTo>
                    <a:pt x="128" y="158"/>
                    <a:pt x="137" y="167"/>
                    <a:pt x="148" y="167"/>
                  </a:cubicBezTo>
                  <a:cubicBezTo>
                    <a:pt x="158" y="167"/>
                    <a:pt x="167" y="158"/>
                    <a:pt x="167" y="148"/>
                  </a:cubicBezTo>
                  <a:cubicBezTo>
                    <a:pt x="167" y="66"/>
                    <a:pt x="10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79" y="38"/>
                    <a:pt x="128" y="88"/>
                    <a:pt x="128" y="148"/>
                  </a:cubicBezTo>
                  <a:close/>
                  <a:moveTo>
                    <a:pt x="128" y="148"/>
                  </a:moveTo>
                  <a:cubicBezTo>
                    <a:pt x="128" y="148"/>
                    <a:pt x="128" y="148"/>
                    <a:pt x="128" y="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2"/>
            <p:cNvSpPr>
              <a:spLocks noEditPoints="1"/>
            </p:cNvSpPr>
            <p:nvPr/>
          </p:nvSpPr>
          <p:spPr bwMode="auto">
            <a:xfrm>
              <a:off x="7164103" y="3315562"/>
              <a:ext cx="416947" cy="416947"/>
            </a:xfrm>
            <a:custGeom>
              <a:avLst/>
              <a:gdLst>
                <a:gd name="T0" fmla="*/ 219 w 238"/>
                <a:gd name="T1" fmla="*/ 238 h 238"/>
                <a:gd name="T2" fmla="*/ 238 w 238"/>
                <a:gd name="T3" fmla="*/ 219 h 238"/>
                <a:gd name="T4" fmla="*/ 19 w 238"/>
                <a:gd name="T5" fmla="*/ 0 h 238"/>
                <a:gd name="T6" fmla="*/ 0 w 238"/>
                <a:gd name="T7" fmla="*/ 19 h 238"/>
                <a:gd name="T8" fmla="*/ 19 w 238"/>
                <a:gd name="T9" fmla="*/ 38 h 238"/>
                <a:gd name="T10" fmla="*/ 199 w 238"/>
                <a:gd name="T11" fmla="*/ 219 h 238"/>
                <a:gd name="T12" fmla="*/ 219 w 238"/>
                <a:gd name="T13" fmla="*/ 238 h 238"/>
                <a:gd name="T14" fmla="*/ 219 w 238"/>
                <a:gd name="T15" fmla="*/ 238 h 238"/>
                <a:gd name="T16" fmla="*/ 219 w 238"/>
                <a:gd name="T1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238">
                  <a:moveTo>
                    <a:pt x="219" y="238"/>
                  </a:moveTo>
                  <a:cubicBezTo>
                    <a:pt x="229" y="238"/>
                    <a:pt x="238" y="229"/>
                    <a:pt x="238" y="219"/>
                  </a:cubicBezTo>
                  <a:cubicBezTo>
                    <a:pt x="238" y="98"/>
                    <a:pt x="14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119" y="38"/>
                    <a:pt x="199" y="119"/>
                    <a:pt x="199" y="219"/>
                  </a:cubicBezTo>
                  <a:cubicBezTo>
                    <a:pt x="199" y="229"/>
                    <a:pt x="208" y="238"/>
                    <a:pt x="219" y="238"/>
                  </a:cubicBezTo>
                  <a:close/>
                  <a:moveTo>
                    <a:pt x="219" y="238"/>
                  </a:moveTo>
                  <a:cubicBezTo>
                    <a:pt x="219" y="238"/>
                    <a:pt x="219" y="238"/>
                    <a:pt x="219" y="2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23"/>
            <p:cNvSpPr>
              <a:spLocks noEditPoints="1"/>
            </p:cNvSpPr>
            <p:nvPr/>
          </p:nvSpPr>
          <p:spPr bwMode="auto">
            <a:xfrm>
              <a:off x="6492396" y="5147758"/>
              <a:ext cx="385102" cy="385102"/>
            </a:xfrm>
            <a:custGeom>
              <a:avLst/>
              <a:gdLst>
                <a:gd name="T0" fmla="*/ 21 w 220"/>
                <a:gd name="T1" fmla="*/ 116 h 220"/>
                <a:gd name="T2" fmla="*/ 7 w 220"/>
                <a:gd name="T3" fmla="*/ 206 h 220"/>
                <a:gd name="T4" fmla="*/ 7 w 220"/>
                <a:gd name="T5" fmla="*/ 220 h 220"/>
                <a:gd name="T6" fmla="*/ 220 w 220"/>
                <a:gd name="T7" fmla="*/ 213 h 220"/>
                <a:gd name="T8" fmla="*/ 200 w 220"/>
                <a:gd name="T9" fmla="*/ 206 h 220"/>
                <a:gd name="T10" fmla="*/ 220 w 220"/>
                <a:gd name="T11" fmla="*/ 89 h 220"/>
                <a:gd name="T12" fmla="*/ 0 w 220"/>
                <a:gd name="T13" fmla="*/ 83 h 220"/>
                <a:gd name="T14" fmla="*/ 138 w 220"/>
                <a:gd name="T15" fmla="*/ 117 h 220"/>
                <a:gd name="T16" fmla="*/ 186 w 220"/>
                <a:gd name="T17" fmla="*/ 116 h 220"/>
                <a:gd name="T18" fmla="*/ 83 w 220"/>
                <a:gd name="T19" fmla="*/ 206 h 220"/>
                <a:gd name="T20" fmla="*/ 110 w 220"/>
                <a:gd name="T21" fmla="*/ 89 h 220"/>
                <a:gd name="T22" fmla="*/ 76 w 220"/>
                <a:gd name="T23" fmla="*/ 116 h 220"/>
                <a:gd name="T24" fmla="*/ 35 w 220"/>
                <a:gd name="T25" fmla="*/ 206 h 220"/>
                <a:gd name="T26" fmla="*/ 55 w 220"/>
                <a:gd name="T27" fmla="*/ 89 h 220"/>
                <a:gd name="T28" fmla="*/ 193 w 220"/>
                <a:gd name="T29" fmla="*/ 21 h 220"/>
                <a:gd name="T30" fmla="*/ 0 w 220"/>
                <a:gd name="T31" fmla="*/ 76 h 220"/>
                <a:gd name="T32" fmla="*/ 193 w 220"/>
                <a:gd name="T33" fmla="*/ 21 h 220"/>
                <a:gd name="T34" fmla="*/ 45 w 220"/>
                <a:gd name="T35" fmla="*/ 63 h 220"/>
                <a:gd name="T36" fmla="*/ 40 w 220"/>
                <a:gd name="T37" fmla="*/ 65 h 220"/>
                <a:gd name="T38" fmla="*/ 52 w 220"/>
                <a:gd name="T39" fmla="*/ 33 h 220"/>
                <a:gd name="T40" fmla="*/ 58 w 220"/>
                <a:gd name="T41" fmla="*/ 36 h 220"/>
                <a:gd name="T42" fmla="*/ 72 w 220"/>
                <a:gd name="T43" fmla="*/ 63 h 220"/>
                <a:gd name="T44" fmla="*/ 68 w 220"/>
                <a:gd name="T45" fmla="*/ 65 h 220"/>
                <a:gd name="T46" fmla="*/ 80 w 220"/>
                <a:gd name="T47" fmla="*/ 33 h 220"/>
                <a:gd name="T48" fmla="*/ 86 w 220"/>
                <a:gd name="T49" fmla="*/ 36 h 220"/>
                <a:gd name="T50" fmla="*/ 110 w 220"/>
                <a:gd name="T51" fmla="*/ 65 h 220"/>
                <a:gd name="T52" fmla="*/ 107 w 220"/>
                <a:gd name="T53" fmla="*/ 34 h 220"/>
                <a:gd name="T54" fmla="*/ 114 w 220"/>
                <a:gd name="T55" fmla="*/ 34 h 220"/>
                <a:gd name="T56" fmla="*/ 153 w 220"/>
                <a:gd name="T57" fmla="*/ 65 h 220"/>
                <a:gd name="T58" fmla="*/ 149 w 220"/>
                <a:gd name="T59" fmla="*/ 64 h 220"/>
                <a:gd name="T60" fmla="*/ 135 w 220"/>
                <a:gd name="T61" fmla="*/ 31 h 220"/>
                <a:gd name="T62" fmla="*/ 155 w 220"/>
                <a:gd name="T63" fmla="*/ 60 h 220"/>
                <a:gd name="T64" fmla="*/ 181 w 220"/>
                <a:gd name="T65" fmla="*/ 65 h 220"/>
                <a:gd name="T66" fmla="*/ 176 w 220"/>
                <a:gd name="T67" fmla="*/ 63 h 220"/>
                <a:gd name="T68" fmla="*/ 164 w 220"/>
                <a:gd name="T69" fmla="*/ 31 h 220"/>
                <a:gd name="T70" fmla="*/ 182 w 220"/>
                <a:gd name="T71" fmla="*/ 60 h 220"/>
                <a:gd name="T72" fmla="*/ 59 w 220"/>
                <a:gd name="T73" fmla="*/ 166 h 220"/>
                <a:gd name="T74" fmla="*/ 55 w 220"/>
                <a:gd name="T75" fmla="*/ 144 h 220"/>
                <a:gd name="T76" fmla="*/ 69 w 220"/>
                <a:gd name="T77" fmla="*/ 144 h 220"/>
                <a:gd name="T78" fmla="*/ 66 w 220"/>
                <a:gd name="T79" fmla="*/ 166 h 220"/>
                <a:gd name="T80" fmla="*/ 62 w 220"/>
                <a:gd name="T81" fmla="*/ 179 h 220"/>
                <a:gd name="T82" fmla="*/ 59 w 220"/>
                <a:gd name="T83" fmla="*/ 166 h 220"/>
                <a:gd name="T84" fmla="*/ 35 w 220"/>
                <a:gd name="T85" fmla="*/ 0 h 220"/>
                <a:gd name="T86" fmla="*/ 193 w 220"/>
                <a:gd name="T87" fmla="*/ 7 h 220"/>
                <a:gd name="T88" fmla="*/ 35 w 220"/>
                <a:gd name="T89" fmla="*/ 14 h 220"/>
                <a:gd name="T90" fmla="*/ 121 w 220"/>
                <a:gd name="T91" fmla="*/ 154 h 220"/>
                <a:gd name="T92" fmla="*/ 135 w 220"/>
                <a:gd name="T93" fmla="*/ 129 h 220"/>
                <a:gd name="T94" fmla="*/ 121 w 220"/>
                <a:gd name="T95" fmla="*/ 154 h 220"/>
                <a:gd name="T96" fmla="*/ 116 w 220"/>
                <a:gd name="T97" fmla="*/ 168 h 220"/>
                <a:gd name="T98" fmla="*/ 160 w 220"/>
                <a:gd name="T99" fmla="*/ 134 h 220"/>
                <a:gd name="T100" fmla="*/ 155 w 220"/>
                <a:gd name="T101" fmla="*/ 149 h 220"/>
                <a:gd name="T102" fmla="*/ 140 w 220"/>
                <a:gd name="T103" fmla="*/ 173 h 220"/>
                <a:gd name="T104" fmla="*/ 155 w 220"/>
                <a:gd name="T105" fmla="*/ 149 h 220"/>
                <a:gd name="T106" fmla="*/ 155 w 220"/>
                <a:gd name="T107" fmla="*/ 14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0" h="220">
                  <a:moveTo>
                    <a:pt x="0" y="89"/>
                  </a:moveTo>
                  <a:cubicBezTo>
                    <a:pt x="0" y="102"/>
                    <a:pt x="9" y="113"/>
                    <a:pt x="21" y="116"/>
                  </a:cubicBezTo>
                  <a:cubicBezTo>
                    <a:pt x="21" y="206"/>
                    <a:pt x="21" y="206"/>
                    <a:pt x="21" y="206"/>
                  </a:cubicBezTo>
                  <a:cubicBezTo>
                    <a:pt x="7" y="206"/>
                    <a:pt x="7" y="206"/>
                    <a:pt x="7" y="206"/>
                  </a:cubicBezTo>
                  <a:cubicBezTo>
                    <a:pt x="3" y="206"/>
                    <a:pt x="0" y="209"/>
                    <a:pt x="0" y="213"/>
                  </a:cubicBezTo>
                  <a:cubicBezTo>
                    <a:pt x="0" y="217"/>
                    <a:pt x="3" y="220"/>
                    <a:pt x="7" y="220"/>
                  </a:cubicBezTo>
                  <a:cubicBezTo>
                    <a:pt x="214" y="220"/>
                    <a:pt x="214" y="220"/>
                    <a:pt x="214" y="220"/>
                  </a:cubicBezTo>
                  <a:cubicBezTo>
                    <a:pt x="217" y="220"/>
                    <a:pt x="220" y="217"/>
                    <a:pt x="220" y="213"/>
                  </a:cubicBezTo>
                  <a:cubicBezTo>
                    <a:pt x="220" y="209"/>
                    <a:pt x="217" y="206"/>
                    <a:pt x="214" y="206"/>
                  </a:cubicBezTo>
                  <a:cubicBezTo>
                    <a:pt x="200" y="206"/>
                    <a:pt x="200" y="206"/>
                    <a:pt x="200" y="206"/>
                  </a:cubicBezTo>
                  <a:cubicBezTo>
                    <a:pt x="200" y="116"/>
                    <a:pt x="200" y="116"/>
                    <a:pt x="200" y="116"/>
                  </a:cubicBezTo>
                  <a:cubicBezTo>
                    <a:pt x="212" y="113"/>
                    <a:pt x="220" y="102"/>
                    <a:pt x="220" y="89"/>
                  </a:cubicBezTo>
                  <a:cubicBezTo>
                    <a:pt x="220" y="83"/>
                    <a:pt x="220" y="83"/>
                    <a:pt x="220" y="83"/>
                  </a:cubicBezTo>
                  <a:cubicBezTo>
                    <a:pt x="0" y="83"/>
                    <a:pt x="0" y="83"/>
                    <a:pt x="0" y="83"/>
                  </a:cubicBezTo>
                  <a:lnTo>
                    <a:pt x="0" y="89"/>
                  </a:lnTo>
                  <a:close/>
                  <a:moveTo>
                    <a:pt x="138" y="117"/>
                  </a:moveTo>
                  <a:cubicBezTo>
                    <a:pt x="153" y="117"/>
                    <a:pt x="165" y="105"/>
                    <a:pt x="165" y="89"/>
                  </a:cubicBezTo>
                  <a:cubicBezTo>
                    <a:pt x="165" y="102"/>
                    <a:pt x="174" y="113"/>
                    <a:pt x="186" y="116"/>
                  </a:cubicBezTo>
                  <a:cubicBezTo>
                    <a:pt x="186" y="206"/>
                    <a:pt x="186" y="206"/>
                    <a:pt x="186" y="206"/>
                  </a:cubicBezTo>
                  <a:cubicBezTo>
                    <a:pt x="83" y="206"/>
                    <a:pt x="83" y="206"/>
                    <a:pt x="83" y="206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98" y="117"/>
                    <a:pt x="110" y="105"/>
                    <a:pt x="110" y="89"/>
                  </a:cubicBezTo>
                  <a:cubicBezTo>
                    <a:pt x="110" y="105"/>
                    <a:pt x="123" y="117"/>
                    <a:pt x="138" y="117"/>
                  </a:cubicBezTo>
                  <a:close/>
                  <a:moveTo>
                    <a:pt x="76" y="116"/>
                  </a:moveTo>
                  <a:cubicBezTo>
                    <a:pt x="76" y="206"/>
                    <a:pt x="76" y="206"/>
                    <a:pt x="76" y="206"/>
                  </a:cubicBezTo>
                  <a:cubicBezTo>
                    <a:pt x="35" y="206"/>
                    <a:pt x="35" y="206"/>
                    <a:pt x="35" y="206"/>
                  </a:cubicBezTo>
                  <a:cubicBezTo>
                    <a:pt x="35" y="116"/>
                    <a:pt x="35" y="116"/>
                    <a:pt x="35" y="116"/>
                  </a:cubicBezTo>
                  <a:cubicBezTo>
                    <a:pt x="47" y="113"/>
                    <a:pt x="55" y="102"/>
                    <a:pt x="55" y="89"/>
                  </a:cubicBezTo>
                  <a:cubicBezTo>
                    <a:pt x="55" y="102"/>
                    <a:pt x="64" y="113"/>
                    <a:pt x="76" y="116"/>
                  </a:cubicBezTo>
                  <a:close/>
                  <a:moveTo>
                    <a:pt x="193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20" y="76"/>
                    <a:pt x="220" y="76"/>
                    <a:pt x="220" y="76"/>
                  </a:cubicBezTo>
                  <a:lnTo>
                    <a:pt x="193" y="21"/>
                  </a:lnTo>
                  <a:close/>
                  <a:moveTo>
                    <a:pt x="58" y="36"/>
                  </a:moveTo>
                  <a:cubicBezTo>
                    <a:pt x="45" y="63"/>
                    <a:pt x="45" y="63"/>
                    <a:pt x="45" y="63"/>
                  </a:cubicBezTo>
                  <a:cubicBezTo>
                    <a:pt x="44" y="65"/>
                    <a:pt x="43" y="65"/>
                    <a:pt x="42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38" y="64"/>
                    <a:pt x="38" y="62"/>
                    <a:pt x="38" y="60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1"/>
                    <a:pt x="55" y="30"/>
                    <a:pt x="57" y="31"/>
                  </a:cubicBezTo>
                  <a:cubicBezTo>
                    <a:pt x="59" y="32"/>
                    <a:pt x="59" y="34"/>
                    <a:pt x="58" y="36"/>
                  </a:cubicBezTo>
                  <a:close/>
                  <a:moveTo>
                    <a:pt x="86" y="36"/>
                  </a:moveTo>
                  <a:cubicBezTo>
                    <a:pt x="72" y="63"/>
                    <a:pt x="72" y="63"/>
                    <a:pt x="72" y="63"/>
                  </a:cubicBezTo>
                  <a:cubicBezTo>
                    <a:pt x="72" y="65"/>
                    <a:pt x="70" y="65"/>
                    <a:pt x="69" y="65"/>
                  </a:cubicBezTo>
                  <a:cubicBezTo>
                    <a:pt x="69" y="65"/>
                    <a:pt x="68" y="65"/>
                    <a:pt x="68" y="65"/>
                  </a:cubicBezTo>
                  <a:cubicBezTo>
                    <a:pt x="66" y="64"/>
                    <a:pt x="65" y="62"/>
                    <a:pt x="66" y="60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1" y="31"/>
                    <a:pt x="83" y="30"/>
                    <a:pt x="84" y="31"/>
                  </a:cubicBezTo>
                  <a:cubicBezTo>
                    <a:pt x="86" y="32"/>
                    <a:pt x="87" y="34"/>
                    <a:pt x="86" y="36"/>
                  </a:cubicBezTo>
                  <a:close/>
                  <a:moveTo>
                    <a:pt x="114" y="62"/>
                  </a:moveTo>
                  <a:cubicBezTo>
                    <a:pt x="114" y="64"/>
                    <a:pt x="112" y="65"/>
                    <a:pt x="110" y="65"/>
                  </a:cubicBezTo>
                  <a:cubicBezTo>
                    <a:pt x="108" y="65"/>
                    <a:pt x="107" y="64"/>
                    <a:pt x="107" y="62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2"/>
                    <a:pt x="108" y="31"/>
                    <a:pt x="110" y="31"/>
                  </a:cubicBezTo>
                  <a:cubicBezTo>
                    <a:pt x="112" y="31"/>
                    <a:pt x="114" y="32"/>
                    <a:pt x="114" y="34"/>
                  </a:cubicBezTo>
                  <a:lnTo>
                    <a:pt x="114" y="62"/>
                  </a:lnTo>
                  <a:close/>
                  <a:moveTo>
                    <a:pt x="153" y="65"/>
                  </a:moveTo>
                  <a:cubicBezTo>
                    <a:pt x="153" y="65"/>
                    <a:pt x="152" y="65"/>
                    <a:pt x="152" y="65"/>
                  </a:cubicBezTo>
                  <a:cubicBezTo>
                    <a:pt x="150" y="65"/>
                    <a:pt x="149" y="65"/>
                    <a:pt x="149" y="64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3" y="34"/>
                    <a:pt x="133" y="32"/>
                    <a:pt x="135" y="31"/>
                  </a:cubicBezTo>
                  <a:cubicBezTo>
                    <a:pt x="137" y="30"/>
                    <a:pt x="139" y="31"/>
                    <a:pt x="140" y="33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156" y="62"/>
                    <a:pt x="155" y="64"/>
                    <a:pt x="153" y="65"/>
                  </a:cubicBezTo>
                  <a:close/>
                  <a:moveTo>
                    <a:pt x="181" y="65"/>
                  </a:moveTo>
                  <a:cubicBezTo>
                    <a:pt x="180" y="65"/>
                    <a:pt x="180" y="65"/>
                    <a:pt x="179" y="65"/>
                  </a:cubicBezTo>
                  <a:cubicBezTo>
                    <a:pt x="178" y="65"/>
                    <a:pt x="177" y="65"/>
                    <a:pt x="176" y="63"/>
                  </a:cubicBezTo>
                  <a:cubicBezTo>
                    <a:pt x="162" y="36"/>
                    <a:pt x="162" y="36"/>
                    <a:pt x="162" y="36"/>
                  </a:cubicBezTo>
                  <a:cubicBezTo>
                    <a:pt x="161" y="34"/>
                    <a:pt x="162" y="32"/>
                    <a:pt x="164" y="31"/>
                  </a:cubicBezTo>
                  <a:cubicBezTo>
                    <a:pt x="166" y="30"/>
                    <a:pt x="168" y="31"/>
                    <a:pt x="168" y="33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3" y="62"/>
                    <a:pt x="182" y="64"/>
                    <a:pt x="181" y="65"/>
                  </a:cubicBezTo>
                  <a:close/>
                  <a:moveTo>
                    <a:pt x="59" y="166"/>
                  </a:moveTo>
                  <a:cubicBezTo>
                    <a:pt x="59" y="150"/>
                    <a:pt x="59" y="150"/>
                    <a:pt x="59" y="150"/>
                  </a:cubicBezTo>
                  <a:cubicBezTo>
                    <a:pt x="57" y="149"/>
                    <a:pt x="55" y="147"/>
                    <a:pt x="55" y="144"/>
                  </a:cubicBezTo>
                  <a:cubicBezTo>
                    <a:pt x="55" y="141"/>
                    <a:pt x="58" y="138"/>
                    <a:pt x="62" y="138"/>
                  </a:cubicBezTo>
                  <a:cubicBezTo>
                    <a:pt x="66" y="138"/>
                    <a:pt x="69" y="141"/>
                    <a:pt x="69" y="144"/>
                  </a:cubicBezTo>
                  <a:cubicBezTo>
                    <a:pt x="69" y="147"/>
                    <a:pt x="68" y="149"/>
                    <a:pt x="66" y="150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8" y="167"/>
                    <a:pt x="69" y="169"/>
                    <a:pt x="69" y="172"/>
                  </a:cubicBezTo>
                  <a:cubicBezTo>
                    <a:pt x="69" y="176"/>
                    <a:pt x="66" y="179"/>
                    <a:pt x="62" y="179"/>
                  </a:cubicBezTo>
                  <a:cubicBezTo>
                    <a:pt x="58" y="179"/>
                    <a:pt x="55" y="176"/>
                    <a:pt x="55" y="172"/>
                  </a:cubicBezTo>
                  <a:cubicBezTo>
                    <a:pt x="55" y="169"/>
                    <a:pt x="57" y="167"/>
                    <a:pt x="59" y="166"/>
                  </a:cubicBezTo>
                  <a:close/>
                  <a:moveTo>
                    <a:pt x="28" y="7"/>
                  </a:moveTo>
                  <a:cubicBezTo>
                    <a:pt x="28" y="3"/>
                    <a:pt x="31" y="0"/>
                    <a:pt x="35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90" y="0"/>
                    <a:pt x="193" y="3"/>
                    <a:pt x="193" y="7"/>
                  </a:cubicBezTo>
                  <a:cubicBezTo>
                    <a:pt x="193" y="11"/>
                    <a:pt x="190" y="14"/>
                    <a:pt x="186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1" y="14"/>
                    <a:pt x="28" y="11"/>
                    <a:pt x="28" y="7"/>
                  </a:cubicBezTo>
                  <a:close/>
                  <a:moveTo>
                    <a:pt x="121" y="154"/>
                  </a:moveTo>
                  <a:cubicBezTo>
                    <a:pt x="116" y="149"/>
                    <a:pt x="116" y="149"/>
                    <a:pt x="116" y="14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40" y="134"/>
                    <a:pt x="140" y="134"/>
                    <a:pt x="140" y="134"/>
                  </a:cubicBezTo>
                  <a:lnTo>
                    <a:pt x="121" y="154"/>
                  </a:lnTo>
                  <a:close/>
                  <a:moveTo>
                    <a:pt x="121" y="173"/>
                  </a:moveTo>
                  <a:cubicBezTo>
                    <a:pt x="116" y="168"/>
                    <a:pt x="116" y="168"/>
                    <a:pt x="116" y="168"/>
                  </a:cubicBezTo>
                  <a:cubicBezTo>
                    <a:pt x="155" y="129"/>
                    <a:pt x="155" y="129"/>
                    <a:pt x="155" y="129"/>
                  </a:cubicBezTo>
                  <a:cubicBezTo>
                    <a:pt x="160" y="134"/>
                    <a:pt x="160" y="134"/>
                    <a:pt x="160" y="134"/>
                  </a:cubicBezTo>
                  <a:lnTo>
                    <a:pt x="121" y="173"/>
                  </a:lnTo>
                  <a:close/>
                  <a:moveTo>
                    <a:pt x="155" y="149"/>
                  </a:moveTo>
                  <a:cubicBezTo>
                    <a:pt x="160" y="154"/>
                    <a:pt x="160" y="154"/>
                    <a:pt x="160" y="154"/>
                  </a:cubicBezTo>
                  <a:cubicBezTo>
                    <a:pt x="140" y="173"/>
                    <a:pt x="140" y="173"/>
                    <a:pt x="140" y="173"/>
                  </a:cubicBezTo>
                  <a:cubicBezTo>
                    <a:pt x="135" y="168"/>
                    <a:pt x="135" y="168"/>
                    <a:pt x="135" y="168"/>
                  </a:cubicBezTo>
                  <a:lnTo>
                    <a:pt x="155" y="149"/>
                  </a:lnTo>
                  <a:close/>
                  <a:moveTo>
                    <a:pt x="155" y="149"/>
                  </a:moveTo>
                  <a:cubicBezTo>
                    <a:pt x="155" y="149"/>
                    <a:pt x="155" y="149"/>
                    <a:pt x="155" y="14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5" name="TextBox 224"/>
          <p:cNvSpPr txBox="1"/>
          <p:nvPr/>
        </p:nvSpPr>
        <p:spPr>
          <a:xfrm>
            <a:off x="1910068" y="2429413"/>
            <a:ext cx="1540806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r>
              <a:rPr 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6" name="Group 225"/>
          <p:cNvGrpSpPr/>
          <p:nvPr/>
        </p:nvGrpSpPr>
        <p:grpSpPr>
          <a:xfrm>
            <a:off x="3220280" y="4342764"/>
            <a:ext cx="2727717" cy="191970"/>
            <a:chOff x="5279680" y="3506146"/>
            <a:chExt cx="2352034" cy="150443"/>
          </a:xfrm>
          <a:solidFill>
            <a:schemeClr val="accent1"/>
          </a:solidFill>
        </p:grpSpPr>
        <p:sp>
          <p:nvSpPr>
            <p:cNvPr id="227" name="Parallelogram 226"/>
            <p:cNvSpPr/>
            <p:nvPr/>
          </p:nvSpPr>
          <p:spPr>
            <a:xfrm>
              <a:off x="7159104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Parallelogram 227"/>
            <p:cNvSpPr/>
            <p:nvPr/>
          </p:nvSpPr>
          <p:spPr>
            <a:xfrm>
              <a:off x="6689248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Parallelogram 228"/>
            <p:cNvSpPr/>
            <p:nvPr/>
          </p:nvSpPr>
          <p:spPr>
            <a:xfrm>
              <a:off x="6219392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Parallelogram 229"/>
            <p:cNvSpPr/>
            <p:nvPr/>
          </p:nvSpPr>
          <p:spPr>
            <a:xfrm>
              <a:off x="5749536" y="350614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Parallelogram 230"/>
            <p:cNvSpPr/>
            <p:nvPr/>
          </p:nvSpPr>
          <p:spPr>
            <a:xfrm>
              <a:off x="5279680" y="350614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3220280" y="4760464"/>
            <a:ext cx="2727717" cy="191970"/>
            <a:chOff x="5279680" y="3902230"/>
            <a:chExt cx="2352034" cy="150443"/>
          </a:xfrm>
          <a:solidFill>
            <a:schemeClr val="accent2"/>
          </a:solidFill>
        </p:grpSpPr>
        <p:sp>
          <p:nvSpPr>
            <p:cNvPr id="233" name="Parallelogram 232"/>
            <p:cNvSpPr/>
            <p:nvPr/>
          </p:nvSpPr>
          <p:spPr>
            <a:xfrm>
              <a:off x="7159104" y="3902231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Parallelogram 233"/>
            <p:cNvSpPr/>
            <p:nvPr/>
          </p:nvSpPr>
          <p:spPr>
            <a:xfrm>
              <a:off x="6689248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Parallelogram 234"/>
            <p:cNvSpPr/>
            <p:nvPr/>
          </p:nvSpPr>
          <p:spPr>
            <a:xfrm>
              <a:off x="6219392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Parallelogram 235"/>
            <p:cNvSpPr/>
            <p:nvPr/>
          </p:nvSpPr>
          <p:spPr>
            <a:xfrm>
              <a:off x="5749536" y="3902232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Parallelogram 236"/>
            <p:cNvSpPr/>
            <p:nvPr/>
          </p:nvSpPr>
          <p:spPr>
            <a:xfrm>
              <a:off x="5279680" y="3902230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3220280" y="5202928"/>
            <a:ext cx="2727717" cy="191970"/>
            <a:chOff x="5279680" y="4321797"/>
            <a:chExt cx="2352034" cy="150443"/>
          </a:xfrm>
          <a:solidFill>
            <a:schemeClr val="accent3"/>
          </a:solidFill>
        </p:grpSpPr>
        <p:sp>
          <p:nvSpPr>
            <p:cNvPr id="239" name="Parallelogram 238"/>
            <p:cNvSpPr/>
            <p:nvPr/>
          </p:nvSpPr>
          <p:spPr>
            <a:xfrm>
              <a:off x="7159104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Parallelogram 239"/>
            <p:cNvSpPr/>
            <p:nvPr/>
          </p:nvSpPr>
          <p:spPr>
            <a:xfrm>
              <a:off x="6689248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Parallelogram 240"/>
            <p:cNvSpPr/>
            <p:nvPr/>
          </p:nvSpPr>
          <p:spPr>
            <a:xfrm>
              <a:off x="6219392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Parallelogram 241"/>
            <p:cNvSpPr/>
            <p:nvPr/>
          </p:nvSpPr>
          <p:spPr>
            <a:xfrm>
              <a:off x="5749536" y="4321799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Parallelogram 242"/>
            <p:cNvSpPr/>
            <p:nvPr/>
          </p:nvSpPr>
          <p:spPr>
            <a:xfrm>
              <a:off x="5279680" y="4321797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4" name="Group 243"/>
          <p:cNvGrpSpPr/>
          <p:nvPr/>
        </p:nvGrpSpPr>
        <p:grpSpPr>
          <a:xfrm>
            <a:off x="3220280" y="5630671"/>
            <a:ext cx="2727717" cy="191970"/>
            <a:chOff x="5279680" y="4727406"/>
            <a:chExt cx="2352034" cy="150443"/>
          </a:xfrm>
          <a:solidFill>
            <a:schemeClr val="accent4"/>
          </a:solidFill>
        </p:grpSpPr>
        <p:sp>
          <p:nvSpPr>
            <p:cNvPr id="245" name="Parallelogram 244"/>
            <p:cNvSpPr/>
            <p:nvPr/>
          </p:nvSpPr>
          <p:spPr>
            <a:xfrm>
              <a:off x="7159104" y="4727407"/>
              <a:ext cx="472610" cy="150439"/>
            </a:xfrm>
            <a:prstGeom prst="parallelogram">
              <a:avLst/>
            </a:prstGeom>
            <a:solidFill>
              <a:schemeClr val="accent4"/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Parallelogram 245"/>
            <p:cNvSpPr/>
            <p:nvPr/>
          </p:nvSpPr>
          <p:spPr>
            <a:xfrm>
              <a:off x="6689248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Parallelogram 246"/>
            <p:cNvSpPr/>
            <p:nvPr/>
          </p:nvSpPr>
          <p:spPr>
            <a:xfrm>
              <a:off x="6219392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Parallelogram 247"/>
            <p:cNvSpPr/>
            <p:nvPr/>
          </p:nvSpPr>
          <p:spPr>
            <a:xfrm>
              <a:off x="5749536" y="472740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Parallelogram 248"/>
            <p:cNvSpPr/>
            <p:nvPr/>
          </p:nvSpPr>
          <p:spPr>
            <a:xfrm>
              <a:off x="5279680" y="472740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0" name="Group 249"/>
          <p:cNvGrpSpPr/>
          <p:nvPr/>
        </p:nvGrpSpPr>
        <p:grpSpPr>
          <a:xfrm>
            <a:off x="3220280" y="6073130"/>
            <a:ext cx="2727717" cy="191970"/>
            <a:chOff x="5279680" y="5146968"/>
            <a:chExt cx="2352034" cy="150443"/>
          </a:xfrm>
          <a:solidFill>
            <a:schemeClr val="accent5"/>
          </a:solidFill>
        </p:grpSpPr>
        <p:sp>
          <p:nvSpPr>
            <p:cNvPr id="251" name="Parallelogram 250"/>
            <p:cNvSpPr/>
            <p:nvPr/>
          </p:nvSpPr>
          <p:spPr>
            <a:xfrm>
              <a:off x="7159104" y="5146969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Parallelogram 251"/>
            <p:cNvSpPr/>
            <p:nvPr/>
          </p:nvSpPr>
          <p:spPr>
            <a:xfrm>
              <a:off x="6689248" y="5146969"/>
              <a:ext cx="472610" cy="150439"/>
            </a:xfrm>
            <a:prstGeom prst="parallelogram">
              <a:avLst/>
            </a:prstGeom>
            <a:solidFill>
              <a:schemeClr val="tx2"/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Parallelogram 252"/>
            <p:cNvSpPr/>
            <p:nvPr/>
          </p:nvSpPr>
          <p:spPr>
            <a:xfrm>
              <a:off x="6219392" y="5146969"/>
              <a:ext cx="472610" cy="150439"/>
            </a:xfrm>
            <a:prstGeom prst="parallelogram">
              <a:avLst/>
            </a:prstGeom>
            <a:solidFill>
              <a:schemeClr val="tx2"/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Parallelogram 253"/>
            <p:cNvSpPr/>
            <p:nvPr/>
          </p:nvSpPr>
          <p:spPr>
            <a:xfrm>
              <a:off x="5749536" y="5146970"/>
              <a:ext cx="472610" cy="150441"/>
            </a:xfrm>
            <a:prstGeom prst="parallelogram">
              <a:avLst/>
            </a:prstGeom>
            <a:solidFill>
              <a:schemeClr val="tx2"/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Parallelogram 254"/>
            <p:cNvSpPr/>
            <p:nvPr/>
          </p:nvSpPr>
          <p:spPr>
            <a:xfrm>
              <a:off x="5279680" y="5146968"/>
              <a:ext cx="472610" cy="150440"/>
            </a:xfrm>
            <a:prstGeom prst="parallelogram">
              <a:avLst/>
            </a:prstGeom>
            <a:solidFill>
              <a:schemeClr val="tx2"/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6" name="TextBox 255"/>
          <p:cNvSpPr txBox="1"/>
          <p:nvPr/>
        </p:nvSpPr>
        <p:spPr>
          <a:xfrm>
            <a:off x="1921823" y="432414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1921823" y="4723057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1921823" y="518850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1933572" y="5611325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1921823" y="6070612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1887405" y="2732559"/>
            <a:ext cx="732893" cy="49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75K</a:t>
            </a:r>
            <a:endParaRPr lang="en-GB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2" name="Rectangle 261"/>
          <p:cNvSpPr/>
          <p:nvPr/>
        </p:nvSpPr>
        <p:spPr>
          <a:xfrm>
            <a:off x="2513862" y="2716167"/>
            <a:ext cx="350534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3" name="Rectangle 262"/>
          <p:cNvSpPr/>
          <p:nvPr/>
        </p:nvSpPr>
        <p:spPr>
          <a:xfrm>
            <a:off x="1918581" y="3472615"/>
            <a:ext cx="427694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4" name="文本框 26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5" name="文本框 264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/>
      <p:bldP spid="256" grpId="0"/>
      <p:bldP spid="257" grpId="0"/>
      <p:bldP spid="258" grpId="0"/>
      <p:bldP spid="259" grpId="0"/>
      <p:bldP spid="260" grpId="0"/>
      <p:bldP spid="261" grpId="0"/>
      <p:bldP spid="262" grpId="0"/>
      <p:bldP spid="2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82044" y="0"/>
            <a:ext cx="6576354" cy="7232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8"/>
          <p:cNvGrpSpPr/>
          <p:nvPr/>
        </p:nvGrpSpPr>
        <p:grpSpPr bwMode="auto">
          <a:xfrm>
            <a:off x="4431468" y="1272410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/>
            </a:p>
          </p:txBody>
        </p:sp>
      </p:grpSp>
      <p:grpSp>
        <p:nvGrpSpPr>
          <p:cNvPr id="15" name="组合 7"/>
          <p:cNvGrpSpPr/>
          <p:nvPr/>
        </p:nvGrpSpPr>
        <p:grpSpPr bwMode="auto">
          <a:xfrm>
            <a:off x="8229575" y="4126052"/>
            <a:ext cx="3960092" cy="1732433"/>
            <a:chOff x="2989865" y="602136"/>
            <a:chExt cx="2814868" cy="1232197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/>
                  </a:solidFill>
                  <a:latin typeface="+mn-lt"/>
                </a:rPr>
                <a:t>PLEASE ADD YOUR TITLE HERE</a:t>
              </a:r>
              <a:endParaRPr lang="zh-CN" altLang="en-US" sz="1545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7"/>
          <p:cNvGrpSpPr/>
          <p:nvPr/>
        </p:nvGrpSpPr>
        <p:grpSpPr bwMode="auto">
          <a:xfrm>
            <a:off x="726496" y="4021733"/>
            <a:ext cx="3704971" cy="1725558"/>
            <a:chOff x="2989865" y="607026"/>
            <a:chExt cx="2633526" cy="1227307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5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5" name="组合 7"/>
          <p:cNvGrpSpPr/>
          <p:nvPr/>
        </p:nvGrpSpPr>
        <p:grpSpPr bwMode="auto">
          <a:xfrm>
            <a:off x="726496" y="1888133"/>
            <a:ext cx="3704971" cy="1910225"/>
            <a:chOff x="2989865" y="607026"/>
            <a:chExt cx="2633526" cy="1358652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59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亮亮图文旗舰店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https://liangliangtuwen.tmall.com/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亮亮图文旗舰店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https://liangliangtuwen.tmall.com/</a:t>
              </a:r>
              <a:endPara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亮亮图文旗舰店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https://liangliangtuwen.tmall.com/</a:t>
              </a:r>
              <a:endPara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5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switch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88" y="894"/>
            <a:ext cx="12855576" cy="723157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11"/>
          <p:cNvSpPr/>
          <p:nvPr/>
        </p:nvSpPr>
        <p:spPr bwMode="auto">
          <a:xfrm>
            <a:off x="6976083" y="896"/>
            <a:ext cx="5881083" cy="7231573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effectLst/>
        </p:spPr>
        <p:txBody>
          <a:bodyPr vert="horz" wrap="square" lIns="45305" tIns="22653" rIns="45305" bIns="22653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79253" y="2180497"/>
            <a:ext cx="2506303" cy="353449"/>
          </a:xfrm>
          <a:prstGeom prst="rect">
            <a:avLst/>
          </a:prstGeom>
          <a:noFill/>
        </p:spPr>
        <p:txBody>
          <a:bodyPr wrap="square" lIns="45305" tIns="22653" rIns="45305" bIns="22653" rtlCol="0">
            <a:spAutoFit/>
          </a:bodyPr>
          <a:lstStyle/>
          <a:p>
            <a:pPr>
              <a:tabLst>
                <a:tab pos="989965" algn="l"/>
              </a:tabLst>
            </a:pPr>
            <a:r>
              <a:rPr lang="zh-CN" altLang="en-US" sz="20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/>
              </a:rPr>
              <a:t>添加相关标题文字</a:t>
            </a:r>
            <a:endParaRPr lang="en-SG" altLang="zh-CN" sz="2000" dirty="0">
              <a:ln w="12700" cmpd="sng">
                <a:noFill/>
                <a:prstDash val="solid"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79253" y="1905769"/>
            <a:ext cx="2647534" cy="261140"/>
          </a:xfrm>
          <a:prstGeom prst="rect">
            <a:avLst/>
          </a:prstGeom>
          <a:noFill/>
        </p:spPr>
        <p:txBody>
          <a:bodyPr wrap="square" lIns="45305" tIns="22653" rIns="45305" bIns="22653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Microsoft Himalaya" panose="01010100010101010101" pitchFamily="2" charset="0"/>
              </a:rPr>
              <a:t>ADD RELATED TITLE WORDS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Microsoft Himalaya" panose="01010100010101010101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93414" y="3600660"/>
            <a:ext cx="1540866" cy="2230642"/>
          </a:xfrm>
          <a:prstGeom prst="rect">
            <a:avLst/>
          </a:prstGeom>
          <a:noFill/>
        </p:spPr>
        <p:txBody>
          <a:bodyPr wrap="none" lIns="45305" tIns="22653" rIns="45305" bIns="22653" rtlCol="0">
            <a:spAutoFit/>
          </a:bodyPr>
          <a:lstStyle/>
          <a:p>
            <a:r>
              <a:rPr lang="en-US" altLang="zh-CN" sz="14200" spc="-149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Raavi" panose="020B0502040204020203" pitchFamily="34" charset="0"/>
              </a:rPr>
              <a:t>04</a:t>
            </a:r>
            <a:endParaRPr lang="zh-CN" altLang="en-US" sz="14200" spc="-149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Raav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5" grpId="0"/>
      <p:bldP spid="46" grpId="0"/>
      <p:bldP spid="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518561"/>
            <a:chOff x="5228512" y="1109269"/>
            <a:chExt cx="2871880" cy="424667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2308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5"/>
            <a:ext cx="2700245" cy="518564"/>
            <a:chOff x="5228512" y="1869180"/>
            <a:chExt cx="2871880" cy="424670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7"/>
            <a:ext cx="2700245" cy="371728"/>
            <a:chOff x="5228512" y="2629091"/>
            <a:chExt cx="2871880" cy="304421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6"/>
              <a:ext cx="2871880" cy="1105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亮亮图文旗舰店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https://liangliangtuwen.tmall.com/</a:t>
              </a:r>
              <a:endPara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2"/>
            <a:ext cx="2700245" cy="518564"/>
            <a:chOff x="5228512" y="3299800"/>
            <a:chExt cx="2871880" cy="424670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63"/>
            <a:ext cx="2700245" cy="518565"/>
            <a:chOff x="5228512" y="4059711"/>
            <a:chExt cx="2871880" cy="424671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7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/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2612951" y="5675207"/>
            <a:ext cx="76328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 smtClean="0">
                <a:solidFill>
                  <a:schemeClr val="accent1"/>
                </a:solidFill>
              </a:rPr>
              <a:t>感谢聆听 批评指导</a:t>
            </a:r>
            <a:endParaRPr lang="zh-CN" altLang="en-US" sz="4800" b="1" dirty="0">
              <a:solidFill>
                <a:schemeClr val="accent1"/>
              </a:solidFill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881599" y="6521707"/>
            <a:ext cx="50955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dirty="0" smtClean="0">
                <a:solidFill>
                  <a:schemeClr val="bg1"/>
                </a:solidFill>
              </a:rPr>
              <a:t>简洁实用</a:t>
            </a:r>
            <a:r>
              <a:rPr lang="en-US" altLang="zh-CN" sz="1800" dirty="0" smtClean="0">
                <a:solidFill>
                  <a:schemeClr val="bg1"/>
                </a:solidFill>
              </a:rPr>
              <a:t>·</a:t>
            </a:r>
            <a:r>
              <a:rPr lang="zh-CN" altLang="en-US" sz="1800" dirty="0" smtClean="0">
                <a:solidFill>
                  <a:schemeClr val="bg1"/>
                </a:solidFill>
              </a:rPr>
              <a:t>适用于总结计划</a:t>
            </a:r>
            <a:r>
              <a:rPr lang="en-US" altLang="zh-CN" sz="1800" dirty="0" smtClean="0">
                <a:solidFill>
                  <a:schemeClr val="bg1"/>
                </a:solidFill>
              </a:rPr>
              <a:t>/</a:t>
            </a:r>
            <a:r>
              <a:rPr lang="zh-CN" altLang="en-US" sz="1800" dirty="0" smtClean="0">
                <a:solidFill>
                  <a:schemeClr val="bg1"/>
                </a:solidFill>
              </a:rPr>
              <a:t>工作汇报</a:t>
            </a:r>
            <a:r>
              <a:rPr lang="en-US" altLang="zh-CN" sz="1800" dirty="0" smtClean="0">
                <a:solidFill>
                  <a:schemeClr val="bg1"/>
                </a:solidFill>
              </a:rPr>
              <a:t>/</a:t>
            </a:r>
            <a:r>
              <a:rPr lang="zh-CN" altLang="en-US" sz="1800" dirty="0" smtClean="0">
                <a:solidFill>
                  <a:schemeClr val="bg1"/>
                </a:solidFill>
              </a:rPr>
              <a:t>培训讲座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3981103" y="5200501"/>
            <a:ext cx="48965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dirty="0" smtClean="0">
                <a:solidFill>
                  <a:schemeClr val="accent1"/>
                </a:solidFill>
                <a:latin typeface="Arial" panose="020B0604020202020204" pitchFamily="34" charset="0"/>
                <a:ea typeface="方正正中黑简体" panose="02000000000000000000" pitchFamily="2" charset="-122"/>
                <a:cs typeface="Arial" panose="020B0604020202020204" pitchFamily="34" charset="0"/>
              </a:rPr>
              <a:t>THE CAR INDUSTRY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方正正中黑简体" panose="02000000000000000000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699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8" grpId="1"/>
      <p:bldP spid="9" grpId="0"/>
      <p:bldP spid="9" grpId="1"/>
      <p:bldP spid="10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1_自定义设计方案">
  <a:themeElements>
    <a:clrScheme name="自定义 20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202"/>
      </a:accent1>
      <a:accent2>
        <a:srgbClr val="D9D9D9"/>
      </a:accent2>
      <a:accent3>
        <a:srgbClr val="C00202"/>
      </a:accent3>
      <a:accent4>
        <a:srgbClr val="D9D9D9"/>
      </a:accent4>
      <a:accent5>
        <a:srgbClr val="C00202"/>
      </a:accent5>
      <a:accent6>
        <a:srgbClr val="D9D9D9"/>
      </a:accent6>
      <a:hlink>
        <a:srgbClr val="C00202"/>
      </a:hlink>
      <a:folHlink>
        <a:srgbClr val="D9D9D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9249</Words>
  <Application>WPS 演示</Application>
  <PresentationFormat>自定义</PresentationFormat>
  <Paragraphs>475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5" baseType="lpstr">
      <vt:lpstr>Arial</vt:lpstr>
      <vt:lpstr>宋体</vt:lpstr>
      <vt:lpstr>Wingdings</vt:lpstr>
      <vt:lpstr>Calibri</vt:lpstr>
      <vt:lpstr>微软雅黑</vt:lpstr>
      <vt:lpstr>方正正中黑简体</vt:lpstr>
      <vt:lpstr>Times New Roman</vt:lpstr>
      <vt:lpstr>华文黑体</vt:lpstr>
      <vt:lpstr>Microsoft Himalaya</vt:lpstr>
      <vt:lpstr>Agency FB</vt:lpstr>
      <vt:lpstr>Raavi</vt:lpstr>
      <vt:lpstr>Helvetica</vt:lpstr>
      <vt:lpstr>SimSun-ExtB</vt:lpstr>
      <vt:lpstr>Arial</vt:lpstr>
      <vt:lpstr>Simply City Light</vt:lpstr>
      <vt:lpstr>Arial Unicode MS</vt:lpstr>
      <vt:lpstr>Calibri Light</vt:lpstr>
      <vt:lpstr>Gill Sans</vt:lpstr>
      <vt:lpstr>Helvetica Neue</vt:lpstr>
      <vt:lpstr>黑体</vt:lpstr>
      <vt:lpstr>Yu Gothic Light</vt:lpstr>
      <vt:lpstr>Gill Sans MT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bt577.pptx</dc:title>
  <dc:creator/>
  <cp:lastModifiedBy>拉普耶鲁</cp:lastModifiedBy>
  <cp:revision>3</cp:revision>
  <dcterms:created xsi:type="dcterms:W3CDTF">2016-10-17T14:00:00Z</dcterms:created>
  <dcterms:modified xsi:type="dcterms:W3CDTF">2018-04-20T01:36:19Z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  <property fmtid="{D5CDD505-2E9C-101B-9397-08002B2CF9AE}" pid="3" name="KSORubyTemplateID">
    <vt:lpwstr>2</vt:lpwstr>
  </property>
</Properties>
</file>