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4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79" r:id="rId21"/>
    <p:sldId id="266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3F3F3"/>
    <a:srgbClr val="F7FCFE"/>
    <a:srgbClr val="FFFFFC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18" autoAdjust="0"/>
  </p:normalViewPr>
  <p:slideViewPr>
    <p:cSldViewPr snapToGrid="0" showGuides="1">
      <p:cViewPr varScale="1">
        <p:scale>
          <a:sx n="82" d="100"/>
          <a:sy n="82" d="100"/>
        </p:scale>
        <p:origin x="396" y="102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" y="0"/>
            <a:ext cx="1219128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" y="0"/>
            <a:ext cx="1219128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" y="0"/>
            <a:ext cx="12191283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231900" y="3949700"/>
            <a:ext cx="2120900" cy="168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39200" y="3949700"/>
            <a:ext cx="2120900" cy="168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" y="0"/>
            <a:ext cx="12191283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018" y="-533400"/>
            <a:ext cx="13004035" cy="7848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2" b="45640"/>
          <a:stretch>
            <a:fillRect/>
          </a:stretch>
        </p:blipFill>
        <p:spPr>
          <a:xfrm>
            <a:off x="371950" y="114301"/>
            <a:ext cx="1075850" cy="1701799"/>
          </a:xfrm>
          <a:custGeom>
            <a:avLst/>
            <a:gdLst>
              <a:gd name="connsiteX0" fmla="*/ 0 w 2095500"/>
              <a:gd name="connsiteY0" fmla="*/ 0 h 3314700"/>
              <a:gd name="connsiteX1" fmla="*/ 2095500 w 2095500"/>
              <a:gd name="connsiteY1" fmla="*/ 0 h 3314700"/>
              <a:gd name="connsiteX2" fmla="*/ 2095500 w 2095500"/>
              <a:gd name="connsiteY2" fmla="*/ 3314700 h 3314700"/>
              <a:gd name="connsiteX3" fmla="*/ 1676400 w 2095500"/>
              <a:gd name="connsiteY3" fmla="*/ 3314700 h 3314700"/>
              <a:gd name="connsiteX4" fmla="*/ 1676400 w 2095500"/>
              <a:gd name="connsiteY4" fmla="*/ 2603499 h 3314700"/>
              <a:gd name="connsiteX5" fmla="*/ 0 w 2095500"/>
              <a:gd name="connsiteY5" fmla="*/ 2603499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500" h="3314700">
                <a:moveTo>
                  <a:pt x="0" y="0"/>
                </a:moveTo>
                <a:lnTo>
                  <a:pt x="2095500" y="0"/>
                </a:lnTo>
                <a:lnTo>
                  <a:pt x="2095500" y="3314700"/>
                </a:lnTo>
                <a:lnTo>
                  <a:pt x="1676400" y="3314700"/>
                </a:lnTo>
                <a:lnTo>
                  <a:pt x="1676400" y="2603499"/>
                </a:lnTo>
                <a:lnTo>
                  <a:pt x="0" y="2603499"/>
                </a:lnTo>
                <a:close/>
              </a:path>
            </a:pathLst>
          </a:custGeom>
        </p:spPr>
      </p:pic>
      <p:sp>
        <p:nvSpPr>
          <p:cNvPr id="6" name="文本框 58"/>
          <p:cNvSpPr txBox="1"/>
          <p:nvPr userDrawn="1"/>
        </p:nvSpPr>
        <p:spPr>
          <a:xfrm>
            <a:off x="1578450" y="423456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CE0000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  <a:endParaRPr lang="zh-CN" altLang="en-US" sz="3200" b="1" dirty="0">
              <a:solidFill>
                <a:srgbClr val="CE0000"/>
              </a:solidFill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24226" y="2311963"/>
            <a:ext cx="7802880" cy="11988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000" dirty="0">
                <a:solidFill>
                  <a:srgbClr val="CE0000"/>
                </a:solidFill>
                <a:latin typeface="汉仪菱心体简" panose="02010400000101010101" pitchFamily="2" charset="-122"/>
                <a:ea typeface="汉仪菱心体简" panose="02010400000101010101" pitchFamily="2" charset="-122"/>
              </a:rPr>
              <a:t>年终总结元旦春节晚会</a:t>
            </a:r>
            <a:endParaRPr lang="zh-CN" altLang="en-US" sz="6000" dirty="0">
              <a:solidFill>
                <a:srgbClr val="CE0000"/>
              </a:solidFill>
              <a:latin typeface="汉仪菱心体简" panose="02010400000101010101" pitchFamily="2" charset="-122"/>
              <a:ea typeface="汉仪菱心体简" panose="02010400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3135" y="3417915"/>
            <a:ext cx="5724644" cy="3961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CE0000"/>
                </a:solidFill>
              </a:rPr>
              <a:t>【</a:t>
            </a:r>
            <a:r>
              <a:rPr lang="zh-CN" altLang="en-US" dirty="0">
                <a:solidFill>
                  <a:srgbClr val="CE0000"/>
                </a:solidFill>
              </a:rPr>
              <a:t>汇报总结</a:t>
            </a:r>
            <a:r>
              <a:rPr lang="en-US" altLang="zh-CN" dirty="0">
                <a:solidFill>
                  <a:srgbClr val="CE0000"/>
                </a:solidFill>
              </a:rPr>
              <a:t>】【</a:t>
            </a:r>
            <a:r>
              <a:rPr lang="zh-CN" altLang="en-US" dirty="0">
                <a:solidFill>
                  <a:srgbClr val="CE0000"/>
                </a:solidFill>
              </a:rPr>
              <a:t>企业年会</a:t>
            </a:r>
            <a:r>
              <a:rPr lang="en-US" altLang="zh-CN" dirty="0">
                <a:solidFill>
                  <a:srgbClr val="CE0000"/>
                </a:solidFill>
              </a:rPr>
              <a:t>】【</a:t>
            </a:r>
            <a:r>
              <a:rPr lang="zh-CN" altLang="en-US" dirty="0">
                <a:solidFill>
                  <a:srgbClr val="CE0000"/>
                </a:solidFill>
              </a:rPr>
              <a:t>年终策划</a:t>
            </a:r>
            <a:r>
              <a:rPr lang="en-US" altLang="zh-CN" dirty="0">
                <a:solidFill>
                  <a:srgbClr val="CE0000"/>
                </a:solidFill>
              </a:rPr>
              <a:t>】【</a:t>
            </a:r>
            <a:r>
              <a:rPr lang="zh-CN" altLang="en-US" dirty="0">
                <a:solidFill>
                  <a:srgbClr val="CE0000"/>
                </a:solidFill>
              </a:rPr>
              <a:t>新春快乐</a:t>
            </a:r>
            <a:r>
              <a:rPr lang="en-US" altLang="zh-CN" dirty="0">
                <a:solidFill>
                  <a:srgbClr val="CE0000"/>
                </a:solidFill>
              </a:rPr>
              <a:t>】</a:t>
            </a:r>
            <a:endParaRPr lang="zh-CN" altLang="en-US" dirty="0">
              <a:solidFill>
                <a:srgbClr val="CE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1165" y="3830279"/>
            <a:ext cx="7666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Lorem ipsum dolor sit amet, consectetuer adipiscing elit.Aenean commodo ligula eget dolor. Aenean massa. natoque penatibus et magnis dis parturient montes,nascetur ridiculus mus. </a:t>
            </a:r>
            <a:endParaRPr lang="zh-CN" altLang="en-US" sz="1400" dirty="0"/>
          </a:p>
        </p:txBody>
      </p:sp>
      <p:pic>
        <p:nvPicPr>
          <p:cNvPr id="9" name="橙光原创音乐、米豆音乐 - 张灯结彩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047875" y="-12287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37105" y="1353919"/>
            <a:ext cx="4517261" cy="988629"/>
            <a:chOff x="3974544" y="1008636"/>
            <a:chExt cx="3387946" cy="741472"/>
          </a:xfrm>
        </p:grpSpPr>
        <p:grpSp>
          <p:nvGrpSpPr>
            <p:cNvPr id="5" name="组合 4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039521" y="1170991"/>
              <a:ext cx="3322969" cy="530915"/>
              <a:chOff x="1598315" y="1418185"/>
              <a:chExt cx="4430626" cy="70788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598315" y="1418185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  <a:endParaRPr kumimoji="0" lang="en-US" altLang="zh-CN" sz="5335" b="0" i="0" u="none" strike="noStrike" kern="0" cap="none" spc="0" normalizeH="0" baseline="0" noProof="0" dirty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9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lvl="0">
                    <a:defRPr/>
                  </a:pP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年度</a:t>
                  </a:r>
                  <a:r>
                    <a:rPr lang="en-US" altLang="zh-CN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/</a:t>
                  </a: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季度</a:t>
                  </a:r>
                  <a:r>
                    <a:rPr lang="en-US" altLang="zh-CN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/</a:t>
                  </a: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月度工作概述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E0000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4637105" y="2471087"/>
            <a:ext cx="4517261" cy="988629"/>
            <a:chOff x="3974544" y="1846512"/>
            <a:chExt cx="3387946" cy="741472"/>
          </a:xfrm>
        </p:grpSpPr>
        <p:grpSp>
          <p:nvGrpSpPr>
            <p:cNvPr id="14" name="组合 13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0"/>
            <p:cNvGrpSpPr/>
            <p:nvPr/>
          </p:nvGrpSpPr>
          <p:grpSpPr>
            <a:xfrm>
              <a:off x="4039521" y="2008868"/>
              <a:ext cx="3322969" cy="530915"/>
              <a:chOff x="1598315" y="2786337"/>
              <a:chExt cx="4430626" cy="707886"/>
            </a:xfrm>
          </p:grpSpPr>
          <p:sp>
            <p:nvSpPr>
              <p:cNvPr id="16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  <a:endParaRPr kumimoji="0" lang="en-US" altLang="zh-CN" sz="5335" b="0" i="0" u="none" strike="noStrike" kern="0" cap="none" spc="0" normalizeH="0" baseline="0" noProof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17" name="Group 12"/>
              <p:cNvGrpSpPr/>
              <p:nvPr/>
            </p:nvGrpSpPr>
            <p:grpSpPr>
              <a:xfrm>
                <a:off x="2066367" y="289741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8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lvl="0">
                    <a:defRPr/>
                  </a:pP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工作完成情况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CE0000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4637105" y="3588255"/>
            <a:ext cx="4517261" cy="988629"/>
            <a:chOff x="3974544" y="2684388"/>
            <a:chExt cx="3387946" cy="741472"/>
          </a:xfrm>
        </p:grpSpPr>
        <p:grpSp>
          <p:nvGrpSpPr>
            <p:cNvPr id="23" name="组合 22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5"/>
            <p:cNvGrpSpPr/>
            <p:nvPr/>
          </p:nvGrpSpPr>
          <p:grpSpPr>
            <a:xfrm>
              <a:off x="4039521" y="2846744"/>
              <a:ext cx="3322969" cy="530915"/>
              <a:chOff x="1598315" y="4154489"/>
              <a:chExt cx="4430626" cy="707886"/>
            </a:xfrm>
          </p:grpSpPr>
          <p:sp>
            <p:nvSpPr>
              <p:cNvPr id="25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03</a:t>
                </a:r>
                <a:endParaRPr kumimoji="0" lang="en-US" altLang="zh-CN" sz="5335" b="0" i="0" u="none" strike="noStrike" kern="0" cap="none" spc="0" normalizeH="0" baseline="0" noProof="0" dirty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26" name="Group 17"/>
              <p:cNvGrpSpPr/>
              <p:nvPr/>
            </p:nvGrpSpPr>
            <p:grpSpPr>
              <a:xfrm>
                <a:off x="2066367" y="4265568"/>
                <a:ext cx="3962574" cy="563232"/>
                <a:chOff x="3943834" y="704409"/>
                <a:chExt cx="3962574" cy="563232"/>
              </a:xfrm>
            </p:grpSpPr>
            <p:sp>
              <p:nvSpPr>
                <p:cNvPr id="27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lvl="0">
                    <a:defRPr/>
                  </a:pP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成功项目展示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TextBox 1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E0000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1" name="组合 30"/>
          <p:cNvGrpSpPr/>
          <p:nvPr/>
        </p:nvGrpSpPr>
        <p:grpSpPr>
          <a:xfrm>
            <a:off x="4637105" y="4705423"/>
            <a:ext cx="4517261" cy="988629"/>
            <a:chOff x="3974544" y="3522264"/>
            <a:chExt cx="3387946" cy="7414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974544" y="3522264"/>
              <a:ext cx="741472" cy="741472"/>
              <a:chOff x="3059832" y="3339719"/>
              <a:chExt cx="3607562" cy="3607562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20"/>
            <p:cNvGrpSpPr/>
            <p:nvPr/>
          </p:nvGrpSpPr>
          <p:grpSpPr>
            <a:xfrm>
              <a:off x="4039521" y="3684622"/>
              <a:ext cx="3322969" cy="530915"/>
              <a:chOff x="1598315" y="5522641"/>
              <a:chExt cx="4430626" cy="707886"/>
            </a:xfrm>
          </p:grpSpPr>
          <p:sp>
            <p:nvSpPr>
              <p:cNvPr id="34" name="TextBox 21"/>
              <p:cNvSpPr txBox="1"/>
              <p:nvPr/>
            </p:nvSpPr>
            <p:spPr>
              <a:xfrm>
                <a:off x="1598315" y="5522641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rPr>
                  <a:t>04</a:t>
                </a:r>
                <a:endParaRPr kumimoji="0" lang="en-US" altLang="zh-CN" sz="5335" b="0" i="0" u="none" strike="noStrike" kern="0" cap="none" spc="0" normalizeH="0" baseline="0" noProof="0">
                  <a:ln>
                    <a:noFill/>
                  </a:ln>
                  <a:solidFill>
                    <a:srgbClr val="CE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35" name="Group 22"/>
              <p:cNvGrpSpPr/>
              <p:nvPr/>
            </p:nvGrpSpPr>
            <p:grpSpPr>
              <a:xfrm>
                <a:off x="2066367" y="5633720"/>
                <a:ext cx="3962574" cy="563232"/>
                <a:chOff x="3943834" y="704409"/>
                <a:chExt cx="3962574" cy="563232"/>
              </a:xfrm>
            </p:grpSpPr>
            <p:sp>
              <p:nvSpPr>
                <p:cNvPr id="36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lvl="0">
                    <a:defRPr/>
                  </a:pP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明年</a:t>
                  </a:r>
                  <a:r>
                    <a:rPr lang="en-US" altLang="zh-CN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/</a:t>
                  </a: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下季度</a:t>
                  </a:r>
                  <a:r>
                    <a:rPr lang="en-US" altLang="zh-CN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/</a:t>
                  </a:r>
                  <a:r>
                    <a:rPr lang="zh-CN" altLang="en-US" sz="2135" b="1" kern="0" dirty="0">
                      <a:solidFill>
                        <a:srgbClr val="CE0000"/>
                      </a:solidFill>
                      <a:cs typeface="+mn-ea"/>
                      <a:sym typeface="+mn-lt"/>
                    </a:rPr>
                    <a:t>下月工作计划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TextBox 2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CE0000"/>
                      </a:solidFill>
                      <a:effectLst/>
                      <a:uLnTx/>
                      <a:uFillTx/>
                      <a:latin typeface="Arial" panose="020B0604020202020204"/>
                      <a:ea typeface="微软雅黑" panose="020B0503020204020204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CE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40" name="矩形 39"/>
          <p:cNvSpPr/>
          <p:nvPr/>
        </p:nvSpPr>
        <p:spPr>
          <a:xfrm>
            <a:off x="2192664" y="2534378"/>
            <a:ext cx="2202931" cy="99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5235">
              <a:defRPr/>
            </a:pPr>
            <a:r>
              <a:rPr lang="zh-CN" altLang="en-US" sz="5865" b="1" kern="0" dirty="0">
                <a:solidFill>
                  <a:srgbClr val="CE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目 录</a:t>
            </a:r>
            <a:endParaRPr lang="zh-CN" altLang="en-US" sz="5865" b="1" kern="0" dirty="0">
              <a:solidFill>
                <a:srgbClr val="CE0000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Rectangle 4"/>
          <p:cNvSpPr txBox="1">
            <a:spLocks noChangeArrowheads="1"/>
          </p:cNvSpPr>
          <p:nvPr/>
        </p:nvSpPr>
        <p:spPr bwMode="auto">
          <a:xfrm>
            <a:off x="2162967" y="3459716"/>
            <a:ext cx="1829944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3" rIns="91428" bIns="45713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b="0" kern="0" dirty="0">
                <a:solidFill>
                  <a:srgbClr val="CE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CATALOG</a:t>
            </a:r>
            <a:endParaRPr lang="zh-CN" altLang="en-US" b="0" kern="0" dirty="0">
              <a:solidFill>
                <a:srgbClr val="CE0000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3521177" y="3347721"/>
            <a:ext cx="630255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年度</a:t>
            </a:r>
            <a:r>
              <a:rPr lang="en-US" altLang="zh-CN" sz="4400" b="1" kern="0" dirty="0">
                <a:solidFill>
                  <a:srgbClr val="CE0000"/>
                </a:solidFill>
                <a:cs typeface="+mn-ea"/>
                <a:sym typeface="+mn-lt"/>
              </a:rPr>
              <a:t>/</a:t>
            </a: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季度</a:t>
            </a:r>
            <a:r>
              <a:rPr lang="en-US" altLang="zh-CN" sz="4400" b="1" kern="0" dirty="0">
                <a:solidFill>
                  <a:srgbClr val="CE0000"/>
                </a:solidFill>
                <a:cs typeface="+mn-ea"/>
                <a:sym typeface="+mn-lt"/>
              </a:rPr>
              <a:t>/</a:t>
            </a: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月度工作概述</a:t>
            </a:r>
            <a:endParaRPr lang="zh-CN" altLang="en-US" sz="4400" b="1" kern="0" dirty="0">
              <a:solidFill>
                <a:srgbClr val="CE0000"/>
              </a:solidFill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3918361" y="418893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 Placeholder 3"/>
          <p:cNvSpPr txBox="1"/>
          <p:nvPr/>
        </p:nvSpPr>
        <p:spPr>
          <a:xfrm>
            <a:off x="5508523" y="1992567"/>
            <a:ext cx="1641051" cy="1569930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88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01</a:t>
            </a:r>
            <a:endParaRPr lang="en-US" sz="88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6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千图PPT彼岸天：ID 8661124库_组合 7"/>
          <p:cNvGrpSpPr/>
          <p:nvPr>
            <p:custDataLst>
              <p:tags r:id="rId1"/>
            </p:custDataLst>
          </p:nvPr>
        </p:nvGrpSpPr>
        <p:grpSpPr>
          <a:xfrm>
            <a:off x="4492718" y="2869806"/>
            <a:ext cx="3206565" cy="2920535"/>
            <a:chOff x="3364545" y="419405"/>
            <a:chExt cx="3206565" cy="2920535"/>
          </a:xfrm>
        </p:grpSpPr>
        <p:sp>
          <p:nvSpPr>
            <p:cNvPr id="22" name="椭圆 21"/>
            <p:cNvSpPr/>
            <p:nvPr/>
          </p:nvSpPr>
          <p:spPr>
            <a:xfrm>
              <a:off x="3696680" y="612324"/>
              <a:ext cx="2534697" cy="2534698"/>
            </a:xfrm>
            <a:prstGeom prst="ellipse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六边形 22"/>
            <p:cNvSpPr/>
            <p:nvPr/>
          </p:nvSpPr>
          <p:spPr>
            <a:xfrm rot="16200000" flipV="1">
              <a:off x="3307756" y="1449706"/>
              <a:ext cx="973511" cy="85993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六边形 23"/>
            <p:cNvSpPr/>
            <p:nvPr/>
          </p:nvSpPr>
          <p:spPr>
            <a:xfrm rot="16200000" flipV="1">
              <a:off x="3850742" y="476194"/>
              <a:ext cx="973511" cy="85993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六边形 24"/>
            <p:cNvSpPr/>
            <p:nvPr/>
          </p:nvSpPr>
          <p:spPr>
            <a:xfrm rot="16200000" flipV="1">
              <a:off x="5118090" y="476194"/>
              <a:ext cx="973511" cy="85993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六边形 25"/>
            <p:cNvSpPr/>
            <p:nvPr/>
          </p:nvSpPr>
          <p:spPr>
            <a:xfrm rot="16200000" flipV="1">
              <a:off x="5654387" y="1449706"/>
              <a:ext cx="973511" cy="85993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六边形 26"/>
            <p:cNvSpPr/>
            <p:nvPr/>
          </p:nvSpPr>
          <p:spPr>
            <a:xfrm rot="16200000" flipV="1">
              <a:off x="4389434" y="1372115"/>
              <a:ext cx="1149190" cy="1015117"/>
            </a:xfrm>
            <a:prstGeom prst="hexagon">
              <a:avLst/>
            </a:prstGeom>
            <a:solidFill>
              <a:schemeClr val="tx2">
                <a:alpha val="19000"/>
              </a:schemeClr>
            </a:solidFill>
            <a:ln w="3810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六边形 27"/>
            <p:cNvSpPr/>
            <p:nvPr/>
          </p:nvSpPr>
          <p:spPr>
            <a:xfrm rot="16200000" flipV="1">
              <a:off x="3850742" y="2423218"/>
              <a:ext cx="973511" cy="85993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六边形 28"/>
            <p:cNvSpPr/>
            <p:nvPr/>
          </p:nvSpPr>
          <p:spPr>
            <a:xfrm rot="16200000" flipV="1">
              <a:off x="5118090" y="2423218"/>
              <a:ext cx="973511" cy="85993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文本框 76"/>
            <p:cNvSpPr txBox="1"/>
            <p:nvPr/>
          </p:nvSpPr>
          <p:spPr>
            <a:xfrm>
              <a:off x="3937381" y="610874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01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1" name="文本框 77"/>
            <p:cNvSpPr txBox="1"/>
            <p:nvPr/>
          </p:nvSpPr>
          <p:spPr>
            <a:xfrm>
              <a:off x="5204728" y="610466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02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2" name="文本框 78"/>
            <p:cNvSpPr txBox="1"/>
            <p:nvPr/>
          </p:nvSpPr>
          <p:spPr>
            <a:xfrm>
              <a:off x="5741027" y="1581384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</a:rPr>
                <a:t>03</a:t>
              </a:r>
              <a:br>
                <a:rPr lang="en-US" altLang="zh-CN" sz="1600" b="1" dirty="0">
                  <a:solidFill>
                    <a:schemeClr val="bg1"/>
                  </a:solidFill>
                </a:rPr>
              </a:br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文本框 79"/>
            <p:cNvSpPr txBox="1"/>
            <p:nvPr/>
          </p:nvSpPr>
          <p:spPr>
            <a:xfrm>
              <a:off x="5206435" y="2554893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04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4" name="文本框 80"/>
            <p:cNvSpPr txBox="1"/>
            <p:nvPr/>
          </p:nvSpPr>
          <p:spPr>
            <a:xfrm>
              <a:off x="3937381" y="2554893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05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5" name="文本框 81"/>
            <p:cNvSpPr txBox="1"/>
            <p:nvPr/>
          </p:nvSpPr>
          <p:spPr>
            <a:xfrm>
              <a:off x="3394396" y="1581381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06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6" name="任意多边形 82"/>
            <p:cNvSpPr/>
            <p:nvPr/>
          </p:nvSpPr>
          <p:spPr bwMode="auto">
            <a:xfrm>
              <a:off x="4686914" y="1691396"/>
              <a:ext cx="554228" cy="376554"/>
            </a:xfrm>
            <a:custGeom>
              <a:avLst/>
              <a:gdLst>
                <a:gd name="connsiteX0" fmla="*/ 131671 w 331788"/>
                <a:gd name="connsiteY0" fmla="*/ 111125 h 225425"/>
                <a:gd name="connsiteX1" fmla="*/ 131671 w 331788"/>
                <a:gd name="connsiteY1" fmla="*/ 116299 h 225425"/>
                <a:gd name="connsiteX2" fmla="*/ 125095 w 331788"/>
                <a:gd name="connsiteY2" fmla="*/ 118886 h 225425"/>
                <a:gd name="connsiteX3" fmla="*/ 119833 w 331788"/>
                <a:gd name="connsiteY3" fmla="*/ 122767 h 225425"/>
                <a:gd name="connsiteX4" fmla="*/ 117202 w 331788"/>
                <a:gd name="connsiteY4" fmla="*/ 126647 h 225425"/>
                <a:gd name="connsiteX5" fmla="*/ 115887 w 331788"/>
                <a:gd name="connsiteY5" fmla="*/ 133115 h 225425"/>
                <a:gd name="connsiteX6" fmla="*/ 115887 w 331788"/>
                <a:gd name="connsiteY6" fmla="*/ 138289 h 225425"/>
                <a:gd name="connsiteX7" fmla="*/ 119833 w 331788"/>
                <a:gd name="connsiteY7" fmla="*/ 143463 h 225425"/>
                <a:gd name="connsiteX8" fmla="*/ 126410 w 331788"/>
                <a:gd name="connsiteY8" fmla="*/ 148637 h 225425"/>
                <a:gd name="connsiteX9" fmla="*/ 138248 w 331788"/>
                <a:gd name="connsiteY9" fmla="*/ 152518 h 225425"/>
                <a:gd name="connsiteX10" fmla="*/ 142194 w 331788"/>
                <a:gd name="connsiteY10" fmla="*/ 152518 h 225425"/>
                <a:gd name="connsiteX11" fmla="*/ 146141 w 331788"/>
                <a:gd name="connsiteY11" fmla="*/ 153811 h 225425"/>
                <a:gd name="connsiteX12" fmla="*/ 148771 w 331788"/>
                <a:gd name="connsiteY12" fmla="*/ 156398 h 225425"/>
                <a:gd name="connsiteX13" fmla="*/ 150087 w 331788"/>
                <a:gd name="connsiteY13" fmla="*/ 158985 h 225425"/>
                <a:gd name="connsiteX14" fmla="*/ 147456 w 331788"/>
                <a:gd name="connsiteY14" fmla="*/ 162866 h 225425"/>
                <a:gd name="connsiteX15" fmla="*/ 142194 w 331788"/>
                <a:gd name="connsiteY15" fmla="*/ 164159 h 225425"/>
                <a:gd name="connsiteX16" fmla="*/ 138248 w 331788"/>
                <a:gd name="connsiteY16" fmla="*/ 164159 h 225425"/>
                <a:gd name="connsiteX17" fmla="*/ 134302 w 331788"/>
                <a:gd name="connsiteY17" fmla="*/ 162866 h 225425"/>
                <a:gd name="connsiteX18" fmla="*/ 131671 w 331788"/>
                <a:gd name="connsiteY18" fmla="*/ 160279 h 225425"/>
                <a:gd name="connsiteX19" fmla="*/ 127725 w 331788"/>
                <a:gd name="connsiteY19" fmla="*/ 157692 h 225425"/>
                <a:gd name="connsiteX20" fmla="*/ 115887 w 331788"/>
                <a:gd name="connsiteY20" fmla="*/ 157692 h 225425"/>
                <a:gd name="connsiteX21" fmla="*/ 115887 w 331788"/>
                <a:gd name="connsiteY21" fmla="*/ 175801 h 225425"/>
                <a:gd name="connsiteX22" fmla="*/ 127725 w 331788"/>
                <a:gd name="connsiteY22" fmla="*/ 175801 h 225425"/>
                <a:gd name="connsiteX23" fmla="*/ 127725 w 331788"/>
                <a:gd name="connsiteY23" fmla="*/ 173214 h 225425"/>
                <a:gd name="connsiteX24" fmla="*/ 130356 w 331788"/>
                <a:gd name="connsiteY24" fmla="*/ 173214 h 225425"/>
                <a:gd name="connsiteX25" fmla="*/ 131671 w 331788"/>
                <a:gd name="connsiteY25" fmla="*/ 174507 h 225425"/>
                <a:gd name="connsiteX26" fmla="*/ 131671 w 331788"/>
                <a:gd name="connsiteY26" fmla="*/ 180975 h 225425"/>
                <a:gd name="connsiteX27" fmla="*/ 143510 w 331788"/>
                <a:gd name="connsiteY27" fmla="*/ 180975 h 225425"/>
                <a:gd name="connsiteX28" fmla="*/ 143510 w 331788"/>
                <a:gd name="connsiteY28" fmla="*/ 175801 h 225425"/>
                <a:gd name="connsiteX29" fmla="*/ 151402 w 331788"/>
                <a:gd name="connsiteY29" fmla="*/ 174507 h 225425"/>
                <a:gd name="connsiteX30" fmla="*/ 156664 w 331788"/>
                <a:gd name="connsiteY30" fmla="*/ 170627 h 225425"/>
                <a:gd name="connsiteX31" fmla="*/ 160610 w 331788"/>
                <a:gd name="connsiteY31" fmla="*/ 165453 h 225425"/>
                <a:gd name="connsiteX32" fmla="*/ 161925 w 331788"/>
                <a:gd name="connsiteY32" fmla="*/ 158985 h 225425"/>
                <a:gd name="connsiteX33" fmla="*/ 160610 w 331788"/>
                <a:gd name="connsiteY33" fmla="*/ 155105 h 225425"/>
                <a:gd name="connsiteX34" fmla="*/ 157979 w 331788"/>
                <a:gd name="connsiteY34" fmla="*/ 149931 h 225425"/>
                <a:gd name="connsiteX35" fmla="*/ 151402 w 331788"/>
                <a:gd name="connsiteY35" fmla="*/ 143463 h 225425"/>
                <a:gd name="connsiteX36" fmla="*/ 139564 w 331788"/>
                <a:gd name="connsiteY36" fmla="*/ 140876 h 225425"/>
                <a:gd name="connsiteX37" fmla="*/ 127725 w 331788"/>
                <a:gd name="connsiteY37" fmla="*/ 133115 h 225425"/>
                <a:gd name="connsiteX38" fmla="*/ 129041 w 331788"/>
                <a:gd name="connsiteY38" fmla="*/ 129234 h 225425"/>
                <a:gd name="connsiteX39" fmla="*/ 134302 w 331788"/>
                <a:gd name="connsiteY39" fmla="*/ 127941 h 225425"/>
                <a:gd name="connsiteX40" fmla="*/ 139564 w 331788"/>
                <a:gd name="connsiteY40" fmla="*/ 127941 h 225425"/>
                <a:gd name="connsiteX41" fmla="*/ 142194 w 331788"/>
                <a:gd name="connsiteY41" fmla="*/ 129234 h 225425"/>
                <a:gd name="connsiteX42" fmla="*/ 146141 w 331788"/>
                <a:gd name="connsiteY42" fmla="*/ 131821 h 225425"/>
                <a:gd name="connsiteX43" fmla="*/ 148771 w 331788"/>
                <a:gd name="connsiteY43" fmla="*/ 134408 h 225425"/>
                <a:gd name="connsiteX44" fmla="*/ 160610 w 331788"/>
                <a:gd name="connsiteY44" fmla="*/ 134408 h 225425"/>
                <a:gd name="connsiteX45" fmla="*/ 160610 w 331788"/>
                <a:gd name="connsiteY45" fmla="*/ 116299 h 225425"/>
                <a:gd name="connsiteX46" fmla="*/ 148771 w 331788"/>
                <a:gd name="connsiteY46" fmla="*/ 116299 h 225425"/>
                <a:gd name="connsiteX47" fmla="*/ 148771 w 331788"/>
                <a:gd name="connsiteY47" fmla="*/ 118886 h 225425"/>
                <a:gd name="connsiteX48" fmla="*/ 143510 w 331788"/>
                <a:gd name="connsiteY48" fmla="*/ 117593 h 225425"/>
                <a:gd name="connsiteX49" fmla="*/ 143510 w 331788"/>
                <a:gd name="connsiteY49" fmla="*/ 111125 h 225425"/>
                <a:gd name="connsiteX50" fmla="*/ 131671 w 331788"/>
                <a:gd name="connsiteY50" fmla="*/ 111125 h 225425"/>
                <a:gd name="connsiteX51" fmla="*/ 174079 w 331788"/>
                <a:gd name="connsiteY51" fmla="*/ 84137 h 225425"/>
                <a:gd name="connsiteX52" fmla="*/ 210890 w 331788"/>
                <a:gd name="connsiteY52" fmla="*/ 146197 h 225425"/>
                <a:gd name="connsiteX53" fmla="*/ 171450 w 331788"/>
                <a:gd name="connsiteY53" fmla="*/ 209550 h 225425"/>
                <a:gd name="connsiteX54" fmla="*/ 213519 w 331788"/>
                <a:gd name="connsiteY54" fmla="*/ 209550 h 225425"/>
                <a:gd name="connsiteX55" fmla="*/ 255588 w 331788"/>
                <a:gd name="connsiteY55" fmla="*/ 169470 h 225425"/>
                <a:gd name="connsiteX56" fmla="*/ 255588 w 331788"/>
                <a:gd name="connsiteY56" fmla="*/ 125510 h 225425"/>
                <a:gd name="connsiteX57" fmla="*/ 213519 w 331788"/>
                <a:gd name="connsiteY57" fmla="*/ 84137 h 225425"/>
                <a:gd name="connsiteX58" fmla="*/ 174079 w 331788"/>
                <a:gd name="connsiteY58" fmla="*/ 84137 h 225425"/>
                <a:gd name="connsiteX59" fmla="*/ 56529 w 331788"/>
                <a:gd name="connsiteY59" fmla="*/ 84137 h 225425"/>
                <a:gd name="connsiteX60" fmla="*/ 15875 w 331788"/>
                <a:gd name="connsiteY60" fmla="*/ 124217 h 225425"/>
                <a:gd name="connsiteX61" fmla="*/ 15875 w 331788"/>
                <a:gd name="connsiteY61" fmla="*/ 169470 h 225425"/>
                <a:gd name="connsiteX62" fmla="*/ 56529 w 331788"/>
                <a:gd name="connsiteY62" fmla="*/ 209550 h 225425"/>
                <a:gd name="connsiteX63" fmla="*/ 106363 w 331788"/>
                <a:gd name="connsiteY63" fmla="*/ 209550 h 225425"/>
                <a:gd name="connsiteX64" fmla="*/ 67020 w 331788"/>
                <a:gd name="connsiteY64" fmla="*/ 146197 h 225425"/>
                <a:gd name="connsiteX65" fmla="*/ 103740 w 331788"/>
                <a:gd name="connsiteY65" fmla="*/ 84137 h 225425"/>
                <a:gd name="connsiteX66" fmla="*/ 56529 w 331788"/>
                <a:gd name="connsiteY66" fmla="*/ 84137 h 225425"/>
                <a:gd name="connsiteX67" fmla="*/ 0 w 331788"/>
                <a:gd name="connsiteY67" fmla="*/ 66675 h 225425"/>
                <a:gd name="connsiteX68" fmla="*/ 58737 w 331788"/>
                <a:gd name="connsiteY68" fmla="*/ 66675 h 225425"/>
                <a:gd name="connsiteX69" fmla="*/ 269875 w 331788"/>
                <a:gd name="connsiteY69" fmla="*/ 66675 h 225425"/>
                <a:gd name="connsiteX70" fmla="*/ 269875 w 331788"/>
                <a:gd name="connsiteY70" fmla="*/ 225425 h 225425"/>
                <a:gd name="connsiteX71" fmla="*/ 0 w 331788"/>
                <a:gd name="connsiteY71" fmla="*/ 225425 h 225425"/>
                <a:gd name="connsiteX72" fmla="*/ 30162 w 331788"/>
                <a:gd name="connsiteY72" fmla="*/ 34925 h 225425"/>
                <a:gd name="connsiteX73" fmla="*/ 88269 w 331788"/>
                <a:gd name="connsiteY73" fmla="*/ 34925 h 225425"/>
                <a:gd name="connsiteX74" fmla="*/ 300037 w 331788"/>
                <a:gd name="connsiteY74" fmla="*/ 34925 h 225425"/>
                <a:gd name="connsiteX75" fmla="*/ 300037 w 331788"/>
                <a:gd name="connsiteY75" fmla="*/ 193675 h 225425"/>
                <a:gd name="connsiteX76" fmla="*/ 280668 w 331788"/>
                <a:gd name="connsiteY76" fmla="*/ 193675 h 225425"/>
                <a:gd name="connsiteX77" fmla="*/ 280668 w 331788"/>
                <a:gd name="connsiteY77" fmla="*/ 136886 h 225425"/>
                <a:gd name="connsiteX78" fmla="*/ 283251 w 331788"/>
                <a:gd name="connsiteY78" fmla="*/ 135596 h 225425"/>
                <a:gd name="connsiteX79" fmla="*/ 283251 w 331788"/>
                <a:gd name="connsiteY79" fmla="*/ 91714 h 225425"/>
                <a:gd name="connsiteX80" fmla="*/ 280668 w 331788"/>
                <a:gd name="connsiteY80" fmla="*/ 91714 h 225425"/>
                <a:gd name="connsiteX81" fmla="*/ 280668 w 331788"/>
                <a:gd name="connsiteY81" fmla="*/ 56866 h 225425"/>
                <a:gd name="connsiteX82" fmla="*/ 244513 w 331788"/>
                <a:gd name="connsiteY82" fmla="*/ 56866 h 225425"/>
                <a:gd name="connsiteX83" fmla="*/ 243221 w 331788"/>
                <a:gd name="connsiteY83" fmla="*/ 51703 h 225425"/>
                <a:gd name="connsiteX84" fmla="*/ 86978 w 331788"/>
                <a:gd name="connsiteY84" fmla="*/ 51703 h 225425"/>
                <a:gd name="connsiteX85" fmla="*/ 84395 w 331788"/>
                <a:gd name="connsiteY85" fmla="*/ 56866 h 225425"/>
                <a:gd name="connsiteX86" fmla="*/ 30162 w 331788"/>
                <a:gd name="connsiteY86" fmla="*/ 56866 h 225425"/>
                <a:gd name="connsiteX87" fmla="*/ 30162 w 331788"/>
                <a:gd name="connsiteY87" fmla="*/ 34925 h 225425"/>
                <a:gd name="connsiteX88" fmla="*/ 60325 w 331788"/>
                <a:gd name="connsiteY88" fmla="*/ 0 h 225425"/>
                <a:gd name="connsiteX89" fmla="*/ 272040 w 331788"/>
                <a:gd name="connsiteY89" fmla="*/ 0 h 225425"/>
                <a:gd name="connsiteX90" fmla="*/ 331788 w 331788"/>
                <a:gd name="connsiteY90" fmla="*/ 0 h 225425"/>
                <a:gd name="connsiteX91" fmla="*/ 331788 w 331788"/>
                <a:gd name="connsiteY91" fmla="*/ 160338 h 225425"/>
                <a:gd name="connsiteX92" fmla="*/ 312305 w 331788"/>
                <a:gd name="connsiteY92" fmla="*/ 160338 h 225425"/>
                <a:gd name="connsiteX93" fmla="*/ 312305 w 331788"/>
                <a:gd name="connsiteY93" fmla="*/ 102981 h 225425"/>
                <a:gd name="connsiteX94" fmla="*/ 314903 w 331788"/>
                <a:gd name="connsiteY94" fmla="*/ 101678 h 225425"/>
                <a:gd name="connsiteX95" fmla="*/ 314903 w 331788"/>
                <a:gd name="connsiteY95" fmla="*/ 57357 h 225425"/>
                <a:gd name="connsiteX96" fmla="*/ 312305 w 331788"/>
                <a:gd name="connsiteY96" fmla="*/ 57357 h 225425"/>
                <a:gd name="connsiteX97" fmla="*/ 312305 w 331788"/>
                <a:gd name="connsiteY97" fmla="*/ 22161 h 225425"/>
                <a:gd name="connsiteX98" fmla="*/ 275937 w 331788"/>
                <a:gd name="connsiteY98" fmla="*/ 22161 h 225425"/>
                <a:gd name="connsiteX99" fmla="*/ 274638 w 331788"/>
                <a:gd name="connsiteY99" fmla="*/ 16946 h 225425"/>
                <a:gd name="connsiteX100" fmla="*/ 116176 w 331788"/>
                <a:gd name="connsiteY100" fmla="*/ 16946 h 225425"/>
                <a:gd name="connsiteX101" fmla="*/ 114877 w 331788"/>
                <a:gd name="connsiteY101" fmla="*/ 22161 h 225425"/>
                <a:gd name="connsiteX102" fmla="*/ 60325 w 331788"/>
                <a:gd name="connsiteY102" fmla="*/ 22161 h 225425"/>
                <a:gd name="connsiteX103" fmla="*/ 60325 w 331788"/>
                <a:gd name="connsiteY103" fmla="*/ 0 h 2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1788" h="225425">
                  <a:moveTo>
                    <a:pt x="131671" y="111125"/>
                  </a:moveTo>
                  <a:cubicBezTo>
                    <a:pt x="131671" y="111125"/>
                    <a:pt x="131671" y="111125"/>
                    <a:pt x="131671" y="116299"/>
                  </a:cubicBezTo>
                  <a:cubicBezTo>
                    <a:pt x="129041" y="116299"/>
                    <a:pt x="127725" y="117593"/>
                    <a:pt x="125095" y="118886"/>
                  </a:cubicBezTo>
                  <a:cubicBezTo>
                    <a:pt x="123779" y="118886"/>
                    <a:pt x="121149" y="120180"/>
                    <a:pt x="119833" y="122767"/>
                  </a:cubicBezTo>
                  <a:cubicBezTo>
                    <a:pt x="118518" y="124060"/>
                    <a:pt x="117202" y="125354"/>
                    <a:pt x="117202" y="126647"/>
                  </a:cubicBezTo>
                  <a:cubicBezTo>
                    <a:pt x="115887" y="129234"/>
                    <a:pt x="115887" y="130528"/>
                    <a:pt x="115887" y="133115"/>
                  </a:cubicBezTo>
                  <a:cubicBezTo>
                    <a:pt x="115887" y="134408"/>
                    <a:pt x="115887" y="135702"/>
                    <a:pt x="115887" y="138289"/>
                  </a:cubicBezTo>
                  <a:cubicBezTo>
                    <a:pt x="117202" y="139582"/>
                    <a:pt x="118518" y="142169"/>
                    <a:pt x="119833" y="143463"/>
                  </a:cubicBezTo>
                  <a:cubicBezTo>
                    <a:pt x="121149" y="146050"/>
                    <a:pt x="123779" y="147344"/>
                    <a:pt x="126410" y="148637"/>
                  </a:cubicBezTo>
                  <a:cubicBezTo>
                    <a:pt x="129041" y="149931"/>
                    <a:pt x="132987" y="151224"/>
                    <a:pt x="138248" y="152518"/>
                  </a:cubicBezTo>
                  <a:cubicBezTo>
                    <a:pt x="139564" y="152518"/>
                    <a:pt x="140879" y="152518"/>
                    <a:pt x="142194" y="152518"/>
                  </a:cubicBezTo>
                  <a:cubicBezTo>
                    <a:pt x="143510" y="153811"/>
                    <a:pt x="144825" y="153811"/>
                    <a:pt x="146141" y="153811"/>
                  </a:cubicBezTo>
                  <a:cubicBezTo>
                    <a:pt x="147456" y="155105"/>
                    <a:pt x="147456" y="155105"/>
                    <a:pt x="148771" y="156398"/>
                  </a:cubicBezTo>
                  <a:cubicBezTo>
                    <a:pt x="148771" y="157692"/>
                    <a:pt x="150087" y="158985"/>
                    <a:pt x="150087" y="158985"/>
                  </a:cubicBezTo>
                  <a:cubicBezTo>
                    <a:pt x="150087" y="161572"/>
                    <a:pt x="148771" y="161572"/>
                    <a:pt x="147456" y="162866"/>
                  </a:cubicBezTo>
                  <a:cubicBezTo>
                    <a:pt x="146141" y="164159"/>
                    <a:pt x="144825" y="164159"/>
                    <a:pt x="142194" y="164159"/>
                  </a:cubicBezTo>
                  <a:cubicBezTo>
                    <a:pt x="140879" y="164159"/>
                    <a:pt x="139564" y="164159"/>
                    <a:pt x="138248" y="164159"/>
                  </a:cubicBezTo>
                  <a:cubicBezTo>
                    <a:pt x="136933" y="164159"/>
                    <a:pt x="135618" y="162866"/>
                    <a:pt x="134302" y="162866"/>
                  </a:cubicBezTo>
                  <a:cubicBezTo>
                    <a:pt x="132987" y="162866"/>
                    <a:pt x="131671" y="161572"/>
                    <a:pt x="131671" y="160279"/>
                  </a:cubicBezTo>
                  <a:cubicBezTo>
                    <a:pt x="130356" y="160279"/>
                    <a:pt x="129041" y="158985"/>
                    <a:pt x="127725" y="157692"/>
                  </a:cubicBezTo>
                  <a:cubicBezTo>
                    <a:pt x="127725" y="157692"/>
                    <a:pt x="127725" y="157692"/>
                    <a:pt x="115887" y="157692"/>
                  </a:cubicBezTo>
                  <a:cubicBezTo>
                    <a:pt x="115887" y="157692"/>
                    <a:pt x="115887" y="157692"/>
                    <a:pt x="115887" y="175801"/>
                  </a:cubicBezTo>
                  <a:cubicBezTo>
                    <a:pt x="115887" y="175801"/>
                    <a:pt x="115887" y="175801"/>
                    <a:pt x="127725" y="175801"/>
                  </a:cubicBezTo>
                  <a:cubicBezTo>
                    <a:pt x="127725" y="175801"/>
                    <a:pt x="127725" y="175801"/>
                    <a:pt x="127725" y="173214"/>
                  </a:cubicBezTo>
                  <a:cubicBezTo>
                    <a:pt x="129041" y="173214"/>
                    <a:pt x="129041" y="173214"/>
                    <a:pt x="130356" y="173214"/>
                  </a:cubicBezTo>
                  <a:cubicBezTo>
                    <a:pt x="130356" y="174507"/>
                    <a:pt x="131671" y="174507"/>
                    <a:pt x="131671" y="174507"/>
                  </a:cubicBezTo>
                  <a:cubicBezTo>
                    <a:pt x="131671" y="174507"/>
                    <a:pt x="131671" y="174507"/>
                    <a:pt x="131671" y="180975"/>
                  </a:cubicBezTo>
                  <a:cubicBezTo>
                    <a:pt x="131671" y="180975"/>
                    <a:pt x="131671" y="180975"/>
                    <a:pt x="143510" y="180975"/>
                  </a:cubicBezTo>
                  <a:cubicBezTo>
                    <a:pt x="143510" y="180975"/>
                    <a:pt x="143510" y="180975"/>
                    <a:pt x="143510" y="175801"/>
                  </a:cubicBezTo>
                  <a:cubicBezTo>
                    <a:pt x="146141" y="175801"/>
                    <a:pt x="148771" y="175801"/>
                    <a:pt x="151402" y="174507"/>
                  </a:cubicBezTo>
                  <a:cubicBezTo>
                    <a:pt x="152717" y="173214"/>
                    <a:pt x="155348" y="171920"/>
                    <a:pt x="156664" y="170627"/>
                  </a:cubicBezTo>
                  <a:cubicBezTo>
                    <a:pt x="157979" y="169333"/>
                    <a:pt x="159294" y="168040"/>
                    <a:pt x="160610" y="165453"/>
                  </a:cubicBezTo>
                  <a:cubicBezTo>
                    <a:pt x="160610" y="164159"/>
                    <a:pt x="161925" y="161572"/>
                    <a:pt x="161925" y="158985"/>
                  </a:cubicBezTo>
                  <a:cubicBezTo>
                    <a:pt x="161925" y="158985"/>
                    <a:pt x="161925" y="156398"/>
                    <a:pt x="160610" y="155105"/>
                  </a:cubicBezTo>
                  <a:cubicBezTo>
                    <a:pt x="160610" y="153811"/>
                    <a:pt x="159294" y="151224"/>
                    <a:pt x="157979" y="149931"/>
                  </a:cubicBezTo>
                  <a:cubicBezTo>
                    <a:pt x="156664" y="147344"/>
                    <a:pt x="154033" y="146050"/>
                    <a:pt x="151402" y="143463"/>
                  </a:cubicBezTo>
                  <a:cubicBezTo>
                    <a:pt x="148771" y="142169"/>
                    <a:pt x="144825" y="140876"/>
                    <a:pt x="139564" y="140876"/>
                  </a:cubicBezTo>
                  <a:cubicBezTo>
                    <a:pt x="131671" y="139582"/>
                    <a:pt x="127725" y="136995"/>
                    <a:pt x="127725" y="133115"/>
                  </a:cubicBezTo>
                  <a:cubicBezTo>
                    <a:pt x="127725" y="131821"/>
                    <a:pt x="127725" y="130528"/>
                    <a:pt x="129041" y="129234"/>
                  </a:cubicBezTo>
                  <a:cubicBezTo>
                    <a:pt x="130356" y="127941"/>
                    <a:pt x="132987" y="127941"/>
                    <a:pt x="134302" y="127941"/>
                  </a:cubicBezTo>
                  <a:cubicBezTo>
                    <a:pt x="136933" y="127941"/>
                    <a:pt x="138248" y="127941"/>
                    <a:pt x="139564" y="127941"/>
                  </a:cubicBezTo>
                  <a:cubicBezTo>
                    <a:pt x="140879" y="129234"/>
                    <a:pt x="142194" y="129234"/>
                    <a:pt x="142194" y="129234"/>
                  </a:cubicBezTo>
                  <a:cubicBezTo>
                    <a:pt x="143510" y="130528"/>
                    <a:pt x="144825" y="130528"/>
                    <a:pt x="146141" y="131821"/>
                  </a:cubicBezTo>
                  <a:cubicBezTo>
                    <a:pt x="146141" y="131821"/>
                    <a:pt x="147456" y="133115"/>
                    <a:pt x="148771" y="134408"/>
                  </a:cubicBezTo>
                  <a:cubicBezTo>
                    <a:pt x="148771" y="134408"/>
                    <a:pt x="148771" y="134408"/>
                    <a:pt x="160610" y="134408"/>
                  </a:cubicBezTo>
                  <a:cubicBezTo>
                    <a:pt x="160610" y="134408"/>
                    <a:pt x="160610" y="134408"/>
                    <a:pt x="160610" y="116299"/>
                  </a:cubicBezTo>
                  <a:cubicBezTo>
                    <a:pt x="160610" y="116299"/>
                    <a:pt x="160610" y="116299"/>
                    <a:pt x="148771" y="116299"/>
                  </a:cubicBezTo>
                  <a:cubicBezTo>
                    <a:pt x="148771" y="116299"/>
                    <a:pt x="148771" y="116299"/>
                    <a:pt x="148771" y="118886"/>
                  </a:cubicBezTo>
                  <a:cubicBezTo>
                    <a:pt x="147456" y="118886"/>
                    <a:pt x="144825" y="117593"/>
                    <a:pt x="143510" y="117593"/>
                  </a:cubicBezTo>
                  <a:cubicBezTo>
                    <a:pt x="143510" y="117593"/>
                    <a:pt x="143510" y="117593"/>
                    <a:pt x="143510" y="111125"/>
                  </a:cubicBezTo>
                  <a:cubicBezTo>
                    <a:pt x="143510" y="111125"/>
                    <a:pt x="143510" y="111125"/>
                    <a:pt x="131671" y="111125"/>
                  </a:cubicBezTo>
                  <a:close/>
                  <a:moveTo>
                    <a:pt x="174079" y="84137"/>
                  </a:moveTo>
                  <a:cubicBezTo>
                    <a:pt x="196429" y="95773"/>
                    <a:pt x="210890" y="119046"/>
                    <a:pt x="210890" y="146197"/>
                  </a:cubicBezTo>
                  <a:cubicBezTo>
                    <a:pt x="210890" y="174641"/>
                    <a:pt x="195114" y="197914"/>
                    <a:pt x="171450" y="209550"/>
                  </a:cubicBezTo>
                  <a:cubicBezTo>
                    <a:pt x="171450" y="209550"/>
                    <a:pt x="171450" y="209550"/>
                    <a:pt x="213519" y="209550"/>
                  </a:cubicBezTo>
                  <a:cubicBezTo>
                    <a:pt x="218778" y="190156"/>
                    <a:pt x="234554" y="174641"/>
                    <a:pt x="255588" y="169470"/>
                  </a:cubicBezTo>
                  <a:cubicBezTo>
                    <a:pt x="255588" y="169470"/>
                    <a:pt x="255588" y="169470"/>
                    <a:pt x="255588" y="125510"/>
                  </a:cubicBezTo>
                  <a:cubicBezTo>
                    <a:pt x="234554" y="120339"/>
                    <a:pt x="218778" y="103531"/>
                    <a:pt x="213519" y="84137"/>
                  </a:cubicBezTo>
                  <a:cubicBezTo>
                    <a:pt x="213519" y="84137"/>
                    <a:pt x="213519" y="84137"/>
                    <a:pt x="174079" y="84137"/>
                  </a:cubicBezTo>
                  <a:close/>
                  <a:moveTo>
                    <a:pt x="56529" y="84137"/>
                  </a:moveTo>
                  <a:cubicBezTo>
                    <a:pt x="51283" y="103531"/>
                    <a:pt x="35546" y="119046"/>
                    <a:pt x="15875" y="124217"/>
                  </a:cubicBezTo>
                  <a:cubicBezTo>
                    <a:pt x="15875" y="124217"/>
                    <a:pt x="15875" y="124217"/>
                    <a:pt x="15875" y="169470"/>
                  </a:cubicBezTo>
                  <a:cubicBezTo>
                    <a:pt x="35546" y="174641"/>
                    <a:pt x="51283" y="190156"/>
                    <a:pt x="56529" y="209550"/>
                  </a:cubicBezTo>
                  <a:lnTo>
                    <a:pt x="106363" y="209550"/>
                  </a:lnTo>
                  <a:cubicBezTo>
                    <a:pt x="82757" y="197914"/>
                    <a:pt x="67020" y="174641"/>
                    <a:pt x="67020" y="146197"/>
                  </a:cubicBezTo>
                  <a:cubicBezTo>
                    <a:pt x="67020" y="119046"/>
                    <a:pt x="81446" y="95773"/>
                    <a:pt x="103740" y="84137"/>
                  </a:cubicBezTo>
                  <a:cubicBezTo>
                    <a:pt x="103740" y="84137"/>
                    <a:pt x="103740" y="84137"/>
                    <a:pt x="56529" y="84137"/>
                  </a:cubicBezTo>
                  <a:close/>
                  <a:moveTo>
                    <a:pt x="0" y="66675"/>
                  </a:moveTo>
                  <a:lnTo>
                    <a:pt x="58737" y="66675"/>
                  </a:lnTo>
                  <a:lnTo>
                    <a:pt x="269875" y="66675"/>
                  </a:lnTo>
                  <a:lnTo>
                    <a:pt x="269875" y="225425"/>
                  </a:lnTo>
                  <a:lnTo>
                    <a:pt x="0" y="225425"/>
                  </a:lnTo>
                  <a:close/>
                  <a:moveTo>
                    <a:pt x="30162" y="34925"/>
                  </a:moveTo>
                  <a:cubicBezTo>
                    <a:pt x="30162" y="34925"/>
                    <a:pt x="30162" y="34925"/>
                    <a:pt x="88269" y="34925"/>
                  </a:cubicBezTo>
                  <a:lnTo>
                    <a:pt x="300037" y="34925"/>
                  </a:lnTo>
                  <a:cubicBezTo>
                    <a:pt x="300037" y="34925"/>
                    <a:pt x="300037" y="34925"/>
                    <a:pt x="300037" y="193675"/>
                  </a:cubicBezTo>
                  <a:cubicBezTo>
                    <a:pt x="300037" y="193675"/>
                    <a:pt x="300037" y="193675"/>
                    <a:pt x="280668" y="193675"/>
                  </a:cubicBezTo>
                  <a:cubicBezTo>
                    <a:pt x="280668" y="193675"/>
                    <a:pt x="280668" y="193675"/>
                    <a:pt x="280668" y="136886"/>
                  </a:cubicBezTo>
                  <a:cubicBezTo>
                    <a:pt x="281959" y="136886"/>
                    <a:pt x="283251" y="136886"/>
                    <a:pt x="283251" y="135596"/>
                  </a:cubicBezTo>
                  <a:cubicBezTo>
                    <a:pt x="283251" y="135596"/>
                    <a:pt x="283251" y="135596"/>
                    <a:pt x="283251" y="91714"/>
                  </a:cubicBezTo>
                  <a:cubicBezTo>
                    <a:pt x="283251" y="91714"/>
                    <a:pt x="281959" y="91714"/>
                    <a:pt x="280668" y="91714"/>
                  </a:cubicBezTo>
                  <a:cubicBezTo>
                    <a:pt x="280668" y="91714"/>
                    <a:pt x="280668" y="91714"/>
                    <a:pt x="280668" y="56866"/>
                  </a:cubicBezTo>
                  <a:cubicBezTo>
                    <a:pt x="280668" y="56866"/>
                    <a:pt x="280668" y="56866"/>
                    <a:pt x="244513" y="56866"/>
                  </a:cubicBezTo>
                  <a:cubicBezTo>
                    <a:pt x="244513" y="55575"/>
                    <a:pt x="243221" y="52994"/>
                    <a:pt x="243221" y="51703"/>
                  </a:cubicBezTo>
                  <a:cubicBezTo>
                    <a:pt x="243221" y="51703"/>
                    <a:pt x="243221" y="51703"/>
                    <a:pt x="86978" y="51703"/>
                  </a:cubicBezTo>
                  <a:cubicBezTo>
                    <a:pt x="85687" y="52994"/>
                    <a:pt x="85687" y="55575"/>
                    <a:pt x="84395" y="56866"/>
                  </a:cubicBezTo>
                  <a:cubicBezTo>
                    <a:pt x="84395" y="56866"/>
                    <a:pt x="84395" y="56866"/>
                    <a:pt x="30162" y="56866"/>
                  </a:cubicBezTo>
                  <a:cubicBezTo>
                    <a:pt x="30162" y="56866"/>
                    <a:pt x="30162" y="56866"/>
                    <a:pt x="30162" y="34925"/>
                  </a:cubicBezTo>
                  <a:close/>
                  <a:moveTo>
                    <a:pt x="60325" y="0"/>
                  </a:moveTo>
                  <a:cubicBezTo>
                    <a:pt x="60325" y="0"/>
                    <a:pt x="60325" y="0"/>
                    <a:pt x="272040" y="0"/>
                  </a:cubicBezTo>
                  <a:lnTo>
                    <a:pt x="331788" y="0"/>
                  </a:lnTo>
                  <a:cubicBezTo>
                    <a:pt x="331788" y="0"/>
                    <a:pt x="331788" y="0"/>
                    <a:pt x="331788" y="160338"/>
                  </a:cubicBezTo>
                  <a:cubicBezTo>
                    <a:pt x="331788" y="160338"/>
                    <a:pt x="331788" y="160338"/>
                    <a:pt x="312305" y="160338"/>
                  </a:cubicBezTo>
                  <a:cubicBezTo>
                    <a:pt x="312305" y="160338"/>
                    <a:pt x="312305" y="160338"/>
                    <a:pt x="312305" y="102981"/>
                  </a:cubicBezTo>
                  <a:cubicBezTo>
                    <a:pt x="313604" y="102981"/>
                    <a:pt x="313604" y="102981"/>
                    <a:pt x="314903" y="101678"/>
                  </a:cubicBezTo>
                  <a:cubicBezTo>
                    <a:pt x="314903" y="101678"/>
                    <a:pt x="314903" y="101678"/>
                    <a:pt x="314903" y="57357"/>
                  </a:cubicBezTo>
                  <a:cubicBezTo>
                    <a:pt x="313604" y="57357"/>
                    <a:pt x="313604" y="57357"/>
                    <a:pt x="312305" y="57357"/>
                  </a:cubicBezTo>
                  <a:cubicBezTo>
                    <a:pt x="312305" y="57357"/>
                    <a:pt x="312305" y="57357"/>
                    <a:pt x="312305" y="22161"/>
                  </a:cubicBezTo>
                  <a:cubicBezTo>
                    <a:pt x="312305" y="22161"/>
                    <a:pt x="312305" y="22161"/>
                    <a:pt x="275937" y="22161"/>
                  </a:cubicBezTo>
                  <a:cubicBezTo>
                    <a:pt x="275937" y="20857"/>
                    <a:pt x="274638" y="18250"/>
                    <a:pt x="274638" y="16946"/>
                  </a:cubicBezTo>
                  <a:cubicBezTo>
                    <a:pt x="274638" y="16946"/>
                    <a:pt x="274638" y="16946"/>
                    <a:pt x="116176" y="16946"/>
                  </a:cubicBezTo>
                  <a:cubicBezTo>
                    <a:pt x="116176" y="18250"/>
                    <a:pt x="114877" y="20857"/>
                    <a:pt x="114877" y="22161"/>
                  </a:cubicBezTo>
                  <a:cubicBezTo>
                    <a:pt x="114877" y="22161"/>
                    <a:pt x="114877" y="22161"/>
                    <a:pt x="60325" y="22161"/>
                  </a:cubicBezTo>
                  <a:cubicBezTo>
                    <a:pt x="60325" y="22161"/>
                    <a:pt x="60325" y="22161"/>
                    <a:pt x="6032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1049050" y="2672916"/>
            <a:ext cx="2963331" cy="654626"/>
            <a:chOff x="1049050" y="2672916"/>
            <a:chExt cx="2963331" cy="654626"/>
          </a:xfrm>
        </p:grpSpPr>
        <p:sp>
          <p:nvSpPr>
            <p:cNvPr id="10" name="文本框 84"/>
            <p:cNvSpPr txBox="1"/>
            <p:nvPr/>
          </p:nvSpPr>
          <p:spPr>
            <a:xfrm>
              <a:off x="1049050" y="2672916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i="0" u="none" strike="noStrike" cap="none" baseline="0" dirty="0">
                <a:solidFill>
                  <a:schemeClr val="accent1"/>
                </a:solidFill>
              </a:endParaRPr>
            </a:p>
          </p:txBody>
        </p:sp>
        <p:sp>
          <p:nvSpPr>
            <p:cNvPr id="11" name="文本框 85"/>
            <p:cNvSpPr txBox="1"/>
            <p:nvPr/>
          </p:nvSpPr>
          <p:spPr>
            <a:xfrm>
              <a:off x="1049050" y="2949279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1049050" y="5290018"/>
            <a:ext cx="2963331" cy="654628"/>
            <a:chOff x="1049050" y="5290018"/>
            <a:chExt cx="2963331" cy="654628"/>
          </a:xfrm>
        </p:grpSpPr>
        <p:sp>
          <p:nvSpPr>
            <p:cNvPr id="12" name="文本框 86"/>
            <p:cNvSpPr txBox="1"/>
            <p:nvPr/>
          </p:nvSpPr>
          <p:spPr>
            <a:xfrm>
              <a:off x="1049050" y="5290018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i="0" u="none" strike="noStrike" cap="none" baseline="0" dirty="0">
                <a:solidFill>
                  <a:schemeClr val="accent1"/>
                </a:solidFill>
              </a:endParaRPr>
            </a:p>
          </p:txBody>
        </p:sp>
        <p:sp>
          <p:nvSpPr>
            <p:cNvPr id="13" name="文本框 87"/>
            <p:cNvSpPr txBox="1"/>
            <p:nvPr/>
          </p:nvSpPr>
          <p:spPr>
            <a:xfrm>
              <a:off x="1049050" y="5566383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4"/>
            </p:custDataLst>
          </p:nvPr>
        </p:nvGrpSpPr>
        <p:grpSpPr>
          <a:xfrm>
            <a:off x="1049050" y="3975425"/>
            <a:ext cx="2353362" cy="654626"/>
            <a:chOff x="1049050" y="3975425"/>
            <a:chExt cx="2353362" cy="654626"/>
          </a:xfrm>
        </p:grpSpPr>
        <p:sp>
          <p:nvSpPr>
            <p:cNvPr id="14" name="文本框 88"/>
            <p:cNvSpPr txBox="1"/>
            <p:nvPr/>
          </p:nvSpPr>
          <p:spPr>
            <a:xfrm>
              <a:off x="1049050" y="3975425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i="0" u="none" strike="noStrike" cap="none" baseline="0" dirty="0">
                <a:solidFill>
                  <a:schemeClr val="accent3"/>
                </a:solidFill>
              </a:endParaRPr>
            </a:p>
          </p:txBody>
        </p:sp>
        <p:sp>
          <p:nvSpPr>
            <p:cNvPr id="15" name="文本框 89"/>
            <p:cNvSpPr txBox="1"/>
            <p:nvPr/>
          </p:nvSpPr>
          <p:spPr>
            <a:xfrm>
              <a:off x="1049050" y="4251788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8179619" y="2672916"/>
            <a:ext cx="2963331" cy="654626"/>
            <a:chOff x="8179619" y="2672916"/>
            <a:chExt cx="2963331" cy="654626"/>
          </a:xfrm>
        </p:grpSpPr>
        <p:sp>
          <p:nvSpPr>
            <p:cNvPr id="16" name="文本框 90"/>
            <p:cNvSpPr txBox="1"/>
            <p:nvPr/>
          </p:nvSpPr>
          <p:spPr>
            <a:xfrm>
              <a:off x="8179619" y="2672916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i="0" u="none" strike="noStrike" cap="none" baseline="0" dirty="0">
                <a:solidFill>
                  <a:schemeClr val="accent3"/>
                </a:solidFill>
              </a:endParaRPr>
            </a:p>
          </p:txBody>
        </p:sp>
        <p:sp>
          <p:nvSpPr>
            <p:cNvPr id="17" name="文本框 91"/>
            <p:cNvSpPr txBox="1"/>
            <p:nvPr/>
          </p:nvSpPr>
          <p:spPr>
            <a:xfrm>
              <a:off x="8179619" y="2949279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6"/>
            </p:custDataLst>
          </p:nvPr>
        </p:nvGrpSpPr>
        <p:grpSpPr>
          <a:xfrm>
            <a:off x="8179619" y="5290018"/>
            <a:ext cx="2963331" cy="654628"/>
            <a:chOff x="8179619" y="5290018"/>
            <a:chExt cx="2963331" cy="654628"/>
          </a:xfrm>
        </p:grpSpPr>
        <p:sp>
          <p:nvSpPr>
            <p:cNvPr id="18" name="文本框 92"/>
            <p:cNvSpPr txBox="1"/>
            <p:nvPr/>
          </p:nvSpPr>
          <p:spPr>
            <a:xfrm>
              <a:off x="8179619" y="5290018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i="0" u="none" strike="noStrike" cap="none" baseline="0" dirty="0">
                <a:solidFill>
                  <a:schemeClr val="accent3"/>
                </a:solidFill>
              </a:endParaRPr>
            </a:p>
          </p:txBody>
        </p:sp>
        <p:sp>
          <p:nvSpPr>
            <p:cNvPr id="19" name="文本框 93"/>
            <p:cNvSpPr txBox="1"/>
            <p:nvPr/>
          </p:nvSpPr>
          <p:spPr>
            <a:xfrm>
              <a:off x="8179619" y="5566383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7"/>
            </p:custDataLst>
          </p:nvPr>
        </p:nvGrpSpPr>
        <p:grpSpPr>
          <a:xfrm>
            <a:off x="8789585" y="3975425"/>
            <a:ext cx="2353362" cy="654626"/>
            <a:chOff x="8789585" y="3975425"/>
            <a:chExt cx="2353362" cy="654626"/>
          </a:xfrm>
        </p:grpSpPr>
        <p:sp>
          <p:nvSpPr>
            <p:cNvPr id="20" name="文本框 94"/>
            <p:cNvSpPr txBox="1"/>
            <p:nvPr/>
          </p:nvSpPr>
          <p:spPr>
            <a:xfrm>
              <a:off x="8789585" y="3975425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i="0" u="none" strike="noStrike" cap="none" baseline="0" dirty="0">
                <a:solidFill>
                  <a:schemeClr val="accent1"/>
                </a:solidFill>
              </a:endParaRPr>
            </a:p>
          </p:txBody>
        </p:sp>
        <p:sp>
          <p:nvSpPr>
            <p:cNvPr id="21" name="文本框 95"/>
            <p:cNvSpPr txBox="1"/>
            <p:nvPr/>
          </p:nvSpPr>
          <p:spPr>
            <a:xfrm>
              <a:off x="8789585" y="4251788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8"/>
            </p:custDataLst>
          </p:nvPr>
        </p:nvGrpSpPr>
        <p:grpSpPr>
          <a:xfrm>
            <a:off x="2063553" y="1220874"/>
            <a:ext cx="8064895" cy="1011471"/>
            <a:chOff x="2063553" y="1220874"/>
            <a:chExt cx="8064895" cy="1011471"/>
          </a:xfrm>
        </p:grpSpPr>
        <p:sp>
          <p:nvSpPr>
            <p:cNvPr id="6" name="文本框 98"/>
            <p:cNvSpPr txBox="1"/>
            <p:nvPr/>
          </p:nvSpPr>
          <p:spPr>
            <a:xfrm>
              <a:off x="2063553" y="1700958"/>
              <a:ext cx="8064895" cy="531387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000"/>
              </a:lvl1pPr>
            </a:lstStyle>
            <a:p>
              <a:r>
                <a:rPr lang="en-US" altLang="zh-CN" dirty="0"/>
                <a:t>1.</a:t>
              </a:r>
              <a:r>
                <a:rPr lang="zh-CN" altLang="en-US" dirty="0"/>
                <a:t>选中</a:t>
              </a:r>
              <a:r>
                <a:rPr lang="en-US" altLang="zh-CN" dirty="0"/>
                <a:t>PPT</a:t>
              </a:r>
              <a:r>
                <a:rPr lang="zh-CN" altLang="en-US" dirty="0"/>
                <a:t>页面中图示里的图标（可按住</a:t>
              </a:r>
              <a:r>
                <a:rPr lang="en-US" altLang="zh-CN" dirty="0"/>
                <a:t>shift</a:t>
              </a:r>
              <a:r>
                <a:rPr lang="zh-CN" altLang="en-US" dirty="0"/>
                <a:t>键多选）；</a:t>
              </a:r>
              <a:br>
                <a:rPr lang="zh-CN" altLang="en-US" dirty="0"/>
              </a:br>
              <a:r>
                <a:rPr lang="en-US" altLang="zh-CN" dirty="0"/>
                <a:t>2.</a:t>
              </a:r>
              <a:r>
                <a:rPr lang="zh-CN" altLang="en-US" dirty="0"/>
                <a:t>在</a:t>
              </a:r>
              <a:r>
                <a:rPr lang="en-US" altLang="zh-CN" dirty="0"/>
                <a:t>office</a:t>
              </a:r>
              <a:r>
                <a:rPr lang="zh-CN" altLang="en-US" dirty="0"/>
                <a:t>菜单面板打开“图标库”，单击左键即可进行替换操作</a:t>
              </a:r>
              <a:endParaRPr lang="zh-CN" altLang="en-US" dirty="0"/>
            </a:p>
          </p:txBody>
        </p:sp>
        <p:sp>
          <p:nvSpPr>
            <p:cNvPr id="7" name="文本框 99"/>
            <p:cNvSpPr txBox="1"/>
            <p:nvPr/>
          </p:nvSpPr>
          <p:spPr>
            <a:xfrm>
              <a:off x="2063553" y="1220874"/>
              <a:ext cx="8064895" cy="432842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ctr"/>
              <a:r>
                <a:rPr lang="zh-CN" altLang="en-US" b="1" dirty="0"/>
                <a:t>在形状中填充图片</a:t>
              </a:r>
              <a:endParaRPr lang="zh-CN" altLang="en-US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千图PPT彼岸天：ID 8661124库_组合 41"/>
          <p:cNvGrpSpPr/>
          <p:nvPr>
            <p:custDataLst>
              <p:tags r:id="rId1"/>
            </p:custDataLst>
          </p:nvPr>
        </p:nvGrpSpPr>
        <p:grpSpPr>
          <a:xfrm>
            <a:off x="8494094" y="1586754"/>
            <a:ext cx="2678470" cy="714718"/>
            <a:chOff x="8494094" y="1586754"/>
            <a:chExt cx="2678470" cy="714718"/>
          </a:xfrm>
        </p:grpSpPr>
        <p:sp>
          <p:nvSpPr>
            <p:cNvPr id="4" name="矩形: 圆角 3"/>
            <p:cNvSpPr/>
            <p:nvPr/>
          </p:nvSpPr>
          <p:spPr>
            <a:xfrm>
              <a:off x="8494094" y="1623631"/>
              <a:ext cx="62578" cy="615386"/>
            </a:xfrm>
            <a:prstGeom prst="roundRect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文本框 13"/>
            <p:cNvSpPr txBox="1"/>
            <p:nvPr/>
          </p:nvSpPr>
          <p:spPr>
            <a:xfrm>
              <a:off x="8678000" y="1798466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4"/>
            <p:cNvSpPr txBox="1"/>
            <p:nvPr/>
          </p:nvSpPr>
          <p:spPr>
            <a:xfrm>
              <a:off x="8678000" y="1586754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l"/>
              <a:r>
                <a:rPr lang="zh-CN" altLang="en-US" sz="1335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2"/>
            </p:custDataLst>
          </p:nvPr>
        </p:nvGrpSpPr>
        <p:grpSpPr>
          <a:xfrm>
            <a:off x="8494094" y="3071641"/>
            <a:ext cx="2678470" cy="714718"/>
            <a:chOff x="8494094" y="3071641"/>
            <a:chExt cx="2678470" cy="714718"/>
          </a:xfrm>
        </p:grpSpPr>
        <p:sp>
          <p:nvSpPr>
            <p:cNvPr id="5" name="矩形: 圆角 4"/>
            <p:cNvSpPr/>
            <p:nvPr/>
          </p:nvSpPr>
          <p:spPr>
            <a:xfrm>
              <a:off x="8494094" y="3108518"/>
              <a:ext cx="62578" cy="615386"/>
            </a:xfrm>
            <a:prstGeom prst="roundRect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文本框 17"/>
            <p:cNvSpPr txBox="1"/>
            <p:nvPr/>
          </p:nvSpPr>
          <p:spPr>
            <a:xfrm>
              <a:off x="8678000" y="3283353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" name="文本框 18"/>
            <p:cNvSpPr txBox="1"/>
            <p:nvPr/>
          </p:nvSpPr>
          <p:spPr>
            <a:xfrm>
              <a:off x="8678000" y="3071641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l"/>
              <a:r>
                <a:rPr lang="zh-CN" altLang="en-US" sz="1335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3"/>
            </p:custDataLst>
          </p:nvPr>
        </p:nvGrpSpPr>
        <p:grpSpPr>
          <a:xfrm>
            <a:off x="8494094" y="4556529"/>
            <a:ext cx="2678470" cy="714718"/>
            <a:chOff x="8494094" y="4556529"/>
            <a:chExt cx="2678470" cy="714718"/>
          </a:xfrm>
        </p:grpSpPr>
        <p:sp>
          <p:nvSpPr>
            <p:cNvPr id="6" name="矩形: 圆角 5"/>
            <p:cNvSpPr/>
            <p:nvPr/>
          </p:nvSpPr>
          <p:spPr>
            <a:xfrm>
              <a:off x="8494094" y="4593406"/>
              <a:ext cx="62578" cy="615386"/>
            </a:xfrm>
            <a:prstGeom prst="roundRect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文本框 21"/>
            <p:cNvSpPr txBox="1"/>
            <p:nvPr/>
          </p:nvSpPr>
          <p:spPr>
            <a:xfrm>
              <a:off x="8678000" y="4768241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5" name="文本框 22"/>
            <p:cNvSpPr txBox="1"/>
            <p:nvPr/>
          </p:nvSpPr>
          <p:spPr>
            <a:xfrm>
              <a:off x="8678000" y="4556529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l"/>
              <a:r>
                <a:rPr lang="zh-CN" altLang="en-US" sz="133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1019436" y="1586754"/>
            <a:ext cx="2678642" cy="714718"/>
            <a:chOff x="1019436" y="1586754"/>
            <a:chExt cx="2678642" cy="714718"/>
          </a:xfrm>
        </p:grpSpPr>
        <p:sp>
          <p:nvSpPr>
            <p:cNvPr id="7" name="矩形: 圆角 6"/>
            <p:cNvSpPr/>
            <p:nvPr/>
          </p:nvSpPr>
          <p:spPr>
            <a:xfrm flipH="1">
              <a:off x="3635495" y="1623631"/>
              <a:ext cx="62583" cy="615386"/>
            </a:xfrm>
            <a:prstGeom prst="round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文本框 25"/>
            <p:cNvSpPr txBox="1"/>
            <p:nvPr/>
          </p:nvSpPr>
          <p:spPr>
            <a:xfrm flipH="1">
              <a:off x="1019436" y="1798466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26"/>
            <p:cNvSpPr txBox="1"/>
            <p:nvPr/>
          </p:nvSpPr>
          <p:spPr>
            <a:xfrm flipH="1">
              <a:off x="1019436" y="1586754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r"/>
              <a:r>
                <a:rPr lang="zh-CN" altLang="en-US" sz="1335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5"/>
            </p:custDataLst>
          </p:nvPr>
        </p:nvGrpSpPr>
        <p:grpSpPr>
          <a:xfrm>
            <a:off x="1019436" y="3071641"/>
            <a:ext cx="2678642" cy="714718"/>
            <a:chOff x="1019436" y="3071641"/>
            <a:chExt cx="2678642" cy="714718"/>
          </a:xfrm>
        </p:grpSpPr>
        <p:sp>
          <p:nvSpPr>
            <p:cNvPr id="8" name="矩形: 圆角 7"/>
            <p:cNvSpPr/>
            <p:nvPr/>
          </p:nvSpPr>
          <p:spPr>
            <a:xfrm flipH="1">
              <a:off x="3635495" y="3108518"/>
              <a:ext cx="62583" cy="615386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文本框 29"/>
            <p:cNvSpPr txBox="1"/>
            <p:nvPr/>
          </p:nvSpPr>
          <p:spPr>
            <a:xfrm flipH="1">
              <a:off x="1019436" y="3283353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文本框 30"/>
            <p:cNvSpPr txBox="1"/>
            <p:nvPr/>
          </p:nvSpPr>
          <p:spPr>
            <a:xfrm flipH="1">
              <a:off x="1019436" y="3071641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r"/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6"/>
            </p:custDataLst>
          </p:nvPr>
        </p:nvGrpSpPr>
        <p:grpSpPr>
          <a:xfrm>
            <a:off x="1019436" y="4556529"/>
            <a:ext cx="2678642" cy="714718"/>
            <a:chOff x="1019436" y="4556529"/>
            <a:chExt cx="2678642" cy="714718"/>
          </a:xfrm>
        </p:grpSpPr>
        <p:sp>
          <p:nvSpPr>
            <p:cNvPr id="9" name="矩形: 圆角 8"/>
            <p:cNvSpPr/>
            <p:nvPr/>
          </p:nvSpPr>
          <p:spPr>
            <a:xfrm flipH="1">
              <a:off x="3635495" y="4593406"/>
              <a:ext cx="62583" cy="615386"/>
            </a:xfrm>
            <a:prstGeom prst="roundRect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文本框 33"/>
            <p:cNvSpPr txBox="1"/>
            <p:nvPr/>
          </p:nvSpPr>
          <p:spPr>
            <a:xfrm flipH="1">
              <a:off x="1019436" y="4768241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34"/>
            <p:cNvSpPr txBox="1"/>
            <p:nvPr/>
          </p:nvSpPr>
          <p:spPr>
            <a:xfrm flipH="1">
              <a:off x="1019436" y="4556529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r"/>
              <a:r>
                <a:rPr lang="zh-CN" altLang="en-US" sz="1335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22" name="千图PPT彼岸天：ID 8661124库_组合 21"/>
          <p:cNvGrpSpPr/>
          <p:nvPr>
            <p:custDataLst>
              <p:tags r:id="rId7"/>
            </p:custDataLst>
          </p:nvPr>
        </p:nvGrpSpPr>
        <p:grpSpPr>
          <a:xfrm>
            <a:off x="4797232" y="2041059"/>
            <a:ext cx="2597533" cy="2774118"/>
            <a:chOff x="4797232" y="2041059"/>
            <a:chExt cx="2597533" cy="2774118"/>
          </a:xfrm>
        </p:grpSpPr>
        <p:grpSp>
          <p:nvGrpSpPr>
            <p:cNvPr id="23" name="组合 22"/>
            <p:cNvGrpSpPr/>
            <p:nvPr/>
          </p:nvGrpSpPr>
          <p:grpSpPr>
            <a:xfrm>
              <a:off x="4913983" y="2167156"/>
              <a:ext cx="2365203" cy="2521924"/>
              <a:chOff x="9431770" y="3260605"/>
              <a:chExt cx="5530930" cy="5897421"/>
            </a:xfrm>
          </p:grpSpPr>
          <p:sp>
            <p:nvSpPr>
              <p:cNvPr id="32" name="任意多边形: 形状 31"/>
              <p:cNvSpPr/>
              <p:nvPr/>
            </p:nvSpPr>
            <p:spPr>
              <a:xfrm>
                <a:off x="12195868" y="3260605"/>
                <a:ext cx="2766832" cy="2501033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 flipH="1">
                <a:off x="9431770" y="3260605"/>
                <a:ext cx="2764098" cy="2501033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2195868" y="6656987"/>
                <a:ext cx="2766832" cy="2501039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 flipH="1" flipV="1">
                <a:off x="9431770" y="6656987"/>
                <a:ext cx="2764098" cy="2501039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13482532" y="4648393"/>
                <a:ext cx="1472982" cy="3121846"/>
              </a:xfrm>
              <a:custGeom>
                <a:avLst/>
                <a:gdLst>
                  <a:gd name="connsiteX0" fmla="*/ 1472982 w 1472982"/>
                  <a:gd name="connsiteY0" fmla="*/ 0 h 3121846"/>
                  <a:gd name="connsiteX1" fmla="*/ 1472982 w 1472982"/>
                  <a:gd name="connsiteY1" fmla="*/ 3121846 h 3121846"/>
                  <a:gd name="connsiteX2" fmla="*/ 1 w 1472982"/>
                  <a:gd name="connsiteY2" fmla="*/ 2297431 h 3121846"/>
                  <a:gd name="connsiteX3" fmla="*/ 1 w 1472982"/>
                  <a:gd name="connsiteY3" fmla="*/ 2008596 h 3121846"/>
                  <a:gd name="connsiteX4" fmla="*/ 0 w 1472982"/>
                  <a:gd name="connsiteY4" fmla="*/ 2008596 h 3121846"/>
                  <a:gd name="connsiteX5" fmla="*/ 0 w 1472982"/>
                  <a:gd name="connsiteY5" fmla="*/ 1113247 h 3121846"/>
                  <a:gd name="connsiteX6" fmla="*/ 1 w 1472982"/>
                  <a:gd name="connsiteY6" fmla="*/ 1113247 h 3121846"/>
                  <a:gd name="connsiteX7" fmla="*/ 1 w 1472982"/>
                  <a:gd name="connsiteY7" fmla="*/ 824413 h 3121846"/>
                  <a:gd name="connsiteX8" fmla="*/ 1472982 w 1472982"/>
                  <a:gd name="connsiteY8" fmla="*/ 0 h 312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72982" h="3121846">
                    <a:moveTo>
                      <a:pt x="1472982" y="0"/>
                    </a:moveTo>
                    <a:lnTo>
                      <a:pt x="1472982" y="3121846"/>
                    </a:lnTo>
                    <a:lnTo>
                      <a:pt x="1" y="2297431"/>
                    </a:lnTo>
                    <a:lnTo>
                      <a:pt x="1" y="2008596"/>
                    </a:lnTo>
                    <a:lnTo>
                      <a:pt x="0" y="2008596"/>
                    </a:lnTo>
                    <a:lnTo>
                      <a:pt x="0" y="1113247"/>
                    </a:lnTo>
                    <a:lnTo>
                      <a:pt x="1" y="1113247"/>
                    </a:lnTo>
                    <a:lnTo>
                      <a:pt x="1" y="824413"/>
                    </a:lnTo>
                    <a:lnTo>
                      <a:pt x="147298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 flipH="1">
                <a:off x="9436221" y="4651327"/>
                <a:ext cx="1468530" cy="3121846"/>
              </a:xfrm>
              <a:custGeom>
                <a:avLst/>
                <a:gdLst>
                  <a:gd name="connsiteX0" fmla="*/ 1472982 w 1472982"/>
                  <a:gd name="connsiteY0" fmla="*/ 0 h 3121846"/>
                  <a:gd name="connsiteX1" fmla="*/ 1472982 w 1472982"/>
                  <a:gd name="connsiteY1" fmla="*/ 3121846 h 3121846"/>
                  <a:gd name="connsiteX2" fmla="*/ 1 w 1472982"/>
                  <a:gd name="connsiteY2" fmla="*/ 2297431 h 3121846"/>
                  <a:gd name="connsiteX3" fmla="*/ 1 w 1472982"/>
                  <a:gd name="connsiteY3" fmla="*/ 2008596 h 3121846"/>
                  <a:gd name="connsiteX4" fmla="*/ 0 w 1472982"/>
                  <a:gd name="connsiteY4" fmla="*/ 2008596 h 3121846"/>
                  <a:gd name="connsiteX5" fmla="*/ 0 w 1472982"/>
                  <a:gd name="connsiteY5" fmla="*/ 1113247 h 3121846"/>
                  <a:gd name="connsiteX6" fmla="*/ 1 w 1472982"/>
                  <a:gd name="connsiteY6" fmla="*/ 1113247 h 3121846"/>
                  <a:gd name="connsiteX7" fmla="*/ 1 w 1472982"/>
                  <a:gd name="connsiteY7" fmla="*/ 824413 h 3121846"/>
                  <a:gd name="connsiteX8" fmla="*/ 1472982 w 1472982"/>
                  <a:gd name="connsiteY8" fmla="*/ 0 h 312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72982" h="3121846">
                    <a:moveTo>
                      <a:pt x="1472982" y="0"/>
                    </a:moveTo>
                    <a:lnTo>
                      <a:pt x="1472982" y="3121846"/>
                    </a:lnTo>
                    <a:lnTo>
                      <a:pt x="1" y="2297431"/>
                    </a:lnTo>
                    <a:lnTo>
                      <a:pt x="1" y="2008596"/>
                    </a:lnTo>
                    <a:lnTo>
                      <a:pt x="0" y="2008596"/>
                    </a:lnTo>
                    <a:lnTo>
                      <a:pt x="0" y="1113247"/>
                    </a:lnTo>
                    <a:lnTo>
                      <a:pt x="1" y="1113247"/>
                    </a:lnTo>
                    <a:lnTo>
                      <a:pt x="1" y="824413"/>
                    </a:lnTo>
                    <a:lnTo>
                      <a:pt x="147298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六边形 23"/>
            <p:cNvSpPr/>
            <p:nvPr/>
          </p:nvSpPr>
          <p:spPr>
            <a:xfrm rot="16200000">
              <a:off x="4708940" y="2129351"/>
              <a:ext cx="2774118" cy="2597533"/>
            </a:xfrm>
            <a:prstGeom prst="hexagon">
              <a:avLst/>
            </a:prstGeom>
            <a:noFill/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六边形 24"/>
            <p:cNvSpPr/>
            <p:nvPr/>
          </p:nvSpPr>
          <p:spPr>
            <a:xfrm rot="16200000">
              <a:off x="5609843" y="2972909"/>
              <a:ext cx="972311" cy="910419"/>
            </a:xfrm>
            <a:prstGeom prst="hexagon">
              <a:avLst/>
            </a:prstGeom>
            <a:noFill/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6408837" y="3990421"/>
              <a:ext cx="250720" cy="277070"/>
            </a:xfrm>
            <a:custGeom>
              <a:avLst/>
              <a:gdLst>
                <a:gd name="T0" fmla="*/ 3327 w 3824"/>
                <a:gd name="T1" fmla="*/ 2813 h 4229"/>
                <a:gd name="T2" fmla="*/ 3231 w 3824"/>
                <a:gd name="T3" fmla="*/ 3431 h 4229"/>
                <a:gd name="T4" fmla="*/ 3493 w 3824"/>
                <a:gd name="T5" fmla="*/ 3271 h 4229"/>
                <a:gd name="T6" fmla="*/ 3560 w 3824"/>
                <a:gd name="T7" fmla="*/ 2717 h 4229"/>
                <a:gd name="T8" fmla="*/ 3518 w 3824"/>
                <a:gd name="T9" fmla="*/ 2343 h 4229"/>
                <a:gd name="T10" fmla="*/ 3231 w 3824"/>
                <a:gd name="T11" fmla="*/ 2171 h 4229"/>
                <a:gd name="T12" fmla="*/ 1371 w 3824"/>
                <a:gd name="T13" fmla="*/ 417 h 4229"/>
                <a:gd name="T14" fmla="*/ 1274 w 3824"/>
                <a:gd name="T15" fmla="*/ 948 h 4229"/>
                <a:gd name="T16" fmla="*/ 1427 w 3824"/>
                <a:gd name="T17" fmla="*/ 1532 h 4229"/>
                <a:gd name="T18" fmla="*/ 1176 w 3824"/>
                <a:gd name="T19" fmla="*/ 1985 h 4229"/>
                <a:gd name="T20" fmla="*/ 583 w 3824"/>
                <a:gd name="T21" fmla="*/ 2141 h 4229"/>
                <a:gd name="T22" fmla="*/ 266 w 3824"/>
                <a:gd name="T23" fmla="*/ 2353 h 4229"/>
                <a:gd name="T24" fmla="*/ 347 w 3824"/>
                <a:gd name="T25" fmla="*/ 2554 h 4229"/>
                <a:gd name="T26" fmla="*/ 463 w 3824"/>
                <a:gd name="T27" fmla="*/ 2756 h 4229"/>
                <a:gd name="T28" fmla="*/ 467 w 3824"/>
                <a:gd name="T29" fmla="*/ 3033 h 4229"/>
                <a:gd name="T30" fmla="*/ 702 w 3824"/>
                <a:gd name="T31" fmla="*/ 3222 h 4229"/>
                <a:gd name="T32" fmla="*/ 672 w 3824"/>
                <a:gd name="T33" fmla="*/ 3446 h 4229"/>
                <a:gd name="T34" fmla="*/ 815 w 3824"/>
                <a:gd name="T35" fmla="*/ 3587 h 4229"/>
                <a:gd name="T36" fmla="*/ 975 w 3824"/>
                <a:gd name="T37" fmla="*/ 3674 h 4229"/>
                <a:gd name="T38" fmla="*/ 991 w 3824"/>
                <a:gd name="T39" fmla="*/ 3914 h 4229"/>
                <a:gd name="T40" fmla="*/ 1525 w 3824"/>
                <a:gd name="T41" fmla="*/ 3933 h 4229"/>
                <a:gd name="T42" fmla="*/ 2201 w 3824"/>
                <a:gd name="T43" fmla="*/ 3732 h 4229"/>
                <a:gd name="T44" fmla="*/ 2537 w 3824"/>
                <a:gd name="T45" fmla="*/ 3486 h 4229"/>
                <a:gd name="T46" fmla="*/ 2903 w 3824"/>
                <a:gd name="T47" fmla="*/ 3395 h 4229"/>
                <a:gd name="T48" fmla="*/ 3060 w 3824"/>
                <a:gd name="T49" fmla="*/ 2896 h 4229"/>
                <a:gd name="T50" fmla="*/ 3035 w 3824"/>
                <a:gd name="T51" fmla="*/ 2398 h 4229"/>
                <a:gd name="T52" fmla="*/ 2824 w 3824"/>
                <a:gd name="T53" fmla="*/ 2171 h 4229"/>
                <a:gd name="T54" fmla="*/ 2460 w 3824"/>
                <a:gd name="T55" fmla="*/ 2012 h 4229"/>
                <a:gd name="T56" fmla="*/ 2004 w 3824"/>
                <a:gd name="T57" fmla="*/ 1474 h 4229"/>
                <a:gd name="T58" fmla="*/ 1671 w 3824"/>
                <a:gd name="T59" fmla="*/ 875 h 4229"/>
                <a:gd name="T60" fmla="*/ 1652 w 3824"/>
                <a:gd name="T61" fmla="*/ 385 h 4229"/>
                <a:gd name="T62" fmla="*/ 1594 w 3824"/>
                <a:gd name="T63" fmla="*/ 253 h 4229"/>
                <a:gd name="T64" fmla="*/ 1875 w 3824"/>
                <a:gd name="T65" fmla="*/ 169 h 4229"/>
                <a:gd name="T66" fmla="*/ 1907 w 3824"/>
                <a:gd name="T67" fmla="*/ 630 h 4229"/>
                <a:gd name="T68" fmla="*/ 2186 w 3824"/>
                <a:gd name="T69" fmla="*/ 1290 h 4229"/>
                <a:gd name="T70" fmla="*/ 2683 w 3824"/>
                <a:gd name="T71" fmla="*/ 1851 h 4229"/>
                <a:gd name="T72" fmla="*/ 2970 w 3824"/>
                <a:gd name="T73" fmla="*/ 1907 h 4229"/>
                <a:gd name="T74" fmla="*/ 3453 w 3824"/>
                <a:gd name="T75" fmla="*/ 1952 h 4229"/>
                <a:gd name="T76" fmla="*/ 3777 w 3824"/>
                <a:gd name="T77" fmla="*/ 2290 h 4229"/>
                <a:gd name="T78" fmla="*/ 3824 w 3824"/>
                <a:gd name="T79" fmla="*/ 2761 h 4229"/>
                <a:gd name="T80" fmla="*/ 3758 w 3824"/>
                <a:gd name="T81" fmla="*/ 3323 h 4229"/>
                <a:gd name="T82" fmla="*/ 3436 w 3824"/>
                <a:gd name="T83" fmla="*/ 3670 h 4229"/>
                <a:gd name="T84" fmla="*/ 2918 w 3824"/>
                <a:gd name="T85" fmla="*/ 3684 h 4229"/>
                <a:gd name="T86" fmla="*/ 2551 w 3824"/>
                <a:gd name="T87" fmla="*/ 3785 h 4229"/>
                <a:gd name="T88" fmla="*/ 2049 w 3824"/>
                <a:gd name="T89" fmla="*/ 4114 h 4229"/>
                <a:gd name="T90" fmla="*/ 1386 w 3824"/>
                <a:gd name="T91" fmla="*/ 4216 h 4229"/>
                <a:gd name="T92" fmla="*/ 814 w 3824"/>
                <a:gd name="T93" fmla="*/ 4103 h 4229"/>
                <a:gd name="T94" fmla="*/ 554 w 3824"/>
                <a:gd name="T95" fmla="*/ 3732 h 4229"/>
                <a:gd name="T96" fmla="*/ 400 w 3824"/>
                <a:gd name="T97" fmla="*/ 3312 h 4229"/>
                <a:gd name="T98" fmla="*/ 153 w 3824"/>
                <a:gd name="T99" fmla="*/ 2875 h 4229"/>
                <a:gd name="T100" fmla="*/ 1 w 3824"/>
                <a:gd name="T101" fmla="*/ 2444 h 4229"/>
                <a:gd name="T102" fmla="*/ 177 w 3824"/>
                <a:gd name="T103" fmla="*/ 2030 h 4229"/>
                <a:gd name="T104" fmla="*/ 632 w 3824"/>
                <a:gd name="T105" fmla="*/ 1875 h 4229"/>
                <a:gd name="T106" fmla="*/ 1038 w 3824"/>
                <a:gd name="T107" fmla="*/ 1762 h 4229"/>
                <a:gd name="T108" fmla="*/ 1150 w 3824"/>
                <a:gd name="T109" fmla="*/ 1443 h 4229"/>
                <a:gd name="T110" fmla="*/ 996 w 3824"/>
                <a:gd name="T111" fmla="*/ 908 h 4229"/>
                <a:gd name="T112" fmla="*/ 1142 w 3824"/>
                <a:gd name="T113" fmla="*/ 286 h 4229"/>
                <a:gd name="T114" fmla="*/ 1549 w 3824"/>
                <a:gd name="T115" fmla="*/ 2 h 4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24" h="4229">
                  <a:moveTo>
                    <a:pt x="3231" y="2171"/>
                  </a:moveTo>
                  <a:lnTo>
                    <a:pt x="3254" y="2223"/>
                  </a:lnTo>
                  <a:lnTo>
                    <a:pt x="3272" y="2278"/>
                  </a:lnTo>
                  <a:lnTo>
                    <a:pt x="3286" y="2332"/>
                  </a:lnTo>
                  <a:lnTo>
                    <a:pt x="3296" y="2387"/>
                  </a:lnTo>
                  <a:lnTo>
                    <a:pt x="3304" y="2440"/>
                  </a:lnTo>
                  <a:lnTo>
                    <a:pt x="3318" y="2562"/>
                  </a:lnTo>
                  <a:lnTo>
                    <a:pt x="3326" y="2687"/>
                  </a:lnTo>
                  <a:lnTo>
                    <a:pt x="3327" y="2813"/>
                  </a:lnTo>
                  <a:lnTo>
                    <a:pt x="3322" y="2940"/>
                  </a:lnTo>
                  <a:lnTo>
                    <a:pt x="3312" y="3068"/>
                  </a:lnTo>
                  <a:lnTo>
                    <a:pt x="3304" y="3129"/>
                  </a:lnTo>
                  <a:lnTo>
                    <a:pt x="3294" y="3190"/>
                  </a:lnTo>
                  <a:lnTo>
                    <a:pt x="3282" y="3252"/>
                  </a:lnTo>
                  <a:lnTo>
                    <a:pt x="3265" y="3313"/>
                  </a:lnTo>
                  <a:lnTo>
                    <a:pt x="3246" y="3373"/>
                  </a:lnTo>
                  <a:lnTo>
                    <a:pt x="3221" y="3431"/>
                  </a:lnTo>
                  <a:lnTo>
                    <a:pt x="3231" y="3431"/>
                  </a:lnTo>
                  <a:lnTo>
                    <a:pt x="3272" y="3431"/>
                  </a:lnTo>
                  <a:lnTo>
                    <a:pt x="3309" y="3430"/>
                  </a:lnTo>
                  <a:lnTo>
                    <a:pt x="3342" y="3425"/>
                  </a:lnTo>
                  <a:lnTo>
                    <a:pt x="3373" y="3419"/>
                  </a:lnTo>
                  <a:lnTo>
                    <a:pt x="3399" y="3408"/>
                  </a:lnTo>
                  <a:lnTo>
                    <a:pt x="3421" y="3393"/>
                  </a:lnTo>
                  <a:lnTo>
                    <a:pt x="3439" y="3372"/>
                  </a:lnTo>
                  <a:lnTo>
                    <a:pt x="3469" y="3323"/>
                  </a:lnTo>
                  <a:lnTo>
                    <a:pt x="3493" y="3271"/>
                  </a:lnTo>
                  <a:lnTo>
                    <a:pt x="3513" y="3215"/>
                  </a:lnTo>
                  <a:lnTo>
                    <a:pt x="3529" y="3157"/>
                  </a:lnTo>
                  <a:lnTo>
                    <a:pt x="3540" y="3096"/>
                  </a:lnTo>
                  <a:lnTo>
                    <a:pt x="3548" y="3033"/>
                  </a:lnTo>
                  <a:lnTo>
                    <a:pt x="3555" y="2970"/>
                  </a:lnTo>
                  <a:lnTo>
                    <a:pt x="3558" y="2904"/>
                  </a:lnTo>
                  <a:lnTo>
                    <a:pt x="3559" y="2839"/>
                  </a:lnTo>
                  <a:lnTo>
                    <a:pt x="3559" y="2773"/>
                  </a:lnTo>
                  <a:lnTo>
                    <a:pt x="3560" y="2717"/>
                  </a:lnTo>
                  <a:lnTo>
                    <a:pt x="3560" y="2678"/>
                  </a:lnTo>
                  <a:lnTo>
                    <a:pt x="3560" y="2636"/>
                  </a:lnTo>
                  <a:lnTo>
                    <a:pt x="3559" y="2594"/>
                  </a:lnTo>
                  <a:lnTo>
                    <a:pt x="3558" y="2550"/>
                  </a:lnTo>
                  <a:lnTo>
                    <a:pt x="3553" y="2506"/>
                  </a:lnTo>
                  <a:lnTo>
                    <a:pt x="3548" y="2462"/>
                  </a:lnTo>
                  <a:lnTo>
                    <a:pt x="3541" y="2420"/>
                  </a:lnTo>
                  <a:lnTo>
                    <a:pt x="3531" y="2380"/>
                  </a:lnTo>
                  <a:lnTo>
                    <a:pt x="3518" y="2343"/>
                  </a:lnTo>
                  <a:lnTo>
                    <a:pt x="3501" y="2309"/>
                  </a:lnTo>
                  <a:lnTo>
                    <a:pt x="3480" y="2279"/>
                  </a:lnTo>
                  <a:lnTo>
                    <a:pt x="3457" y="2254"/>
                  </a:lnTo>
                  <a:lnTo>
                    <a:pt x="3424" y="2230"/>
                  </a:lnTo>
                  <a:lnTo>
                    <a:pt x="3388" y="2211"/>
                  </a:lnTo>
                  <a:lnTo>
                    <a:pt x="3351" y="2195"/>
                  </a:lnTo>
                  <a:lnTo>
                    <a:pt x="3311" y="2185"/>
                  </a:lnTo>
                  <a:lnTo>
                    <a:pt x="3271" y="2176"/>
                  </a:lnTo>
                  <a:lnTo>
                    <a:pt x="3231" y="2171"/>
                  </a:lnTo>
                  <a:close/>
                  <a:moveTo>
                    <a:pt x="1594" y="253"/>
                  </a:moveTo>
                  <a:lnTo>
                    <a:pt x="1566" y="255"/>
                  </a:lnTo>
                  <a:lnTo>
                    <a:pt x="1537" y="266"/>
                  </a:lnTo>
                  <a:lnTo>
                    <a:pt x="1507" y="283"/>
                  </a:lnTo>
                  <a:lnTo>
                    <a:pt x="1478" y="303"/>
                  </a:lnTo>
                  <a:lnTo>
                    <a:pt x="1449" y="328"/>
                  </a:lnTo>
                  <a:lnTo>
                    <a:pt x="1422" y="355"/>
                  </a:lnTo>
                  <a:lnTo>
                    <a:pt x="1395" y="385"/>
                  </a:lnTo>
                  <a:lnTo>
                    <a:pt x="1371" y="417"/>
                  </a:lnTo>
                  <a:lnTo>
                    <a:pt x="1349" y="448"/>
                  </a:lnTo>
                  <a:lnTo>
                    <a:pt x="1320" y="509"/>
                  </a:lnTo>
                  <a:lnTo>
                    <a:pt x="1295" y="570"/>
                  </a:lnTo>
                  <a:lnTo>
                    <a:pt x="1277" y="630"/>
                  </a:lnTo>
                  <a:lnTo>
                    <a:pt x="1263" y="690"/>
                  </a:lnTo>
                  <a:lnTo>
                    <a:pt x="1256" y="751"/>
                  </a:lnTo>
                  <a:lnTo>
                    <a:pt x="1255" y="808"/>
                  </a:lnTo>
                  <a:lnTo>
                    <a:pt x="1262" y="878"/>
                  </a:lnTo>
                  <a:lnTo>
                    <a:pt x="1274" y="948"/>
                  </a:lnTo>
                  <a:lnTo>
                    <a:pt x="1292" y="1016"/>
                  </a:lnTo>
                  <a:lnTo>
                    <a:pt x="1314" y="1086"/>
                  </a:lnTo>
                  <a:lnTo>
                    <a:pt x="1338" y="1157"/>
                  </a:lnTo>
                  <a:lnTo>
                    <a:pt x="1358" y="1217"/>
                  </a:lnTo>
                  <a:lnTo>
                    <a:pt x="1379" y="1277"/>
                  </a:lnTo>
                  <a:lnTo>
                    <a:pt x="1397" y="1340"/>
                  </a:lnTo>
                  <a:lnTo>
                    <a:pt x="1411" y="1403"/>
                  </a:lnTo>
                  <a:lnTo>
                    <a:pt x="1422" y="1466"/>
                  </a:lnTo>
                  <a:lnTo>
                    <a:pt x="1427" y="1532"/>
                  </a:lnTo>
                  <a:lnTo>
                    <a:pt x="1426" y="1599"/>
                  </a:lnTo>
                  <a:lnTo>
                    <a:pt x="1418" y="1656"/>
                  </a:lnTo>
                  <a:lnTo>
                    <a:pt x="1401" y="1713"/>
                  </a:lnTo>
                  <a:lnTo>
                    <a:pt x="1379" y="1766"/>
                  </a:lnTo>
                  <a:lnTo>
                    <a:pt x="1350" y="1818"/>
                  </a:lnTo>
                  <a:lnTo>
                    <a:pt x="1315" y="1864"/>
                  </a:lnTo>
                  <a:lnTo>
                    <a:pt x="1274" y="1910"/>
                  </a:lnTo>
                  <a:lnTo>
                    <a:pt x="1227" y="1949"/>
                  </a:lnTo>
                  <a:lnTo>
                    <a:pt x="1176" y="1985"/>
                  </a:lnTo>
                  <a:lnTo>
                    <a:pt x="1121" y="2016"/>
                  </a:lnTo>
                  <a:lnTo>
                    <a:pt x="1062" y="2041"/>
                  </a:lnTo>
                  <a:lnTo>
                    <a:pt x="997" y="2061"/>
                  </a:lnTo>
                  <a:lnTo>
                    <a:pt x="927" y="2076"/>
                  </a:lnTo>
                  <a:lnTo>
                    <a:pt x="855" y="2090"/>
                  </a:lnTo>
                  <a:lnTo>
                    <a:pt x="783" y="2102"/>
                  </a:lnTo>
                  <a:lnTo>
                    <a:pt x="716" y="2113"/>
                  </a:lnTo>
                  <a:lnTo>
                    <a:pt x="648" y="2126"/>
                  </a:lnTo>
                  <a:lnTo>
                    <a:pt x="583" y="2141"/>
                  </a:lnTo>
                  <a:lnTo>
                    <a:pt x="518" y="2159"/>
                  </a:lnTo>
                  <a:lnTo>
                    <a:pt x="456" y="2180"/>
                  </a:lnTo>
                  <a:lnTo>
                    <a:pt x="399" y="2209"/>
                  </a:lnTo>
                  <a:lnTo>
                    <a:pt x="371" y="2224"/>
                  </a:lnTo>
                  <a:lnTo>
                    <a:pt x="343" y="2243"/>
                  </a:lnTo>
                  <a:lnTo>
                    <a:pt x="319" y="2267"/>
                  </a:lnTo>
                  <a:lnTo>
                    <a:pt x="296" y="2293"/>
                  </a:lnTo>
                  <a:lnTo>
                    <a:pt x="279" y="2321"/>
                  </a:lnTo>
                  <a:lnTo>
                    <a:pt x="266" y="2353"/>
                  </a:lnTo>
                  <a:lnTo>
                    <a:pt x="259" y="2387"/>
                  </a:lnTo>
                  <a:lnTo>
                    <a:pt x="261" y="2424"/>
                  </a:lnTo>
                  <a:lnTo>
                    <a:pt x="263" y="2444"/>
                  </a:lnTo>
                  <a:lnTo>
                    <a:pt x="270" y="2466"/>
                  </a:lnTo>
                  <a:lnTo>
                    <a:pt x="279" y="2487"/>
                  </a:lnTo>
                  <a:lnTo>
                    <a:pt x="290" y="2507"/>
                  </a:lnTo>
                  <a:lnTo>
                    <a:pt x="305" y="2525"/>
                  </a:lnTo>
                  <a:lnTo>
                    <a:pt x="324" y="2542"/>
                  </a:lnTo>
                  <a:lnTo>
                    <a:pt x="347" y="2554"/>
                  </a:lnTo>
                  <a:lnTo>
                    <a:pt x="376" y="2562"/>
                  </a:lnTo>
                  <a:lnTo>
                    <a:pt x="408" y="2573"/>
                  </a:lnTo>
                  <a:lnTo>
                    <a:pt x="433" y="2591"/>
                  </a:lnTo>
                  <a:lnTo>
                    <a:pt x="454" y="2611"/>
                  </a:lnTo>
                  <a:lnTo>
                    <a:pt x="467" y="2637"/>
                  </a:lnTo>
                  <a:lnTo>
                    <a:pt x="474" y="2666"/>
                  </a:lnTo>
                  <a:lnTo>
                    <a:pt x="477" y="2695"/>
                  </a:lnTo>
                  <a:lnTo>
                    <a:pt x="473" y="2726"/>
                  </a:lnTo>
                  <a:lnTo>
                    <a:pt x="463" y="2756"/>
                  </a:lnTo>
                  <a:lnTo>
                    <a:pt x="450" y="2787"/>
                  </a:lnTo>
                  <a:lnTo>
                    <a:pt x="436" y="2807"/>
                  </a:lnTo>
                  <a:lnTo>
                    <a:pt x="427" y="2833"/>
                  </a:lnTo>
                  <a:lnTo>
                    <a:pt x="422" y="2863"/>
                  </a:lnTo>
                  <a:lnTo>
                    <a:pt x="422" y="2896"/>
                  </a:lnTo>
                  <a:lnTo>
                    <a:pt x="425" y="2929"/>
                  </a:lnTo>
                  <a:lnTo>
                    <a:pt x="432" y="2962"/>
                  </a:lnTo>
                  <a:lnTo>
                    <a:pt x="447" y="2999"/>
                  </a:lnTo>
                  <a:lnTo>
                    <a:pt x="467" y="3033"/>
                  </a:lnTo>
                  <a:lnTo>
                    <a:pt x="492" y="3062"/>
                  </a:lnTo>
                  <a:lnTo>
                    <a:pt x="524" y="3086"/>
                  </a:lnTo>
                  <a:lnTo>
                    <a:pt x="561" y="3108"/>
                  </a:lnTo>
                  <a:lnTo>
                    <a:pt x="603" y="3124"/>
                  </a:lnTo>
                  <a:lnTo>
                    <a:pt x="630" y="3133"/>
                  </a:lnTo>
                  <a:lnTo>
                    <a:pt x="655" y="3146"/>
                  </a:lnTo>
                  <a:lnTo>
                    <a:pt x="676" y="3168"/>
                  </a:lnTo>
                  <a:lnTo>
                    <a:pt x="692" y="3194"/>
                  </a:lnTo>
                  <a:lnTo>
                    <a:pt x="702" y="3222"/>
                  </a:lnTo>
                  <a:lnTo>
                    <a:pt x="705" y="3249"/>
                  </a:lnTo>
                  <a:lnTo>
                    <a:pt x="703" y="3276"/>
                  </a:lnTo>
                  <a:lnTo>
                    <a:pt x="694" y="3301"/>
                  </a:lnTo>
                  <a:lnTo>
                    <a:pt x="680" y="3323"/>
                  </a:lnTo>
                  <a:lnTo>
                    <a:pt x="672" y="3341"/>
                  </a:lnTo>
                  <a:lnTo>
                    <a:pt x="666" y="3363"/>
                  </a:lnTo>
                  <a:lnTo>
                    <a:pt x="663" y="3389"/>
                  </a:lnTo>
                  <a:lnTo>
                    <a:pt x="666" y="3416"/>
                  </a:lnTo>
                  <a:lnTo>
                    <a:pt x="672" y="3446"/>
                  </a:lnTo>
                  <a:lnTo>
                    <a:pt x="681" y="3476"/>
                  </a:lnTo>
                  <a:lnTo>
                    <a:pt x="694" y="3505"/>
                  </a:lnTo>
                  <a:lnTo>
                    <a:pt x="712" y="3534"/>
                  </a:lnTo>
                  <a:lnTo>
                    <a:pt x="731" y="3557"/>
                  </a:lnTo>
                  <a:lnTo>
                    <a:pt x="753" y="3573"/>
                  </a:lnTo>
                  <a:lnTo>
                    <a:pt x="775" y="3584"/>
                  </a:lnTo>
                  <a:lnTo>
                    <a:pt x="798" y="3588"/>
                  </a:lnTo>
                  <a:lnTo>
                    <a:pt x="807" y="3587"/>
                  </a:lnTo>
                  <a:lnTo>
                    <a:pt x="815" y="3587"/>
                  </a:lnTo>
                  <a:lnTo>
                    <a:pt x="820" y="3584"/>
                  </a:lnTo>
                  <a:lnTo>
                    <a:pt x="827" y="3584"/>
                  </a:lnTo>
                  <a:lnTo>
                    <a:pt x="851" y="3587"/>
                  </a:lnTo>
                  <a:lnTo>
                    <a:pt x="876" y="3591"/>
                  </a:lnTo>
                  <a:lnTo>
                    <a:pt x="902" y="3601"/>
                  </a:lnTo>
                  <a:lnTo>
                    <a:pt x="925" y="3613"/>
                  </a:lnTo>
                  <a:lnTo>
                    <a:pt x="946" y="3631"/>
                  </a:lnTo>
                  <a:lnTo>
                    <a:pt x="964" y="3651"/>
                  </a:lnTo>
                  <a:lnTo>
                    <a:pt x="975" y="3674"/>
                  </a:lnTo>
                  <a:lnTo>
                    <a:pt x="980" y="3700"/>
                  </a:lnTo>
                  <a:lnTo>
                    <a:pt x="979" y="3726"/>
                  </a:lnTo>
                  <a:lnTo>
                    <a:pt x="971" y="3752"/>
                  </a:lnTo>
                  <a:lnTo>
                    <a:pt x="962" y="3783"/>
                  </a:lnTo>
                  <a:lnTo>
                    <a:pt x="958" y="3813"/>
                  </a:lnTo>
                  <a:lnTo>
                    <a:pt x="960" y="3843"/>
                  </a:lnTo>
                  <a:lnTo>
                    <a:pt x="967" y="3870"/>
                  </a:lnTo>
                  <a:lnTo>
                    <a:pt x="978" y="3895"/>
                  </a:lnTo>
                  <a:lnTo>
                    <a:pt x="991" y="3914"/>
                  </a:lnTo>
                  <a:lnTo>
                    <a:pt x="1009" y="3928"/>
                  </a:lnTo>
                  <a:lnTo>
                    <a:pt x="1031" y="3939"/>
                  </a:lnTo>
                  <a:lnTo>
                    <a:pt x="1056" y="3944"/>
                  </a:lnTo>
                  <a:lnTo>
                    <a:pt x="1105" y="3954"/>
                  </a:lnTo>
                  <a:lnTo>
                    <a:pt x="1151" y="3958"/>
                  </a:lnTo>
                  <a:lnTo>
                    <a:pt x="1198" y="3960"/>
                  </a:lnTo>
                  <a:lnTo>
                    <a:pt x="1245" y="3960"/>
                  </a:lnTo>
                  <a:lnTo>
                    <a:pt x="1384" y="3948"/>
                  </a:lnTo>
                  <a:lnTo>
                    <a:pt x="1525" y="3933"/>
                  </a:lnTo>
                  <a:lnTo>
                    <a:pt x="1667" y="3915"/>
                  </a:lnTo>
                  <a:lnTo>
                    <a:pt x="1808" y="3893"/>
                  </a:lnTo>
                  <a:lnTo>
                    <a:pt x="1897" y="3873"/>
                  </a:lnTo>
                  <a:lnTo>
                    <a:pt x="1966" y="3858"/>
                  </a:lnTo>
                  <a:lnTo>
                    <a:pt x="2031" y="3843"/>
                  </a:lnTo>
                  <a:lnTo>
                    <a:pt x="2071" y="3821"/>
                  </a:lnTo>
                  <a:lnTo>
                    <a:pt x="2114" y="3794"/>
                  </a:lnTo>
                  <a:lnTo>
                    <a:pt x="2158" y="3763"/>
                  </a:lnTo>
                  <a:lnTo>
                    <a:pt x="2201" y="3732"/>
                  </a:lnTo>
                  <a:lnTo>
                    <a:pt x="2245" y="3699"/>
                  </a:lnTo>
                  <a:lnTo>
                    <a:pt x="2315" y="3647"/>
                  </a:lnTo>
                  <a:lnTo>
                    <a:pt x="2341" y="3624"/>
                  </a:lnTo>
                  <a:lnTo>
                    <a:pt x="2369" y="3599"/>
                  </a:lnTo>
                  <a:lnTo>
                    <a:pt x="2399" y="3572"/>
                  </a:lnTo>
                  <a:lnTo>
                    <a:pt x="2430" y="3546"/>
                  </a:lnTo>
                  <a:lnTo>
                    <a:pt x="2463" y="3521"/>
                  </a:lnTo>
                  <a:lnTo>
                    <a:pt x="2499" y="3501"/>
                  </a:lnTo>
                  <a:lnTo>
                    <a:pt x="2537" y="3486"/>
                  </a:lnTo>
                  <a:lnTo>
                    <a:pt x="2574" y="3468"/>
                  </a:lnTo>
                  <a:lnTo>
                    <a:pt x="2613" y="3457"/>
                  </a:lnTo>
                  <a:lnTo>
                    <a:pt x="2650" y="3450"/>
                  </a:lnTo>
                  <a:lnTo>
                    <a:pt x="2686" y="3449"/>
                  </a:lnTo>
                  <a:lnTo>
                    <a:pt x="2721" y="3449"/>
                  </a:lnTo>
                  <a:lnTo>
                    <a:pt x="2776" y="3441"/>
                  </a:lnTo>
                  <a:lnTo>
                    <a:pt x="2824" y="3430"/>
                  </a:lnTo>
                  <a:lnTo>
                    <a:pt x="2867" y="3415"/>
                  </a:lnTo>
                  <a:lnTo>
                    <a:pt x="2903" y="3395"/>
                  </a:lnTo>
                  <a:lnTo>
                    <a:pt x="2934" y="3371"/>
                  </a:lnTo>
                  <a:lnTo>
                    <a:pt x="2962" y="3342"/>
                  </a:lnTo>
                  <a:lnTo>
                    <a:pt x="2985" y="3306"/>
                  </a:lnTo>
                  <a:lnTo>
                    <a:pt x="3003" y="3265"/>
                  </a:lnTo>
                  <a:lnTo>
                    <a:pt x="3020" y="3218"/>
                  </a:lnTo>
                  <a:lnTo>
                    <a:pt x="3038" y="3140"/>
                  </a:lnTo>
                  <a:lnTo>
                    <a:pt x="3049" y="3059"/>
                  </a:lnTo>
                  <a:lnTo>
                    <a:pt x="3057" y="2978"/>
                  </a:lnTo>
                  <a:lnTo>
                    <a:pt x="3060" y="2896"/>
                  </a:lnTo>
                  <a:lnTo>
                    <a:pt x="3061" y="2817"/>
                  </a:lnTo>
                  <a:lnTo>
                    <a:pt x="3061" y="2739"/>
                  </a:lnTo>
                  <a:lnTo>
                    <a:pt x="3060" y="2706"/>
                  </a:lnTo>
                  <a:lnTo>
                    <a:pt x="3060" y="2657"/>
                  </a:lnTo>
                  <a:lnTo>
                    <a:pt x="3058" y="2606"/>
                  </a:lnTo>
                  <a:lnTo>
                    <a:pt x="3056" y="2554"/>
                  </a:lnTo>
                  <a:lnTo>
                    <a:pt x="3052" y="2502"/>
                  </a:lnTo>
                  <a:lnTo>
                    <a:pt x="3045" y="2450"/>
                  </a:lnTo>
                  <a:lnTo>
                    <a:pt x="3035" y="2398"/>
                  </a:lnTo>
                  <a:lnTo>
                    <a:pt x="3023" y="2349"/>
                  </a:lnTo>
                  <a:lnTo>
                    <a:pt x="3005" y="2301"/>
                  </a:lnTo>
                  <a:lnTo>
                    <a:pt x="2983" y="2256"/>
                  </a:lnTo>
                  <a:lnTo>
                    <a:pt x="2965" y="2232"/>
                  </a:lnTo>
                  <a:lnTo>
                    <a:pt x="2943" y="2213"/>
                  </a:lnTo>
                  <a:lnTo>
                    <a:pt x="2918" y="2198"/>
                  </a:lnTo>
                  <a:lnTo>
                    <a:pt x="2889" y="2187"/>
                  </a:lnTo>
                  <a:lnTo>
                    <a:pt x="2857" y="2179"/>
                  </a:lnTo>
                  <a:lnTo>
                    <a:pt x="2824" y="2171"/>
                  </a:lnTo>
                  <a:lnTo>
                    <a:pt x="2788" y="2164"/>
                  </a:lnTo>
                  <a:lnTo>
                    <a:pt x="2721" y="2150"/>
                  </a:lnTo>
                  <a:lnTo>
                    <a:pt x="2659" y="2133"/>
                  </a:lnTo>
                  <a:lnTo>
                    <a:pt x="2601" y="2108"/>
                  </a:lnTo>
                  <a:lnTo>
                    <a:pt x="2545" y="2078"/>
                  </a:lnTo>
                  <a:lnTo>
                    <a:pt x="2493" y="2042"/>
                  </a:lnTo>
                  <a:lnTo>
                    <a:pt x="2482" y="2037"/>
                  </a:lnTo>
                  <a:lnTo>
                    <a:pt x="2470" y="2026"/>
                  </a:lnTo>
                  <a:lnTo>
                    <a:pt x="2460" y="2012"/>
                  </a:lnTo>
                  <a:lnTo>
                    <a:pt x="2435" y="1992"/>
                  </a:lnTo>
                  <a:lnTo>
                    <a:pt x="2412" y="1970"/>
                  </a:lnTo>
                  <a:lnTo>
                    <a:pt x="2390" y="1946"/>
                  </a:lnTo>
                  <a:lnTo>
                    <a:pt x="2370" y="1922"/>
                  </a:lnTo>
                  <a:lnTo>
                    <a:pt x="2288" y="1832"/>
                  </a:lnTo>
                  <a:lnTo>
                    <a:pt x="2210" y="1741"/>
                  </a:lnTo>
                  <a:lnTo>
                    <a:pt x="2136" y="1651"/>
                  </a:lnTo>
                  <a:lnTo>
                    <a:pt x="2067" y="1562"/>
                  </a:lnTo>
                  <a:lnTo>
                    <a:pt x="2004" y="1474"/>
                  </a:lnTo>
                  <a:lnTo>
                    <a:pt x="1935" y="1375"/>
                  </a:lnTo>
                  <a:lnTo>
                    <a:pt x="1895" y="1317"/>
                  </a:lnTo>
                  <a:lnTo>
                    <a:pt x="1855" y="1260"/>
                  </a:lnTo>
                  <a:lnTo>
                    <a:pt x="1816" y="1201"/>
                  </a:lnTo>
                  <a:lnTo>
                    <a:pt x="1780" y="1141"/>
                  </a:lnTo>
                  <a:lnTo>
                    <a:pt x="1747" y="1078"/>
                  </a:lnTo>
                  <a:lnTo>
                    <a:pt x="1717" y="1013"/>
                  </a:lnTo>
                  <a:lnTo>
                    <a:pt x="1691" y="945"/>
                  </a:lnTo>
                  <a:lnTo>
                    <a:pt x="1671" y="875"/>
                  </a:lnTo>
                  <a:lnTo>
                    <a:pt x="1657" y="805"/>
                  </a:lnTo>
                  <a:lnTo>
                    <a:pt x="1648" y="738"/>
                  </a:lnTo>
                  <a:lnTo>
                    <a:pt x="1644" y="671"/>
                  </a:lnTo>
                  <a:lnTo>
                    <a:pt x="1644" y="604"/>
                  </a:lnTo>
                  <a:lnTo>
                    <a:pt x="1645" y="537"/>
                  </a:lnTo>
                  <a:lnTo>
                    <a:pt x="1648" y="466"/>
                  </a:lnTo>
                  <a:lnTo>
                    <a:pt x="1649" y="444"/>
                  </a:lnTo>
                  <a:lnTo>
                    <a:pt x="1651" y="414"/>
                  </a:lnTo>
                  <a:lnTo>
                    <a:pt x="1652" y="385"/>
                  </a:lnTo>
                  <a:lnTo>
                    <a:pt x="1652" y="357"/>
                  </a:lnTo>
                  <a:lnTo>
                    <a:pt x="1651" y="331"/>
                  </a:lnTo>
                  <a:lnTo>
                    <a:pt x="1646" y="306"/>
                  </a:lnTo>
                  <a:lnTo>
                    <a:pt x="1641" y="286"/>
                  </a:lnTo>
                  <a:lnTo>
                    <a:pt x="1633" y="270"/>
                  </a:lnTo>
                  <a:lnTo>
                    <a:pt x="1620" y="258"/>
                  </a:lnTo>
                  <a:lnTo>
                    <a:pt x="1606" y="253"/>
                  </a:lnTo>
                  <a:lnTo>
                    <a:pt x="1601" y="253"/>
                  </a:lnTo>
                  <a:lnTo>
                    <a:pt x="1594" y="253"/>
                  </a:lnTo>
                  <a:close/>
                  <a:moveTo>
                    <a:pt x="1597" y="0"/>
                  </a:moveTo>
                  <a:lnTo>
                    <a:pt x="1644" y="2"/>
                  </a:lnTo>
                  <a:lnTo>
                    <a:pt x="1688" y="11"/>
                  </a:lnTo>
                  <a:lnTo>
                    <a:pt x="1728" y="26"/>
                  </a:lnTo>
                  <a:lnTo>
                    <a:pt x="1765" y="43"/>
                  </a:lnTo>
                  <a:lnTo>
                    <a:pt x="1798" y="68"/>
                  </a:lnTo>
                  <a:lnTo>
                    <a:pt x="1827" y="97"/>
                  </a:lnTo>
                  <a:lnTo>
                    <a:pt x="1853" y="131"/>
                  </a:lnTo>
                  <a:lnTo>
                    <a:pt x="1875" y="169"/>
                  </a:lnTo>
                  <a:lnTo>
                    <a:pt x="1892" y="212"/>
                  </a:lnTo>
                  <a:lnTo>
                    <a:pt x="1906" y="266"/>
                  </a:lnTo>
                  <a:lnTo>
                    <a:pt x="1914" y="321"/>
                  </a:lnTo>
                  <a:lnTo>
                    <a:pt x="1915" y="374"/>
                  </a:lnTo>
                  <a:lnTo>
                    <a:pt x="1914" y="429"/>
                  </a:lnTo>
                  <a:lnTo>
                    <a:pt x="1911" y="485"/>
                  </a:lnTo>
                  <a:lnTo>
                    <a:pt x="1910" y="519"/>
                  </a:lnTo>
                  <a:lnTo>
                    <a:pt x="1908" y="556"/>
                  </a:lnTo>
                  <a:lnTo>
                    <a:pt x="1907" y="630"/>
                  </a:lnTo>
                  <a:lnTo>
                    <a:pt x="1913" y="701"/>
                  </a:lnTo>
                  <a:lnTo>
                    <a:pt x="1921" y="767"/>
                  </a:lnTo>
                  <a:lnTo>
                    <a:pt x="1936" y="830"/>
                  </a:lnTo>
                  <a:lnTo>
                    <a:pt x="1957" y="892"/>
                  </a:lnTo>
                  <a:lnTo>
                    <a:pt x="1991" y="978"/>
                  </a:lnTo>
                  <a:lnTo>
                    <a:pt x="2033" y="1060"/>
                  </a:lnTo>
                  <a:lnTo>
                    <a:pt x="2081" y="1141"/>
                  </a:lnTo>
                  <a:lnTo>
                    <a:pt x="2132" y="1217"/>
                  </a:lnTo>
                  <a:lnTo>
                    <a:pt x="2186" y="1290"/>
                  </a:lnTo>
                  <a:lnTo>
                    <a:pt x="2238" y="1358"/>
                  </a:lnTo>
                  <a:lnTo>
                    <a:pt x="2290" y="1421"/>
                  </a:lnTo>
                  <a:lnTo>
                    <a:pt x="2355" y="1502"/>
                  </a:lnTo>
                  <a:lnTo>
                    <a:pt x="2409" y="1570"/>
                  </a:lnTo>
                  <a:lnTo>
                    <a:pt x="2464" y="1637"/>
                  </a:lnTo>
                  <a:lnTo>
                    <a:pt x="2522" y="1703"/>
                  </a:lnTo>
                  <a:lnTo>
                    <a:pt x="2581" y="1766"/>
                  </a:lnTo>
                  <a:lnTo>
                    <a:pt x="2643" y="1825"/>
                  </a:lnTo>
                  <a:lnTo>
                    <a:pt x="2683" y="1851"/>
                  </a:lnTo>
                  <a:lnTo>
                    <a:pt x="2725" y="1870"/>
                  </a:lnTo>
                  <a:lnTo>
                    <a:pt x="2772" y="1884"/>
                  </a:lnTo>
                  <a:lnTo>
                    <a:pt x="2823" y="1894"/>
                  </a:lnTo>
                  <a:lnTo>
                    <a:pt x="2850" y="1900"/>
                  </a:lnTo>
                  <a:lnTo>
                    <a:pt x="2874" y="1907"/>
                  </a:lnTo>
                  <a:lnTo>
                    <a:pt x="2883" y="1910"/>
                  </a:lnTo>
                  <a:lnTo>
                    <a:pt x="2893" y="1911"/>
                  </a:lnTo>
                  <a:lnTo>
                    <a:pt x="2900" y="1912"/>
                  </a:lnTo>
                  <a:lnTo>
                    <a:pt x="2970" y="1907"/>
                  </a:lnTo>
                  <a:lnTo>
                    <a:pt x="3045" y="1903"/>
                  </a:lnTo>
                  <a:lnTo>
                    <a:pt x="3120" y="1901"/>
                  </a:lnTo>
                  <a:lnTo>
                    <a:pt x="3163" y="1903"/>
                  </a:lnTo>
                  <a:lnTo>
                    <a:pt x="3207" y="1904"/>
                  </a:lnTo>
                  <a:lnTo>
                    <a:pt x="3254" y="1908"/>
                  </a:lnTo>
                  <a:lnTo>
                    <a:pt x="3304" y="1914"/>
                  </a:lnTo>
                  <a:lnTo>
                    <a:pt x="3354" y="1923"/>
                  </a:lnTo>
                  <a:lnTo>
                    <a:pt x="3403" y="1936"/>
                  </a:lnTo>
                  <a:lnTo>
                    <a:pt x="3453" y="1952"/>
                  </a:lnTo>
                  <a:lnTo>
                    <a:pt x="3502" y="1972"/>
                  </a:lnTo>
                  <a:lnTo>
                    <a:pt x="3551" y="1997"/>
                  </a:lnTo>
                  <a:lnTo>
                    <a:pt x="3596" y="2029"/>
                  </a:lnTo>
                  <a:lnTo>
                    <a:pt x="3639" y="2066"/>
                  </a:lnTo>
                  <a:lnTo>
                    <a:pt x="3676" y="2102"/>
                  </a:lnTo>
                  <a:lnTo>
                    <a:pt x="3709" y="2145"/>
                  </a:lnTo>
                  <a:lnTo>
                    <a:pt x="3735" y="2190"/>
                  </a:lnTo>
                  <a:lnTo>
                    <a:pt x="3759" y="2239"/>
                  </a:lnTo>
                  <a:lnTo>
                    <a:pt x="3777" y="2290"/>
                  </a:lnTo>
                  <a:lnTo>
                    <a:pt x="3792" y="2342"/>
                  </a:lnTo>
                  <a:lnTo>
                    <a:pt x="3803" y="2397"/>
                  </a:lnTo>
                  <a:lnTo>
                    <a:pt x="3811" y="2450"/>
                  </a:lnTo>
                  <a:lnTo>
                    <a:pt x="3817" y="2505"/>
                  </a:lnTo>
                  <a:lnTo>
                    <a:pt x="3821" y="2559"/>
                  </a:lnTo>
                  <a:lnTo>
                    <a:pt x="3824" y="2613"/>
                  </a:lnTo>
                  <a:lnTo>
                    <a:pt x="3824" y="2665"/>
                  </a:lnTo>
                  <a:lnTo>
                    <a:pt x="3824" y="2714"/>
                  </a:lnTo>
                  <a:lnTo>
                    <a:pt x="3824" y="2761"/>
                  </a:lnTo>
                  <a:lnTo>
                    <a:pt x="3824" y="2773"/>
                  </a:lnTo>
                  <a:lnTo>
                    <a:pt x="3822" y="2844"/>
                  </a:lnTo>
                  <a:lnTo>
                    <a:pt x="3821" y="2917"/>
                  </a:lnTo>
                  <a:lnTo>
                    <a:pt x="3817" y="2988"/>
                  </a:lnTo>
                  <a:lnTo>
                    <a:pt x="3811" y="3057"/>
                  </a:lnTo>
                  <a:lnTo>
                    <a:pt x="3802" y="3126"/>
                  </a:lnTo>
                  <a:lnTo>
                    <a:pt x="3791" y="3194"/>
                  </a:lnTo>
                  <a:lnTo>
                    <a:pt x="3775" y="3260"/>
                  </a:lnTo>
                  <a:lnTo>
                    <a:pt x="3758" y="3323"/>
                  </a:lnTo>
                  <a:lnTo>
                    <a:pt x="3734" y="3383"/>
                  </a:lnTo>
                  <a:lnTo>
                    <a:pt x="3707" y="3441"/>
                  </a:lnTo>
                  <a:lnTo>
                    <a:pt x="3675" y="3494"/>
                  </a:lnTo>
                  <a:lnTo>
                    <a:pt x="3636" y="3543"/>
                  </a:lnTo>
                  <a:lnTo>
                    <a:pt x="3602" y="3580"/>
                  </a:lnTo>
                  <a:lnTo>
                    <a:pt x="3563" y="3612"/>
                  </a:lnTo>
                  <a:lnTo>
                    <a:pt x="3523" y="3636"/>
                  </a:lnTo>
                  <a:lnTo>
                    <a:pt x="3480" y="3655"/>
                  </a:lnTo>
                  <a:lnTo>
                    <a:pt x="3436" y="3670"/>
                  </a:lnTo>
                  <a:lnTo>
                    <a:pt x="3392" y="3681"/>
                  </a:lnTo>
                  <a:lnTo>
                    <a:pt x="3348" y="3688"/>
                  </a:lnTo>
                  <a:lnTo>
                    <a:pt x="3303" y="3694"/>
                  </a:lnTo>
                  <a:lnTo>
                    <a:pt x="3260" y="3695"/>
                  </a:lnTo>
                  <a:lnTo>
                    <a:pt x="3218" y="3696"/>
                  </a:lnTo>
                  <a:lnTo>
                    <a:pt x="3134" y="3694"/>
                  </a:lnTo>
                  <a:lnTo>
                    <a:pt x="3052" y="3690"/>
                  </a:lnTo>
                  <a:lnTo>
                    <a:pt x="2983" y="3685"/>
                  </a:lnTo>
                  <a:lnTo>
                    <a:pt x="2918" y="3684"/>
                  </a:lnTo>
                  <a:lnTo>
                    <a:pt x="2897" y="3684"/>
                  </a:lnTo>
                  <a:lnTo>
                    <a:pt x="2838" y="3694"/>
                  </a:lnTo>
                  <a:lnTo>
                    <a:pt x="2777" y="3700"/>
                  </a:lnTo>
                  <a:lnTo>
                    <a:pt x="2721" y="3707"/>
                  </a:lnTo>
                  <a:lnTo>
                    <a:pt x="2661" y="3717"/>
                  </a:lnTo>
                  <a:lnTo>
                    <a:pt x="2634" y="3725"/>
                  </a:lnTo>
                  <a:lnTo>
                    <a:pt x="2606" y="3742"/>
                  </a:lnTo>
                  <a:lnTo>
                    <a:pt x="2579" y="3762"/>
                  </a:lnTo>
                  <a:lnTo>
                    <a:pt x="2551" y="3785"/>
                  </a:lnTo>
                  <a:lnTo>
                    <a:pt x="2523" y="3811"/>
                  </a:lnTo>
                  <a:lnTo>
                    <a:pt x="2485" y="3847"/>
                  </a:lnTo>
                  <a:lnTo>
                    <a:pt x="2446" y="3878"/>
                  </a:lnTo>
                  <a:lnTo>
                    <a:pt x="2370" y="3932"/>
                  </a:lnTo>
                  <a:lnTo>
                    <a:pt x="2311" y="3975"/>
                  </a:lnTo>
                  <a:lnTo>
                    <a:pt x="2249" y="4017"/>
                  </a:lnTo>
                  <a:lnTo>
                    <a:pt x="2186" y="4055"/>
                  </a:lnTo>
                  <a:lnTo>
                    <a:pt x="2118" y="4089"/>
                  </a:lnTo>
                  <a:lnTo>
                    <a:pt x="2049" y="4114"/>
                  </a:lnTo>
                  <a:lnTo>
                    <a:pt x="1977" y="4133"/>
                  </a:lnTo>
                  <a:lnTo>
                    <a:pt x="1904" y="4148"/>
                  </a:lnTo>
                  <a:lnTo>
                    <a:pt x="1830" y="4159"/>
                  </a:lnTo>
                  <a:lnTo>
                    <a:pt x="1757" y="4168"/>
                  </a:lnTo>
                  <a:lnTo>
                    <a:pt x="1668" y="4181"/>
                  </a:lnTo>
                  <a:lnTo>
                    <a:pt x="1583" y="4194"/>
                  </a:lnTo>
                  <a:lnTo>
                    <a:pt x="1531" y="4201"/>
                  </a:lnTo>
                  <a:lnTo>
                    <a:pt x="1482" y="4205"/>
                  </a:lnTo>
                  <a:lnTo>
                    <a:pt x="1386" y="4216"/>
                  </a:lnTo>
                  <a:lnTo>
                    <a:pt x="1288" y="4225"/>
                  </a:lnTo>
                  <a:lnTo>
                    <a:pt x="1190" y="4229"/>
                  </a:lnTo>
                  <a:lnTo>
                    <a:pt x="1125" y="4226"/>
                  </a:lnTo>
                  <a:lnTo>
                    <a:pt x="1066" y="4222"/>
                  </a:lnTo>
                  <a:lnTo>
                    <a:pt x="1011" y="4212"/>
                  </a:lnTo>
                  <a:lnTo>
                    <a:pt x="954" y="4193"/>
                  </a:lnTo>
                  <a:lnTo>
                    <a:pt x="902" y="4167"/>
                  </a:lnTo>
                  <a:lnTo>
                    <a:pt x="856" y="4137"/>
                  </a:lnTo>
                  <a:lnTo>
                    <a:pt x="814" y="4103"/>
                  </a:lnTo>
                  <a:lnTo>
                    <a:pt x="778" y="4063"/>
                  </a:lnTo>
                  <a:lnTo>
                    <a:pt x="747" y="4021"/>
                  </a:lnTo>
                  <a:lnTo>
                    <a:pt x="724" y="3974"/>
                  </a:lnTo>
                  <a:lnTo>
                    <a:pt x="706" y="3925"/>
                  </a:lnTo>
                  <a:lnTo>
                    <a:pt x="695" y="3874"/>
                  </a:lnTo>
                  <a:lnTo>
                    <a:pt x="692" y="3821"/>
                  </a:lnTo>
                  <a:lnTo>
                    <a:pt x="644" y="3798"/>
                  </a:lnTo>
                  <a:lnTo>
                    <a:pt x="597" y="3769"/>
                  </a:lnTo>
                  <a:lnTo>
                    <a:pt x="554" y="3732"/>
                  </a:lnTo>
                  <a:lnTo>
                    <a:pt x="514" y="3691"/>
                  </a:lnTo>
                  <a:lnTo>
                    <a:pt x="480" y="3646"/>
                  </a:lnTo>
                  <a:lnTo>
                    <a:pt x="450" y="3595"/>
                  </a:lnTo>
                  <a:lnTo>
                    <a:pt x="426" y="3547"/>
                  </a:lnTo>
                  <a:lnTo>
                    <a:pt x="410" y="3499"/>
                  </a:lnTo>
                  <a:lnTo>
                    <a:pt x="399" y="3451"/>
                  </a:lnTo>
                  <a:lnTo>
                    <a:pt x="393" y="3404"/>
                  </a:lnTo>
                  <a:lnTo>
                    <a:pt x="394" y="3357"/>
                  </a:lnTo>
                  <a:lnTo>
                    <a:pt x="400" y="3312"/>
                  </a:lnTo>
                  <a:lnTo>
                    <a:pt x="352" y="3276"/>
                  </a:lnTo>
                  <a:lnTo>
                    <a:pt x="307" y="3235"/>
                  </a:lnTo>
                  <a:lnTo>
                    <a:pt x="268" y="3192"/>
                  </a:lnTo>
                  <a:lnTo>
                    <a:pt x="234" y="3144"/>
                  </a:lnTo>
                  <a:lnTo>
                    <a:pt x="205" y="3093"/>
                  </a:lnTo>
                  <a:lnTo>
                    <a:pt x="183" y="3040"/>
                  </a:lnTo>
                  <a:lnTo>
                    <a:pt x="167" y="2985"/>
                  </a:lnTo>
                  <a:lnTo>
                    <a:pt x="157" y="2930"/>
                  </a:lnTo>
                  <a:lnTo>
                    <a:pt x="153" y="2875"/>
                  </a:lnTo>
                  <a:lnTo>
                    <a:pt x="157" y="2819"/>
                  </a:lnTo>
                  <a:lnTo>
                    <a:pt x="167" y="2766"/>
                  </a:lnTo>
                  <a:lnTo>
                    <a:pt x="128" y="2735"/>
                  </a:lnTo>
                  <a:lnTo>
                    <a:pt x="94" y="2696"/>
                  </a:lnTo>
                  <a:lnTo>
                    <a:pt x="63" y="2654"/>
                  </a:lnTo>
                  <a:lnTo>
                    <a:pt x="40" y="2606"/>
                  </a:lnTo>
                  <a:lnTo>
                    <a:pt x="21" y="2554"/>
                  </a:lnTo>
                  <a:lnTo>
                    <a:pt x="7" y="2499"/>
                  </a:lnTo>
                  <a:lnTo>
                    <a:pt x="1" y="2444"/>
                  </a:lnTo>
                  <a:lnTo>
                    <a:pt x="0" y="2391"/>
                  </a:lnTo>
                  <a:lnTo>
                    <a:pt x="4" y="2338"/>
                  </a:lnTo>
                  <a:lnTo>
                    <a:pt x="14" y="2286"/>
                  </a:lnTo>
                  <a:lnTo>
                    <a:pt x="29" y="2237"/>
                  </a:lnTo>
                  <a:lnTo>
                    <a:pt x="48" y="2189"/>
                  </a:lnTo>
                  <a:lnTo>
                    <a:pt x="73" y="2143"/>
                  </a:lnTo>
                  <a:lnTo>
                    <a:pt x="101" y="2102"/>
                  </a:lnTo>
                  <a:lnTo>
                    <a:pt x="134" y="2066"/>
                  </a:lnTo>
                  <a:lnTo>
                    <a:pt x="177" y="2030"/>
                  </a:lnTo>
                  <a:lnTo>
                    <a:pt x="222" y="1998"/>
                  </a:lnTo>
                  <a:lnTo>
                    <a:pt x="270" y="1972"/>
                  </a:lnTo>
                  <a:lnTo>
                    <a:pt x="320" y="1951"/>
                  </a:lnTo>
                  <a:lnTo>
                    <a:pt x="371" y="1933"/>
                  </a:lnTo>
                  <a:lnTo>
                    <a:pt x="423" y="1918"/>
                  </a:lnTo>
                  <a:lnTo>
                    <a:pt x="476" y="1904"/>
                  </a:lnTo>
                  <a:lnTo>
                    <a:pt x="528" y="1893"/>
                  </a:lnTo>
                  <a:lnTo>
                    <a:pt x="581" y="1885"/>
                  </a:lnTo>
                  <a:lnTo>
                    <a:pt x="632" y="1875"/>
                  </a:lnTo>
                  <a:lnTo>
                    <a:pt x="710" y="1863"/>
                  </a:lnTo>
                  <a:lnTo>
                    <a:pt x="742" y="1855"/>
                  </a:lnTo>
                  <a:lnTo>
                    <a:pt x="778" y="1847"/>
                  </a:lnTo>
                  <a:lnTo>
                    <a:pt x="829" y="1834"/>
                  </a:lnTo>
                  <a:lnTo>
                    <a:pt x="877" y="1822"/>
                  </a:lnTo>
                  <a:lnTo>
                    <a:pt x="922" y="1808"/>
                  </a:lnTo>
                  <a:lnTo>
                    <a:pt x="964" y="1795"/>
                  </a:lnTo>
                  <a:lnTo>
                    <a:pt x="1002" y="1780"/>
                  </a:lnTo>
                  <a:lnTo>
                    <a:pt x="1038" y="1762"/>
                  </a:lnTo>
                  <a:lnTo>
                    <a:pt x="1069" y="1743"/>
                  </a:lnTo>
                  <a:lnTo>
                    <a:pt x="1096" y="1721"/>
                  </a:lnTo>
                  <a:lnTo>
                    <a:pt x="1120" y="1696"/>
                  </a:lnTo>
                  <a:lnTo>
                    <a:pt x="1138" y="1667"/>
                  </a:lnTo>
                  <a:lnTo>
                    <a:pt x="1151" y="1636"/>
                  </a:lnTo>
                  <a:lnTo>
                    <a:pt x="1160" y="1600"/>
                  </a:lnTo>
                  <a:lnTo>
                    <a:pt x="1162" y="1561"/>
                  </a:lnTo>
                  <a:lnTo>
                    <a:pt x="1160" y="1502"/>
                  </a:lnTo>
                  <a:lnTo>
                    <a:pt x="1150" y="1443"/>
                  </a:lnTo>
                  <a:lnTo>
                    <a:pt x="1138" y="1386"/>
                  </a:lnTo>
                  <a:lnTo>
                    <a:pt x="1121" y="1328"/>
                  </a:lnTo>
                  <a:lnTo>
                    <a:pt x="1102" y="1271"/>
                  </a:lnTo>
                  <a:lnTo>
                    <a:pt x="1081" y="1212"/>
                  </a:lnTo>
                  <a:lnTo>
                    <a:pt x="1060" y="1153"/>
                  </a:lnTo>
                  <a:lnTo>
                    <a:pt x="1040" y="1094"/>
                  </a:lnTo>
                  <a:lnTo>
                    <a:pt x="1022" y="1034"/>
                  </a:lnTo>
                  <a:lnTo>
                    <a:pt x="1007" y="971"/>
                  </a:lnTo>
                  <a:lnTo>
                    <a:pt x="996" y="908"/>
                  </a:lnTo>
                  <a:lnTo>
                    <a:pt x="990" y="841"/>
                  </a:lnTo>
                  <a:lnTo>
                    <a:pt x="990" y="773"/>
                  </a:lnTo>
                  <a:lnTo>
                    <a:pt x="997" y="695"/>
                  </a:lnTo>
                  <a:lnTo>
                    <a:pt x="1009" y="619"/>
                  </a:lnTo>
                  <a:lnTo>
                    <a:pt x="1026" y="545"/>
                  </a:lnTo>
                  <a:lnTo>
                    <a:pt x="1048" y="476"/>
                  </a:lnTo>
                  <a:lnTo>
                    <a:pt x="1074" y="409"/>
                  </a:lnTo>
                  <a:lnTo>
                    <a:pt x="1106" y="346"/>
                  </a:lnTo>
                  <a:lnTo>
                    <a:pt x="1142" y="286"/>
                  </a:lnTo>
                  <a:lnTo>
                    <a:pt x="1180" y="231"/>
                  </a:lnTo>
                  <a:lnTo>
                    <a:pt x="1224" y="182"/>
                  </a:lnTo>
                  <a:lnTo>
                    <a:pt x="1271" y="136"/>
                  </a:lnTo>
                  <a:lnTo>
                    <a:pt x="1322" y="97"/>
                  </a:lnTo>
                  <a:lnTo>
                    <a:pt x="1362" y="69"/>
                  </a:lnTo>
                  <a:lnTo>
                    <a:pt x="1406" y="45"/>
                  </a:lnTo>
                  <a:lnTo>
                    <a:pt x="1453" y="26"/>
                  </a:lnTo>
                  <a:lnTo>
                    <a:pt x="1500" y="12"/>
                  </a:lnTo>
                  <a:lnTo>
                    <a:pt x="1549" y="2"/>
                  </a:lnTo>
                  <a:lnTo>
                    <a:pt x="15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5546450" y="2588178"/>
              <a:ext cx="236554" cy="238543"/>
            </a:xfrm>
            <a:custGeom>
              <a:avLst/>
              <a:gdLst>
                <a:gd name="T0" fmla="*/ 100 w 101"/>
                <a:gd name="T1" fmla="*/ 50 h 101"/>
                <a:gd name="T2" fmla="*/ 51 w 101"/>
                <a:gd name="T3" fmla="*/ 100 h 101"/>
                <a:gd name="T4" fmla="*/ 1 w 101"/>
                <a:gd name="T5" fmla="*/ 51 h 101"/>
                <a:gd name="T6" fmla="*/ 50 w 101"/>
                <a:gd name="T7" fmla="*/ 1 h 101"/>
                <a:gd name="T8" fmla="*/ 100 w 101"/>
                <a:gd name="T9" fmla="*/ 50 h 101"/>
                <a:gd name="T10" fmla="*/ 20 w 101"/>
                <a:gd name="T11" fmla="*/ 51 h 101"/>
                <a:gd name="T12" fmla="*/ 23 w 101"/>
                <a:gd name="T13" fmla="*/ 37 h 101"/>
                <a:gd name="T14" fmla="*/ 12 w 101"/>
                <a:gd name="T15" fmla="*/ 31 h 101"/>
                <a:gd name="T16" fmla="*/ 7 w 101"/>
                <a:gd name="T17" fmla="*/ 51 h 101"/>
                <a:gd name="T18" fmla="*/ 12 w 101"/>
                <a:gd name="T19" fmla="*/ 70 h 101"/>
                <a:gd name="T20" fmla="*/ 23 w 101"/>
                <a:gd name="T21" fmla="*/ 64 h 101"/>
                <a:gd name="T22" fmla="*/ 20 w 101"/>
                <a:gd name="T23" fmla="*/ 51 h 101"/>
                <a:gd name="T24" fmla="*/ 74 w 101"/>
                <a:gd name="T25" fmla="*/ 51 h 101"/>
                <a:gd name="T26" fmla="*/ 51 w 101"/>
                <a:gd name="T27" fmla="*/ 27 h 101"/>
                <a:gd name="T28" fmla="*/ 27 w 101"/>
                <a:gd name="T29" fmla="*/ 51 h 101"/>
                <a:gd name="T30" fmla="*/ 51 w 101"/>
                <a:gd name="T31" fmla="*/ 74 h 101"/>
                <a:gd name="T32" fmla="*/ 74 w 101"/>
                <a:gd name="T33" fmla="*/ 51 h 101"/>
                <a:gd name="T34" fmla="*/ 31 w 101"/>
                <a:gd name="T35" fmla="*/ 12 h 101"/>
                <a:gd name="T36" fmla="*/ 37 w 101"/>
                <a:gd name="T37" fmla="*/ 23 h 101"/>
                <a:gd name="T38" fmla="*/ 51 w 101"/>
                <a:gd name="T39" fmla="*/ 20 h 101"/>
                <a:gd name="T40" fmla="*/ 64 w 101"/>
                <a:gd name="T41" fmla="*/ 23 h 101"/>
                <a:gd name="T42" fmla="*/ 70 w 101"/>
                <a:gd name="T43" fmla="*/ 12 h 101"/>
                <a:gd name="T44" fmla="*/ 50 w 101"/>
                <a:gd name="T45" fmla="*/ 7 h 101"/>
                <a:gd name="T46" fmla="*/ 31 w 101"/>
                <a:gd name="T47" fmla="*/ 12 h 101"/>
                <a:gd name="T48" fmla="*/ 70 w 101"/>
                <a:gd name="T49" fmla="*/ 89 h 101"/>
                <a:gd name="T50" fmla="*/ 64 w 101"/>
                <a:gd name="T51" fmla="*/ 78 h 101"/>
                <a:gd name="T52" fmla="*/ 51 w 101"/>
                <a:gd name="T53" fmla="*/ 81 h 101"/>
                <a:gd name="T54" fmla="*/ 37 w 101"/>
                <a:gd name="T55" fmla="*/ 78 h 101"/>
                <a:gd name="T56" fmla="*/ 31 w 101"/>
                <a:gd name="T57" fmla="*/ 89 h 101"/>
                <a:gd name="T58" fmla="*/ 51 w 101"/>
                <a:gd name="T59" fmla="*/ 94 h 101"/>
                <a:gd name="T60" fmla="*/ 70 w 101"/>
                <a:gd name="T61" fmla="*/ 89 h 101"/>
                <a:gd name="T62" fmla="*/ 89 w 101"/>
                <a:gd name="T63" fmla="*/ 70 h 101"/>
                <a:gd name="T64" fmla="*/ 94 w 101"/>
                <a:gd name="T65" fmla="*/ 50 h 101"/>
                <a:gd name="T66" fmla="*/ 89 w 101"/>
                <a:gd name="T67" fmla="*/ 31 h 101"/>
                <a:gd name="T68" fmla="*/ 78 w 101"/>
                <a:gd name="T69" fmla="*/ 37 h 101"/>
                <a:gd name="T70" fmla="*/ 81 w 101"/>
                <a:gd name="T71" fmla="*/ 51 h 101"/>
                <a:gd name="T72" fmla="*/ 78 w 101"/>
                <a:gd name="T73" fmla="*/ 64 h 101"/>
                <a:gd name="T74" fmla="*/ 89 w 101"/>
                <a:gd name="T75" fmla="*/ 7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00" y="50"/>
                  </a:moveTo>
                  <a:cubicBezTo>
                    <a:pt x="101" y="77"/>
                    <a:pt x="79" y="100"/>
                    <a:pt x="51" y="100"/>
                  </a:cubicBezTo>
                  <a:cubicBezTo>
                    <a:pt x="24" y="101"/>
                    <a:pt x="1" y="79"/>
                    <a:pt x="1" y="51"/>
                  </a:cubicBezTo>
                  <a:cubicBezTo>
                    <a:pt x="0" y="24"/>
                    <a:pt x="22" y="1"/>
                    <a:pt x="50" y="1"/>
                  </a:cubicBezTo>
                  <a:cubicBezTo>
                    <a:pt x="77" y="0"/>
                    <a:pt x="100" y="22"/>
                    <a:pt x="100" y="50"/>
                  </a:cubicBezTo>
                  <a:close/>
                  <a:moveTo>
                    <a:pt x="20" y="51"/>
                  </a:moveTo>
                  <a:cubicBezTo>
                    <a:pt x="20" y="46"/>
                    <a:pt x="21" y="41"/>
                    <a:pt x="23" y="37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37"/>
                    <a:pt x="7" y="44"/>
                    <a:pt x="7" y="51"/>
                  </a:cubicBezTo>
                  <a:cubicBezTo>
                    <a:pt x="7" y="58"/>
                    <a:pt x="9" y="65"/>
                    <a:pt x="12" y="70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1" y="60"/>
                    <a:pt x="20" y="55"/>
                    <a:pt x="20" y="51"/>
                  </a:cubicBezTo>
                  <a:close/>
                  <a:moveTo>
                    <a:pt x="74" y="51"/>
                  </a:moveTo>
                  <a:cubicBezTo>
                    <a:pt x="74" y="37"/>
                    <a:pt x="64" y="27"/>
                    <a:pt x="51" y="27"/>
                  </a:cubicBezTo>
                  <a:cubicBezTo>
                    <a:pt x="37" y="27"/>
                    <a:pt x="27" y="37"/>
                    <a:pt x="27" y="51"/>
                  </a:cubicBezTo>
                  <a:cubicBezTo>
                    <a:pt x="27" y="64"/>
                    <a:pt x="37" y="74"/>
                    <a:pt x="51" y="74"/>
                  </a:cubicBezTo>
                  <a:cubicBezTo>
                    <a:pt x="64" y="74"/>
                    <a:pt x="74" y="64"/>
                    <a:pt x="74" y="51"/>
                  </a:cubicBezTo>
                  <a:close/>
                  <a:moveTo>
                    <a:pt x="31" y="12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41" y="21"/>
                    <a:pt x="46" y="20"/>
                    <a:pt x="51" y="20"/>
                  </a:cubicBezTo>
                  <a:cubicBezTo>
                    <a:pt x="55" y="20"/>
                    <a:pt x="60" y="21"/>
                    <a:pt x="64" y="2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4" y="9"/>
                    <a:pt x="57" y="7"/>
                    <a:pt x="50" y="7"/>
                  </a:cubicBezTo>
                  <a:cubicBezTo>
                    <a:pt x="43" y="8"/>
                    <a:pt x="36" y="9"/>
                    <a:pt x="31" y="12"/>
                  </a:cubicBezTo>
                  <a:close/>
                  <a:moveTo>
                    <a:pt x="70" y="89"/>
                  </a:moveTo>
                  <a:cubicBezTo>
                    <a:pt x="64" y="78"/>
                    <a:pt x="64" y="78"/>
                    <a:pt x="64" y="78"/>
                  </a:cubicBezTo>
                  <a:cubicBezTo>
                    <a:pt x="60" y="80"/>
                    <a:pt x="55" y="81"/>
                    <a:pt x="51" y="81"/>
                  </a:cubicBezTo>
                  <a:cubicBezTo>
                    <a:pt x="46" y="81"/>
                    <a:pt x="41" y="80"/>
                    <a:pt x="37" y="78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7" y="92"/>
                    <a:pt x="44" y="94"/>
                    <a:pt x="51" y="94"/>
                  </a:cubicBezTo>
                  <a:cubicBezTo>
                    <a:pt x="58" y="94"/>
                    <a:pt x="65" y="92"/>
                    <a:pt x="70" y="89"/>
                  </a:cubicBezTo>
                  <a:close/>
                  <a:moveTo>
                    <a:pt x="89" y="70"/>
                  </a:moveTo>
                  <a:cubicBezTo>
                    <a:pt x="92" y="64"/>
                    <a:pt x="94" y="57"/>
                    <a:pt x="94" y="50"/>
                  </a:cubicBezTo>
                  <a:cubicBezTo>
                    <a:pt x="94" y="43"/>
                    <a:pt x="92" y="36"/>
                    <a:pt x="89" y="31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80" y="41"/>
                    <a:pt x="81" y="46"/>
                    <a:pt x="81" y="51"/>
                  </a:cubicBezTo>
                  <a:cubicBezTo>
                    <a:pt x="81" y="55"/>
                    <a:pt x="80" y="60"/>
                    <a:pt x="78" y="64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6884573" y="3319766"/>
              <a:ext cx="258023" cy="255838"/>
            </a:xfrm>
            <a:custGeom>
              <a:avLst/>
              <a:gdLst>
                <a:gd name="T0" fmla="*/ 100 w 100"/>
                <a:gd name="T1" fmla="*/ 39 h 99"/>
                <a:gd name="T2" fmla="*/ 63 w 100"/>
                <a:gd name="T3" fmla="*/ 78 h 99"/>
                <a:gd name="T4" fmla="*/ 33 w 100"/>
                <a:gd name="T5" fmla="*/ 99 h 99"/>
                <a:gd name="T6" fmla="*/ 0 w 100"/>
                <a:gd name="T7" fmla="*/ 66 h 99"/>
                <a:gd name="T8" fmla="*/ 21 w 100"/>
                <a:gd name="T9" fmla="*/ 36 h 99"/>
                <a:gd name="T10" fmla="*/ 60 w 100"/>
                <a:gd name="T11" fmla="*/ 0 h 99"/>
                <a:gd name="T12" fmla="*/ 100 w 100"/>
                <a:gd name="T13" fmla="*/ 39 h 99"/>
                <a:gd name="T14" fmla="*/ 0 w 100"/>
                <a:gd name="T15" fmla="*/ 12 h 99"/>
                <a:gd name="T16" fmla="*/ 11 w 100"/>
                <a:gd name="T17" fmla="*/ 1 h 99"/>
                <a:gd name="T18" fmla="*/ 22 w 100"/>
                <a:gd name="T19" fmla="*/ 12 h 99"/>
                <a:gd name="T20" fmla="*/ 11 w 100"/>
                <a:gd name="T21" fmla="*/ 23 h 99"/>
                <a:gd name="T22" fmla="*/ 0 w 100"/>
                <a:gd name="T23" fmla="*/ 12 h 99"/>
                <a:gd name="T24" fmla="*/ 5 w 100"/>
                <a:gd name="T25" fmla="*/ 12 h 99"/>
                <a:gd name="T26" fmla="*/ 11 w 100"/>
                <a:gd name="T27" fmla="*/ 18 h 99"/>
                <a:gd name="T28" fmla="*/ 17 w 100"/>
                <a:gd name="T29" fmla="*/ 12 h 99"/>
                <a:gd name="T30" fmla="*/ 11 w 100"/>
                <a:gd name="T31" fmla="*/ 6 h 99"/>
                <a:gd name="T32" fmla="*/ 5 w 100"/>
                <a:gd name="T33" fmla="*/ 12 h 99"/>
                <a:gd name="T34" fmla="*/ 52 w 100"/>
                <a:gd name="T35" fmla="*/ 77 h 99"/>
                <a:gd name="T36" fmla="*/ 22 w 100"/>
                <a:gd name="T37" fmla="*/ 48 h 99"/>
                <a:gd name="T38" fmla="*/ 11 w 100"/>
                <a:gd name="T39" fmla="*/ 66 h 99"/>
                <a:gd name="T40" fmla="*/ 33 w 100"/>
                <a:gd name="T41" fmla="*/ 88 h 99"/>
                <a:gd name="T42" fmla="*/ 52 w 100"/>
                <a:gd name="T43" fmla="*/ 77 h 99"/>
                <a:gd name="T44" fmla="*/ 88 w 100"/>
                <a:gd name="T45" fmla="*/ 39 h 99"/>
                <a:gd name="T46" fmla="*/ 60 w 100"/>
                <a:gd name="T47" fmla="*/ 12 h 99"/>
                <a:gd name="T48" fmla="*/ 33 w 100"/>
                <a:gd name="T49" fmla="*/ 34 h 99"/>
                <a:gd name="T50" fmla="*/ 66 w 100"/>
                <a:gd name="T51" fmla="*/ 66 h 99"/>
                <a:gd name="T52" fmla="*/ 88 w 100"/>
                <a:gd name="T53" fmla="*/ 39 h 99"/>
                <a:gd name="T54" fmla="*/ 55 w 100"/>
                <a:gd name="T55" fmla="*/ 66 h 99"/>
                <a:gd name="T56" fmla="*/ 33 w 100"/>
                <a:gd name="T57" fmla="*/ 45 h 99"/>
                <a:gd name="T58" fmla="*/ 55 w 100"/>
                <a:gd name="T59" fmla="*/ 6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0" h="99">
                  <a:moveTo>
                    <a:pt x="100" y="39"/>
                  </a:moveTo>
                  <a:cubicBezTo>
                    <a:pt x="100" y="60"/>
                    <a:pt x="84" y="77"/>
                    <a:pt x="63" y="78"/>
                  </a:cubicBezTo>
                  <a:cubicBezTo>
                    <a:pt x="59" y="91"/>
                    <a:pt x="47" y="99"/>
                    <a:pt x="33" y="99"/>
                  </a:cubicBezTo>
                  <a:cubicBezTo>
                    <a:pt x="15" y="99"/>
                    <a:pt x="0" y="84"/>
                    <a:pt x="0" y="66"/>
                  </a:cubicBezTo>
                  <a:cubicBezTo>
                    <a:pt x="0" y="53"/>
                    <a:pt x="9" y="41"/>
                    <a:pt x="21" y="36"/>
                  </a:cubicBezTo>
                  <a:cubicBezTo>
                    <a:pt x="23" y="16"/>
                    <a:pt x="40" y="0"/>
                    <a:pt x="60" y="0"/>
                  </a:cubicBezTo>
                  <a:cubicBezTo>
                    <a:pt x="82" y="0"/>
                    <a:pt x="100" y="18"/>
                    <a:pt x="100" y="39"/>
                  </a:cubicBezTo>
                  <a:close/>
                  <a:moveTo>
                    <a:pt x="0" y="12"/>
                  </a:moveTo>
                  <a:cubicBezTo>
                    <a:pt x="0" y="6"/>
                    <a:pt x="5" y="1"/>
                    <a:pt x="11" y="1"/>
                  </a:cubicBezTo>
                  <a:cubicBezTo>
                    <a:pt x="17" y="1"/>
                    <a:pt x="22" y="6"/>
                    <a:pt x="22" y="12"/>
                  </a:cubicBez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8"/>
                    <a:pt x="0" y="12"/>
                  </a:cubicBezTo>
                  <a:close/>
                  <a:moveTo>
                    <a:pt x="5" y="12"/>
                  </a:moveTo>
                  <a:cubicBezTo>
                    <a:pt x="5" y="15"/>
                    <a:pt x="8" y="18"/>
                    <a:pt x="11" y="18"/>
                  </a:cubicBezTo>
                  <a:cubicBezTo>
                    <a:pt x="15" y="18"/>
                    <a:pt x="17" y="15"/>
                    <a:pt x="17" y="12"/>
                  </a:cubicBezTo>
                  <a:cubicBezTo>
                    <a:pt x="17" y="8"/>
                    <a:pt x="15" y="6"/>
                    <a:pt x="11" y="6"/>
                  </a:cubicBezTo>
                  <a:cubicBezTo>
                    <a:pt x="8" y="6"/>
                    <a:pt x="5" y="8"/>
                    <a:pt x="5" y="12"/>
                  </a:cubicBezTo>
                  <a:close/>
                  <a:moveTo>
                    <a:pt x="52" y="77"/>
                  </a:moveTo>
                  <a:cubicBezTo>
                    <a:pt x="37" y="74"/>
                    <a:pt x="25" y="62"/>
                    <a:pt x="22" y="48"/>
                  </a:cubicBezTo>
                  <a:cubicBezTo>
                    <a:pt x="15" y="51"/>
                    <a:pt x="11" y="58"/>
                    <a:pt x="11" y="66"/>
                  </a:cubicBezTo>
                  <a:cubicBezTo>
                    <a:pt x="11" y="78"/>
                    <a:pt x="21" y="88"/>
                    <a:pt x="33" y="88"/>
                  </a:cubicBezTo>
                  <a:cubicBezTo>
                    <a:pt x="41" y="88"/>
                    <a:pt x="48" y="84"/>
                    <a:pt x="52" y="77"/>
                  </a:cubicBezTo>
                  <a:close/>
                  <a:moveTo>
                    <a:pt x="88" y="39"/>
                  </a:moveTo>
                  <a:cubicBezTo>
                    <a:pt x="88" y="24"/>
                    <a:pt x="75" y="12"/>
                    <a:pt x="60" y="12"/>
                  </a:cubicBezTo>
                  <a:cubicBezTo>
                    <a:pt x="47" y="12"/>
                    <a:pt x="36" y="21"/>
                    <a:pt x="33" y="34"/>
                  </a:cubicBezTo>
                  <a:cubicBezTo>
                    <a:pt x="51" y="34"/>
                    <a:pt x="65" y="48"/>
                    <a:pt x="66" y="66"/>
                  </a:cubicBezTo>
                  <a:cubicBezTo>
                    <a:pt x="78" y="64"/>
                    <a:pt x="88" y="52"/>
                    <a:pt x="88" y="39"/>
                  </a:cubicBezTo>
                  <a:close/>
                  <a:moveTo>
                    <a:pt x="55" y="66"/>
                  </a:moveTo>
                  <a:cubicBezTo>
                    <a:pt x="55" y="54"/>
                    <a:pt x="45" y="45"/>
                    <a:pt x="33" y="45"/>
                  </a:cubicBezTo>
                  <a:cubicBezTo>
                    <a:pt x="35" y="55"/>
                    <a:pt x="44" y="64"/>
                    <a:pt x="55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6414783" y="2559342"/>
              <a:ext cx="258898" cy="286638"/>
            </a:xfrm>
            <a:custGeom>
              <a:avLst/>
              <a:gdLst>
                <a:gd name="T0" fmla="*/ 7 w 71"/>
                <a:gd name="T1" fmla="*/ 53 h 76"/>
                <a:gd name="T2" fmla="*/ 6 w 71"/>
                <a:gd name="T3" fmla="*/ 50 h 76"/>
                <a:gd name="T4" fmla="*/ 21 w 71"/>
                <a:gd name="T5" fmla="*/ 13 h 76"/>
                <a:gd name="T6" fmla="*/ 24 w 71"/>
                <a:gd name="T7" fmla="*/ 11 h 76"/>
                <a:gd name="T8" fmla="*/ 17 w 71"/>
                <a:gd name="T9" fmla="*/ 7 h 76"/>
                <a:gd name="T10" fmla="*/ 9 w 71"/>
                <a:gd name="T11" fmla="*/ 33 h 76"/>
                <a:gd name="T12" fmla="*/ 2 w 71"/>
                <a:gd name="T13" fmla="*/ 36 h 76"/>
                <a:gd name="T14" fmla="*/ 35 w 71"/>
                <a:gd name="T15" fmla="*/ 10 h 76"/>
                <a:gd name="T16" fmla="*/ 35 w 71"/>
                <a:gd name="T17" fmla="*/ 0 h 76"/>
                <a:gd name="T18" fmla="*/ 35 w 71"/>
                <a:gd name="T19" fmla="*/ 10 h 76"/>
                <a:gd name="T20" fmla="*/ 50 w 71"/>
                <a:gd name="T21" fmla="*/ 13 h 76"/>
                <a:gd name="T22" fmla="*/ 51 w 71"/>
                <a:gd name="T23" fmla="*/ 5 h 76"/>
                <a:gd name="T24" fmla="*/ 58 w 71"/>
                <a:gd name="T25" fmla="*/ 23 h 76"/>
                <a:gd name="T26" fmla="*/ 66 w 71"/>
                <a:gd name="T27" fmla="*/ 17 h 76"/>
                <a:gd name="T28" fmla="*/ 57 w 71"/>
                <a:gd name="T29" fmla="*/ 22 h 76"/>
                <a:gd name="T30" fmla="*/ 62 w 71"/>
                <a:gd name="T31" fmla="*/ 33 h 76"/>
                <a:gd name="T32" fmla="*/ 69 w 71"/>
                <a:gd name="T33" fmla="*/ 36 h 76"/>
                <a:gd name="T34" fmla="*/ 13 w 71"/>
                <a:gd name="T35" fmla="*/ 20 h 76"/>
                <a:gd name="T36" fmla="*/ 6 w 71"/>
                <a:gd name="T37" fmla="*/ 19 h 76"/>
                <a:gd name="T38" fmla="*/ 14 w 71"/>
                <a:gd name="T39" fmla="*/ 22 h 76"/>
                <a:gd name="T40" fmla="*/ 49 w 71"/>
                <a:gd name="T41" fmla="*/ 49 h 76"/>
                <a:gd name="T42" fmla="*/ 45 w 71"/>
                <a:gd name="T43" fmla="*/ 61 h 76"/>
                <a:gd name="T44" fmla="*/ 46 w 71"/>
                <a:gd name="T45" fmla="*/ 66 h 76"/>
                <a:gd name="T46" fmla="*/ 42 w 71"/>
                <a:gd name="T47" fmla="*/ 73 h 76"/>
                <a:gd name="T48" fmla="*/ 33 w 71"/>
                <a:gd name="T49" fmla="*/ 76 h 76"/>
                <a:gd name="T50" fmla="*/ 25 w 71"/>
                <a:gd name="T51" fmla="*/ 70 h 76"/>
                <a:gd name="T52" fmla="*/ 26 w 71"/>
                <a:gd name="T53" fmla="*/ 65 h 76"/>
                <a:gd name="T54" fmla="*/ 25 w 71"/>
                <a:gd name="T55" fmla="*/ 59 h 76"/>
                <a:gd name="T56" fmla="*/ 16 w 71"/>
                <a:gd name="T57" fmla="*/ 35 h 76"/>
                <a:gd name="T58" fmla="*/ 41 w 71"/>
                <a:gd name="T59" fmla="*/ 73 h 76"/>
                <a:gd name="T60" fmla="*/ 30 w 71"/>
                <a:gd name="T61" fmla="*/ 73 h 76"/>
                <a:gd name="T62" fmla="*/ 41 w 71"/>
                <a:gd name="T63" fmla="*/ 73 h 76"/>
                <a:gd name="T64" fmla="*/ 30 w 71"/>
                <a:gd name="T65" fmla="*/ 69 h 76"/>
                <a:gd name="T66" fmla="*/ 33 w 71"/>
                <a:gd name="T67" fmla="*/ 71 h 76"/>
                <a:gd name="T68" fmla="*/ 44 w 71"/>
                <a:gd name="T69" fmla="*/ 70 h 76"/>
                <a:gd name="T70" fmla="*/ 30 w 71"/>
                <a:gd name="T71" fmla="*/ 66 h 76"/>
                <a:gd name="T72" fmla="*/ 41 w 71"/>
                <a:gd name="T73" fmla="*/ 67 h 76"/>
                <a:gd name="T74" fmla="*/ 41 w 71"/>
                <a:gd name="T75" fmla="*/ 62 h 76"/>
                <a:gd name="T76" fmla="*/ 30 w 71"/>
                <a:gd name="T77" fmla="*/ 64 h 76"/>
                <a:gd name="T78" fmla="*/ 44 w 71"/>
                <a:gd name="T79" fmla="*/ 59 h 76"/>
                <a:gd name="T80" fmla="*/ 28 w 71"/>
                <a:gd name="T81" fmla="*/ 59 h 76"/>
                <a:gd name="T82" fmla="*/ 30 w 71"/>
                <a:gd name="T83" fmla="*/ 60 h 76"/>
                <a:gd name="T84" fmla="*/ 52 w 71"/>
                <a:gd name="T85" fmla="*/ 35 h 76"/>
                <a:gd name="T86" fmla="*/ 24 w 71"/>
                <a:gd name="T87" fmla="*/ 47 h 76"/>
                <a:gd name="T88" fmla="*/ 28 w 71"/>
                <a:gd name="T89" fmla="*/ 39 h 76"/>
                <a:gd name="T90" fmla="*/ 33 w 71"/>
                <a:gd name="T91" fmla="*/ 56 h 76"/>
                <a:gd name="T92" fmla="*/ 42 w 71"/>
                <a:gd name="T93" fmla="*/ 38 h 76"/>
                <a:gd name="T94" fmla="*/ 42 w 71"/>
                <a:gd name="T95" fmla="*/ 56 h 76"/>
                <a:gd name="T96" fmla="*/ 65 w 71"/>
                <a:gd name="T97" fmla="*/ 50 h 76"/>
                <a:gd name="T98" fmla="*/ 58 w 71"/>
                <a:gd name="T99" fmla="*/ 50 h 76"/>
                <a:gd name="T100" fmla="*/ 66 w 71"/>
                <a:gd name="T101" fmla="*/ 53 h 76"/>
                <a:gd name="T102" fmla="*/ 21 w 71"/>
                <a:gd name="T103" fmla="*/ 57 h 76"/>
                <a:gd name="T104" fmla="*/ 19 w 71"/>
                <a:gd name="T105" fmla="*/ 66 h 76"/>
                <a:gd name="T106" fmla="*/ 23 w 71"/>
                <a:gd name="T107" fmla="*/ 57 h 76"/>
                <a:gd name="T108" fmla="*/ 47 w 71"/>
                <a:gd name="T109" fmla="*/ 59 h 76"/>
                <a:gd name="T110" fmla="*/ 53 w 71"/>
                <a:gd name="T111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" h="76">
                  <a:moveTo>
                    <a:pt x="14" y="47"/>
                  </a:moveTo>
                  <a:cubicBezTo>
                    <a:pt x="14" y="48"/>
                    <a:pt x="14" y="49"/>
                    <a:pt x="13" y="50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6" y="53"/>
                  </a:cubicBezTo>
                  <a:cubicBezTo>
                    <a:pt x="6" y="53"/>
                    <a:pt x="5" y="53"/>
                    <a:pt x="5" y="53"/>
                  </a:cubicBezTo>
                  <a:cubicBezTo>
                    <a:pt x="5" y="52"/>
                    <a:pt x="5" y="51"/>
                    <a:pt x="6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7"/>
                    <a:pt x="14" y="47"/>
                  </a:cubicBezTo>
                  <a:close/>
                  <a:moveTo>
                    <a:pt x="21" y="13"/>
                  </a:moveTo>
                  <a:cubicBezTo>
                    <a:pt x="21" y="13"/>
                    <a:pt x="22" y="14"/>
                    <a:pt x="22" y="14"/>
                  </a:cubicBezTo>
                  <a:cubicBezTo>
                    <a:pt x="22" y="14"/>
                    <a:pt x="23" y="13"/>
                    <a:pt x="23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19" y="4"/>
                    <a:pt x="18" y="5"/>
                  </a:cubicBezTo>
                  <a:cubicBezTo>
                    <a:pt x="17" y="5"/>
                    <a:pt x="17" y="6"/>
                    <a:pt x="17" y="7"/>
                  </a:cubicBezTo>
                  <a:lnTo>
                    <a:pt x="21" y="13"/>
                  </a:lnTo>
                  <a:close/>
                  <a:moveTo>
                    <a:pt x="10" y="35"/>
                  </a:moveTo>
                  <a:cubicBezTo>
                    <a:pt x="10" y="34"/>
                    <a:pt x="10" y="33"/>
                    <a:pt x="9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4"/>
                    <a:pt x="0" y="35"/>
                  </a:cubicBezTo>
                  <a:cubicBezTo>
                    <a:pt x="0" y="36"/>
                    <a:pt x="1" y="36"/>
                    <a:pt x="2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5"/>
                  </a:cubicBezTo>
                  <a:close/>
                  <a:moveTo>
                    <a:pt x="35" y="10"/>
                  </a:moveTo>
                  <a:cubicBezTo>
                    <a:pt x="36" y="10"/>
                    <a:pt x="37" y="9"/>
                    <a:pt x="37" y="8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5" y="0"/>
                    <a:pt x="34" y="1"/>
                    <a:pt x="34" y="1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9"/>
                    <a:pt x="35" y="10"/>
                    <a:pt x="35" y="10"/>
                  </a:cubicBezTo>
                  <a:close/>
                  <a:moveTo>
                    <a:pt x="48" y="13"/>
                  </a:moveTo>
                  <a:cubicBezTo>
                    <a:pt x="48" y="13"/>
                    <a:pt x="48" y="14"/>
                    <a:pt x="49" y="14"/>
                  </a:cubicBezTo>
                  <a:cubicBezTo>
                    <a:pt x="49" y="14"/>
                    <a:pt x="50" y="13"/>
                    <a:pt x="50" y="13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6"/>
                    <a:pt x="54" y="5"/>
                    <a:pt x="53" y="5"/>
                  </a:cubicBezTo>
                  <a:cubicBezTo>
                    <a:pt x="52" y="4"/>
                    <a:pt x="51" y="4"/>
                    <a:pt x="51" y="5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2"/>
                    <a:pt x="47" y="13"/>
                    <a:pt x="48" y="13"/>
                  </a:cubicBezTo>
                  <a:close/>
                  <a:moveTo>
                    <a:pt x="58" y="23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8"/>
                    <a:pt x="66" y="17"/>
                  </a:cubicBezTo>
                  <a:cubicBezTo>
                    <a:pt x="65" y="17"/>
                    <a:pt x="65" y="16"/>
                    <a:pt x="64" y="17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7" y="23"/>
                    <a:pt x="58" y="23"/>
                    <a:pt x="58" y="23"/>
                  </a:cubicBezTo>
                  <a:close/>
                  <a:moveTo>
                    <a:pt x="69" y="33"/>
                  </a:moveTo>
                  <a:cubicBezTo>
                    <a:pt x="62" y="33"/>
                    <a:pt x="62" y="33"/>
                    <a:pt x="62" y="33"/>
                  </a:cubicBezTo>
                  <a:cubicBezTo>
                    <a:pt x="61" y="33"/>
                    <a:pt x="60" y="34"/>
                    <a:pt x="60" y="35"/>
                  </a:cubicBezTo>
                  <a:cubicBezTo>
                    <a:pt x="60" y="36"/>
                    <a:pt x="61" y="36"/>
                    <a:pt x="62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6"/>
                    <a:pt x="71" y="36"/>
                    <a:pt x="71" y="35"/>
                  </a:cubicBezTo>
                  <a:cubicBezTo>
                    <a:pt x="71" y="34"/>
                    <a:pt x="70" y="33"/>
                    <a:pt x="69" y="33"/>
                  </a:cubicBezTo>
                  <a:close/>
                  <a:moveTo>
                    <a:pt x="13" y="20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6" y="16"/>
                    <a:pt x="5" y="17"/>
                    <a:pt x="5" y="17"/>
                  </a:cubicBezTo>
                  <a:cubicBezTo>
                    <a:pt x="5" y="18"/>
                    <a:pt x="5" y="19"/>
                    <a:pt x="6" y="19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4" y="23"/>
                    <a:pt x="14" y="22"/>
                  </a:cubicBezTo>
                  <a:cubicBezTo>
                    <a:pt x="14" y="22"/>
                    <a:pt x="14" y="21"/>
                    <a:pt x="13" y="20"/>
                  </a:cubicBezTo>
                  <a:close/>
                  <a:moveTo>
                    <a:pt x="55" y="35"/>
                  </a:moveTo>
                  <a:cubicBezTo>
                    <a:pt x="55" y="41"/>
                    <a:pt x="53" y="46"/>
                    <a:pt x="49" y="49"/>
                  </a:cubicBezTo>
                  <a:cubicBezTo>
                    <a:pt x="46" y="53"/>
                    <a:pt x="45" y="56"/>
                    <a:pt x="45" y="58"/>
                  </a:cubicBezTo>
                  <a:cubicBezTo>
                    <a:pt x="45" y="58"/>
                    <a:pt x="46" y="59"/>
                    <a:pt x="46" y="59"/>
                  </a:cubicBezTo>
                  <a:cubicBezTo>
                    <a:pt x="46" y="60"/>
                    <a:pt x="45" y="61"/>
                    <a:pt x="45" y="61"/>
                  </a:cubicBezTo>
                  <a:cubicBezTo>
                    <a:pt x="45" y="62"/>
                    <a:pt x="46" y="62"/>
                    <a:pt x="46" y="63"/>
                  </a:cubicBezTo>
                  <a:cubicBezTo>
                    <a:pt x="46" y="64"/>
                    <a:pt x="45" y="64"/>
                    <a:pt x="45" y="65"/>
                  </a:cubicBezTo>
                  <a:cubicBezTo>
                    <a:pt x="45" y="65"/>
                    <a:pt x="46" y="66"/>
                    <a:pt x="46" y="66"/>
                  </a:cubicBezTo>
                  <a:cubicBezTo>
                    <a:pt x="46" y="67"/>
                    <a:pt x="45" y="68"/>
                    <a:pt x="45" y="68"/>
                  </a:cubicBezTo>
                  <a:cubicBezTo>
                    <a:pt x="45" y="69"/>
                    <a:pt x="46" y="69"/>
                    <a:pt x="46" y="70"/>
                  </a:cubicBezTo>
                  <a:cubicBezTo>
                    <a:pt x="46" y="71"/>
                    <a:pt x="44" y="72"/>
                    <a:pt x="42" y="73"/>
                  </a:cubicBezTo>
                  <a:cubicBezTo>
                    <a:pt x="42" y="73"/>
                    <a:pt x="43" y="73"/>
                    <a:pt x="43" y="73"/>
                  </a:cubicBezTo>
                  <a:cubicBezTo>
                    <a:pt x="43" y="75"/>
                    <a:pt x="41" y="76"/>
                    <a:pt x="38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0" y="76"/>
                    <a:pt x="28" y="75"/>
                    <a:pt x="28" y="73"/>
                  </a:cubicBezTo>
                  <a:cubicBezTo>
                    <a:pt x="28" y="73"/>
                    <a:pt x="29" y="73"/>
                    <a:pt x="29" y="73"/>
                  </a:cubicBezTo>
                  <a:cubicBezTo>
                    <a:pt x="27" y="72"/>
                    <a:pt x="25" y="71"/>
                    <a:pt x="25" y="70"/>
                  </a:cubicBezTo>
                  <a:cubicBezTo>
                    <a:pt x="25" y="69"/>
                    <a:pt x="26" y="69"/>
                    <a:pt x="26" y="68"/>
                  </a:cubicBezTo>
                  <a:cubicBezTo>
                    <a:pt x="26" y="68"/>
                    <a:pt x="25" y="67"/>
                    <a:pt x="25" y="66"/>
                  </a:cubicBezTo>
                  <a:cubicBezTo>
                    <a:pt x="25" y="66"/>
                    <a:pt x="26" y="65"/>
                    <a:pt x="26" y="65"/>
                  </a:cubicBezTo>
                  <a:cubicBezTo>
                    <a:pt x="26" y="64"/>
                    <a:pt x="25" y="64"/>
                    <a:pt x="25" y="63"/>
                  </a:cubicBezTo>
                  <a:cubicBezTo>
                    <a:pt x="25" y="62"/>
                    <a:pt x="26" y="62"/>
                    <a:pt x="26" y="61"/>
                  </a:cubicBezTo>
                  <a:cubicBezTo>
                    <a:pt x="26" y="61"/>
                    <a:pt x="25" y="60"/>
                    <a:pt x="25" y="59"/>
                  </a:cubicBezTo>
                  <a:cubicBezTo>
                    <a:pt x="25" y="59"/>
                    <a:pt x="26" y="58"/>
                    <a:pt x="26" y="58"/>
                  </a:cubicBezTo>
                  <a:cubicBezTo>
                    <a:pt x="26" y="56"/>
                    <a:pt x="25" y="53"/>
                    <a:pt x="22" y="49"/>
                  </a:cubicBezTo>
                  <a:cubicBezTo>
                    <a:pt x="18" y="46"/>
                    <a:pt x="16" y="41"/>
                    <a:pt x="16" y="35"/>
                  </a:cubicBezTo>
                  <a:cubicBezTo>
                    <a:pt x="16" y="24"/>
                    <a:pt x="25" y="16"/>
                    <a:pt x="35" y="16"/>
                  </a:cubicBezTo>
                  <a:cubicBezTo>
                    <a:pt x="46" y="16"/>
                    <a:pt x="55" y="24"/>
                    <a:pt x="55" y="35"/>
                  </a:cubicBezTo>
                  <a:close/>
                  <a:moveTo>
                    <a:pt x="41" y="73"/>
                  </a:moveTo>
                  <a:cubicBezTo>
                    <a:pt x="40" y="73"/>
                    <a:pt x="40" y="73"/>
                    <a:pt x="38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1" y="73"/>
                    <a:pt x="30" y="73"/>
                    <a:pt x="30" y="73"/>
                  </a:cubicBezTo>
                  <a:cubicBezTo>
                    <a:pt x="30" y="74"/>
                    <a:pt x="31" y="74"/>
                    <a:pt x="33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40" y="74"/>
                    <a:pt x="40" y="74"/>
                    <a:pt x="41" y="73"/>
                  </a:cubicBezTo>
                  <a:close/>
                  <a:moveTo>
                    <a:pt x="44" y="70"/>
                  </a:moveTo>
                  <a:cubicBezTo>
                    <a:pt x="44" y="70"/>
                    <a:pt x="43" y="69"/>
                    <a:pt x="41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8" y="69"/>
                    <a:pt x="27" y="70"/>
                    <a:pt x="27" y="70"/>
                  </a:cubicBezTo>
                  <a:cubicBezTo>
                    <a:pt x="27" y="70"/>
                    <a:pt x="28" y="71"/>
                    <a:pt x="30" y="71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3" y="71"/>
                    <a:pt x="44" y="70"/>
                    <a:pt x="44" y="70"/>
                  </a:cubicBezTo>
                  <a:close/>
                  <a:moveTo>
                    <a:pt x="44" y="66"/>
                  </a:moveTo>
                  <a:cubicBezTo>
                    <a:pt x="44" y="66"/>
                    <a:pt x="43" y="66"/>
                    <a:pt x="41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8" y="66"/>
                    <a:pt x="27" y="66"/>
                    <a:pt x="27" y="66"/>
                  </a:cubicBezTo>
                  <a:cubicBezTo>
                    <a:pt x="27" y="67"/>
                    <a:pt x="28" y="67"/>
                    <a:pt x="30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3" y="67"/>
                    <a:pt x="44" y="67"/>
                    <a:pt x="44" y="66"/>
                  </a:cubicBezTo>
                  <a:close/>
                  <a:moveTo>
                    <a:pt x="44" y="63"/>
                  </a:moveTo>
                  <a:cubicBezTo>
                    <a:pt x="44" y="63"/>
                    <a:pt x="43" y="62"/>
                    <a:pt x="41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8" y="62"/>
                    <a:pt x="27" y="63"/>
                    <a:pt x="27" y="63"/>
                  </a:cubicBezTo>
                  <a:cubicBezTo>
                    <a:pt x="27" y="63"/>
                    <a:pt x="28" y="64"/>
                    <a:pt x="30" y="64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43" y="64"/>
                    <a:pt x="44" y="63"/>
                    <a:pt x="44" y="63"/>
                  </a:cubicBezTo>
                  <a:close/>
                  <a:moveTo>
                    <a:pt x="44" y="59"/>
                  </a:moveTo>
                  <a:cubicBezTo>
                    <a:pt x="44" y="59"/>
                    <a:pt x="43" y="59"/>
                    <a:pt x="43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8" y="60"/>
                    <a:pt x="30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3" y="60"/>
                    <a:pt x="44" y="60"/>
                    <a:pt x="44" y="59"/>
                  </a:cubicBezTo>
                  <a:close/>
                  <a:moveTo>
                    <a:pt x="52" y="35"/>
                  </a:moveTo>
                  <a:cubicBezTo>
                    <a:pt x="52" y="26"/>
                    <a:pt x="45" y="19"/>
                    <a:pt x="35" y="19"/>
                  </a:cubicBezTo>
                  <a:cubicBezTo>
                    <a:pt x="26" y="19"/>
                    <a:pt x="19" y="26"/>
                    <a:pt x="19" y="35"/>
                  </a:cubicBezTo>
                  <a:cubicBezTo>
                    <a:pt x="19" y="40"/>
                    <a:pt x="21" y="44"/>
                    <a:pt x="24" y="47"/>
                  </a:cubicBezTo>
                  <a:cubicBezTo>
                    <a:pt x="27" y="50"/>
                    <a:pt x="28" y="53"/>
                    <a:pt x="29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30" y="38"/>
                    <a:pt x="30" y="38"/>
                    <a:pt x="30" y="3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38"/>
                    <a:pt x="41" y="38"/>
                    <a:pt x="42" y="38"/>
                  </a:cubicBezTo>
                  <a:cubicBezTo>
                    <a:pt x="42" y="38"/>
                    <a:pt x="43" y="38"/>
                    <a:pt x="43" y="39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3"/>
                    <a:pt x="44" y="50"/>
                    <a:pt x="47" y="47"/>
                  </a:cubicBezTo>
                  <a:cubicBezTo>
                    <a:pt x="50" y="44"/>
                    <a:pt x="52" y="40"/>
                    <a:pt x="52" y="35"/>
                  </a:cubicBezTo>
                  <a:close/>
                  <a:moveTo>
                    <a:pt x="65" y="50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8" y="47"/>
                    <a:pt x="58" y="47"/>
                    <a:pt x="57" y="47"/>
                  </a:cubicBezTo>
                  <a:cubicBezTo>
                    <a:pt x="57" y="48"/>
                    <a:pt x="57" y="49"/>
                    <a:pt x="58" y="50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3"/>
                    <a:pt x="64" y="53"/>
                    <a:pt x="65" y="53"/>
                  </a:cubicBezTo>
                  <a:cubicBezTo>
                    <a:pt x="65" y="53"/>
                    <a:pt x="66" y="53"/>
                    <a:pt x="66" y="53"/>
                  </a:cubicBezTo>
                  <a:cubicBezTo>
                    <a:pt x="66" y="52"/>
                    <a:pt x="66" y="51"/>
                    <a:pt x="65" y="50"/>
                  </a:cubicBezTo>
                  <a:close/>
                  <a:moveTo>
                    <a:pt x="23" y="57"/>
                  </a:moveTo>
                  <a:cubicBezTo>
                    <a:pt x="22" y="56"/>
                    <a:pt x="21" y="56"/>
                    <a:pt x="21" y="57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7" y="64"/>
                    <a:pt x="17" y="65"/>
                    <a:pt x="18" y="65"/>
                  </a:cubicBezTo>
                  <a:cubicBezTo>
                    <a:pt x="18" y="66"/>
                    <a:pt x="18" y="66"/>
                    <a:pt x="19" y="66"/>
                  </a:cubicBezTo>
                  <a:cubicBezTo>
                    <a:pt x="19" y="66"/>
                    <a:pt x="20" y="65"/>
                    <a:pt x="20" y="65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8"/>
                    <a:pt x="24" y="57"/>
                    <a:pt x="23" y="57"/>
                  </a:cubicBezTo>
                  <a:close/>
                  <a:moveTo>
                    <a:pt x="50" y="57"/>
                  </a:moveTo>
                  <a:cubicBezTo>
                    <a:pt x="50" y="56"/>
                    <a:pt x="49" y="56"/>
                    <a:pt x="48" y="57"/>
                  </a:cubicBezTo>
                  <a:cubicBezTo>
                    <a:pt x="47" y="57"/>
                    <a:pt x="47" y="58"/>
                    <a:pt x="47" y="59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2" y="66"/>
                    <a:pt x="52" y="66"/>
                  </a:cubicBezTo>
                  <a:cubicBezTo>
                    <a:pt x="53" y="66"/>
                    <a:pt x="53" y="66"/>
                    <a:pt x="53" y="65"/>
                  </a:cubicBezTo>
                  <a:cubicBezTo>
                    <a:pt x="54" y="65"/>
                    <a:pt x="54" y="64"/>
                    <a:pt x="54" y="63"/>
                  </a:cubicBezTo>
                  <a:lnTo>
                    <a:pt x="50" y="5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5081881" y="3330665"/>
              <a:ext cx="235241" cy="217963"/>
            </a:xfrm>
            <a:custGeom>
              <a:avLst/>
              <a:gdLst>
                <a:gd name="T0" fmla="*/ 69 w 75"/>
                <a:gd name="T1" fmla="*/ 35 h 67"/>
                <a:gd name="T2" fmla="*/ 67 w 75"/>
                <a:gd name="T3" fmla="*/ 35 h 67"/>
                <a:gd name="T4" fmla="*/ 56 w 75"/>
                <a:gd name="T5" fmla="*/ 10 h 67"/>
                <a:gd name="T6" fmla="*/ 21 w 75"/>
                <a:gd name="T7" fmla="*/ 7 h 67"/>
                <a:gd name="T8" fmla="*/ 8 w 75"/>
                <a:gd name="T9" fmla="*/ 33 h 67"/>
                <a:gd name="T10" fmla="*/ 6 w 75"/>
                <a:gd name="T11" fmla="*/ 35 h 67"/>
                <a:gd name="T12" fmla="*/ 0 w 75"/>
                <a:gd name="T13" fmla="*/ 48 h 67"/>
                <a:gd name="T14" fmla="*/ 6 w 75"/>
                <a:gd name="T15" fmla="*/ 61 h 67"/>
                <a:gd name="T16" fmla="*/ 17 w 75"/>
                <a:gd name="T17" fmla="*/ 59 h 67"/>
                <a:gd name="T18" fmla="*/ 15 w 75"/>
                <a:gd name="T19" fmla="*/ 35 h 67"/>
                <a:gd name="T20" fmla="*/ 12 w 75"/>
                <a:gd name="T21" fmla="*/ 33 h 67"/>
                <a:gd name="T22" fmla="*/ 23 w 75"/>
                <a:gd name="T23" fmla="*/ 13 h 67"/>
                <a:gd name="T24" fmla="*/ 50 w 75"/>
                <a:gd name="T25" fmla="*/ 13 h 67"/>
                <a:gd name="T26" fmla="*/ 63 w 75"/>
                <a:gd name="T27" fmla="*/ 33 h 67"/>
                <a:gd name="T28" fmla="*/ 60 w 75"/>
                <a:gd name="T29" fmla="*/ 35 h 67"/>
                <a:gd name="T30" fmla="*/ 58 w 75"/>
                <a:gd name="T31" fmla="*/ 58 h 67"/>
                <a:gd name="T32" fmla="*/ 45 w 75"/>
                <a:gd name="T33" fmla="*/ 64 h 67"/>
                <a:gd name="T34" fmla="*/ 43 w 75"/>
                <a:gd name="T35" fmla="*/ 60 h 67"/>
                <a:gd name="T36" fmla="*/ 35 w 75"/>
                <a:gd name="T37" fmla="*/ 62 h 67"/>
                <a:gd name="T38" fmla="*/ 36 w 75"/>
                <a:gd name="T39" fmla="*/ 67 h 67"/>
                <a:gd name="T40" fmla="*/ 49 w 75"/>
                <a:gd name="T41" fmla="*/ 67 h 67"/>
                <a:gd name="T42" fmla="*/ 59 w 75"/>
                <a:gd name="T43" fmla="*/ 61 h 67"/>
                <a:gd name="T44" fmla="*/ 69 w 75"/>
                <a:gd name="T45" fmla="*/ 61 h 67"/>
                <a:gd name="T46" fmla="*/ 75 w 75"/>
                <a:gd name="T47" fmla="*/ 48 h 67"/>
                <a:gd name="T48" fmla="*/ 5 w 75"/>
                <a:gd name="T49" fmla="*/ 40 h 67"/>
                <a:gd name="T50" fmla="*/ 3 w 75"/>
                <a:gd name="T51" fmla="*/ 48 h 67"/>
                <a:gd name="T52" fmla="*/ 8 w 75"/>
                <a:gd name="T53" fmla="*/ 58 h 67"/>
                <a:gd name="T54" fmla="*/ 14 w 75"/>
                <a:gd name="T55" fmla="*/ 38 h 67"/>
                <a:gd name="T56" fmla="*/ 38 w 75"/>
                <a:gd name="T57" fmla="*/ 64 h 67"/>
                <a:gd name="T58" fmla="*/ 42 w 75"/>
                <a:gd name="T59" fmla="*/ 63 h 67"/>
                <a:gd name="T60" fmla="*/ 38 w 75"/>
                <a:gd name="T61" fmla="*/ 64 h 67"/>
                <a:gd name="T62" fmla="*/ 70 w 75"/>
                <a:gd name="T63" fmla="*/ 56 h 67"/>
                <a:gd name="T64" fmla="*/ 72 w 75"/>
                <a:gd name="T65" fmla="*/ 48 h 67"/>
                <a:gd name="T66" fmla="*/ 67 w 75"/>
                <a:gd name="T67" fmla="*/ 58 h 67"/>
                <a:gd name="T68" fmla="*/ 67 w 75"/>
                <a:gd name="T69" fmla="*/ 56 h 67"/>
                <a:gd name="T70" fmla="*/ 61 w 75"/>
                <a:gd name="T71" fmla="*/ 55 h 67"/>
                <a:gd name="T72" fmla="*/ 67 w 75"/>
                <a:gd name="T73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5" h="67">
                  <a:moveTo>
                    <a:pt x="75" y="48"/>
                  </a:moveTo>
                  <a:cubicBezTo>
                    <a:pt x="75" y="42"/>
                    <a:pt x="73" y="36"/>
                    <a:pt x="69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23"/>
                    <a:pt x="63" y="15"/>
                    <a:pt x="56" y="10"/>
                  </a:cubicBezTo>
                  <a:cubicBezTo>
                    <a:pt x="56" y="8"/>
                    <a:pt x="55" y="7"/>
                    <a:pt x="54" y="7"/>
                  </a:cubicBezTo>
                  <a:cubicBezTo>
                    <a:pt x="44" y="0"/>
                    <a:pt x="31" y="0"/>
                    <a:pt x="21" y="7"/>
                  </a:cubicBezTo>
                  <a:cubicBezTo>
                    <a:pt x="20" y="7"/>
                    <a:pt x="19" y="8"/>
                    <a:pt x="19" y="10"/>
                  </a:cubicBezTo>
                  <a:cubicBezTo>
                    <a:pt x="12" y="15"/>
                    <a:pt x="8" y="23"/>
                    <a:pt x="8" y="33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6"/>
                    <a:pt x="0" y="42"/>
                    <a:pt x="0" y="48"/>
                  </a:cubicBezTo>
                  <a:cubicBezTo>
                    <a:pt x="0" y="54"/>
                    <a:pt x="2" y="60"/>
                    <a:pt x="6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7" y="60"/>
                    <a:pt x="17" y="5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6"/>
                    <a:pt x="16" y="35"/>
                    <a:pt x="15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25"/>
                    <a:pt x="16" y="18"/>
                    <a:pt x="22" y="13"/>
                  </a:cubicBezTo>
                  <a:cubicBezTo>
                    <a:pt x="22" y="13"/>
                    <a:pt x="22" y="13"/>
                    <a:pt x="23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32" y="8"/>
                    <a:pt x="43" y="8"/>
                    <a:pt x="50" y="13"/>
                  </a:cubicBezTo>
                  <a:cubicBezTo>
                    <a:pt x="51" y="13"/>
                    <a:pt x="52" y="13"/>
                    <a:pt x="53" y="13"/>
                  </a:cubicBezTo>
                  <a:cubicBezTo>
                    <a:pt x="59" y="18"/>
                    <a:pt x="63" y="25"/>
                    <a:pt x="63" y="33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8" y="36"/>
                    <a:pt x="58" y="3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1"/>
                    <a:pt x="44" y="60"/>
                    <a:pt x="43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5" y="61"/>
                    <a:pt x="35" y="62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6"/>
                    <a:pt x="36" y="67"/>
                    <a:pt x="36" y="67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67"/>
                    <a:pt x="50" y="67"/>
                    <a:pt x="50" y="67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9" y="61"/>
                    <a:pt x="59" y="61"/>
                    <a:pt x="60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3" y="60"/>
                    <a:pt x="75" y="54"/>
                    <a:pt x="75" y="48"/>
                  </a:cubicBezTo>
                  <a:close/>
                  <a:moveTo>
                    <a:pt x="3" y="48"/>
                  </a:moveTo>
                  <a:cubicBezTo>
                    <a:pt x="3" y="44"/>
                    <a:pt x="4" y="41"/>
                    <a:pt x="5" y="40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4" y="55"/>
                    <a:pt x="3" y="52"/>
                    <a:pt x="3" y="48"/>
                  </a:cubicBezTo>
                  <a:close/>
                  <a:moveTo>
                    <a:pt x="14" y="58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58"/>
                  </a:lnTo>
                  <a:close/>
                  <a:moveTo>
                    <a:pt x="38" y="64"/>
                  </a:moveTo>
                  <a:cubicBezTo>
                    <a:pt x="38" y="63"/>
                    <a:pt x="38" y="63"/>
                    <a:pt x="38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lnTo>
                    <a:pt x="38" y="64"/>
                  </a:lnTo>
                  <a:close/>
                  <a:moveTo>
                    <a:pt x="72" y="48"/>
                  </a:moveTo>
                  <a:cubicBezTo>
                    <a:pt x="72" y="52"/>
                    <a:pt x="71" y="55"/>
                    <a:pt x="70" y="56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1" y="41"/>
                    <a:pt x="72" y="44"/>
                    <a:pt x="72" y="48"/>
                  </a:cubicBezTo>
                  <a:close/>
                  <a:moveTo>
                    <a:pt x="67" y="38"/>
                  </a:moveTo>
                  <a:cubicBezTo>
                    <a:pt x="67" y="58"/>
                    <a:pt x="67" y="58"/>
                    <a:pt x="67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7"/>
                    <a:pt x="67" y="57"/>
                    <a:pt x="67" y="56"/>
                  </a:cubicBezTo>
                  <a:cubicBezTo>
                    <a:pt x="67" y="54"/>
                    <a:pt x="65" y="53"/>
                    <a:pt x="64" y="53"/>
                  </a:cubicBezTo>
                  <a:cubicBezTo>
                    <a:pt x="62" y="53"/>
                    <a:pt x="61" y="54"/>
                    <a:pt x="61" y="55"/>
                  </a:cubicBezTo>
                  <a:cubicBezTo>
                    <a:pt x="61" y="38"/>
                    <a:pt x="61" y="38"/>
                    <a:pt x="61" y="38"/>
                  </a:cubicBezTo>
                  <a:lnTo>
                    <a:pt x="67" y="3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5547553" y="4022483"/>
              <a:ext cx="204673" cy="244545"/>
            </a:xfrm>
            <a:custGeom>
              <a:avLst/>
              <a:gdLst>
                <a:gd name="T0" fmla="*/ 65 w 65"/>
                <a:gd name="T1" fmla="*/ 3 h 75"/>
                <a:gd name="T2" fmla="*/ 65 w 65"/>
                <a:gd name="T3" fmla="*/ 1 h 75"/>
                <a:gd name="T4" fmla="*/ 64 w 65"/>
                <a:gd name="T5" fmla="*/ 0 h 75"/>
                <a:gd name="T6" fmla="*/ 1 w 65"/>
                <a:gd name="T7" fmla="*/ 0 h 75"/>
                <a:gd name="T8" fmla="*/ 0 w 65"/>
                <a:gd name="T9" fmla="*/ 1 h 75"/>
                <a:gd name="T10" fmla="*/ 0 w 65"/>
                <a:gd name="T11" fmla="*/ 3 h 75"/>
                <a:gd name="T12" fmla="*/ 1 w 65"/>
                <a:gd name="T13" fmla="*/ 4 h 75"/>
                <a:gd name="T14" fmla="*/ 1 w 65"/>
                <a:gd name="T15" fmla="*/ 48 h 75"/>
                <a:gd name="T16" fmla="*/ 0 w 65"/>
                <a:gd name="T17" fmla="*/ 49 h 75"/>
                <a:gd name="T18" fmla="*/ 0 w 65"/>
                <a:gd name="T19" fmla="*/ 52 h 75"/>
                <a:gd name="T20" fmla="*/ 1 w 65"/>
                <a:gd name="T21" fmla="*/ 53 h 75"/>
                <a:gd name="T22" fmla="*/ 26 w 65"/>
                <a:gd name="T23" fmla="*/ 53 h 75"/>
                <a:gd name="T24" fmla="*/ 16 w 65"/>
                <a:gd name="T25" fmla="*/ 73 h 75"/>
                <a:gd name="T26" fmla="*/ 17 w 65"/>
                <a:gd name="T27" fmla="*/ 75 h 75"/>
                <a:gd name="T28" fmla="*/ 18 w 65"/>
                <a:gd name="T29" fmla="*/ 75 h 75"/>
                <a:gd name="T30" fmla="*/ 19 w 65"/>
                <a:gd name="T31" fmla="*/ 74 h 75"/>
                <a:gd name="T32" fmla="*/ 29 w 65"/>
                <a:gd name="T33" fmla="*/ 53 h 75"/>
                <a:gd name="T34" fmla="*/ 37 w 65"/>
                <a:gd name="T35" fmla="*/ 53 h 75"/>
                <a:gd name="T36" fmla="*/ 46 w 65"/>
                <a:gd name="T37" fmla="*/ 74 h 75"/>
                <a:gd name="T38" fmla="*/ 48 w 65"/>
                <a:gd name="T39" fmla="*/ 75 h 75"/>
                <a:gd name="T40" fmla="*/ 48 w 65"/>
                <a:gd name="T41" fmla="*/ 75 h 75"/>
                <a:gd name="T42" fmla="*/ 49 w 65"/>
                <a:gd name="T43" fmla="*/ 73 h 75"/>
                <a:gd name="T44" fmla="*/ 40 w 65"/>
                <a:gd name="T45" fmla="*/ 53 h 75"/>
                <a:gd name="T46" fmla="*/ 64 w 65"/>
                <a:gd name="T47" fmla="*/ 53 h 75"/>
                <a:gd name="T48" fmla="*/ 65 w 65"/>
                <a:gd name="T49" fmla="*/ 52 h 75"/>
                <a:gd name="T50" fmla="*/ 65 w 65"/>
                <a:gd name="T51" fmla="*/ 49 h 75"/>
                <a:gd name="T52" fmla="*/ 65 w 65"/>
                <a:gd name="T53" fmla="*/ 48 h 75"/>
                <a:gd name="T54" fmla="*/ 65 w 65"/>
                <a:gd name="T55" fmla="*/ 4 h 75"/>
                <a:gd name="T56" fmla="*/ 65 w 65"/>
                <a:gd name="T57" fmla="*/ 3 h 75"/>
                <a:gd name="T58" fmla="*/ 62 w 65"/>
                <a:gd name="T59" fmla="*/ 48 h 75"/>
                <a:gd name="T60" fmla="*/ 4 w 65"/>
                <a:gd name="T61" fmla="*/ 48 h 75"/>
                <a:gd name="T62" fmla="*/ 4 w 65"/>
                <a:gd name="T63" fmla="*/ 5 h 75"/>
                <a:gd name="T64" fmla="*/ 62 w 65"/>
                <a:gd name="T65" fmla="*/ 5 h 75"/>
                <a:gd name="T66" fmla="*/ 62 w 65"/>
                <a:gd name="T67" fmla="*/ 48 h 75"/>
                <a:gd name="T68" fmla="*/ 46 w 65"/>
                <a:gd name="T69" fmla="*/ 42 h 75"/>
                <a:gd name="T70" fmla="*/ 46 w 65"/>
                <a:gd name="T71" fmla="*/ 13 h 75"/>
                <a:gd name="T72" fmla="*/ 46 w 65"/>
                <a:gd name="T73" fmla="*/ 12 h 75"/>
                <a:gd name="T74" fmla="*/ 56 w 65"/>
                <a:gd name="T75" fmla="*/ 12 h 75"/>
                <a:gd name="T76" fmla="*/ 56 w 65"/>
                <a:gd name="T77" fmla="*/ 13 h 75"/>
                <a:gd name="T78" fmla="*/ 56 w 65"/>
                <a:gd name="T79" fmla="*/ 42 h 75"/>
                <a:gd name="T80" fmla="*/ 56 w 65"/>
                <a:gd name="T81" fmla="*/ 42 h 75"/>
                <a:gd name="T82" fmla="*/ 46 w 65"/>
                <a:gd name="T83" fmla="*/ 42 h 75"/>
                <a:gd name="T84" fmla="*/ 46 w 65"/>
                <a:gd name="T85" fmla="*/ 42 h 75"/>
                <a:gd name="T86" fmla="*/ 27 w 65"/>
                <a:gd name="T87" fmla="*/ 42 h 75"/>
                <a:gd name="T88" fmla="*/ 27 w 65"/>
                <a:gd name="T89" fmla="*/ 21 h 75"/>
                <a:gd name="T90" fmla="*/ 28 w 65"/>
                <a:gd name="T91" fmla="*/ 20 h 75"/>
                <a:gd name="T92" fmla="*/ 38 w 65"/>
                <a:gd name="T93" fmla="*/ 20 h 75"/>
                <a:gd name="T94" fmla="*/ 38 w 65"/>
                <a:gd name="T95" fmla="*/ 21 h 75"/>
                <a:gd name="T96" fmla="*/ 38 w 65"/>
                <a:gd name="T97" fmla="*/ 42 h 75"/>
                <a:gd name="T98" fmla="*/ 38 w 65"/>
                <a:gd name="T99" fmla="*/ 42 h 75"/>
                <a:gd name="T100" fmla="*/ 28 w 65"/>
                <a:gd name="T101" fmla="*/ 42 h 75"/>
                <a:gd name="T102" fmla="*/ 27 w 65"/>
                <a:gd name="T103" fmla="*/ 42 h 75"/>
                <a:gd name="T104" fmla="*/ 9 w 65"/>
                <a:gd name="T105" fmla="*/ 42 h 75"/>
                <a:gd name="T106" fmla="*/ 9 w 65"/>
                <a:gd name="T107" fmla="*/ 28 h 75"/>
                <a:gd name="T108" fmla="*/ 10 w 65"/>
                <a:gd name="T109" fmla="*/ 28 h 75"/>
                <a:gd name="T110" fmla="*/ 20 w 65"/>
                <a:gd name="T111" fmla="*/ 28 h 75"/>
                <a:gd name="T112" fmla="*/ 20 w 65"/>
                <a:gd name="T113" fmla="*/ 28 h 75"/>
                <a:gd name="T114" fmla="*/ 20 w 65"/>
                <a:gd name="T115" fmla="*/ 42 h 75"/>
                <a:gd name="T116" fmla="*/ 20 w 65"/>
                <a:gd name="T117" fmla="*/ 42 h 75"/>
                <a:gd name="T118" fmla="*/ 10 w 65"/>
                <a:gd name="T119" fmla="*/ 42 h 75"/>
                <a:gd name="T120" fmla="*/ 9 w 65"/>
                <a:gd name="T121" fmla="*/ 4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" h="75">
                  <a:moveTo>
                    <a:pt x="65" y="3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0"/>
                    <a:pt x="6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49"/>
                    <a:pt x="0" y="4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" y="53"/>
                    <a:pt x="1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4"/>
                    <a:pt x="16" y="75"/>
                    <a:pt x="17" y="75"/>
                  </a:cubicBezTo>
                  <a:cubicBezTo>
                    <a:pt x="17" y="75"/>
                    <a:pt x="18" y="75"/>
                    <a:pt x="18" y="75"/>
                  </a:cubicBezTo>
                  <a:cubicBezTo>
                    <a:pt x="18" y="75"/>
                    <a:pt x="19" y="75"/>
                    <a:pt x="19" y="74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7" y="75"/>
                    <a:pt x="47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50" y="74"/>
                    <a:pt x="49" y="73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5" y="53"/>
                    <a:pt x="65" y="52"/>
                    <a:pt x="65" y="52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65" y="49"/>
                    <a:pt x="65" y="49"/>
                    <a:pt x="65" y="48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3"/>
                  </a:cubicBezTo>
                  <a:close/>
                  <a:moveTo>
                    <a:pt x="62" y="48"/>
                  </a:moveTo>
                  <a:cubicBezTo>
                    <a:pt x="4" y="48"/>
                    <a:pt x="4" y="48"/>
                    <a:pt x="4" y="4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2" y="5"/>
                    <a:pt x="62" y="5"/>
                    <a:pt x="62" y="5"/>
                  </a:cubicBezTo>
                  <a:lnTo>
                    <a:pt x="62" y="48"/>
                  </a:lnTo>
                  <a:close/>
                  <a:moveTo>
                    <a:pt x="46" y="42"/>
                  </a:move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2"/>
                    <a:pt x="4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3"/>
                    <a:pt x="56" y="13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lose/>
                  <a:moveTo>
                    <a:pt x="27" y="4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0"/>
                    <a:pt x="28" y="20"/>
                    <a:pt x="2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7" y="42"/>
                    <a:pt x="27" y="42"/>
                  </a:cubicBezTo>
                  <a:close/>
                  <a:moveTo>
                    <a:pt x="9" y="42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9" y="42"/>
                    <a:pt x="9" y="42"/>
                    <a:pt x="9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120113" y="3520734"/>
            <a:ext cx="2187305" cy="743444"/>
            <a:chOff x="1120113" y="3520734"/>
            <a:chExt cx="2187305" cy="743444"/>
          </a:xfrm>
        </p:grpSpPr>
        <p:sp>
          <p:nvSpPr>
            <p:cNvPr id="4" name="文本框 135"/>
            <p:cNvSpPr txBox="1"/>
            <p:nvPr/>
          </p:nvSpPr>
          <p:spPr>
            <a:xfrm>
              <a:off x="1120113" y="3520734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4"/>
                </a:solidFill>
              </a:endParaRPr>
            </a:p>
          </p:txBody>
        </p:sp>
        <p:sp>
          <p:nvSpPr>
            <p:cNvPr id="5" name="文本框 136"/>
            <p:cNvSpPr txBox="1"/>
            <p:nvPr/>
          </p:nvSpPr>
          <p:spPr>
            <a:xfrm>
              <a:off x="1120113" y="380284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6024260" y="3435913"/>
            <a:ext cx="2187305" cy="743445"/>
            <a:chOff x="6024260" y="3435913"/>
            <a:chExt cx="2187305" cy="743445"/>
          </a:xfrm>
        </p:grpSpPr>
        <p:sp>
          <p:nvSpPr>
            <p:cNvPr id="6" name="文本框 137"/>
            <p:cNvSpPr txBox="1"/>
            <p:nvPr/>
          </p:nvSpPr>
          <p:spPr>
            <a:xfrm>
              <a:off x="6024260" y="3435913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3"/>
                </a:solidFill>
              </a:endParaRPr>
            </a:p>
          </p:txBody>
        </p:sp>
        <p:sp>
          <p:nvSpPr>
            <p:cNvPr id="7" name="文本框 138"/>
            <p:cNvSpPr txBox="1"/>
            <p:nvPr/>
          </p:nvSpPr>
          <p:spPr>
            <a:xfrm>
              <a:off x="6024260" y="371802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70" name="千图PPT彼岸天：ID 8661124库_组合 69"/>
          <p:cNvGrpSpPr/>
          <p:nvPr>
            <p:custDataLst>
              <p:tags r:id="rId3"/>
            </p:custDataLst>
          </p:nvPr>
        </p:nvGrpSpPr>
        <p:grpSpPr>
          <a:xfrm>
            <a:off x="1951753" y="2067228"/>
            <a:ext cx="7624590" cy="1735619"/>
            <a:chOff x="1951753" y="2067228"/>
            <a:chExt cx="7624590" cy="1735619"/>
          </a:xfrm>
        </p:grpSpPr>
        <p:sp>
          <p:nvSpPr>
            <p:cNvPr id="50" name="矩形 49"/>
            <p:cNvSpPr>
              <a:spLocks noChangeAspect="1"/>
            </p:cNvSpPr>
            <p:nvPr/>
          </p:nvSpPr>
          <p:spPr bwMode="auto">
            <a:xfrm rot="18900000">
              <a:off x="5057714" y="2725277"/>
              <a:ext cx="1940556" cy="668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 rot="18900000">
              <a:off x="5057714" y="2727608"/>
              <a:ext cx="1940556" cy="664337"/>
            </a:xfrm>
            <a:custGeom>
              <a:avLst/>
              <a:gdLst>
                <a:gd name="T0" fmla="*/ 585 w 705"/>
                <a:gd name="T1" fmla="*/ 0 h 241"/>
                <a:gd name="T2" fmla="*/ 500 w 705"/>
                <a:gd name="T3" fmla="*/ 35 h 241"/>
                <a:gd name="T4" fmla="*/ 494 w 705"/>
                <a:gd name="T5" fmla="*/ 41 h 241"/>
                <a:gd name="T6" fmla="*/ 352 w 705"/>
                <a:gd name="T7" fmla="*/ 101 h 241"/>
                <a:gd name="T8" fmla="*/ 211 w 705"/>
                <a:gd name="T9" fmla="*/ 41 h 241"/>
                <a:gd name="T10" fmla="*/ 205 w 705"/>
                <a:gd name="T11" fmla="*/ 35 h 241"/>
                <a:gd name="T12" fmla="*/ 120 w 705"/>
                <a:gd name="T13" fmla="*/ 0 h 241"/>
                <a:gd name="T14" fmla="*/ 0 w 705"/>
                <a:gd name="T15" fmla="*/ 120 h 241"/>
                <a:gd name="T16" fmla="*/ 120 w 705"/>
                <a:gd name="T17" fmla="*/ 241 h 241"/>
                <a:gd name="T18" fmla="*/ 205 w 705"/>
                <a:gd name="T19" fmla="*/ 206 h 241"/>
                <a:gd name="T20" fmla="*/ 211 w 705"/>
                <a:gd name="T21" fmla="*/ 199 h 241"/>
                <a:gd name="T22" fmla="*/ 352 w 705"/>
                <a:gd name="T23" fmla="*/ 140 h 241"/>
                <a:gd name="T24" fmla="*/ 494 w 705"/>
                <a:gd name="T25" fmla="*/ 199 h 241"/>
                <a:gd name="T26" fmla="*/ 500 w 705"/>
                <a:gd name="T27" fmla="*/ 206 h 241"/>
                <a:gd name="T28" fmla="*/ 585 w 705"/>
                <a:gd name="T29" fmla="*/ 241 h 241"/>
                <a:gd name="T30" fmla="*/ 705 w 705"/>
                <a:gd name="T31" fmla="*/ 120 h 241"/>
                <a:gd name="T32" fmla="*/ 585 w 705"/>
                <a:gd name="T3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5" h="241">
                  <a:moveTo>
                    <a:pt x="585" y="0"/>
                  </a:moveTo>
                  <a:cubicBezTo>
                    <a:pt x="552" y="0"/>
                    <a:pt x="522" y="13"/>
                    <a:pt x="500" y="35"/>
                  </a:cubicBezTo>
                  <a:cubicBezTo>
                    <a:pt x="498" y="37"/>
                    <a:pt x="496" y="39"/>
                    <a:pt x="494" y="41"/>
                  </a:cubicBezTo>
                  <a:cubicBezTo>
                    <a:pt x="458" y="78"/>
                    <a:pt x="408" y="101"/>
                    <a:pt x="352" y="101"/>
                  </a:cubicBezTo>
                  <a:cubicBezTo>
                    <a:pt x="297" y="101"/>
                    <a:pt x="247" y="78"/>
                    <a:pt x="211" y="41"/>
                  </a:cubicBezTo>
                  <a:cubicBezTo>
                    <a:pt x="209" y="39"/>
                    <a:pt x="207" y="37"/>
                    <a:pt x="205" y="35"/>
                  </a:cubicBezTo>
                  <a:cubicBezTo>
                    <a:pt x="183" y="13"/>
                    <a:pt x="153" y="0"/>
                    <a:pt x="120" y="0"/>
                  </a:cubicBezTo>
                  <a:cubicBezTo>
                    <a:pt x="53" y="0"/>
                    <a:pt x="0" y="54"/>
                    <a:pt x="0" y="120"/>
                  </a:cubicBezTo>
                  <a:cubicBezTo>
                    <a:pt x="0" y="187"/>
                    <a:pt x="53" y="241"/>
                    <a:pt x="120" y="241"/>
                  </a:cubicBezTo>
                  <a:cubicBezTo>
                    <a:pt x="153" y="241"/>
                    <a:pt x="183" y="227"/>
                    <a:pt x="205" y="206"/>
                  </a:cubicBezTo>
                  <a:cubicBezTo>
                    <a:pt x="207" y="204"/>
                    <a:pt x="209" y="201"/>
                    <a:pt x="211" y="199"/>
                  </a:cubicBezTo>
                  <a:cubicBezTo>
                    <a:pt x="247" y="163"/>
                    <a:pt x="297" y="140"/>
                    <a:pt x="352" y="140"/>
                  </a:cubicBezTo>
                  <a:cubicBezTo>
                    <a:pt x="408" y="140"/>
                    <a:pt x="458" y="163"/>
                    <a:pt x="494" y="199"/>
                  </a:cubicBezTo>
                  <a:cubicBezTo>
                    <a:pt x="496" y="201"/>
                    <a:pt x="498" y="204"/>
                    <a:pt x="500" y="206"/>
                  </a:cubicBezTo>
                  <a:cubicBezTo>
                    <a:pt x="522" y="227"/>
                    <a:pt x="552" y="241"/>
                    <a:pt x="585" y="241"/>
                  </a:cubicBezTo>
                  <a:cubicBezTo>
                    <a:pt x="651" y="241"/>
                    <a:pt x="705" y="187"/>
                    <a:pt x="705" y="120"/>
                  </a:cubicBezTo>
                  <a:cubicBezTo>
                    <a:pt x="705" y="54"/>
                    <a:pt x="651" y="0"/>
                    <a:pt x="5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951753" y="2067228"/>
              <a:ext cx="7624590" cy="1735619"/>
              <a:chOff x="1951753" y="2067228"/>
              <a:chExt cx="7624590" cy="1735619"/>
            </a:xfrm>
          </p:grpSpPr>
          <p:sp>
            <p:nvSpPr>
              <p:cNvPr id="60" name="矩形 59"/>
              <p:cNvSpPr>
                <a:spLocks noChangeAspect="1"/>
              </p:cNvSpPr>
              <p:nvPr/>
            </p:nvSpPr>
            <p:spPr bwMode="auto">
              <a:xfrm rot="20700000">
                <a:off x="1951753" y="2520262"/>
                <a:ext cx="2445218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 rot="20700000">
                <a:off x="1954386" y="2520222"/>
                <a:ext cx="2440556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椭圆 61"/>
              <p:cNvSpPr/>
              <p:nvPr/>
            </p:nvSpPr>
            <p:spPr bwMode="auto">
              <a:xfrm>
                <a:off x="2026756" y="279202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椭圆 62"/>
              <p:cNvSpPr/>
              <p:nvPr/>
            </p:nvSpPr>
            <p:spPr bwMode="auto">
              <a:xfrm rot="20700000">
                <a:off x="3742454" y="233230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2111676" y="2867492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矩形 54"/>
              <p:cNvSpPr>
                <a:spLocks noChangeAspect="1"/>
              </p:cNvSpPr>
              <p:nvPr/>
            </p:nvSpPr>
            <p:spPr bwMode="auto">
              <a:xfrm rot="1800000">
                <a:off x="3581368" y="2735413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 rot="1800000">
                <a:off x="3583116" y="2735257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椭圆 56"/>
              <p:cNvSpPr/>
              <p:nvPr/>
            </p:nvSpPr>
            <p:spPr bwMode="auto">
              <a:xfrm>
                <a:off x="3743767" y="233308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椭圆 57"/>
              <p:cNvSpPr/>
              <p:nvPr/>
            </p:nvSpPr>
            <p:spPr bwMode="auto">
              <a:xfrm rot="1800000">
                <a:off x="5282019" y="322119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3828890" y="2408767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椭圆 51"/>
              <p:cNvSpPr/>
              <p:nvPr/>
            </p:nvSpPr>
            <p:spPr bwMode="auto">
              <a:xfrm>
                <a:off x="5286086" y="3222428"/>
                <a:ext cx="578090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椭圆 52"/>
              <p:cNvSpPr/>
              <p:nvPr/>
            </p:nvSpPr>
            <p:spPr bwMode="auto">
              <a:xfrm rot="18900000">
                <a:off x="6188824" y="2317942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5370827" y="3295147"/>
                <a:ext cx="410257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矩形 44"/>
              <p:cNvSpPr>
                <a:spLocks noChangeAspect="1"/>
              </p:cNvSpPr>
              <p:nvPr/>
            </p:nvSpPr>
            <p:spPr bwMode="auto">
              <a:xfrm rot="19800000">
                <a:off x="7131126" y="2469559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 rot="19800000">
                <a:off x="7134040" y="2469403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椭圆 46"/>
              <p:cNvSpPr/>
              <p:nvPr/>
            </p:nvSpPr>
            <p:spPr bwMode="auto">
              <a:xfrm rot="19800000">
                <a:off x="7295274" y="295533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椭圆 47"/>
              <p:cNvSpPr/>
              <p:nvPr/>
            </p:nvSpPr>
            <p:spPr bwMode="auto">
              <a:xfrm>
                <a:off x="8833526" y="206722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8918565" y="2142913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矩形 38"/>
              <p:cNvSpPr>
                <a:spLocks noChangeAspect="1"/>
              </p:cNvSpPr>
              <p:nvPr/>
            </p:nvSpPr>
            <p:spPr bwMode="auto">
              <a:xfrm rot="1800000">
                <a:off x="6061517" y="2592132"/>
                <a:ext cx="1940556" cy="668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 rot="1800000">
                <a:off x="6061517" y="2594463"/>
                <a:ext cx="1940556" cy="664337"/>
              </a:xfrm>
              <a:custGeom>
                <a:avLst/>
                <a:gdLst>
                  <a:gd name="T0" fmla="*/ 585 w 705"/>
                  <a:gd name="T1" fmla="*/ 0 h 241"/>
                  <a:gd name="T2" fmla="*/ 500 w 705"/>
                  <a:gd name="T3" fmla="*/ 35 h 241"/>
                  <a:gd name="T4" fmla="*/ 494 w 705"/>
                  <a:gd name="T5" fmla="*/ 41 h 241"/>
                  <a:gd name="T6" fmla="*/ 352 w 705"/>
                  <a:gd name="T7" fmla="*/ 101 h 241"/>
                  <a:gd name="T8" fmla="*/ 211 w 705"/>
                  <a:gd name="T9" fmla="*/ 41 h 241"/>
                  <a:gd name="T10" fmla="*/ 205 w 705"/>
                  <a:gd name="T11" fmla="*/ 35 h 241"/>
                  <a:gd name="T12" fmla="*/ 120 w 705"/>
                  <a:gd name="T13" fmla="*/ 0 h 241"/>
                  <a:gd name="T14" fmla="*/ 0 w 705"/>
                  <a:gd name="T15" fmla="*/ 120 h 241"/>
                  <a:gd name="T16" fmla="*/ 120 w 705"/>
                  <a:gd name="T17" fmla="*/ 241 h 241"/>
                  <a:gd name="T18" fmla="*/ 205 w 705"/>
                  <a:gd name="T19" fmla="*/ 206 h 241"/>
                  <a:gd name="T20" fmla="*/ 211 w 705"/>
                  <a:gd name="T21" fmla="*/ 199 h 241"/>
                  <a:gd name="T22" fmla="*/ 352 w 705"/>
                  <a:gd name="T23" fmla="*/ 140 h 241"/>
                  <a:gd name="T24" fmla="*/ 494 w 705"/>
                  <a:gd name="T25" fmla="*/ 199 h 241"/>
                  <a:gd name="T26" fmla="*/ 500 w 705"/>
                  <a:gd name="T27" fmla="*/ 206 h 241"/>
                  <a:gd name="T28" fmla="*/ 585 w 705"/>
                  <a:gd name="T29" fmla="*/ 241 h 241"/>
                  <a:gd name="T30" fmla="*/ 705 w 705"/>
                  <a:gd name="T31" fmla="*/ 120 h 241"/>
                  <a:gd name="T32" fmla="*/ 585 w 705"/>
                  <a:gd name="T3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5" h="241">
                    <a:moveTo>
                      <a:pt x="585" y="0"/>
                    </a:moveTo>
                    <a:cubicBezTo>
                      <a:pt x="552" y="0"/>
                      <a:pt x="522" y="13"/>
                      <a:pt x="500" y="35"/>
                    </a:cubicBezTo>
                    <a:cubicBezTo>
                      <a:pt x="498" y="37"/>
                      <a:pt x="496" y="39"/>
                      <a:pt x="494" y="41"/>
                    </a:cubicBezTo>
                    <a:cubicBezTo>
                      <a:pt x="458" y="78"/>
                      <a:pt x="408" y="101"/>
                      <a:pt x="352" y="101"/>
                    </a:cubicBezTo>
                    <a:cubicBezTo>
                      <a:pt x="297" y="101"/>
                      <a:pt x="247" y="78"/>
                      <a:pt x="211" y="41"/>
                    </a:cubicBezTo>
                    <a:cubicBezTo>
                      <a:pt x="209" y="39"/>
                      <a:pt x="207" y="37"/>
                      <a:pt x="205" y="35"/>
                    </a:cubicBezTo>
                    <a:cubicBezTo>
                      <a:pt x="183" y="13"/>
                      <a:pt x="153" y="0"/>
                      <a:pt x="120" y="0"/>
                    </a:cubicBezTo>
                    <a:cubicBezTo>
                      <a:pt x="53" y="0"/>
                      <a:pt x="0" y="54"/>
                      <a:pt x="0" y="120"/>
                    </a:cubicBezTo>
                    <a:cubicBezTo>
                      <a:pt x="0" y="187"/>
                      <a:pt x="53" y="241"/>
                      <a:pt x="120" y="241"/>
                    </a:cubicBezTo>
                    <a:cubicBezTo>
                      <a:pt x="153" y="241"/>
                      <a:pt x="183" y="227"/>
                      <a:pt x="205" y="206"/>
                    </a:cubicBezTo>
                    <a:cubicBezTo>
                      <a:pt x="207" y="204"/>
                      <a:pt x="209" y="201"/>
                      <a:pt x="211" y="199"/>
                    </a:cubicBezTo>
                    <a:cubicBezTo>
                      <a:pt x="247" y="163"/>
                      <a:pt x="297" y="140"/>
                      <a:pt x="352" y="140"/>
                    </a:cubicBezTo>
                    <a:cubicBezTo>
                      <a:pt x="408" y="140"/>
                      <a:pt x="458" y="163"/>
                      <a:pt x="494" y="199"/>
                    </a:cubicBezTo>
                    <a:cubicBezTo>
                      <a:pt x="496" y="201"/>
                      <a:pt x="498" y="204"/>
                      <a:pt x="500" y="206"/>
                    </a:cubicBezTo>
                    <a:cubicBezTo>
                      <a:pt x="522" y="227"/>
                      <a:pt x="552" y="241"/>
                      <a:pt x="585" y="241"/>
                    </a:cubicBezTo>
                    <a:cubicBezTo>
                      <a:pt x="651" y="241"/>
                      <a:pt x="705" y="187"/>
                      <a:pt x="705" y="120"/>
                    </a:cubicBezTo>
                    <a:cubicBezTo>
                      <a:pt x="705" y="54"/>
                      <a:pt x="651" y="0"/>
                      <a:pt x="5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椭圆 40"/>
              <p:cNvSpPr/>
              <p:nvPr/>
            </p:nvSpPr>
            <p:spPr bwMode="auto">
              <a:xfrm>
                <a:off x="6188112" y="2316200"/>
                <a:ext cx="578088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椭圆 41"/>
              <p:cNvSpPr/>
              <p:nvPr/>
            </p:nvSpPr>
            <p:spPr bwMode="auto">
              <a:xfrm>
                <a:off x="7294128" y="2955768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6273080" y="2392468"/>
                <a:ext cx="410256" cy="410257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7378960" y="3031375"/>
                <a:ext cx="411421" cy="411423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5" name="千图PPT彼岸天：ID 8661124库_组合 64"/>
          <p:cNvGrpSpPr/>
          <p:nvPr>
            <p:custDataLst>
              <p:tags r:id="rId4"/>
            </p:custDataLst>
          </p:nvPr>
        </p:nvGrpSpPr>
        <p:grpSpPr>
          <a:xfrm>
            <a:off x="2385683" y="1583880"/>
            <a:ext cx="2187305" cy="743444"/>
            <a:chOff x="2385683" y="1583880"/>
            <a:chExt cx="2187305" cy="743444"/>
          </a:xfrm>
        </p:grpSpPr>
        <p:sp>
          <p:nvSpPr>
            <p:cNvPr id="13" name="文本框 144"/>
            <p:cNvSpPr txBox="1"/>
            <p:nvPr/>
          </p:nvSpPr>
          <p:spPr>
            <a:xfrm>
              <a:off x="2385683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文本框 145"/>
            <p:cNvSpPr txBox="1"/>
            <p:nvPr/>
          </p:nvSpPr>
          <p:spPr>
            <a:xfrm>
              <a:off x="2385683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5"/>
            </p:custDataLst>
          </p:nvPr>
        </p:nvGrpSpPr>
        <p:grpSpPr>
          <a:xfrm>
            <a:off x="9269246" y="2614508"/>
            <a:ext cx="2187305" cy="743444"/>
            <a:chOff x="9269246" y="2614508"/>
            <a:chExt cx="2187305" cy="743444"/>
          </a:xfrm>
        </p:grpSpPr>
        <p:sp>
          <p:nvSpPr>
            <p:cNvPr id="15" name="文本框 146"/>
            <p:cNvSpPr txBox="1"/>
            <p:nvPr/>
          </p:nvSpPr>
          <p:spPr>
            <a:xfrm>
              <a:off x="9269246" y="2614508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16" name="文本框 147"/>
            <p:cNvSpPr txBox="1"/>
            <p:nvPr/>
          </p:nvSpPr>
          <p:spPr>
            <a:xfrm>
              <a:off x="9269246" y="2896622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cxnSp>
        <p:nvCxnSpPr>
          <p:cNvPr id="20" name="千图PPT彼岸天：ID 8661124库_直接连接符 19"/>
          <p:cNvCxnSpPr/>
          <p:nvPr>
            <p:custDataLst>
              <p:tags r:id="rId6"/>
            </p:custDataLst>
          </p:nvPr>
        </p:nvCxnSpPr>
        <p:spPr>
          <a:xfrm>
            <a:off x="286988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千图PPT彼岸天：ID 8661124库_直接连接符 20"/>
          <p:cNvCxnSpPr/>
          <p:nvPr>
            <p:custDataLst>
              <p:tags r:id="rId7"/>
            </p:custDataLst>
          </p:nvPr>
        </p:nvCxnSpPr>
        <p:spPr>
          <a:xfrm>
            <a:off x="502062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千图PPT彼岸天：ID 8661124库_直接连接符 21"/>
          <p:cNvCxnSpPr/>
          <p:nvPr>
            <p:custDataLst>
              <p:tags r:id="rId8"/>
            </p:custDataLst>
          </p:nvPr>
        </p:nvCxnSpPr>
        <p:spPr>
          <a:xfrm>
            <a:off x="717137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千图PPT彼岸天：ID 8661124库_直接连接符 22"/>
          <p:cNvCxnSpPr/>
          <p:nvPr>
            <p:custDataLst>
              <p:tags r:id="rId9"/>
            </p:custDataLst>
          </p:nvPr>
        </p:nvCxnSpPr>
        <p:spPr>
          <a:xfrm>
            <a:off x="932211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千图PPT彼岸天：ID 8661124库_组合 23"/>
          <p:cNvGrpSpPr/>
          <p:nvPr>
            <p:custDataLst>
              <p:tags r:id="rId10"/>
            </p:custDataLst>
          </p:nvPr>
        </p:nvGrpSpPr>
        <p:grpSpPr>
          <a:xfrm>
            <a:off x="719138" y="5049529"/>
            <a:ext cx="2150745" cy="797073"/>
            <a:chOff x="456969" y="5018472"/>
            <a:chExt cx="2267696" cy="840413"/>
          </a:xfrm>
        </p:grpSpPr>
        <p:sp>
          <p:nvSpPr>
            <p:cNvPr id="37" name="文本框 166"/>
            <p:cNvSpPr txBox="1"/>
            <p:nvPr/>
          </p:nvSpPr>
          <p:spPr>
            <a:xfrm>
              <a:off x="45696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8" name="文本框 167"/>
            <p:cNvSpPr txBox="1"/>
            <p:nvPr/>
          </p:nvSpPr>
          <p:spPr>
            <a:xfrm>
              <a:off x="456969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11"/>
            </p:custDataLst>
          </p:nvPr>
        </p:nvGrpSpPr>
        <p:grpSpPr>
          <a:xfrm>
            <a:off x="2869883" y="5049529"/>
            <a:ext cx="2150745" cy="797073"/>
            <a:chOff x="2724664" y="5018472"/>
            <a:chExt cx="2267696" cy="840413"/>
          </a:xfrm>
        </p:grpSpPr>
        <p:sp>
          <p:nvSpPr>
            <p:cNvPr id="35" name="文本框 164"/>
            <p:cNvSpPr txBox="1"/>
            <p:nvPr/>
          </p:nvSpPr>
          <p:spPr>
            <a:xfrm>
              <a:off x="272466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6" name="文本框 165"/>
            <p:cNvSpPr txBox="1"/>
            <p:nvPr/>
          </p:nvSpPr>
          <p:spPr>
            <a:xfrm>
              <a:off x="2724664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12"/>
            </p:custDataLst>
          </p:nvPr>
        </p:nvGrpSpPr>
        <p:grpSpPr>
          <a:xfrm>
            <a:off x="5020628" y="5049529"/>
            <a:ext cx="2150745" cy="781991"/>
            <a:chOff x="4992359" y="5018472"/>
            <a:chExt cx="2267696" cy="824511"/>
          </a:xfrm>
        </p:grpSpPr>
        <p:sp>
          <p:nvSpPr>
            <p:cNvPr id="33" name="文本框 162"/>
            <p:cNvSpPr txBox="1"/>
            <p:nvPr/>
          </p:nvSpPr>
          <p:spPr>
            <a:xfrm>
              <a:off x="499235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4" name="文本框 163"/>
            <p:cNvSpPr txBox="1"/>
            <p:nvPr/>
          </p:nvSpPr>
          <p:spPr>
            <a:xfrm>
              <a:off x="4992359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13"/>
            </p:custDataLst>
          </p:nvPr>
        </p:nvGrpSpPr>
        <p:grpSpPr>
          <a:xfrm>
            <a:off x="7171373" y="5049529"/>
            <a:ext cx="2150745" cy="781991"/>
            <a:chOff x="7260054" y="5018472"/>
            <a:chExt cx="2267696" cy="824511"/>
          </a:xfrm>
        </p:grpSpPr>
        <p:sp>
          <p:nvSpPr>
            <p:cNvPr id="31" name="文本框 160"/>
            <p:cNvSpPr txBox="1"/>
            <p:nvPr/>
          </p:nvSpPr>
          <p:spPr>
            <a:xfrm>
              <a:off x="726005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2" name="文本框 161"/>
            <p:cNvSpPr txBox="1"/>
            <p:nvPr/>
          </p:nvSpPr>
          <p:spPr>
            <a:xfrm>
              <a:off x="7260054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14"/>
            </p:custDataLst>
          </p:nvPr>
        </p:nvGrpSpPr>
        <p:grpSpPr>
          <a:xfrm>
            <a:off x="9322117" y="5049529"/>
            <a:ext cx="2150745" cy="781991"/>
            <a:chOff x="9527752" y="5018472"/>
            <a:chExt cx="2267696" cy="824511"/>
          </a:xfrm>
        </p:grpSpPr>
        <p:sp>
          <p:nvSpPr>
            <p:cNvPr id="29" name="文本框 158"/>
            <p:cNvSpPr txBox="1"/>
            <p:nvPr/>
          </p:nvSpPr>
          <p:spPr>
            <a:xfrm>
              <a:off x="9527752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30" name="文本框 159"/>
            <p:cNvSpPr txBox="1"/>
            <p:nvPr/>
          </p:nvSpPr>
          <p:spPr>
            <a:xfrm>
              <a:off x="9527752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66" name="千图PPT彼岸天：ID 8661124库_组合 65"/>
          <p:cNvGrpSpPr/>
          <p:nvPr>
            <p:custDataLst>
              <p:tags r:id="rId15"/>
            </p:custDataLst>
          </p:nvPr>
        </p:nvGrpSpPr>
        <p:grpSpPr>
          <a:xfrm>
            <a:off x="6420036" y="1583880"/>
            <a:ext cx="2187305" cy="743444"/>
            <a:chOff x="6420036" y="1583880"/>
            <a:chExt cx="2187305" cy="743444"/>
          </a:xfrm>
        </p:grpSpPr>
        <p:sp>
          <p:nvSpPr>
            <p:cNvPr id="18" name="文本框 194"/>
            <p:cNvSpPr txBox="1"/>
            <p:nvPr/>
          </p:nvSpPr>
          <p:spPr>
            <a:xfrm>
              <a:off x="6420036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9" name="文本框 195"/>
            <p:cNvSpPr txBox="1"/>
            <p:nvPr/>
          </p:nvSpPr>
          <p:spPr>
            <a:xfrm>
              <a:off x="6420036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千图PPT彼岸天：ID 8661124库_组合 60"/>
          <p:cNvGrpSpPr/>
          <p:nvPr>
            <p:custDataLst>
              <p:tags r:id="rId1"/>
            </p:custDataLst>
          </p:nvPr>
        </p:nvGrpSpPr>
        <p:grpSpPr>
          <a:xfrm>
            <a:off x="5731993" y="3072750"/>
            <a:ext cx="3595624" cy="1526303"/>
            <a:chOff x="5731993" y="3072750"/>
            <a:chExt cx="3595624" cy="1526303"/>
          </a:xfrm>
        </p:grpSpPr>
        <p:grpSp>
          <p:nvGrpSpPr>
            <p:cNvPr id="60" name="组合 59"/>
            <p:cNvGrpSpPr/>
            <p:nvPr/>
          </p:nvGrpSpPr>
          <p:grpSpPr>
            <a:xfrm>
              <a:off x="5731993" y="3072750"/>
              <a:ext cx="3595624" cy="1526303"/>
              <a:chOff x="5731993" y="3072750"/>
              <a:chExt cx="3595624" cy="1526303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731993" y="3227729"/>
                <a:ext cx="1097059" cy="1371324"/>
                <a:chOff x="1361326" y="1123950"/>
                <a:chExt cx="1219200" cy="1524000"/>
              </a:xfrm>
              <a:solidFill>
                <a:schemeClr val="accent3"/>
              </a:solidFill>
            </p:grpSpPr>
            <p:sp>
              <p:nvSpPr>
                <p:cNvPr id="49" name="平行四边形 48"/>
                <p:cNvSpPr/>
                <p:nvPr/>
              </p:nvSpPr>
              <p:spPr>
                <a:xfrm>
                  <a:off x="1361326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50" name="直接连接符 49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组合 16"/>
              <p:cNvGrpSpPr/>
              <p:nvPr/>
            </p:nvGrpSpPr>
            <p:grpSpPr>
              <a:xfrm>
                <a:off x="7034853" y="3072750"/>
                <a:ext cx="2292764" cy="912303"/>
                <a:chOff x="6888200" y="2508298"/>
                <a:chExt cx="2292764" cy="912303"/>
              </a:xfrm>
            </p:grpSpPr>
            <p:sp>
              <p:nvSpPr>
                <p:cNvPr id="36" name="文本框 19"/>
                <p:cNvSpPr txBox="1"/>
                <p:nvPr/>
              </p:nvSpPr>
              <p:spPr bwMode="auto">
                <a:xfrm>
                  <a:off x="6888200" y="2508298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accent3"/>
                      </a:solidFill>
                      <a:effectLst/>
                    </a:rPr>
                    <a:t>输入标题文本</a:t>
                  </a:r>
                  <a:endParaRPr lang="zh-CN" altLang="en-US" sz="1400" dirty="0">
                    <a:solidFill>
                      <a:schemeClr val="accent3"/>
                    </a:solidFill>
                    <a:effectLst/>
                  </a:endParaRPr>
                </a:p>
              </p:txBody>
            </p:sp>
            <p:sp>
              <p:nvSpPr>
                <p:cNvPr id="37" name="文本框 20"/>
                <p:cNvSpPr txBox="1"/>
                <p:nvPr/>
              </p:nvSpPr>
              <p:spPr bwMode="auto">
                <a:xfrm>
                  <a:off x="6888200" y="2818256"/>
                  <a:ext cx="2292764" cy="602345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  <a:t>请替换文字内容复制你的内容到此</a:t>
                  </a:r>
                  <a:b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  <a:t> </a:t>
                  </a:r>
                  <a:endParaRPr lang="zh-CN" altLang="en-US" sz="1100" b="0" dirty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  <p:sp>
          <p:nvSpPr>
            <p:cNvPr id="9" name="椭圆 8"/>
            <p:cNvSpPr/>
            <p:nvPr/>
          </p:nvSpPr>
          <p:spPr>
            <a:xfrm>
              <a:off x="6199121" y="3343369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1400" b="1">
                  <a:solidFill>
                    <a:schemeClr val="accent3">
                      <a:lumMod val="100000"/>
                    </a:schemeClr>
                  </a:solidFill>
                </a:rPr>
                <a:t>3</a:t>
              </a:r>
              <a:endParaRPr 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3" name="任意多边形 14"/>
            <p:cNvSpPr/>
            <p:nvPr/>
          </p:nvSpPr>
          <p:spPr bwMode="auto">
            <a:xfrm>
              <a:off x="5986222" y="4130869"/>
              <a:ext cx="329974" cy="329974"/>
            </a:xfrm>
            <a:custGeom>
              <a:avLst/>
              <a:gdLst/>
              <a:ahLst/>
              <a:cxnLst>
                <a:cxn ang="0">
                  <a:pos x="72" y="68"/>
                </a:cxn>
                <a:cxn ang="0">
                  <a:pos x="68" y="72"/>
                </a:cxn>
                <a:cxn ang="0">
                  <a:pos x="29" y="72"/>
                </a:cxn>
                <a:cxn ang="0">
                  <a:pos x="25" y="68"/>
                </a:cxn>
                <a:cxn ang="0">
                  <a:pos x="25" y="62"/>
                </a:cxn>
                <a:cxn ang="0">
                  <a:pos x="4" y="62"/>
                </a:cxn>
                <a:cxn ang="0">
                  <a:pos x="0" y="5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7" y="0"/>
                </a:cxn>
                <a:cxn ang="0">
                  <a:pos x="51" y="4"/>
                </a:cxn>
                <a:cxn ang="0">
                  <a:pos x="51" y="17"/>
                </a:cxn>
                <a:cxn ang="0">
                  <a:pos x="53" y="18"/>
                </a:cxn>
                <a:cxn ang="0">
                  <a:pos x="69" y="35"/>
                </a:cxn>
                <a:cxn ang="0">
                  <a:pos x="72" y="41"/>
                </a:cxn>
                <a:cxn ang="0">
                  <a:pos x="72" y="68"/>
                </a:cxn>
                <a:cxn ang="0">
                  <a:pos x="41" y="7"/>
                </a:cxn>
                <a:cxn ang="0">
                  <a:pos x="40" y="5"/>
                </a:cxn>
                <a:cxn ang="0">
                  <a:pos x="11" y="5"/>
                </a:cxn>
                <a:cxn ang="0">
                  <a:pos x="10" y="7"/>
                </a:cxn>
                <a:cxn ang="0">
                  <a:pos x="10" y="9"/>
                </a:cxn>
                <a:cxn ang="0">
                  <a:pos x="11" y="11"/>
                </a:cxn>
                <a:cxn ang="0">
                  <a:pos x="40" y="11"/>
                </a:cxn>
                <a:cxn ang="0">
                  <a:pos x="41" y="9"/>
                </a:cxn>
                <a:cxn ang="0">
                  <a:pos x="41" y="7"/>
                </a:cxn>
                <a:cxn ang="0">
                  <a:pos x="67" y="67"/>
                </a:cxn>
                <a:cxn ang="0">
                  <a:pos x="67" y="41"/>
                </a:cxn>
                <a:cxn ang="0">
                  <a:pos x="50" y="41"/>
                </a:cxn>
                <a:cxn ang="0">
                  <a:pos x="46" y="38"/>
                </a:cxn>
                <a:cxn ang="0">
                  <a:pos x="46" y="21"/>
                </a:cxn>
                <a:cxn ang="0">
                  <a:pos x="31" y="21"/>
                </a:cxn>
                <a:cxn ang="0">
                  <a:pos x="31" y="67"/>
                </a:cxn>
                <a:cxn ang="0">
                  <a:pos x="67" y="67"/>
                </a:cxn>
                <a:cxn ang="0">
                  <a:pos x="63" y="36"/>
                </a:cxn>
                <a:cxn ang="0">
                  <a:pos x="51" y="24"/>
                </a:cxn>
                <a:cxn ang="0">
                  <a:pos x="51" y="36"/>
                </a:cxn>
                <a:cxn ang="0">
                  <a:pos x="63" y="36"/>
                </a:cxn>
              </a:cxnLst>
              <a:rect l="0" t="0" r="r" b="b"/>
              <a:pathLst>
                <a:path w="72" h="72">
                  <a:moveTo>
                    <a:pt x="72" y="68"/>
                  </a:moveTo>
                  <a:cubicBezTo>
                    <a:pt x="72" y="71"/>
                    <a:pt x="70" y="72"/>
                    <a:pt x="68" y="72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27" y="72"/>
                    <a:pt x="25" y="71"/>
                    <a:pt x="25" y="68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1" y="62"/>
                    <a:pt x="0" y="60"/>
                    <a:pt x="0" y="5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2"/>
                    <a:pt x="51" y="4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2" y="18"/>
                    <a:pt x="53" y="18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1" y="36"/>
                    <a:pt x="72" y="39"/>
                    <a:pt x="72" y="41"/>
                  </a:cubicBezTo>
                  <a:lnTo>
                    <a:pt x="72" y="68"/>
                  </a:lnTo>
                  <a:close/>
                  <a:moveTo>
                    <a:pt x="41" y="7"/>
                  </a:moveTo>
                  <a:cubicBezTo>
                    <a:pt x="41" y="6"/>
                    <a:pt x="40" y="5"/>
                    <a:pt x="4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1" y="11"/>
                    <a:pt x="11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0"/>
                    <a:pt x="41" y="9"/>
                  </a:cubicBezTo>
                  <a:lnTo>
                    <a:pt x="41" y="7"/>
                  </a:lnTo>
                  <a:close/>
                  <a:moveTo>
                    <a:pt x="67" y="67"/>
                  </a:moveTo>
                  <a:cubicBezTo>
                    <a:pt x="67" y="41"/>
                    <a:pt x="67" y="41"/>
                    <a:pt x="67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8" y="41"/>
                    <a:pt x="46" y="40"/>
                    <a:pt x="46" y="3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67"/>
                    <a:pt x="31" y="67"/>
                    <a:pt x="31" y="67"/>
                  </a:cubicBezTo>
                  <a:lnTo>
                    <a:pt x="67" y="67"/>
                  </a:lnTo>
                  <a:close/>
                  <a:moveTo>
                    <a:pt x="63" y="36"/>
                  </a:moveTo>
                  <a:cubicBezTo>
                    <a:pt x="51" y="24"/>
                    <a:pt x="51" y="24"/>
                    <a:pt x="51" y="24"/>
                  </a:cubicBezTo>
                  <a:cubicBezTo>
                    <a:pt x="51" y="36"/>
                    <a:pt x="51" y="36"/>
                    <a:pt x="51" y="36"/>
                  </a:cubicBezTo>
                  <a:lnTo>
                    <a:pt x="63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5" name="千图PPT彼岸天：ID 8661124库_组合 54"/>
          <p:cNvGrpSpPr/>
          <p:nvPr>
            <p:custDataLst>
              <p:tags r:id="rId2"/>
            </p:custDataLst>
          </p:nvPr>
        </p:nvGrpSpPr>
        <p:grpSpPr>
          <a:xfrm>
            <a:off x="3535273" y="3925692"/>
            <a:ext cx="3674568" cy="1652631"/>
            <a:chOff x="3535273" y="3925692"/>
            <a:chExt cx="3674568" cy="1652631"/>
          </a:xfrm>
        </p:grpSpPr>
        <p:grpSp>
          <p:nvGrpSpPr>
            <p:cNvPr id="6" name="组合 5"/>
            <p:cNvGrpSpPr/>
            <p:nvPr/>
          </p:nvGrpSpPr>
          <p:grpSpPr>
            <a:xfrm>
              <a:off x="6112782" y="3925692"/>
              <a:ext cx="1097059" cy="1371324"/>
              <a:chOff x="1361326" y="1123950"/>
              <a:chExt cx="1219200" cy="1524000"/>
            </a:xfrm>
            <a:solidFill>
              <a:schemeClr val="accent2"/>
            </a:solidFill>
          </p:grpSpPr>
          <p:sp>
            <p:nvSpPr>
              <p:cNvPr id="51" name="平行四边形 50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椭圆 6"/>
            <p:cNvSpPr/>
            <p:nvPr/>
          </p:nvSpPr>
          <p:spPr>
            <a:xfrm>
              <a:off x="6566484" y="4054639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2">
                      <a:lumMod val="100000"/>
                    </a:schemeClr>
                  </a:solidFill>
                </a:rPr>
                <a:t>2</a:t>
              </a:r>
              <a:endParaRPr lang="ar-SA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0" name="任意多边形 11"/>
            <p:cNvSpPr/>
            <p:nvPr/>
          </p:nvSpPr>
          <p:spPr bwMode="auto">
            <a:xfrm>
              <a:off x="6370792" y="4797862"/>
              <a:ext cx="309571" cy="342830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535273" y="4666020"/>
              <a:ext cx="2292764" cy="912303"/>
              <a:chOff x="3088854" y="4101568"/>
              <a:chExt cx="2292764" cy="912303"/>
            </a:xfrm>
          </p:grpSpPr>
          <p:sp>
            <p:nvSpPr>
              <p:cNvPr id="42" name="文本框 25"/>
              <p:cNvSpPr txBox="1"/>
              <p:nvPr/>
            </p:nvSpPr>
            <p:spPr bwMode="auto">
              <a:xfrm>
                <a:off x="4122642" y="410156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43" name="文本框 26"/>
              <p:cNvSpPr txBox="1"/>
              <p:nvPr/>
            </p:nvSpPr>
            <p:spPr bwMode="auto">
              <a:xfrm>
                <a:off x="3088854" y="4411526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3"/>
            </p:custDataLst>
          </p:nvPr>
        </p:nvGrpSpPr>
        <p:grpSpPr>
          <a:xfrm>
            <a:off x="2876203" y="2553292"/>
            <a:ext cx="3567543" cy="1685400"/>
            <a:chOff x="2876203" y="2553292"/>
            <a:chExt cx="3567543" cy="1685400"/>
          </a:xfrm>
        </p:grpSpPr>
        <p:grpSp>
          <p:nvGrpSpPr>
            <p:cNvPr id="12" name="组合 11"/>
            <p:cNvGrpSpPr/>
            <p:nvPr/>
          </p:nvGrpSpPr>
          <p:grpSpPr>
            <a:xfrm>
              <a:off x="5346687" y="2553292"/>
              <a:ext cx="1097059" cy="1371324"/>
              <a:chOff x="4786701" y="2312876"/>
              <a:chExt cx="1097059" cy="1371324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47" name="平行四边形 46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椭圆 44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4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任意多边形 13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76203" y="3326389"/>
              <a:ext cx="2292764" cy="912303"/>
              <a:chOff x="2301284" y="2233150"/>
              <a:chExt cx="2292764" cy="912303"/>
            </a:xfrm>
          </p:grpSpPr>
          <p:sp>
            <p:nvSpPr>
              <p:cNvPr id="40" name="文本框 23"/>
              <p:cNvSpPr txBox="1"/>
              <p:nvPr/>
            </p:nvSpPr>
            <p:spPr bwMode="auto">
              <a:xfrm>
                <a:off x="3335072" y="223315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41" name="文本框 24"/>
              <p:cNvSpPr txBox="1"/>
              <p:nvPr/>
            </p:nvSpPr>
            <p:spPr bwMode="auto">
              <a:xfrm>
                <a:off x="2301284" y="2543108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6486324" y="4611898"/>
            <a:ext cx="3469678" cy="1371324"/>
            <a:chOff x="6486324" y="4611898"/>
            <a:chExt cx="3469678" cy="1371324"/>
          </a:xfrm>
        </p:grpSpPr>
        <p:grpSp>
          <p:nvGrpSpPr>
            <p:cNvPr id="4" name="组合 3"/>
            <p:cNvGrpSpPr/>
            <p:nvPr/>
          </p:nvGrpSpPr>
          <p:grpSpPr>
            <a:xfrm>
              <a:off x="6486324" y="4611898"/>
              <a:ext cx="1097059" cy="1371324"/>
              <a:chOff x="1361326" y="1123950"/>
              <a:chExt cx="1219200" cy="1524000"/>
            </a:xfrm>
            <a:solidFill>
              <a:schemeClr val="accent1"/>
            </a:solidFill>
          </p:grpSpPr>
          <p:sp>
            <p:nvSpPr>
              <p:cNvPr id="53" name="平行四边形 52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椭圆 4"/>
            <p:cNvSpPr/>
            <p:nvPr/>
          </p:nvSpPr>
          <p:spPr>
            <a:xfrm>
              <a:off x="6954344" y="4747564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1">
                      <a:lumMod val="100000"/>
                    </a:schemeClr>
                  </a:solidFill>
                </a:rPr>
                <a:t>1</a:t>
              </a:r>
              <a:endParaRPr lang="ar-SA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1" name="任意多边形 12"/>
            <p:cNvSpPr>
              <a:spLocks noChangeAspect="1"/>
            </p:cNvSpPr>
            <p:nvPr/>
          </p:nvSpPr>
          <p:spPr bwMode="auto">
            <a:xfrm>
              <a:off x="6693290" y="5533369"/>
              <a:ext cx="391105" cy="315405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7663238" y="4941168"/>
              <a:ext cx="2292764" cy="912303"/>
              <a:chOff x="7276060" y="4376716"/>
              <a:chExt cx="2292764" cy="912303"/>
            </a:xfrm>
          </p:grpSpPr>
          <p:sp>
            <p:nvSpPr>
              <p:cNvPr id="38" name="文本框 21"/>
              <p:cNvSpPr txBox="1"/>
              <p:nvPr/>
            </p:nvSpPr>
            <p:spPr bwMode="auto">
              <a:xfrm>
                <a:off x="7276060" y="4376716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39" name="文本框 22"/>
              <p:cNvSpPr txBox="1"/>
              <p:nvPr/>
            </p:nvSpPr>
            <p:spPr bwMode="auto">
              <a:xfrm>
                <a:off x="7276060" y="4686674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5"/>
            </p:custDataLst>
          </p:nvPr>
        </p:nvGrpSpPr>
        <p:grpSpPr>
          <a:xfrm>
            <a:off x="4964676" y="1781575"/>
            <a:ext cx="3810884" cy="1449603"/>
            <a:chOff x="4964676" y="1781575"/>
            <a:chExt cx="3810884" cy="1449603"/>
          </a:xfrm>
        </p:grpSpPr>
        <p:grpSp>
          <p:nvGrpSpPr>
            <p:cNvPr id="18" name="组合 17"/>
            <p:cNvGrpSpPr/>
            <p:nvPr/>
          </p:nvGrpSpPr>
          <p:grpSpPr>
            <a:xfrm>
              <a:off x="4964676" y="1859854"/>
              <a:ext cx="1097059" cy="1371324"/>
              <a:chOff x="4786701" y="2312876"/>
              <a:chExt cx="1097059" cy="1371324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34" name="平行四边形 33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椭圆 31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5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3" name="任意多边形 38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482796" y="1781575"/>
              <a:ext cx="2292764" cy="912303"/>
              <a:chOff x="6888200" y="2508298"/>
              <a:chExt cx="2292764" cy="912303"/>
            </a:xfrm>
          </p:grpSpPr>
          <p:sp>
            <p:nvSpPr>
              <p:cNvPr id="29" name="文本框 42"/>
              <p:cNvSpPr txBox="1"/>
              <p:nvPr/>
            </p:nvSpPr>
            <p:spPr bwMode="auto">
              <a:xfrm>
                <a:off x="6888200" y="250829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0" name="文本框 43"/>
              <p:cNvSpPr txBox="1"/>
              <p:nvPr/>
            </p:nvSpPr>
            <p:spPr bwMode="auto">
              <a:xfrm>
                <a:off x="6888200" y="2818256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6"/>
            </p:custDataLst>
          </p:nvPr>
        </p:nvGrpSpPr>
        <p:grpSpPr>
          <a:xfrm>
            <a:off x="2235998" y="1180892"/>
            <a:ext cx="3433877" cy="1512986"/>
            <a:chOff x="2235998" y="1180892"/>
            <a:chExt cx="3433877" cy="1512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4572816" y="1180892"/>
              <a:ext cx="1097059" cy="1371324"/>
              <a:chOff x="4786701" y="2312876"/>
              <a:chExt cx="1097059" cy="137132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27" name="平行四边形 26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28" name="直接连接符 27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椭圆 24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6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任意多边形 48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235998" y="1781575"/>
              <a:ext cx="2292764" cy="912303"/>
              <a:chOff x="2301284" y="2233150"/>
              <a:chExt cx="2292764" cy="912303"/>
            </a:xfrm>
          </p:grpSpPr>
          <p:sp>
            <p:nvSpPr>
              <p:cNvPr id="22" name="文本框 52"/>
              <p:cNvSpPr txBox="1"/>
              <p:nvPr/>
            </p:nvSpPr>
            <p:spPr bwMode="auto">
              <a:xfrm>
                <a:off x="3335072" y="223315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3" name="文本框 53"/>
              <p:cNvSpPr txBox="1"/>
              <p:nvPr/>
            </p:nvSpPr>
            <p:spPr bwMode="auto">
              <a:xfrm>
                <a:off x="2301284" y="2543108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037064" y="1837896"/>
            <a:ext cx="2855736" cy="826266"/>
            <a:chOff x="3037064" y="1837896"/>
            <a:chExt cx="2855736" cy="826266"/>
          </a:xfrm>
        </p:grpSpPr>
        <p:sp>
          <p:nvSpPr>
            <p:cNvPr id="4" name="TextBox 1"/>
            <p:cNvSpPr txBox="1"/>
            <p:nvPr/>
          </p:nvSpPr>
          <p:spPr>
            <a:xfrm>
              <a:off x="3037064" y="1837896"/>
              <a:ext cx="2855736" cy="4087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</a:rPr>
                <a:t>输入标题文本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3047729" y="2279441"/>
              <a:ext cx="2630664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请替换文字内容复制你的内容到此</a:t>
              </a:r>
              <a:br>
                <a:rPr lang="zh-CN" altLang="en-US" dirty="0"/>
              </a:br>
              <a:r>
                <a:rPr lang="zh-CN" altLang="en-US" dirty="0"/>
                <a:t>。</a:t>
              </a:r>
              <a:endParaRPr lang="zh-CN" altLang="en-US" dirty="0"/>
            </a:p>
          </p:txBody>
        </p:sp>
      </p:grpSp>
      <p:grpSp>
        <p:nvGrpSpPr>
          <p:cNvPr id="6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2039016" y="1942500"/>
            <a:ext cx="726003" cy="726003"/>
            <a:chOff x="2039016" y="1942500"/>
            <a:chExt cx="726003" cy="726003"/>
          </a:xfrm>
        </p:grpSpPr>
        <p:sp>
          <p:nvSpPr>
            <p:cNvPr id="32" name="Rectangle: Rounded Corners 4"/>
            <p:cNvSpPr/>
            <p:nvPr/>
          </p:nvSpPr>
          <p:spPr>
            <a:xfrm>
              <a:off x="2039016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5"/>
            <p:cNvSpPr/>
            <p:nvPr/>
          </p:nvSpPr>
          <p:spPr>
            <a:xfrm>
              <a:off x="2238221" y="2144997"/>
              <a:ext cx="327593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3037064" y="3239422"/>
            <a:ext cx="2551499" cy="820530"/>
            <a:chOff x="3037064" y="3239422"/>
            <a:chExt cx="2551499" cy="820530"/>
          </a:xfrm>
        </p:grpSpPr>
        <p:sp>
          <p:nvSpPr>
            <p:cNvPr id="7" name="Rectangle 6"/>
            <p:cNvSpPr/>
            <p:nvPr/>
          </p:nvSpPr>
          <p:spPr>
            <a:xfrm>
              <a:off x="3037064" y="32394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2212" y="36752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4"/>
            </p:custDataLst>
          </p:nvPr>
        </p:nvGrpSpPr>
        <p:grpSpPr>
          <a:xfrm>
            <a:off x="3037064" y="4621722"/>
            <a:ext cx="2551499" cy="820530"/>
            <a:chOff x="3037064" y="4621722"/>
            <a:chExt cx="2551499" cy="820530"/>
          </a:xfrm>
        </p:grpSpPr>
        <p:sp>
          <p:nvSpPr>
            <p:cNvPr id="9" name="Rectangle 8"/>
            <p:cNvSpPr/>
            <p:nvPr/>
          </p:nvSpPr>
          <p:spPr>
            <a:xfrm>
              <a:off x="3037064" y="46217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42212" y="50575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7601486" y="1857122"/>
            <a:ext cx="2551498" cy="820531"/>
            <a:chOff x="7601486" y="1857122"/>
            <a:chExt cx="2551498" cy="820531"/>
          </a:xfrm>
        </p:grpSpPr>
        <p:sp>
          <p:nvSpPr>
            <p:cNvPr id="11" name="Rectangle 10"/>
            <p:cNvSpPr/>
            <p:nvPr/>
          </p:nvSpPr>
          <p:spPr>
            <a:xfrm>
              <a:off x="7601486" y="18571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06633" y="2292932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6"/>
            </p:custDataLst>
          </p:nvPr>
        </p:nvGrpSpPr>
        <p:grpSpPr>
          <a:xfrm>
            <a:off x="7601486" y="3239422"/>
            <a:ext cx="2551499" cy="820530"/>
            <a:chOff x="7601486" y="3239422"/>
            <a:chExt cx="2551499" cy="820530"/>
          </a:xfrm>
        </p:grpSpPr>
        <p:sp>
          <p:nvSpPr>
            <p:cNvPr id="13" name="Rectangle 12"/>
            <p:cNvSpPr/>
            <p:nvPr/>
          </p:nvSpPr>
          <p:spPr>
            <a:xfrm>
              <a:off x="7601486" y="32394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06634" y="36752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7"/>
            </p:custDataLst>
          </p:nvPr>
        </p:nvGrpSpPr>
        <p:grpSpPr>
          <a:xfrm>
            <a:off x="7601486" y="4621722"/>
            <a:ext cx="2551499" cy="820530"/>
            <a:chOff x="7601486" y="4621722"/>
            <a:chExt cx="2551499" cy="820530"/>
          </a:xfrm>
        </p:grpSpPr>
        <p:sp>
          <p:nvSpPr>
            <p:cNvPr id="15" name="Rectangle 14"/>
            <p:cNvSpPr/>
            <p:nvPr/>
          </p:nvSpPr>
          <p:spPr>
            <a:xfrm>
              <a:off x="7601486" y="46217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06634" y="50575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16"/>
          <p:cNvGrpSpPr/>
          <p:nvPr>
            <p:custDataLst>
              <p:tags r:id="rId8"/>
            </p:custDataLst>
          </p:nvPr>
        </p:nvGrpSpPr>
        <p:grpSpPr>
          <a:xfrm>
            <a:off x="2039016" y="3319554"/>
            <a:ext cx="726003" cy="726003"/>
            <a:chOff x="2039016" y="3319554"/>
            <a:chExt cx="726003" cy="726003"/>
          </a:xfrm>
        </p:grpSpPr>
        <p:sp>
          <p:nvSpPr>
            <p:cNvPr id="30" name="Rectangle: Rounded Corners 17"/>
            <p:cNvSpPr/>
            <p:nvPr/>
          </p:nvSpPr>
          <p:spPr>
            <a:xfrm>
              <a:off x="2039016" y="3319554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8"/>
            <p:cNvSpPr/>
            <p:nvPr/>
          </p:nvSpPr>
          <p:spPr>
            <a:xfrm>
              <a:off x="2238221" y="3508308"/>
              <a:ext cx="327593" cy="348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千图PPT彼岸天：ID 8661124库_组合 19"/>
          <p:cNvGrpSpPr/>
          <p:nvPr>
            <p:custDataLst>
              <p:tags r:id="rId9"/>
            </p:custDataLst>
          </p:nvPr>
        </p:nvGrpSpPr>
        <p:grpSpPr>
          <a:xfrm>
            <a:off x="2039016" y="4696608"/>
            <a:ext cx="726003" cy="726003"/>
            <a:chOff x="2039016" y="4696608"/>
            <a:chExt cx="726003" cy="726003"/>
          </a:xfrm>
        </p:grpSpPr>
        <p:sp>
          <p:nvSpPr>
            <p:cNvPr id="28" name="Rectangle: Rounded Corners 20"/>
            <p:cNvSpPr/>
            <p:nvPr/>
          </p:nvSpPr>
          <p:spPr>
            <a:xfrm>
              <a:off x="2039016" y="469660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1"/>
            <p:cNvSpPr/>
            <p:nvPr/>
          </p:nvSpPr>
          <p:spPr>
            <a:xfrm>
              <a:off x="2238221" y="4895801"/>
              <a:ext cx="327593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9" name="千图PPT彼岸天：ID 8661124库_组合 22"/>
          <p:cNvGrpSpPr/>
          <p:nvPr>
            <p:custDataLst>
              <p:tags r:id="rId10"/>
            </p:custDataLst>
          </p:nvPr>
        </p:nvGrpSpPr>
        <p:grpSpPr>
          <a:xfrm>
            <a:off x="6597920" y="1942500"/>
            <a:ext cx="726003" cy="726003"/>
            <a:chOff x="6597920" y="1942500"/>
            <a:chExt cx="726003" cy="726003"/>
          </a:xfrm>
        </p:grpSpPr>
        <p:sp>
          <p:nvSpPr>
            <p:cNvPr id="26" name="Rectangle: Rounded Corners 23"/>
            <p:cNvSpPr/>
            <p:nvPr/>
          </p:nvSpPr>
          <p:spPr>
            <a:xfrm>
              <a:off x="6597920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4"/>
            <p:cNvSpPr/>
            <p:nvPr/>
          </p:nvSpPr>
          <p:spPr>
            <a:xfrm>
              <a:off x="6785166" y="2139939"/>
              <a:ext cx="351510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4272" y="0"/>
                  </a:moveTo>
                  <a:cubicBezTo>
                    <a:pt x="3474" y="0"/>
                    <a:pt x="2800" y="302"/>
                    <a:pt x="2235" y="908"/>
                  </a:cubicBezTo>
                  <a:cubicBezTo>
                    <a:pt x="1671" y="1514"/>
                    <a:pt x="1389" y="2237"/>
                    <a:pt x="1389" y="3094"/>
                  </a:cubicBezTo>
                  <a:cubicBezTo>
                    <a:pt x="1389" y="3950"/>
                    <a:pt x="1671" y="4688"/>
                    <a:pt x="2235" y="5294"/>
                  </a:cubicBezTo>
                  <a:cubicBezTo>
                    <a:pt x="2801" y="5899"/>
                    <a:pt x="3474" y="6202"/>
                    <a:pt x="4272" y="6202"/>
                  </a:cubicBezTo>
                  <a:cubicBezTo>
                    <a:pt x="5071" y="6202"/>
                    <a:pt x="5758" y="5899"/>
                    <a:pt x="6322" y="5294"/>
                  </a:cubicBezTo>
                  <a:cubicBezTo>
                    <a:pt x="6888" y="4688"/>
                    <a:pt x="7169" y="3950"/>
                    <a:pt x="7169" y="3094"/>
                  </a:cubicBezTo>
                  <a:cubicBezTo>
                    <a:pt x="7169" y="2238"/>
                    <a:pt x="6888" y="1514"/>
                    <a:pt x="6322" y="908"/>
                  </a:cubicBezTo>
                  <a:cubicBezTo>
                    <a:pt x="5758" y="302"/>
                    <a:pt x="5071" y="0"/>
                    <a:pt x="4272" y="0"/>
                  </a:cubicBezTo>
                  <a:close/>
                  <a:moveTo>
                    <a:pt x="17274" y="0"/>
                  </a:moveTo>
                  <a:cubicBezTo>
                    <a:pt x="16476" y="0"/>
                    <a:pt x="15789" y="302"/>
                    <a:pt x="15224" y="908"/>
                  </a:cubicBezTo>
                  <a:cubicBezTo>
                    <a:pt x="14660" y="1514"/>
                    <a:pt x="14377" y="2237"/>
                    <a:pt x="14378" y="3094"/>
                  </a:cubicBezTo>
                  <a:cubicBezTo>
                    <a:pt x="14378" y="3950"/>
                    <a:pt x="14660" y="4688"/>
                    <a:pt x="15224" y="5294"/>
                  </a:cubicBezTo>
                  <a:cubicBezTo>
                    <a:pt x="15789" y="5899"/>
                    <a:pt x="16476" y="6202"/>
                    <a:pt x="17274" y="6202"/>
                  </a:cubicBezTo>
                  <a:cubicBezTo>
                    <a:pt x="18072" y="6202"/>
                    <a:pt x="18747" y="5899"/>
                    <a:pt x="19311" y="5294"/>
                  </a:cubicBezTo>
                  <a:cubicBezTo>
                    <a:pt x="19876" y="4688"/>
                    <a:pt x="20158" y="3950"/>
                    <a:pt x="20158" y="3094"/>
                  </a:cubicBezTo>
                  <a:cubicBezTo>
                    <a:pt x="20158" y="2238"/>
                    <a:pt x="19876" y="1514"/>
                    <a:pt x="19311" y="908"/>
                  </a:cubicBezTo>
                  <a:cubicBezTo>
                    <a:pt x="18747" y="302"/>
                    <a:pt x="18072" y="0"/>
                    <a:pt x="17274" y="0"/>
                  </a:cubicBezTo>
                  <a:close/>
                  <a:moveTo>
                    <a:pt x="10740" y="2966"/>
                  </a:moveTo>
                  <a:cubicBezTo>
                    <a:pt x="9543" y="2966"/>
                    <a:pt x="8532" y="3420"/>
                    <a:pt x="7685" y="4329"/>
                  </a:cubicBezTo>
                  <a:cubicBezTo>
                    <a:pt x="6838" y="5237"/>
                    <a:pt x="6415" y="6336"/>
                    <a:pt x="6415" y="7621"/>
                  </a:cubicBezTo>
                  <a:cubicBezTo>
                    <a:pt x="6415" y="8906"/>
                    <a:pt x="6838" y="10005"/>
                    <a:pt x="7685" y="10914"/>
                  </a:cubicBezTo>
                  <a:cubicBezTo>
                    <a:pt x="8532" y="11823"/>
                    <a:pt x="9543" y="12276"/>
                    <a:pt x="10740" y="12276"/>
                  </a:cubicBezTo>
                  <a:cubicBezTo>
                    <a:pt x="11938" y="12276"/>
                    <a:pt x="12962" y="11823"/>
                    <a:pt x="13809" y="10914"/>
                  </a:cubicBezTo>
                  <a:cubicBezTo>
                    <a:pt x="14656" y="10005"/>
                    <a:pt x="15079" y="8906"/>
                    <a:pt x="15079" y="7621"/>
                  </a:cubicBezTo>
                  <a:cubicBezTo>
                    <a:pt x="15079" y="6336"/>
                    <a:pt x="14656" y="5237"/>
                    <a:pt x="13809" y="4329"/>
                  </a:cubicBezTo>
                  <a:cubicBezTo>
                    <a:pt x="12962" y="3419"/>
                    <a:pt x="11938" y="2966"/>
                    <a:pt x="10740" y="2966"/>
                  </a:cubicBezTo>
                  <a:close/>
                  <a:moveTo>
                    <a:pt x="1402" y="6131"/>
                  </a:moveTo>
                  <a:cubicBezTo>
                    <a:pt x="469" y="6131"/>
                    <a:pt x="0" y="7551"/>
                    <a:pt x="0" y="10403"/>
                  </a:cubicBezTo>
                  <a:cubicBezTo>
                    <a:pt x="0" y="11033"/>
                    <a:pt x="214" y="11523"/>
                    <a:pt x="635" y="11850"/>
                  </a:cubicBezTo>
                  <a:cubicBezTo>
                    <a:pt x="1057" y="12177"/>
                    <a:pt x="1578" y="12333"/>
                    <a:pt x="2196" y="12333"/>
                  </a:cubicBezTo>
                  <a:lnTo>
                    <a:pt x="3704" y="12333"/>
                  </a:lnTo>
                  <a:cubicBezTo>
                    <a:pt x="4479" y="11339"/>
                    <a:pt x="5472" y="10826"/>
                    <a:pt x="6693" y="10786"/>
                  </a:cubicBezTo>
                  <a:cubicBezTo>
                    <a:pt x="6082" y="9840"/>
                    <a:pt x="5780" y="8801"/>
                    <a:pt x="5780" y="7678"/>
                  </a:cubicBezTo>
                  <a:cubicBezTo>
                    <a:pt x="5780" y="7444"/>
                    <a:pt x="5795" y="7182"/>
                    <a:pt x="5833" y="6883"/>
                  </a:cubicBezTo>
                  <a:cubicBezTo>
                    <a:pt x="5336" y="7069"/>
                    <a:pt x="4843" y="7167"/>
                    <a:pt x="4338" y="7167"/>
                  </a:cubicBezTo>
                  <a:cubicBezTo>
                    <a:pt x="3894" y="7167"/>
                    <a:pt x="3441" y="7071"/>
                    <a:pt x="2989" y="6897"/>
                  </a:cubicBezTo>
                  <a:cubicBezTo>
                    <a:pt x="2538" y="6724"/>
                    <a:pt x="2174" y="6556"/>
                    <a:pt x="1891" y="6386"/>
                  </a:cubicBezTo>
                  <a:cubicBezTo>
                    <a:pt x="1609" y="6216"/>
                    <a:pt x="1448" y="6131"/>
                    <a:pt x="1402" y="6131"/>
                  </a:cubicBezTo>
                  <a:close/>
                  <a:moveTo>
                    <a:pt x="20197" y="6131"/>
                  </a:moveTo>
                  <a:cubicBezTo>
                    <a:pt x="20153" y="6131"/>
                    <a:pt x="19990" y="6216"/>
                    <a:pt x="19708" y="6386"/>
                  </a:cubicBezTo>
                  <a:cubicBezTo>
                    <a:pt x="19426" y="6556"/>
                    <a:pt x="19062" y="6724"/>
                    <a:pt x="18610" y="6897"/>
                  </a:cubicBezTo>
                  <a:cubicBezTo>
                    <a:pt x="18159" y="7071"/>
                    <a:pt x="17706" y="7167"/>
                    <a:pt x="17261" y="7167"/>
                  </a:cubicBezTo>
                  <a:cubicBezTo>
                    <a:pt x="16757" y="7167"/>
                    <a:pt x="16251" y="7069"/>
                    <a:pt x="15753" y="6883"/>
                  </a:cubicBezTo>
                  <a:cubicBezTo>
                    <a:pt x="15791" y="7182"/>
                    <a:pt x="15819" y="7444"/>
                    <a:pt x="15819" y="7678"/>
                  </a:cubicBezTo>
                  <a:cubicBezTo>
                    <a:pt x="15819" y="8801"/>
                    <a:pt x="15516" y="9840"/>
                    <a:pt x="14907" y="10786"/>
                  </a:cubicBezTo>
                  <a:cubicBezTo>
                    <a:pt x="16126" y="10826"/>
                    <a:pt x="17120" y="11338"/>
                    <a:pt x="17896" y="12333"/>
                  </a:cubicBezTo>
                  <a:lnTo>
                    <a:pt x="19404" y="12333"/>
                  </a:lnTo>
                  <a:cubicBezTo>
                    <a:pt x="20021" y="12333"/>
                    <a:pt x="20543" y="12177"/>
                    <a:pt x="20964" y="11850"/>
                  </a:cubicBezTo>
                  <a:cubicBezTo>
                    <a:pt x="21386" y="11523"/>
                    <a:pt x="21599" y="11033"/>
                    <a:pt x="21599" y="10403"/>
                  </a:cubicBezTo>
                  <a:cubicBezTo>
                    <a:pt x="21600" y="7551"/>
                    <a:pt x="21131" y="6131"/>
                    <a:pt x="20197" y="6131"/>
                  </a:cubicBezTo>
                  <a:close/>
                  <a:moveTo>
                    <a:pt x="6852" y="11524"/>
                  </a:moveTo>
                  <a:cubicBezTo>
                    <a:pt x="6392" y="11524"/>
                    <a:pt x="5975" y="11604"/>
                    <a:pt x="5595" y="11765"/>
                  </a:cubicBezTo>
                  <a:cubicBezTo>
                    <a:pt x="5215" y="11927"/>
                    <a:pt x="4893" y="12147"/>
                    <a:pt x="4629" y="12418"/>
                  </a:cubicBezTo>
                  <a:cubicBezTo>
                    <a:pt x="4365" y="12688"/>
                    <a:pt x="4132" y="13014"/>
                    <a:pt x="3928" y="13397"/>
                  </a:cubicBezTo>
                  <a:cubicBezTo>
                    <a:pt x="3725" y="13781"/>
                    <a:pt x="3559" y="14171"/>
                    <a:pt x="3439" y="14575"/>
                  </a:cubicBezTo>
                  <a:cubicBezTo>
                    <a:pt x="3319" y="14979"/>
                    <a:pt x="3227" y="15422"/>
                    <a:pt x="3148" y="15895"/>
                  </a:cubicBezTo>
                  <a:cubicBezTo>
                    <a:pt x="3069" y="16367"/>
                    <a:pt x="3016" y="16807"/>
                    <a:pt x="2989" y="17215"/>
                  </a:cubicBezTo>
                  <a:cubicBezTo>
                    <a:pt x="2963" y="17623"/>
                    <a:pt x="2950" y="18035"/>
                    <a:pt x="2950" y="18464"/>
                  </a:cubicBezTo>
                  <a:cubicBezTo>
                    <a:pt x="2950" y="19432"/>
                    <a:pt x="3220" y="20201"/>
                    <a:pt x="3770" y="20763"/>
                  </a:cubicBezTo>
                  <a:cubicBezTo>
                    <a:pt x="4320" y="21324"/>
                    <a:pt x="5054" y="21600"/>
                    <a:pt x="5965" y="21600"/>
                  </a:cubicBezTo>
                  <a:lnTo>
                    <a:pt x="15832" y="21600"/>
                  </a:lnTo>
                  <a:cubicBezTo>
                    <a:pt x="16743" y="21600"/>
                    <a:pt x="17478" y="21324"/>
                    <a:pt x="18028" y="20763"/>
                  </a:cubicBezTo>
                  <a:cubicBezTo>
                    <a:pt x="18578" y="20201"/>
                    <a:pt x="18848" y="19432"/>
                    <a:pt x="18848" y="18464"/>
                  </a:cubicBezTo>
                  <a:cubicBezTo>
                    <a:pt x="18848" y="18035"/>
                    <a:pt x="18834" y="17623"/>
                    <a:pt x="18808" y="17215"/>
                  </a:cubicBezTo>
                  <a:cubicBezTo>
                    <a:pt x="18782" y="16807"/>
                    <a:pt x="18728" y="16367"/>
                    <a:pt x="18650" y="15895"/>
                  </a:cubicBezTo>
                  <a:cubicBezTo>
                    <a:pt x="18571" y="15422"/>
                    <a:pt x="18466" y="14979"/>
                    <a:pt x="18346" y="14575"/>
                  </a:cubicBezTo>
                  <a:cubicBezTo>
                    <a:pt x="18225" y="14171"/>
                    <a:pt x="18073" y="13781"/>
                    <a:pt x="17869" y="13397"/>
                  </a:cubicBezTo>
                  <a:cubicBezTo>
                    <a:pt x="17666" y="13014"/>
                    <a:pt x="17432" y="12689"/>
                    <a:pt x="17168" y="12418"/>
                  </a:cubicBezTo>
                  <a:cubicBezTo>
                    <a:pt x="16905" y="12147"/>
                    <a:pt x="16583" y="11927"/>
                    <a:pt x="16203" y="11765"/>
                  </a:cubicBezTo>
                  <a:cubicBezTo>
                    <a:pt x="15823" y="11604"/>
                    <a:pt x="15392" y="11524"/>
                    <a:pt x="14933" y="11524"/>
                  </a:cubicBezTo>
                  <a:cubicBezTo>
                    <a:pt x="14858" y="11524"/>
                    <a:pt x="14706" y="11606"/>
                    <a:pt x="14457" y="11779"/>
                  </a:cubicBezTo>
                  <a:cubicBezTo>
                    <a:pt x="14208" y="11953"/>
                    <a:pt x="13926" y="12148"/>
                    <a:pt x="13624" y="12361"/>
                  </a:cubicBezTo>
                  <a:cubicBezTo>
                    <a:pt x="13322" y="12575"/>
                    <a:pt x="12925" y="12770"/>
                    <a:pt x="12420" y="12943"/>
                  </a:cubicBezTo>
                  <a:cubicBezTo>
                    <a:pt x="11915" y="13117"/>
                    <a:pt x="11411" y="13213"/>
                    <a:pt x="10899" y="13213"/>
                  </a:cubicBezTo>
                  <a:cubicBezTo>
                    <a:pt x="10387" y="13213"/>
                    <a:pt x="9869" y="13117"/>
                    <a:pt x="9365" y="12943"/>
                  </a:cubicBezTo>
                  <a:cubicBezTo>
                    <a:pt x="8860" y="12770"/>
                    <a:pt x="8462" y="12575"/>
                    <a:pt x="8161" y="12361"/>
                  </a:cubicBezTo>
                  <a:cubicBezTo>
                    <a:pt x="7860" y="12148"/>
                    <a:pt x="7589" y="11953"/>
                    <a:pt x="7341" y="11779"/>
                  </a:cubicBezTo>
                  <a:cubicBezTo>
                    <a:pt x="7092" y="11606"/>
                    <a:pt x="6927" y="11524"/>
                    <a:pt x="6852" y="115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0" name="千图PPT彼岸天：ID 8661124库_组合 25"/>
          <p:cNvGrpSpPr/>
          <p:nvPr>
            <p:custDataLst>
              <p:tags r:id="rId11"/>
            </p:custDataLst>
          </p:nvPr>
        </p:nvGrpSpPr>
        <p:grpSpPr>
          <a:xfrm>
            <a:off x="6597920" y="3329548"/>
            <a:ext cx="726003" cy="726003"/>
            <a:chOff x="6597920" y="3329548"/>
            <a:chExt cx="726003" cy="726003"/>
          </a:xfrm>
        </p:grpSpPr>
        <p:sp>
          <p:nvSpPr>
            <p:cNvPr id="24" name="Rectangle: Rounded Corners 26"/>
            <p:cNvSpPr/>
            <p:nvPr/>
          </p:nvSpPr>
          <p:spPr>
            <a:xfrm>
              <a:off x="6597920" y="332954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7"/>
            <p:cNvSpPr/>
            <p:nvPr/>
          </p:nvSpPr>
          <p:spPr>
            <a:xfrm>
              <a:off x="6782069" y="3518630"/>
              <a:ext cx="357704" cy="357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89" y="16769"/>
                  </a:moveTo>
                  <a:lnTo>
                    <a:pt x="16743" y="18701"/>
                  </a:lnTo>
                  <a:cubicBezTo>
                    <a:pt x="16496" y="18931"/>
                    <a:pt x="16196" y="19045"/>
                    <a:pt x="15843" y="19045"/>
                  </a:cubicBezTo>
                  <a:cubicBezTo>
                    <a:pt x="15481" y="19045"/>
                    <a:pt x="15181" y="18926"/>
                    <a:pt x="14943" y="18688"/>
                  </a:cubicBezTo>
                  <a:lnTo>
                    <a:pt x="12217" y="15948"/>
                  </a:lnTo>
                  <a:cubicBezTo>
                    <a:pt x="11970" y="15702"/>
                    <a:pt x="11847" y="15401"/>
                    <a:pt x="11847" y="15049"/>
                  </a:cubicBezTo>
                  <a:cubicBezTo>
                    <a:pt x="11847" y="14678"/>
                    <a:pt x="11992" y="14356"/>
                    <a:pt x="12283" y="14082"/>
                  </a:cubicBezTo>
                  <a:cubicBezTo>
                    <a:pt x="12310" y="14109"/>
                    <a:pt x="12392" y="14193"/>
                    <a:pt x="12528" y="14334"/>
                  </a:cubicBezTo>
                  <a:cubicBezTo>
                    <a:pt x="12664" y="14475"/>
                    <a:pt x="12760" y="14570"/>
                    <a:pt x="12813" y="14618"/>
                  </a:cubicBezTo>
                  <a:cubicBezTo>
                    <a:pt x="12866" y="14667"/>
                    <a:pt x="12949" y="14733"/>
                    <a:pt x="13064" y="14817"/>
                  </a:cubicBezTo>
                  <a:cubicBezTo>
                    <a:pt x="13178" y="14901"/>
                    <a:pt x="13291" y="14958"/>
                    <a:pt x="13401" y="14989"/>
                  </a:cubicBezTo>
                  <a:cubicBezTo>
                    <a:pt x="13512" y="15020"/>
                    <a:pt x="13633" y="15035"/>
                    <a:pt x="13765" y="15035"/>
                  </a:cubicBezTo>
                  <a:cubicBezTo>
                    <a:pt x="14118" y="15035"/>
                    <a:pt x="14418" y="14911"/>
                    <a:pt x="14666" y="14665"/>
                  </a:cubicBezTo>
                  <a:cubicBezTo>
                    <a:pt x="14912" y="14418"/>
                    <a:pt x="15036" y="14118"/>
                    <a:pt x="15036" y="13765"/>
                  </a:cubicBezTo>
                  <a:cubicBezTo>
                    <a:pt x="15036" y="13633"/>
                    <a:pt x="15020" y="13512"/>
                    <a:pt x="14990" y="13401"/>
                  </a:cubicBezTo>
                  <a:cubicBezTo>
                    <a:pt x="14958" y="13291"/>
                    <a:pt x="14901" y="13178"/>
                    <a:pt x="14817" y="13063"/>
                  </a:cubicBezTo>
                  <a:cubicBezTo>
                    <a:pt x="14733" y="12949"/>
                    <a:pt x="14667" y="12865"/>
                    <a:pt x="14619" y="12812"/>
                  </a:cubicBezTo>
                  <a:cubicBezTo>
                    <a:pt x="14571" y="12760"/>
                    <a:pt x="14475" y="12664"/>
                    <a:pt x="14334" y="12527"/>
                  </a:cubicBezTo>
                  <a:cubicBezTo>
                    <a:pt x="14193" y="12391"/>
                    <a:pt x="14109" y="12309"/>
                    <a:pt x="14083" y="12283"/>
                  </a:cubicBezTo>
                  <a:cubicBezTo>
                    <a:pt x="14348" y="12000"/>
                    <a:pt x="14665" y="11859"/>
                    <a:pt x="15035" y="11859"/>
                  </a:cubicBezTo>
                  <a:cubicBezTo>
                    <a:pt x="15388" y="11859"/>
                    <a:pt x="15689" y="11982"/>
                    <a:pt x="15936" y="12230"/>
                  </a:cubicBezTo>
                  <a:lnTo>
                    <a:pt x="18688" y="14982"/>
                  </a:lnTo>
                  <a:cubicBezTo>
                    <a:pt x="18936" y="15230"/>
                    <a:pt x="19059" y="15530"/>
                    <a:pt x="19059" y="15883"/>
                  </a:cubicBezTo>
                  <a:cubicBezTo>
                    <a:pt x="19059" y="16227"/>
                    <a:pt x="18936" y="16523"/>
                    <a:pt x="18689" y="16769"/>
                  </a:cubicBezTo>
                  <a:cubicBezTo>
                    <a:pt x="18689" y="16769"/>
                    <a:pt x="18689" y="16769"/>
                    <a:pt x="18689" y="16769"/>
                  </a:cubicBezTo>
                  <a:close/>
                  <a:moveTo>
                    <a:pt x="9318" y="7518"/>
                  </a:moveTo>
                  <a:cubicBezTo>
                    <a:pt x="9292" y="7492"/>
                    <a:pt x="9210" y="7408"/>
                    <a:pt x="9073" y="7267"/>
                  </a:cubicBezTo>
                  <a:cubicBezTo>
                    <a:pt x="8936" y="7125"/>
                    <a:pt x="8841" y="7030"/>
                    <a:pt x="8789" y="6982"/>
                  </a:cubicBezTo>
                  <a:cubicBezTo>
                    <a:pt x="8736" y="6933"/>
                    <a:pt x="8652" y="6868"/>
                    <a:pt x="8537" y="6784"/>
                  </a:cubicBezTo>
                  <a:cubicBezTo>
                    <a:pt x="8422" y="6699"/>
                    <a:pt x="8310" y="6642"/>
                    <a:pt x="8199" y="6611"/>
                  </a:cubicBezTo>
                  <a:cubicBezTo>
                    <a:pt x="8089" y="6581"/>
                    <a:pt x="7968" y="6565"/>
                    <a:pt x="7835" y="6565"/>
                  </a:cubicBezTo>
                  <a:cubicBezTo>
                    <a:pt x="7482" y="6565"/>
                    <a:pt x="7183" y="6688"/>
                    <a:pt x="6936" y="6936"/>
                  </a:cubicBezTo>
                  <a:cubicBezTo>
                    <a:pt x="6688" y="7183"/>
                    <a:pt x="6565" y="7482"/>
                    <a:pt x="6565" y="7835"/>
                  </a:cubicBezTo>
                  <a:cubicBezTo>
                    <a:pt x="6565" y="7968"/>
                    <a:pt x="6581" y="8089"/>
                    <a:pt x="6611" y="8199"/>
                  </a:cubicBezTo>
                  <a:cubicBezTo>
                    <a:pt x="6642" y="8310"/>
                    <a:pt x="6699" y="8422"/>
                    <a:pt x="6784" y="8537"/>
                  </a:cubicBezTo>
                  <a:cubicBezTo>
                    <a:pt x="6867" y="8652"/>
                    <a:pt x="6933" y="8736"/>
                    <a:pt x="6982" y="8788"/>
                  </a:cubicBezTo>
                  <a:cubicBezTo>
                    <a:pt x="7030" y="8841"/>
                    <a:pt x="7125" y="8936"/>
                    <a:pt x="7266" y="9073"/>
                  </a:cubicBezTo>
                  <a:cubicBezTo>
                    <a:pt x="7407" y="9210"/>
                    <a:pt x="7491" y="9292"/>
                    <a:pt x="7518" y="9318"/>
                  </a:cubicBezTo>
                  <a:cubicBezTo>
                    <a:pt x="7253" y="9592"/>
                    <a:pt x="6935" y="9728"/>
                    <a:pt x="6565" y="9728"/>
                  </a:cubicBezTo>
                  <a:cubicBezTo>
                    <a:pt x="6203" y="9728"/>
                    <a:pt x="5903" y="9609"/>
                    <a:pt x="5665" y="9371"/>
                  </a:cubicBezTo>
                  <a:lnTo>
                    <a:pt x="2912" y="6618"/>
                  </a:lnTo>
                  <a:cubicBezTo>
                    <a:pt x="2665" y="6371"/>
                    <a:pt x="2541" y="6070"/>
                    <a:pt x="2541" y="5717"/>
                  </a:cubicBezTo>
                  <a:cubicBezTo>
                    <a:pt x="2541" y="5374"/>
                    <a:pt x="2664" y="5078"/>
                    <a:pt x="2912" y="4831"/>
                  </a:cubicBezTo>
                  <a:lnTo>
                    <a:pt x="4858" y="2898"/>
                  </a:lnTo>
                  <a:cubicBezTo>
                    <a:pt x="5113" y="2660"/>
                    <a:pt x="5414" y="2541"/>
                    <a:pt x="5758" y="2541"/>
                  </a:cubicBezTo>
                  <a:cubicBezTo>
                    <a:pt x="6110" y="2541"/>
                    <a:pt x="6411" y="2665"/>
                    <a:pt x="6657" y="2912"/>
                  </a:cubicBezTo>
                  <a:lnTo>
                    <a:pt x="9384" y="5652"/>
                  </a:lnTo>
                  <a:cubicBezTo>
                    <a:pt x="9631" y="5898"/>
                    <a:pt x="9754" y="6199"/>
                    <a:pt x="9754" y="6551"/>
                  </a:cubicBezTo>
                  <a:cubicBezTo>
                    <a:pt x="9754" y="6922"/>
                    <a:pt x="9609" y="7244"/>
                    <a:pt x="9318" y="7518"/>
                  </a:cubicBezTo>
                  <a:cubicBezTo>
                    <a:pt x="9318" y="7518"/>
                    <a:pt x="9318" y="7518"/>
                    <a:pt x="9318" y="7518"/>
                  </a:cubicBezTo>
                  <a:close/>
                  <a:moveTo>
                    <a:pt x="20488" y="13182"/>
                  </a:moveTo>
                  <a:lnTo>
                    <a:pt x="17735" y="10429"/>
                  </a:lnTo>
                  <a:cubicBezTo>
                    <a:pt x="16994" y="9688"/>
                    <a:pt x="16094" y="9318"/>
                    <a:pt x="15035" y="9318"/>
                  </a:cubicBezTo>
                  <a:cubicBezTo>
                    <a:pt x="13959" y="9318"/>
                    <a:pt x="13041" y="9706"/>
                    <a:pt x="12283" y="10482"/>
                  </a:cubicBezTo>
                  <a:lnTo>
                    <a:pt x="11118" y="9318"/>
                  </a:lnTo>
                  <a:cubicBezTo>
                    <a:pt x="11894" y="8559"/>
                    <a:pt x="12283" y="7637"/>
                    <a:pt x="12283" y="6551"/>
                  </a:cubicBezTo>
                  <a:cubicBezTo>
                    <a:pt x="12283" y="5492"/>
                    <a:pt x="11916" y="4597"/>
                    <a:pt x="11184" y="3865"/>
                  </a:cubicBezTo>
                  <a:lnTo>
                    <a:pt x="8457" y="1125"/>
                  </a:lnTo>
                  <a:cubicBezTo>
                    <a:pt x="7725" y="375"/>
                    <a:pt x="6825" y="0"/>
                    <a:pt x="5757" y="0"/>
                  </a:cubicBezTo>
                  <a:cubicBezTo>
                    <a:pt x="4698" y="0"/>
                    <a:pt x="3803" y="366"/>
                    <a:pt x="3071" y="1099"/>
                  </a:cubicBezTo>
                  <a:lnTo>
                    <a:pt x="1125" y="3031"/>
                  </a:lnTo>
                  <a:cubicBezTo>
                    <a:pt x="375" y="3764"/>
                    <a:pt x="0" y="4659"/>
                    <a:pt x="0" y="5717"/>
                  </a:cubicBezTo>
                  <a:cubicBezTo>
                    <a:pt x="0" y="6776"/>
                    <a:pt x="370" y="7677"/>
                    <a:pt x="1112" y="8418"/>
                  </a:cubicBezTo>
                  <a:lnTo>
                    <a:pt x="3865" y="11171"/>
                  </a:lnTo>
                  <a:cubicBezTo>
                    <a:pt x="4606" y="11912"/>
                    <a:pt x="5506" y="12283"/>
                    <a:pt x="6565" y="12283"/>
                  </a:cubicBezTo>
                  <a:cubicBezTo>
                    <a:pt x="7641" y="12283"/>
                    <a:pt x="8559" y="11894"/>
                    <a:pt x="9318" y="11118"/>
                  </a:cubicBezTo>
                  <a:lnTo>
                    <a:pt x="10482" y="12283"/>
                  </a:lnTo>
                  <a:cubicBezTo>
                    <a:pt x="9706" y="13041"/>
                    <a:pt x="9318" y="13963"/>
                    <a:pt x="9318" y="15049"/>
                  </a:cubicBezTo>
                  <a:cubicBezTo>
                    <a:pt x="9318" y="16108"/>
                    <a:pt x="9684" y="17003"/>
                    <a:pt x="10416" y="17735"/>
                  </a:cubicBezTo>
                  <a:lnTo>
                    <a:pt x="13143" y="20475"/>
                  </a:lnTo>
                  <a:cubicBezTo>
                    <a:pt x="13876" y="21225"/>
                    <a:pt x="14775" y="21600"/>
                    <a:pt x="15843" y="21600"/>
                  </a:cubicBezTo>
                  <a:cubicBezTo>
                    <a:pt x="16902" y="21600"/>
                    <a:pt x="17797" y="21234"/>
                    <a:pt x="18529" y="20501"/>
                  </a:cubicBezTo>
                  <a:lnTo>
                    <a:pt x="20475" y="18569"/>
                  </a:lnTo>
                  <a:cubicBezTo>
                    <a:pt x="21225" y="17836"/>
                    <a:pt x="21600" y="16941"/>
                    <a:pt x="21600" y="15883"/>
                  </a:cubicBezTo>
                  <a:cubicBezTo>
                    <a:pt x="21600" y="14824"/>
                    <a:pt x="21230" y="13924"/>
                    <a:pt x="20488" y="13182"/>
                  </a:cubicBezTo>
                  <a:cubicBezTo>
                    <a:pt x="20488" y="13182"/>
                    <a:pt x="20488" y="13182"/>
                    <a:pt x="20488" y="131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千图PPT彼岸天：ID 8661124库_组合 28"/>
          <p:cNvGrpSpPr/>
          <p:nvPr>
            <p:custDataLst>
              <p:tags r:id="rId12"/>
            </p:custDataLst>
          </p:nvPr>
        </p:nvGrpSpPr>
        <p:grpSpPr>
          <a:xfrm>
            <a:off x="6597920" y="4695980"/>
            <a:ext cx="726003" cy="726003"/>
            <a:chOff x="6597920" y="4695980"/>
            <a:chExt cx="726003" cy="726003"/>
          </a:xfrm>
        </p:grpSpPr>
        <p:sp>
          <p:nvSpPr>
            <p:cNvPr id="22" name="Rectangle: Rounded Corners 29"/>
            <p:cNvSpPr/>
            <p:nvPr/>
          </p:nvSpPr>
          <p:spPr>
            <a:xfrm>
              <a:off x="6597920" y="469598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0"/>
            <p:cNvSpPr/>
            <p:nvPr/>
          </p:nvSpPr>
          <p:spPr>
            <a:xfrm>
              <a:off x="6798897" y="4927100"/>
              <a:ext cx="324049" cy="26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4718798" y="3363905"/>
            <a:ext cx="375457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工作完成情况</a:t>
            </a:r>
            <a:endParaRPr lang="zh-CN" altLang="en-US" sz="4400" b="1" kern="0" dirty="0">
              <a:solidFill>
                <a:srgbClr val="CE0000"/>
              </a:solidFill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3918361" y="418893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 Placeholder 3"/>
          <p:cNvSpPr txBox="1"/>
          <p:nvPr/>
        </p:nvSpPr>
        <p:spPr>
          <a:xfrm>
            <a:off x="5508523" y="1992567"/>
            <a:ext cx="1641051" cy="1569930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88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</a:t>
            </a:r>
            <a:r>
              <a:rPr lang="en-US" altLang="zh-CN" sz="88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2</a:t>
            </a:r>
            <a:endParaRPr lang="en-US" sz="88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035609" y="1848498"/>
            <a:ext cx="4448120" cy="3232347"/>
            <a:chOff x="4035609" y="1848498"/>
            <a:chExt cx="4448120" cy="3232347"/>
          </a:xfrm>
        </p:grpSpPr>
        <p:sp>
          <p:nvSpPr>
            <p:cNvPr id="4" name="Oval 1"/>
            <p:cNvSpPr/>
            <p:nvPr/>
          </p:nvSpPr>
          <p:spPr>
            <a:xfrm>
              <a:off x="5276243" y="2503631"/>
              <a:ext cx="1984605" cy="1984605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</a:rPr>
                <a:t>请替换文字内容复制你的内容到此（建议使用</a:t>
              </a:r>
              <a:br>
                <a:rPr lang="zh-CN" altLang="en-US" sz="1000" dirty="0">
                  <a:solidFill>
                    <a:schemeClr val="bg1"/>
                  </a:solidFill>
                </a:rPr>
              </a:br>
              <a:r>
                <a:rPr lang="zh-CN" altLang="en-US" sz="1000" dirty="0">
                  <a:solidFill>
                    <a:schemeClr val="bg1"/>
                  </a:solidFill>
                </a:rPr>
                <a:t>主题字体）。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7585186" y="1848498"/>
              <a:ext cx="898543" cy="89854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3"/>
            <p:cNvSpPr/>
            <p:nvPr/>
          </p:nvSpPr>
          <p:spPr>
            <a:xfrm>
              <a:off x="7585186" y="3046662"/>
              <a:ext cx="898543" cy="89854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4"/>
            <p:cNvSpPr/>
            <p:nvPr/>
          </p:nvSpPr>
          <p:spPr>
            <a:xfrm>
              <a:off x="7585186" y="4182302"/>
              <a:ext cx="898543" cy="89854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5"/>
            <p:cNvSpPr/>
            <p:nvPr/>
          </p:nvSpPr>
          <p:spPr>
            <a:xfrm>
              <a:off x="4035609" y="1848498"/>
              <a:ext cx="898543" cy="8985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6"/>
            <p:cNvSpPr/>
            <p:nvPr/>
          </p:nvSpPr>
          <p:spPr>
            <a:xfrm>
              <a:off x="4035609" y="3046662"/>
              <a:ext cx="898543" cy="8985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7"/>
            <p:cNvSpPr/>
            <p:nvPr/>
          </p:nvSpPr>
          <p:spPr>
            <a:xfrm>
              <a:off x="4035609" y="4182302"/>
              <a:ext cx="898543" cy="8985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11" name="Straight Connector 8"/>
            <p:cNvCxnSpPr>
              <a:stCxn id="8" idx="6"/>
              <a:endCxn id="4" idx="2"/>
            </p:cNvCxnSpPr>
            <p:nvPr/>
          </p:nvCxnSpPr>
          <p:spPr>
            <a:xfrm>
              <a:off x="4934151" y="2297768"/>
              <a:ext cx="342092" cy="119816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9"/>
            <p:cNvCxnSpPr>
              <a:stCxn id="10" idx="6"/>
              <a:endCxn id="4" idx="2"/>
            </p:cNvCxnSpPr>
            <p:nvPr/>
          </p:nvCxnSpPr>
          <p:spPr>
            <a:xfrm flipV="1">
              <a:off x="4934151" y="3495933"/>
              <a:ext cx="342092" cy="113564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"/>
            <p:cNvCxnSpPr>
              <a:stCxn id="9" idx="6"/>
              <a:endCxn id="4" idx="2"/>
            </p:cNvCxnSpPr>
            <p:nvPr/>
          </p:nvCxnSpPr>
          <p:spPr>
            <a:xfrm>
              <a:off x="4934151" y="3495933"/>
              <a:ext cx="342092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1"/>
            <p:cNvCxnSpPr>
              <a:stCxn id="5" idx="2"/>
              <a:endCxn id="4" idx="6"/>
            </p:cNvCxnSpPr>
            <p:nvPr/>
          </p:nvCxnSpPr>
          <p:spPr>
            <a:xfrm flipH="1">
              <a:off x="7260849" y="2297768"/>
              <a:ext cx="324337" cy="119816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2"/>
            <p:cNvCxnSpPr>
              <a:stCxn id="7" idx="2"/>
              <a:endCxn id="4" idx="6"/>
            </p:cNvCxnSpPr>
            <p:nvPr/>
          </p:nvCxnSpPr>
          <p:spPr>
            <a:xfrm flipH="1" flipV="1">
              <a:off x="7260849" y="3495933"/>
              <a:ext cx="324337" cy="113564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3"/>
            <p:cNvCxnSpPr>
              <a:stCxn id="6" idx="2"/>
              <a:endCxn id="4" idx="6"/>
            </p:cNvCxnSpPr>
            <p:nvPr/>
          </p:nvCxnSpPr>
          <p:spPr>
            <a:xfrm flipH="1">
              <a:off x="7260848" y="3495933"/>
              <a:ext cx="324336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38"/>
            <p:cNvSpPr/>
            <p:nvPr/>
          </p:nvSpPr>
          <p:spPr bwMode="auto">
            <a:xfrm>
              <a:off x="7789390" y="4386507"/>
              <a:ext cx="490133" cy="490133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39"/>
            <p:cNvSpPr/>
            <p:nvPr/>
          </p:nvSpPr>
          <p:spPr bwMode="auto">
            <a:xfrm>
              <a:off x="7789390" y="2052702"/>
              <a:ext cx="490133" cy="49013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40"/>
            <p:cNvSpPr/>
            <p:nvPr/>
          </p:nvSpPr>
          <p:spPr bwMode="auto">
            <a:xfrm>
              <a:off x="4239811" y="4386507"/>
              <a:ext cx="490133" cy="49013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41"/>
            <p:cNvSpPr/>
            <p:nvPr/>
          </p:nvSpPr>
          <p:spPr bwMode="auto">
            <a:xfrm>
              <a:off x="4239812" y="2052702"/>
              <a:ext cx="490133" cy="49013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42"/>
            <p:cNvSpPr/>
            <p:nvPr/>
          </p:nvSpPr>
          <p:spPr bwMode="auto">
            <a:xfrm>
              <a:off x="4239812" y="3250864"/>
              <a:ext cx="490133" cy="49013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43"/>
            <p:cNvSpPr/>
            <p:nvPr/>
          </p:nvSpPr>
          <p:spPr bwMode="auto">
            <a:xfrm>
              <a:off x="7797572" y="3239774"/>
              <a:ext cx="490133" cy="49013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TextBox 44"/>
            <p:cNvSpPr txBox="1"/>
            <p:nvPr/>
          </p:nvSpPr>
          <p:spPr>
            <a:xfrm>
              <a:off x="5551782" y="3198459"/>
              <a:ext cx="1415772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千图PPT彼岸天：ID 8661124库_组合 29"/>
          <p:cNvGrpSpPr/>
          <p:nvPr>
            <p:custDataLst>
              <p:tags r:id="rId2"/>
            </p:custDataLst>
          </p:nvPr>
        </p:nvGrpSpPr>
        <p:grpSpPr>
          <a:xfrm>
            <a:off x="1099715" y="1794274"/>
            <a:ext cx="2935893" cy="1006991"/>
            <a:chOff x="8328246" y="2276873"/>
            <a:chExt cx="2198694" cy="1006991"/>
          </a:xfrm>
        </p:grpSpPr>
        <p:sp>
          <p:nvSpPr>
            <p:cNvPr id="40" name="TextBox 30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41" name="TextBox 31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5" name="千图PPT彼岸天：ID 8661124库_组合 47"/>
          <p:cNvGrpSpPr/>
          <p:nvPr>
            <p:custDataLst>
              <p:tags r:id="rId3"/>
            </p:custDataLst>
          </p:nvPr>
        </p:nvGrpSpPr>
        <p:grpSpPr>
          <a:xfrm>
            <a:off x="1099715" y="2961175"/>
            <a:ext cx="2935893" cy="1006991"/>
            <a:chOff x="8328246" y="2276873"/>
            <a:chExt cx="2198694" cy="1006991"/>
          </a:xfrm>
        </p:grpSpPr>
        <p:sp>
          <p:nvSpPr>
            <p:cNvPr id="38" name="TextBox 48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9" name="TextBox 49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6" name="千图PPT彼岸天：ID 8661124库_组合 50"/>
          <p:cNvGrpSpPr/>
          <p:nvPr>
            <p:custDataLst>
              <p:tags r:id="rId4"/>
            </p:custDataLst>
          </p:nvPr>
        </p:nvGrpSpPr>
        <p:grpSpPr>
          <a:xfrm>
            <a:off x="1099715" y="4128078"/>
            <a:ext cx="2935893" cy="1006991"/>
            <a:chOff x="8328246" y="2276873"/>
            <a:chExt cx="2198694" cy="1006991"/>
          </a:xfrm>
        </p:grpSpPr>
        <p:sp>
          <p:nvSpPr>
            <p:cNvPr id="36" name="TextBox 51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7" name="TextBox 52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7" name="千图PPT彼岸天：ID 8661124库_组合 53"/>
          <p:cNvGrpSpPr/>
          <p:nvPr>
            <p:custDataLst>
              <p:tags r:id="rId5"/>
            </p:custDataLst>
          </p:nvPr>
        </p:nvGrpSpPr>
        <p:grpSpPr>
          <a:xfrm>
            <a:off x="8483728" y="1794274"/>
            <a:ext cx="2823587" cy="1006991"/>
            <a:chOff x="1197898" y="2503545"/>
            <a:chExt cx="2198693" cy="1006991"/>
          </a:xfrm>
        </p:grpSpPr>
        <p:sp>
          <p:nvSpPr>
            <p:cNvPr id="34" name="TextBox 5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5" name="TextBox 5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8" name="千图PPT彼岸天：ID 8661124库_组合 56"/>
          <p:cNvGrpSpPr/>
          <p:nvPr>
            <p:custDataLst>
              <p:tags r:id="rId6"/>
            </p:custDataLst>
          </p:nvPr>
        </p:nvGrpSpPr>
        <p:grpSpPr>
          <a:xfrm>
            <a:off x="8483728" y="2961175"/>
            <a:ext cx="2823587" cy="1006991"/>
            <a:chOff x="1197898" y="2503545"/>
            <a:chExt cx="2198693" cy="1006991"/>
          </a:xfrm>
        </p:grpSpPr>
        <p:sp>
          <p:nvSpPr>
            <p:cNvPr id="32" name="TextBox 57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33" name="TextBox 58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9" name="千图PPT彼岸天：ID 8661124库_组合 59"/>
          <p:cNvGrpSpPr/>
          <p:nvPr>
            <p:custDataLst>
              <p:tags r:id="rId7"/>
            </p:custDataLst>
          </p:nvPr>
        </p:nvGrpSpPr>
        <p:grpSpPr>
          <a:xfrm>
            <a:off x="8483728" y="4128078"/>
            <a:ext cx="2823587" cy="1006991"/>
            <a:chOff x="1197898" y="2503545"/>
            <a:chExt cx="2198693" cy="1006991"/>
          </a:xfrm>
        </p:grpSpPr>
        <p:sp>
          <p:nvSpPr>
            <p:cNvPr id="30" name="TextBox 60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31" name="TextBox 61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千图PPT彼岸天：ID 8661124库_组合 41"/>
          <p:cNvGrpSpPr/>
          <p:nvPr>
            <p:custDataLst>
              <p:tags r:id="rId1"/>
            </p:custDataLst>
          </p:nvPr>
        </p:nvGrpSpPr>
        <p:grpSpPr>
          <a:xfrm>
            <a:off x="1939405" y="1465241"/>
            <a:ext cx="2535037" cy="896763"/>
            <a:chOff x="1939405" y="1465241"/>
            <a:chExt cx="2535037" cy="896763"/>
          </a:xfrm>
        </p:grpSpPr>
        <p:sp>
          <p:nvSpPr>
            <p:cNvPr id="11" name="TextBox 17"/>
            <p:cNvSpPr txBox="1"/>
            <p:nvPr/>
          </p:nvSpPr>
          <p:spPr>
            <a:xfrm>
              <a:off x="3212557" y="1465241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2" name="Rectangle 18"/>
            <p:cNvSpPr/>
            <p:nvPr/>
          </p:nvSpPr>
          <p:spPr>
            <a:xfrm>
              <a:off x="1939405" y="1826473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13" name="Straight Connector 19"/>
            <p:cNvCxnSpPr/>
            <p:nvPr/>
          </p:nvCxnSpPr>
          <p:spPr>
            <a:xfrm>
              <a:off x="3999382" y="1826473"/>
              <a:ext cx="3048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1123489" y="2942152"/>
            <a:ext cx="2535037" cy="896763"/>
            <a:chOff x="1123489" y="2942152"/>
            <a:chExt cx="2535037" cy="896763"/>
          </a:xfrm>
        </p:grpSpPr>
        <p:sp>
          <p:nvSpPr>
            <p:cNvPr id="14" name="TextBox 21"/>
            <p:cNvSpPr txBox="1"/>
            <p:nvPr/>
          </p:nvSpPr>
          <p:spPr>
            <a:xfrm>
              <a:off x="2396641" y="2942152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5" name="Rectangle 22"/>
            <p:cNvSpPr/>
            <p:nvPr/>
          </p:nvSpPr>
          <p:spPr>
            <a:xfrm>
              <a:off x="1123489" y="3303384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16" name="Straight Connector 23"/>
            <p:cNvCxnSpPr/>
            <p:nvPr/>
          </p:nvCxnSpPr>
          <p:spPr>
            <a:xfrm>
              <a:off x="3183466" y="3303384"/>
              <a:ext cx="304800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千图PPT彼岸天：ID 8661124库_组合 45"/>
          <p:cNvGrpSpPr/>
          <p:nvPr>
            <p:custDataLst>
              <p:tags r:id="rId3"/>
            </p:custDataLst>
          </p:nvPr>
        </p:nvGrpSpPr>
        <p:grpSpPr>
          <a:xfrm>
            <a:off x="1939405" y="4443289"/>
            <a:ext cx="2535037" cy="896763"/>
            <a:chOff x="1939405" y="4443289"/>
            <a:chExt cx="2535037" cy="896763"/>
          </a:xfrm>
        </p:grpSpPr>
        <p:sp>
          <p:nvSpPr>
            <p:cNvPr id="17" name="TextBox 25"/>
            <p:cNvSpPr txBox="1"/>
            <p:nvPr/>
          </p:nvSpPr>
          <p:spPr>
            <a:xfrm>
              <a:off x="3212557" y="4443289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8" name="Rectangle 26"/>
            <p:cNvSpPr/>
            <p:nvPr/>
          </p:nvSpPr>
          <p:spPr>
            <a:xfrm>
              <a:off x="1939405" y="4804521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19" name="Straight Connector 27"/>
            <p:cNvCxnSpPr/>
            <p:nvPr/>
          </p:nvCxnSpPr>
          <p:spPr>
            <a:xfrm>
              <a:off x="3999382" y="4804521"/>
              <a:ext cx="304800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7703057" y="1465239"/>
            <a:ext cx="2535037" cy="896840"/>
            <a:chOff x="7703057" y="1465239"/>
            <a:chExt cx="2535037" cy="896840"/>
          </a:xfrm>
        </p:grpSpPr>
        <p:sp>
          <p:nvSpPr>
            <p:cNvPr id="20" name="TextBox 29"/>
            <p:cNvSpPr txBox="1"/>
            <p:nvPr/>
          </p:nvSpPr>
          <p:spPr>
            <a:xfrm>
              <a:off x="7703057" y="146523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1" name="Rectangle 30"/>
            <p:cNvSpPr/>
            <p:nvPr/>
          </p:nvSpPr>
          <p:spPr>
            <a:xfrm>
              <a:off x="7703057" y="1826548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22" name="Straight Connector 31"/>
            <p:cNvCxnSpPr/>
            <p:nvPr/>
          </p:nvCxnSpPr>
          <p:spPr>
            <a:xfrm>
              <a:off x="7808564" y="1826471"/>
              <a:ext cx="30480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千图PPT彼岸天：ID 8661124库_组合 43"/>
          <p:cNvGrpSpPr/>
          <p:nvPr>
            <p:custDataLst>
              <p:tags r:id="rId5"/>
            </p:custDataLst>
          </p:nvPr>
        </p:nvGrpSpPr>
        <p:grpSpPr>
          <a:xfrm>
            <a:off x="8257856" y="2942152"/>
            <a:ext cx="2535037" cy="896840"/>
            <a:chOff x="8257856" y="2942152"/>
            <a:chExt cx="2535037" cy="896840"/>
          </a:xfrm>
        </p:grpSpPr>
        <p:sp>
          <p:nvSpPr>
            <p:cNvPr id="23" name="TextBox 33"/>
            <p:cNvSpPr txBox="1"/>
            <p:nvPr/>
          </p:nvSpPr>
          <p:spPr>
            <a:xfrm>
              <a:off x="8257856" y="294215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4" name="Rectangle 34"/>
            <p:cNvSpPr/>
            <p:nvPr/>
          </p:nvSpPr>
          <p:spPr>
            <a:xfrm>
              <a:off x="8257856" y="3303461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25" name="Straight Connector 35"/>
            <p:cNvCxnSpPr/>
            <p:nvPr/>
          </p:nvCxnSpPr>
          <p:spPr>
            <a:xfrm>
              <a:off x="8363363" y="3303384"/>
              <a:ext cx="304800" cy="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千图PPT彼岸天：ID 8661124库_组合 44"/>
          <p:cNvGrpSpPr/>
          <p:nvPr>
            <p:custDataLst>
              <p:tags r:id="rId6"/>
            </p:custDataLst>
          </p:nvPr>
        </p:nvGrpSpPr>
        <p:grpSpPr>
          <a:xfrm>
            <a:off x="7703057" y="4443248"/>
            <a:ext cx="2535037" cy="896840"/>
            <a:chOff x="7703057" y="4443248"/>
            <a:chExt cx="2535037" cy="896840"/>
          </a:xfrm>
        </p:grpSpPr>
        <p:sp>
          <p:nvSpPr>
            <p:cNvPr id="26" name="TextBox 37"/>
            <p:cNvSpPr txBox="1"/>
            <p:nvPr/>
          </p:nvSpPr>
          <p:spPr>
            <a:xfrm>
              <a:off x="7703057" y="4443248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27" name="Rectangle 38"/>
            <p:cNvSpPr/>
            <p:nvPr/>
          </p:nvSpPr>
          <p:spPr>
            <a:xfrm>
              <a:off x="7703057" y="4804557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28" name="Straight Connector 39"/>
            <p:cNvCxnSpPr/>
            <p:nvPr/>
          </p:nvCxnSpPr>
          <p:spPr>
            <a:xfrm>
              <a:off x="7808564" y="4804480"/>
              <a:ext cx="3048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4350551" y="1570570"/>
            <a:ext cx="3421704" cy="4570125"/>
            <a:chOff x="4350551" y="1570570"/>
            <a:chExt cx="3421704" cy="4570125"/>
          </a:xfrm>
        </p:grpSpPr>
        <p:grpSp>
          <p:nvGrpSpPr>
            <p:cNvPr id="4" name="Group 1"/>
            <p:cNvGrpSpPr>
              <a:grpSpLocks noChangeAspect="1"/>
            </p:cNvGrpSpPr>
            <p:nvPr/>
          </p:nvGrpSpPr>
          <p:grpSpPr bwMode="auto">
            <a:xfrm>
              <a:off x="4736293" y="1743219"/>
              <a:ext cx="2719418" cy="4397476"/>
              <a:chOff x="36" y="41"/>
              <a:chExt cx="3481" cy="5629"/>
            </a:xfrm>
            <a:solidFill>
              <a:schemeClr val="bg1">
                <a:lumMod val="95000"/>
              </a:schemeClr>
            </a:solidFill>
          </p:grpSpPr>
          <p:sp>
            <p:nvSpPr>
              <p:cNvPr id="35" name="Freeform: Shape 2"/>
              <p:cNvSpPr/>
              <p:nvPr/>
            </p:nvSpPr>
            <p:spPr bwMode="auto">
              <a:xfrm>
                <a:off x="1163" y="4711"/>
                <a:ext cx="1223" cy="738"/>
              </a:xfrm>
              <a:custGeom>
                <a:avLst/>
                <a:gdLst>
                  <a:gd name="T0" fmla="*/ 0 w 281"/>
                  <a:gd name="T1" fmla="*/ 0 h 170"/>
                  <a:gd name="T2" fmla="*/ 0 w 281"/>
                  <a:gd name="T3" fmla="*/ 148 h 170"/>
                  <a:gd name="T4" fmla="*/ 141 w 281"/>
                  <a:gd name="T5" fmla="*/ 170 h 170"/>
                  <a:gd name="T6" fmla="*/ 281 w 281"/>
                  <a:gd name="T7" fmla="*/ 148 h 170"/>
                  <a:gd name="T8" fmla="*/ 281 w 281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170">
                    <a:moveTo>
                      <a:pt x="0" y="0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0" y="148"/>
                      <a:pt x="75" y="170"/>
                      <a:pt x="141" y="170"/>
                    </a:cubicBezTo>
                    <a:cubicBezTo>
                      <a:pt x="207" y="170"/>
                      <a:pt x="281" y="148"/>
                      <a:pt x="281" y="148"/>
                    </a:cubicBezTo>
                    <a:cubicBezTo>
                      <a:pt x="281" y="0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3"/>
              <p:cNvSpPr/>
              <p:nvPr/>
            </p:nvSpPr>
            <p:spPr bwMode="auto">
              <a:xfrm>
                <a:off x="1163" y="5354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4"/>
              <p:cNvSpPr/>
              <p:nvPr/>
            </p:nvSpPr>
            <p:spPr bwMode="auto">
              <a:xfrm>
                <a:off x="1163" y="5145"/>
                <a:ext cx="1223" cy="96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5"/>
              <p:cNvSpPr/>
              <p:nvPr/>
            </p:nvSpPr>
            <p:spPr bwMode="auto">
              <a:xfrm>
                <a:off x="1163" y="4933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6"/>
              <p:cNvSpPr/>
              <p:nvPr/>
            </p:nvSpPr>
            <p:spPr bwMode="auto">
              <a:xfrm>
                <a:off x="1354" y="5401"/>
                <a:ext cx="840" cy="269"/>
              </a:xfrm>
              <a:custGeom>
                <a:avLst/>
                <a:gdLst>
                  <a:gd name="T0" fmla="*/ 0 w 193"/>
                  <a:gd name="T1" fmla="*/ 0 h 62"/>
                  <a:gd name="T2" fmla="*/ 97 w 193"/>
                  <a:gd name="T3" fmla="*/ 62 h 62"/>
                  <a:gd name="T4" fmla="*/ 193 w 193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" h="62">
                    <a:moveTo>
                      <a:pt x="0" y="0"/>
                    </a:moveTo>
                    <a:cubicBezTo>
                      <a:pt x="0" y="0"/>
                      <a:pt x="13" y="62"/>
                      <a:pt x="97" y="62"/>
                    </a:cubicBezTo>
                    <a:cubicBezTo>
                      <a:pt x="180" y="62"/>
                      <a:pt x="193" y="0"/>
                      <a:pt x="193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7"/>
              <p:cNvSpPr/>
              <p:nvPr/>
            </p:nvSpPr>
            <p:spPr bwMode="auto">
              <a:xfrm>
                <a:off x="36" y="41"/>
                <a:ext cx="3481" cy="4319"/>
              </a:xfrm>
              <a:custGeom>
                <a:avLst/>
                <a:gdLst>
                  <a:gd name="T0" fmla="*/ 800 w 800"/>
                  <a:gd name="T1" fmla="*/ 400 h 995"/>
                  <a:gd name="T2" fmla="*/ 712 w 800"/>
                  <a:gd name="T3" fmla="*/ 650 h 995"/>
                  <a:gd name="T4" fmla="*/ 712 w 800"/>
                  <a:gd name="T5" fmla="*/ 650 h 995"/>
                  <a:gd name="T6" fmla="*/ 712 w 800"/>
                  <a:gd name="T7" fmla="*/ 650 h 995"/>
                  <a:gd name="T8" fmla="*/ 614 w 800"/>
                  <a:gd name="T9" fmla="*/ 792 h 995"/>
                  <a:gd name="T10" fmla="*/ 597 w 800"/>
                  <a:gd name="T11" fmla="*/ 848 h 995"/>
                  <a:gd name="T12" fmla="*/ 597 w 800"/>
                  <a:gd name="T13" fmla="*/ 889 h 995"/>
                  <a:gd name="T14" fmla="*/ 492 w 800"/>
                  <a:gd name="T15" fmla="*/ 995 h 995"/>
                  <a:gd name="T16" fmla="*/ 308 w 800"/>
                  <a:gd name="T17" fmla="*/ 995 h 995"/>
                  <a:gd name="T18" fmla="*/ 202 w 800"/>
                  <a:gd name="T19" fmla="*/ 889 h 995"/>
                  <a:gd name="T20" fmla="*/ 202 w 800"/>
                  <a:gd name="T21" fmla="*/ 848 h 995"/>
                  <a:gd name="T22" fmla="*/ 186 w 800"/>
                  <a:gd name="T23" fmla="*/ 792 h 995"/>
                  <a:gd name="T24" fmla="*/ 88 w 800"/>
                  <a:gd name="T25" fmla="*/ 650 h 995"/>
                  <a:gd name="T26" fmla="*/ 87 w 800"/>
                  <a:gd name="T27" fmla="*/ 650 h 995"/>
                  <a:gd name="T28" fmla="*/ 87 w 800"/>
                  <a:gd name="T29" fmla="*/ 650 h 995"/>
                  <a:gd name="T30" fmla="*/ 0 w 800"/>
                  <a:gd name="T31" fmla="*/ 400 h 995"/>
                  <a:gd name="T32" fmla="*/ 400 w 800"/>
                  <a:gd name="T33" fmla="*/ 0 h 995"/>
                  <a:gd name="T34" fmla="*/ 800 w 800"/>
                  <a:gd name="T35" fmla="*/ 40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0" h="995">
                    <a:moveTo>
                      <a:pt x="800" y="400"/>
                    </a:moveTo>
                    <a:cubicBezTo>
                      <a:pt x="800" y="495"/>
                      <a:pt x="767" y="582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0" y="653"/>
                      <a:pt x="657" y="724"/>
                      <a:pt x="614" y="792"/>
                    </a:cubicBezTo>
                    <a:cubicBezTo>
                      <a:pt x="603" y="808"/>
                      <a:pt x="597" y="828"/>
                      <a:pt x="597" y="848"/>
                    </a:cubicBezTo>
                    <a:cubicBezTo>
                      <a:pt x="597" y="889"/>
                      <a:pt x="597" y="889"/>
                      <a:pt x="597" y="889"/>
                    </a:cubicBezTo>
                    <a:cubicBezTo>
                      <a:pt x="597" y="948"/>
                      <a:pt x="550" y="995"/>
                      <a:pt x="492" y="995"/>
                    </a:cubicBezTo>
                    <a:cubicBezTo>
                      <a:pt x="308" y="995"/>
                      <a:pt x="308" y="995"/>
                      <a:pt x="308" y="995"/>
                    </a:cubicBezTo>
                    <a:cubicBezTo>
                      <a:pt x="249" y="995"/>
                      <a:pt x="202" y="948"/>
                      <a:pt x="202" y="889"/>
                    </a:cubicBezTo>
                    <a:cubicBezTo>
                      <a:pt x="202" y="848"/>
                      <a:pt x="202" y="848"/>
                      <a:pt x="202" y="848"/>
                    </a:cubicBezTo>
                    <a:cubicBezTo>
                      <a:pt x="202" y="828"/>
                      <a:pt x="196" y="808"/>
                      <a:pt x="186" y="792"/>
                    </a:cubicBezTo>
                    <a:cubicBezTo>
                      <a:pt x="143" y="724"/>
                      <a:pt x="90" y="654"/>
                      <a:pt x="88" y="650"/>
                    </a:cubicBezTo>
                    <a:cubicBezTo>
                      <a:pt x="88" y="650"/>
                      <a:pt x="87" y="650"/>
                      <a:pt x="87" y="650"/>
                    </a:cubicBezTo>
                    <a:cubicBezTo>
                      <a:pt x="87" y="650"/>
                      <a:pt x="87" y="650"/>
                      <a:pt x="87" y="650"/>
                    </a:cubicBezTo>
                    <a:cubicBezTo>
                      <a:pt x="32" y="582"/>
                      <a:pt x="0" y="495"/>
                      <a:pt x="0" y="400"/>
                    </a:cubicBezTo>
                    <a:cubicBezTo>
                      <a:pt x="0" y="179"/>
                      <a:pt x="179" y="0"/>
                      <a:pt x="400" y="0"/>
                    </a:cubicBezTo>
                    <a:cubicBezTo>
                      <a:pt x="621" y="0"/>
                      <a:pt x="800" y="179"/>
                      <a:pt x="800" y="400"/>
                    </a:cubicBezTo>
                    <a:close/>
                  </a:path>
                </a:pathLst>
              </a:custGeom>
              <a:grpFill/>
              <a:ln w="11112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8"/>
              <p:cNvSpPr/>
              <p:nvPr/>
            </p:nvSpPr>
            <p:spPr bwMode="auto">
              <a:xfrm>
                <a:off x="1076" y="4251"/>
                <a:ext cx="1397" cy="543"/>
              </a:xfrm>
              <a:custGeom>
                <a:avLst/>
                <a:gdLst>
                  <a:gd name="T0" fmla="*/ 69 w 321"/>
                  <a:gd name="T1" fmla="*/ 25 h 125"/>
                  <a:gd name="T2" fmla="*/ 0 w 321"/>
                  <a:gd name="T3" fmla="*/ 0 h 125"/>
                  <a:gd name="T4" fmla="*/ 0 w 321"/>
                  <a:gd name="T5" fmla="*/ 99 h 125"/>
                  <a:gd name="T6" fmla="*/ 161 w 321"/>
                  <a:gd name="T7" fmla="*/ 125 h 125"/>
                  <a:gd name="T8" fmla="*/ 321 w 321"/>
                  <a:gd name="T9" fmla="*/ 99 h 125"/>
                  <a:gd name="T10" fmla="*/ 321 w 321"/>
                  <a:gd name="T11" fmla="*/ 0 h 125"/>
                  <a:gd name="T12" fmla="*/ 253 w 321"/>
                  <a:gd name="T13" fmla="*/ 25 h 125"/>
                  <a:gd name="T14" fmla="*/ 69 w 321"/>
                  <a:gd name="T15" fmla="*/ 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1" h="125">
                    <a:moveTo>
                      <a:pt x="69" y="25"/>
                    </a:moveTo>
                    <a:cubicBezTo>
                      <a:pt x="43" y="25"/>
                      <a:pt x="19" y="15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58" y="125"/>
                      <a:pt x="161" y="125"/>
                    </a:cubicBezTo>
                    <a:cubicBezTo>
                      <a:pt x="264" y="125"/>
                      <a:pt x="321" y="99"/>
                      <a:pt x="321" y="99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03" y="15"/>
                      <a:pt x="279" y="25"/>
                      <a:pt x="253" y="25"/>
                    </a:cubicBezTo>
                    <a:lnTo>
                      <a:pt x="69" y="25"/>
                    </a:lnTo>
                    <a:close/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Oval 10"/>
            <p:cNvSpPr/>
            <p:nvPr/>
          </p:nvSpPr>
          <p:spPr>
            <a:xfrm>
              <a:off x="4983638" y="1570570"/>
              <a:ext cx="633087" cy="63308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11"/>
            <p:cNvSpPr/>
            <p:nvPr/>
          </p:nvSpPr>
          <p:spPr>
            <a:xfrm>
              <a:off x="6572154" y="1570570"/>
              <a:ext cx="633087" cy="63308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12"/>
            <p:cNvSpPr/>
            <p:nvPr/>
          </p:nvSpPr>
          <p:spPr>
            <a:xfrm>
              <a:off x="4350551" y="3035662"/>
              <a:ext cx="633087" cy="633087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13"/>
            <p:cNvSpPr/>
            <p:nvPr/>
          </p:nvSpPr>
          <p:spPr>
            <a:xfrm>
              <a:off x="7139168" y="3035662"/>
              <a:ext cx="633087" cy="63308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14"/>
            <p:cNvSpPr/>
            <p:nvPr/>
          </p:nvSpPr>
          <p:spPr>
            <a:xfrm>
              <a:off x="4983638" y="4253993"/>
              <a:ext cx="633087" cy="633087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15"/>
            <p:cNvSpPr/>
            <p:nvPr/>
          </p:nvSpPr>
          <p:spPr>
            <a:xfrm>
              <a:off x="6572154" y="4253993"/>
              <a:ext cx="633087" cy="633087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40"/>
            <p:cNvSpPr/>
            <p:nvPr/>
          </p:nvSpPr>
          <p:spPr bwMode="auto">
            <a:xfrm>
              <a:off x="4471138" y="3176245"/>
              <a:ext cx="401307" cy="304410"/>
            </a:xfrm>
            <a:custGeom>
              <a:avLst/>
              <a:gdLst>
                <a:gd name="T0" fmla="*/ 153 w 198"/>
                <a:gd name="T1" fmla="*/ 119 h 150"/>
                <a:gd name="T2" fmla="*/ 153 w 198"/>
                <a:gd name="T3" fmla="*/ 109 h 150"/>
                <a:gd name="T4" fmla="*/ 187 w 198"/>
                <a:gd name="T5" fmla="*/ 75 h 150"/>
                <a:gd name="T6" fmla="*/ 162 w 198"/>
                <a:gd name="T7" fmla="*/ 75 h 150"/>
                <a:gd name="T8" fmla="*/ 153 w 198"/>
                <a:gd name="T9" fmla="*/ 84 h 150"/>
                <a:gd name="T10" fmla="*/ 144 w 198"/>
                <a:gd name="T11" fmla="*/ 75 h 150"/>
                <a:gd name="T12" fmla="*/ 153 w 198"/>
                <a:gd name="T13" fmla="*/ 66 h 150"/>
                <a:gd name="T14" fmla="*/ 0 w 198"/>
                <a:gd name="T15" fmla="*/ 44 h 150"/>
                <a:gd name="T16" fmla="*/ 4 w 198"/>
                <a:gd name="T17" fmla="*/ 54 h 150"/>
                <a:gd name="T18" fmla="*/ 2 w 198"/>
                <a:gd name="T19" fmla="*/ 150 h 150"/>
                <a:gd name="T20" fmla="*/ 57 w 198"/>
                <a:gd name="T21" fmla="*/ 137 h 150"/>
                <a:gd name="T22" fmla="*/ 57 w 198"/>
                <a:gd name="T23" fmla="*/ 102 h 150"/>
                <a:gd name="T24" fmla="*/ 59 w 198"/>
                <a:gd name="T25" fmla="*/ 57 h 150"/>
                <a:gd name="T26" fmla="*/ 57 w 198"/>
                <a:gd name="T27" fmla="*/ 44 h 150"/>
                <a:gd name="T28" fmla="*/ 59 w 198"/>
                <a:gd name="T29" fmla="*/ 31 h 150"/>
                <a:gd name="T30" fmla="*/ 26 w 198"/>
                <a:gd name="T31" fmla="*/ 122 h 150"/>
                <a:gd name="T32" fmla="*/ 26 w 198"/>
                <a:gd name="T33" fmla="*/ 106 h 150"/>
                <a:gd name="T34" fmla="*/ 14 w 198"/>
                <a:gd name="T35" fmla="*/ 76 h 150"/>
                <a:gd name="T36" fmla="*/ 26 w 198"/>
                <a:gd name="T37" fmla="*/ 76 h 150"/>
                <a:gd name="T38" fmla="*/ 31 w 198"/>
                <a:gd name="T39" fmla="*/ 106 h 150"/>
                <a:gd name="T40" fmla="*/ 43 w 198"/>
                <a:gd name="T41" fmla="*/ 76 h 150"/>
                <a:gd name="T42" fmla="*/ 43 w 198"/>
                <a:gd name="T43" fmla="*/ 61 h 150"/>
                <a:gd name="T44" fmla="*/ 132 w 198"/>
                <a:gd name="T45" fmla="*/ 123 h 150"/>
                <a:gd name="T46" fmla="*/ 127 w 198"/>
                <a:gd name="T47" fmla="*/ 122 h 150"/>
                <a:gd name="T48" fmla="*/ 121 w 198"/>
                <a:gd name="T49" fmla="*/ 141 h 150"/>
                <a:gd name="T50" fmla="*/ 111 w 198"/>
                <a:gd name="T51" fmla="*/ 106 h 150"/>
                <a:gd name="T52" fmla="*/ 93 w 198"/>
                <a:gd name="T53" fmla="*/ 61 h 150"/>
                <a:gd name="T54" fmla="*/ 129 w 198"/>
                <a:gd name="T55" fmla="*/ 15 h 150"/>
                <a:gd name="T56" fmla="*/ 151 w 198"/>
                <a:gd name="T57" fmla="*/ 22 h 150"/>
                <a:gd name="T58" fmla="*/ 153 w 198"/>
                <a:gd name="T59" fmla="*/ 0 h 150"/>
                <a:gd name="T60" fmla="*/ 66 w 198"/>
                <a:gd name="T61" fmla="*/ 9 h 150"/>
                <a:gd name="T62" fmla="*/ 64 w 198"/>
                <a:gd name="T63" fmla="*/ 54 h 150"/>
                <a:gd name="T64" fmla="*/ 64 w 198"/>
                <a:gd name="T65" fmla="*/ 89 h 150"/>
                <a:gd name="T66" fmla="*/ 66 w 198"/>
                <a:gd name="T67" fmla="*/ 141 h 150"/>
                <a:gd name="T68" fmla="*/ 153 w 198"/>
                <a:gd name="T69" fmla="*/ 150 h 150"/>
                <a:gd name="T70" fmla="*/ 151 w 198"/>
                <a:gd name="T71" fmla="*/ 127 h 150"/>
                <a:gd name="T72" fmla="*/ 123 w 198"/>
                <a:gd name="T73" fmla="*/ 30 h 150"/>
                <a:gd name="T74" fmla="*/ 93 w 198"/>
                <a:gd name="T75" fmla="*/ 15 h 150"/>
                <a:gd name="T76" fmla="*/ 93 w 198"/>
                <a:gd name="T77" fmla="*/ 30 h 150"/>
                <a:gd name="T78" fmla="*/ 87 w 198"/>
                <a:gd name="T79" fmla="*/ 15 h 150"/>
                <a:gd name="T80" fmla="*/ 75 w 198"/>
                <a:gd name="T81" fmla="*/ 15 h 150"/>
                <a:gd name="T82" fmla="*/ 87 w 198"/>
                <a:gd name="T83" fmla="*/ 76 h 150"/>
                <a:gd name="T84" fmla="*/ 90 w 198"/>
                <a:gd name="T85" fmla="*/ 106 h 150"/>
                <a:gd name="T86" fmla="*/ 89 w 198"/>
                <a:gd name="T87" fmla="*/ 123 h 150"/>
                <a:gd name="T88" fmla="*/ 75 w 198"/>
                <a:gd name="T89" fmla="*/ 122 h 150"/>
                <a:gd name="T90" fmla="*/ 76 w 198"/>
                <a:gd name="T91" fmla="*/ 10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50"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8" y="119"/>
                    <a:pt x="198" y="99"/>
                    <a:pt x="198" y="75"/>
                  </a:cubicBezTo>
                  <a:cubicBezTo>
                    <a:pt x="198" y="50"/>
                    <a:pt x="178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2" y="41"/>
                    <a:pt x="187" y="56"/>
                    <a:pt x="187" y="75"/>
                  </a:cubicBezTo>
                  <a:cubicBezTo>
                    <a:pt x="187" y="93"/>
                    <a:pt x="172" y="109"/>
                    <a:pt x="153" y="109"/>
                  </a:cubicBezTo>
                  <a:moveTo>
                    <a:pt x="173" y="63"/>
                  </a:moveTo>
                  <a:cubicBezTo>
                    <a:pt x="162" y="75"/>
                    <a:pt x="162" y="75"/>
                    <a:pt x="162" y="75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65" y="95"/>
                    <a:pt x="165" y="95"/>
                    <a:pt x="165" y="95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41" y="54"/>
                    <a:pt x="141" y="54"/>
                    <a:pt x="141" y="54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65" y="54"/>
                    <a:pt x="165" y="54"/>
                    <a:pt x="165" y="54"/>
                  </a:cubicBezTo>
                  <a:lnTo>
                    <a:pt x="173" y="63"/>
                  </a:ln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6" y="122"/>
                  </a:moveTo>
                  <a:cubicBezTo>
                    <a:pt x="14" y="122"/>
                    <a:pt x="14" y="122"/>
                    <a:pt x="14" y="122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26" y="106"/>
                    <a:pt x="26" y="106"/>
                    <a:pt x="26" y="106"/>
                  </a:cubicBezTo>
                  <a:lnTo>
                    <a:pt x="26" y="122"/>
                  </a:lnTo>
                  <a:close/>
                  <a:moveTo>
                    <a:pt x="26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26" y="61"/>
                    <a:pt x="26" y="61"/>
                    <a:pt x="26" y="61"/>
                  </a:cubicBezTo>
                  <a:lnTo>
                    <a:pt x="26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1" y="127"/>
                  </a:moveTo>
                  <a:cubicBezTo>
                    <a:pt x="144" y="127"/>
                    <a:pt x="138" y="126"/>
                    <a:pt x="132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5" y="119"/>
                    <a:pt x="123" y="118"/>
                    <a:pt x="121" y="116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04" y="98"/>
                    <a:pt x="101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8" y="22"/>
                    <a:pt x="151" y="22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41"/>
                    <a:pt x="153" y="141"/>
                    <a:pt x="153" y="141"/>
                  </a:cubicBezTo>
                  <a:cubicBezTo>
                    <a:pt x="151" y="141"/>
                    <a:pt x="151" y="141"/>
                    <a:pt x="151" y="141"/>
                  </a:cubicBezTo>
                  <a:lnTo>
                    <a:pt x="151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90" y="106"/>
                  </a:moveTo>
                  <a:cubicBezTo>
                    <a:pt x="90" y="122"/>
                    <a:pt x="90" y="122"/>
                    <a:pt x="90" y="122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90" y="106"/>
                    <a:pt x="90" y="106"/>
                    <a:pt x="90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41"/>
            <p:cNvSpPr/>
            <p:nvPr/>
          </p:nvSpPr>
          <p:spPr bwMode="auto">
            <a:xfrm>
              <a:off x="5113442" y="4454972"/>
              <a:ext cx="355606" cy="271009"/>
            </a:xfrm>
            <a:custGeom>
              <a:avLst/>
              <a:gdLst>
                <a:gd name="T0" fmla="*/ 201 w 201"/>
                <a:gd name="T1" fmla="*/ 55 h 153"/>
                <a:gd name="T2" fmla="*/ 189 w 201"/>
                <a:gd name="T3" fmla="*/ 66 h 153"/>
                <a:gd name="T4" fmla="*/ 184 w 201"/>
                <a:gd name="T5" fmla="*/ 66 h 153"/>
                <a:gd name="T6" fmla="*/ 193 w 201"/>
                <a:gd name="T7" fmla="*/ 77 h 153"/>
                <a:gd name="T8" fmla="*/ 181 w 201"/>
                <a:gd name="T9" fmla="*/ 88 h 153"/>
                <a:gd name="T10" fmla="*/ 136 w 201"/>
                <a:gd name="T11" fmla="*/ 88 h 153"/>
                <a:gd name="T12" fmla="*/ 143 w 201"/>
                <a:gd name="T13" fmla="*/ 124 h 153"/>
                <a:gd name="T14" fmla="*/ 133 w 201"/>
                <a:gd name="T15" fmla="*/ 150 h 153"/>
                <a:gd name="T16" fmla="*/ 121 w 201"/>
                <a:gd name="T17" fmla="*/ 132 h 153"/>
                <a:gd name="T18" fmla="*/ 101 w 201"/>
                <a:gd name="T19" fmla="*/ 105 h 153"/>
                <a:gd name="T20" fmla="*/ 79 w 201"/>
                <a:gd name="T21" fmla="*/ 83 h 153"/>
                <a:gd name="T22" fmla="*/ 65 w 201"/>
                <a:gd name="T23" fmla="*/ 81 h 153"/>
                <a:gd name="T24" fmla="*/ 59 w 201"/>
                <a:gd name="T25" fmla="*/ 81 h 153"/>
                <a:gd name="T26" fmla="*/ 59 w 201"/>
                <a:gd name="T27" fmla="*/ 6 h 153"/>
                <a:gd name="T28" fmla="*/ 71 w 201"/>
                <a:gd name="T29" fmla="*/ 6 h 153"/>
                <a:gd name="T30" fmla="*/ 86 w 201"/>
                <a:gd name="T31" fmla="*/ 2 h 153"/>
                <a:gd name="T32" fmla="*/ 96 w 201"/>
                <a:gd name="T33" fmla="*/ 5 h 153"/>
                <a:gd name="T34" fmla="*/ 125 w 201"/>
                <a:gd name="T35" fmla="*/ 0 h 153"/>
                <a:gd name="T36" fmla="*/ 178 w 201"/>
                <a:gd name="T37" fmla="*/ 0 h 153"/>
                <a:gd name="T38" fmla="*/ 190 w 201"/>
                <a:gd name="T39" fmla="*/ 11 h 153"/>
                <a:gd name="T40" fmla="*/ 181 w 201"/>
                <a:gd name="T41" fmla="*/ 22 h 153"/>
                <a:gd name="T42" fmla="*/ 186 w 201"/>
                <a:gd name="T43" fmla="*/ 22 h 153"/>
                <a:gd name="T44" fmla="*/ 198 w 201"/>
                <a:gd name="T45" fmla="*/ 33 h 153"/>
                <a:gd name="T46" fmla="*/ 188 w 201"/>
                <a:gd name="T47" fmla="*/ 44 h 153"/>
                <a:gd name="T48" fmla="*/ 189 w 201"/>
                <a:gd name="T49" fmla="*/ 44 h 153"/>
                <a:gd name="T50" fmla="*/ 201 w 201"/>
                <a:gd name="T51" fmla="*/ 55 h 153"/>
                <a:gd name="T52" fmla="*/ 0 w 201"/>
                <a:gd name="T53" fmla="*/ 1 h 153"/>
                <a:gd name="T54" fmla="*/ 52 w 201"/>
                <a:gd name="T55" fmla="*/ 1 h 153"/>
                <a:gd name="T56" fmla="*/ 52 w 201"/>
                <a:gd name="T57" fmla="*/ 103 h 153"/>
                <a:gd name="T58" fmla="*/ 0 w 201"/>
                <a:gd name="T59" fmla="*/ 103 h 153"/>
                <a:gd name="T60" fmla="*/ 0 w 201"/>
                <a:gd name="T61" fmla="*/ 1 h 153"/>
                <a:gd name="T62" fmla="*/ 38 w 201"/>
                <a:gd name="T63" fmla="*/ 23 h 153"/>
                <a:gd name="T64" fmla="*/ 44 w 201"/>
                <a:gd name="T65" fmla="*/ 17 h 153"/>
                <a:gd name="T66" fmla="*/ 38 w 201"/>
                <a:gd name="T67" fmla="*/ 10 h 153"/>
                <a:gd name="T68" fmla="*/ 31 w 201"/>
                <a:gd name="T69" fmla="*/ 17 h 153"/>
                <a:gd name="T70" fmla="*/ 38 w 201"/>
                <a:gd name="T7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1" h="153">
                  <a:moveTo>
                    <a:pt x="201" y="55"/>
                  </a:moveTo>
                  <a:cubicBezTo>
                    <a:pt x="201" y="61"/>
                    <a:pt x="196" y="66"/>
                    <a:pt x="189" y="66"/>
                  </a:cubicBezTo>
                  <a:cubicBezTo>
                    <a:pt x="184" y="66"/>
                    <a:pt x="184" y="66"/>
                    <a:pt x="184" y="66"/>
                  </a:cubicBezTo>
                  <a:cubicBezTo>
                    <a:pt x="189" y="67"/>
                    <a:pt x="193" y="71"/>
                    <a:pt x="193" y="77"/>
                  </a:cubicBezTo>
                  <a:cubicBezTo>
                    <a:pt x="193" y="83"/>
                    <a:pt x="188" y="88"/>
                    <a:pt x="181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0" y="95"/>
                    <a:pt x="141" y="105"/>
                    <a:pt x="143" y="124"/>
                  </a:cubicBezTo>
                  <a:cubicBezTo>
                    <a:pt x="144" y="135"/>
                    <a:pt x="143" y="146"/>
                    <a:pt x="133" y="150"/>
                  </a:cubicBezTo>
                  <a:cubicBezTo>
                    <a:pt x="123" y="153"/>
                    <a:pt x="124" y="139"/>
                    <a:pt x="121" y="132"/>
                  </a:cubicBezTo>
                  <a:cubicBezTo>
                    <a:pt x="115" y="118"/>
                    <a:pt x="105" y="112"/>
                    <a:pt x="101" y="105"/>
                  </a:cubicBezTo>
                  <a:cubicBezTo>
                    <a:pt x="96" y="99"/>
                    <a:pt x="86" y="87"/>
                    <a:pt x="79" y="83"/>
                  </a:cubicBezTo>
                  <a:cubicBezTo>
                    <a:pt x="75" y="81"/>
                    <a:pt x="69" y="81"/>
                    <a:pt x="65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6"/>
                    <a:pt x="82" y="2"/>
                    <a:pt x="86" y="2"/>
                  </a:cubicBezTo>
                  <a:cubicBezTo>
                    <a:pt x="90" y="2"/>
                    <a:pt x="91" y="5"/>
                    <a:pt x="96" y="5"/>
                  </a:cubicBezTo>
                  <a:cubicBezTo>
                    <a:pt x="102" y="5"/>
                    <a:pt x="118" y="0"/>
                    <a:pt x="125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5" y="0"/>
                    <a:pt x="190" y="5"/>
                    <a:pt x="190" y="11"/>
                  </a:cubicBezTo>
                  <a:cubicBezTo>
                    <a:pt x="190" y="16"/>
                    <a:pt x="186" y="21"/>
                    <a:pt x="181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92" y="22"/>
                    <a:pt x="198" y="27"/>
                    <a:pt x="198" y="33"/>
                  </a:cubicBezTo>
                  <a:cubicBezTo>
                    <a:pt x="198" y="38"/>
                    <a:pt x="194" y="42"/>
                    <a:pt x="188" y="44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6" y="44"/>
                    <a:pt x="201" y="49"/>
                    <a:pt x="201" y="55"/>
                  </a:cubicBezTo>
                  <a:moveTo>
                    <a:pt x="0" y="1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0" y="1"/>
                  </a:lnTo>
                  <a:close/>
                  <a:moveTo>
                    <a:pt x="38" y="23"/>
                  </a:moveTo>
                  <a:cubicBezTo>
                    <a:pt x="41" y="23"/>
                    <a:pt x="44" y="20"/>
                    <a:pt x="44" y="17"/>
                  </a:cubicBezTo>
                  <a:cubicBezTo>
                    <a:pt x="44" y="13"/>
                    <a:pt x="41" y="10"/>
                    <a:pt x="38" y="10"/>
                  </a:cubicBezTo>
                  <a:cubicBezTo>
                    <a:pt x="34" y="10"/>
                    <a:pt x="31" y="13"/>
                    <a:pt x="31" y="17"/>
                  </a:cubicBezTo>
                  <a:cubicBezTo>
                    <a:pt x="31" y="20"/>
                    <a:pt x="34" y="23"/>
                    <a:pt x="38" y="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2"/>
            <p:cNvSpPr/>
            <p:nvPr/>
          </p:nvSpPr>
          <p:spPr bwMode="auto">
            <a:xfrm>
              <a:off x="5156682" y="1711012"/>
              <a:ext cx="300417" cy="325269"/>
            </a:xfrm>
            <a:custGeom>
              <a:avLst/>
              <a:gdLst>
                <a:gd name="T0" fmla="*/ 62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2 w 174"/>
                <a:gd name="T17" fmla="*/ 185 h 188"/>
                <a:gd name="T18" fmla="*/ 72 w 174"/>
                <a:gd name="T19" fmla="*/ 146 h 188"/>
                <a:gd name="T20" fmla="*/ 83 w 174"/>
                <a:gd name="T21" fmla="*/ 127 h 188"/>
                <a:gd name="T22" fmla="*/ 88 w 174"/>
                <a:gd name="T23" fmla="*/ 90 h 188"/>
                <a:gd name="T24" fmla="*/ 62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8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12 w 174"/>
                <a:gd name="T37" fmla="*/ 28 h 188"/>
                <a:gd name="T38" fmla="*/ 112 w 174"/>
                <a:gd name="T39" fmla="*/ 77 h 188"/>
                <a:gd name="T40" fmla="*/ 124 w 174"/>
                <a:gd name="T41" fmla="*/ 77 h 188"/>
                <a:gd name="T42" fmla="*/ 106 w 174"/>
                <a:gd name="T43" fmla="*/ 108 h 188"/>
                <a:gd name="T44" fmla="*/ 88 w 174"/>
                <a:gd name="T45" fmla="*/ 77 h 188"/>
                <a:gd name="T46" fmla="*/ 100 w 174"/>
                <a:gd name="T47" fmla="*/ 77 h 188"/>
                <a:gd name="T48" fmla="*/ 100 w 174"/>
                <a:gd name="T49" fmla="*/ 28 h 188"/>
                <a:gd name="T50" fmla="*/ 112 w 174"/>
                <a:gd name="T51" fmla="*/ 28 h 188"/>
                <a:gd name="T52" fmla="*/ 174 w 174"/>
                <a:gd name="T53" fmla="*/ 68 h 188"/>
                <a:gd name="T54" fmla="*/ 106 w 174"/>
                <a:gd name="T55" fmla="*/ 136 h 188"/>
                <a:gd name="T56" fmla="*/ 87 w 174"/>
                <a:gd name="T57" fmla="*/ 133 h 188"/>
                <a:gd name="T58" fmla="*/ 89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2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5" y="80"/>
                    <a:pt x="28" y="83"/>
                    <a:pt x="26" y="84"/>
                  </a:cubicBezTo>
                  <a:cubicBezTo>
                    <a:pt x="8" y="86"/>
                    <a:pt x="0" y="90"/>
                    <a:pt x="0" y="90"/>
                  </a:cubicBezTo>
                  <a:cubicBezTo>
                    <a:pt x="0" y="90"/>
                    <a:pt x="2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8" y="188"/>
                    <a:pt x="72" y="185"/>
                    <a:pt x="72" y="185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38"/>
                    <a:pt x="81" y="135"/>
                    <a:pt x="83" y="127"/>
                  </a:cubicBezTo>
                  <a:cubicBezTo>
                    <a:pt x="86" y="120"/>
                    <a:pt x="88" y="90"/>
                    <a:pt x="88" y="90"/>
                  </a:cubicBezTo>
                  <a:cubicBezTo>
                    <a:pt x="88" y="90"/>
                    <a:pt x="80" y="86"/>
                    <a:pt x="62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7" y="28"/>
                    <a:pt x="68" y="39"/>
                    <a:pt x="68" y="52"/>
                  </a:cubicBezTo>
                  <a:cubicBezTo>
                    <a:pt x="68" y="66"/>
                    <a:pt x="57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12" y="28"/>
                  </a:moveTo>
                  <a:cubicBezTo>
                    <a:pt x="112" y="77"/>
                    <a:pt x="112" y="77"/>
                    <a:pt x="112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28"/>
                    <a:pt x="100" y="28"/>
                    <a:pt x="100" y="28"/>
                  </a:cubicBezTo>
                  <a:lnTo>
                    <a:pt x="112" y="28"/>
                  </a:lnTo>
                  <a:close/>
                  <a:moveTo>
                    <a:pt x="174" y="68"/>
                  </a:moveTo>
                  <a:cubicBezTo>
                    <a:pt x="174" y="106"/>
                    <a:pt x="143" y="136"/>
                    <a:pt x="106" y="136"/>
                  </a:cubicBezTo>
                  <a:cubicBezTo>
                    <a:pt x="99" y="136"/>
                    <a:pt x="93" y="135"/>
                    <a:pt x="87" y="133"/>
                  </a:cubicBezTo>
                  <a:cubicBezTo>
                    <a:pt x="88" y="132"/>
                    <a:pt x="89" y="131"/>
                    <a:pt x="89" y="129"/>
                  </a:cubicBezTo>
                  <a:cubicBezTo>
                    <a:pt x="90" y="128"/>
                    <a:pt x="90" y="125"/>
                    <a:pt x="91" y="122"/>
                  </a:cubicBezTo>
                  <a:cubicBezTo>
                    <a:pt x="95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5" y="19"/>
                    <a:pt x="65" y="30"/>
                  </a:cubicBezTo>
                  <a:cubicBezTo>
                    <a:pt x="62" y="28"/>
                    <a:pt x="58" y="25"/>
                    <a:pt x="55" y="24"/>
                  </a:cubicBezTo>
                  <a:cubicBezTo>
                    <a:pt x="67" y="9"/>
                    <a:pt x="85" y="0"/>
                    <a:pt x="106" y="0"/>
                  </a:cubicBezTo>
                  <a:cubicBezTo>
                    <a:pt x="143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43"/>
            <p:cNvSpPr/>
            <p:nvPr/>
          </p:nvSpPr>
          <p:spPr bwMode="auto">
            <a:xfrm>
              <a:off x="6739001" y="1734344"/>
              <a:ext cx="300417" cy="325269"/>
            </a:xfrm>
            <a:custGeom>
              <a:avLst/>
              <a:gdLst>
                <a:gd name="T0" fmla="*/ 63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3 w 174"/>
                <a:gd name="T17" fmla="*/ 185 h 188"/>
                <a:gd name="T18" fmla="*/ 73 w 174"/>
                <a:gd name="T19" fmla="*/ 146 h 188"/>
                <a:gd name="T20" fmla="*/ 84 w 174"/>
                <a:gd name="T21" fmla="*/ 127 h 188"/>
                <a:gd name="T22" fmla="*/ 89 w 174"/>
                <a:gd name="T23" fmla="*/ 90 h 188"/>
                <a:gd name="T24" fmla="*/ 63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9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00 w 174"/>
                <a:gd name="T37" fmla="*/ 108 h 188"/>
                <a:gd name="T38" fmla="*/ 100 w 174"/>
                <a:gd name="T39" fmla="*/ 59 h 188"/>
                <a:gd name="T40" fmla="*/ 88 w 174"/>
                <a:gd name="T41" fmla="*/ 59 h 188"/>
                <a:gd name="T42" fmla="*/ 106 w 174"/>
                <a:gd name="T43" fmla="*/ 28 h 188"/>
                <a:gd name="T44" fmla="*/ 124 w 174"/>
                <a:gd name="T45" fmla="*/ 59 h 188"/>
                <a:gd name="T46" fmla="*/ 112 w 174"/>
                <a:gd name="T47" fmla="*/ 59 h 188"/>
                <a:gd name="T48" fmla="*/ 112 w 174"/>
                <a:gd name="T49" fmla="*/ 108 h 188"/>
                <a:gd name="T50" fmla="*/ 100 w 174"/>
                <a:gd name="T51" fmla="*/ 108 h 188"/>
                <a:gd name="T52" fmla="*/ 174 w 174"/>
                <a:gd name="T53" fmla="*/ 68 h 188"/>
                <a:gd name="T54" fmla="*/ 106 w 174"/>
                <a:gd name="T55" fmla="*/ 136 h 188"/>
                <a:gd name="T56" fmla="*/ 88 w 174"/>
                <a:gd name="T57" fmla="*/ 133 h 188"/>
                <a:gd name="T58" fmla="*/ 90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3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6" y="80"/>
                    <a:pt x="29" y="83"/>
                    <a:pt x="26" y="84"/>
                  </a:cubicBezTo>
                  <a:cubicBezTo>
                    <a:pt x="9" y="86"/>
                    <a:pt x="0" y="90"/>
                    <a:pt x="0" y="90"/>
                  </a:cubicBezTo>
                  <a:cubicBezTo>
                    <a:pt x="0" y="90"/>
                    <a:pt x="3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9" y="188"/>
                    <a:pt x="73" y="185"/>
                    <a:pt x="73" y="185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3" y="138"/>
                    <a:pt x="82" y="135"/>
                    <a:pt x="84" y="127"/>
                  </a:cubicBezTo>
                  <a:cubicBezTo>
                    <a:pt x="86" y="120"/>
                    <a:pt x="89" y="90"/>
                    <a:pt x="89" y="90"/>
                  </a:cubicBezTo>
                  <a:cubicBezTo>
                    <a:pt x="89" y="90"/>
                    <a:pt x="80" y="86"/>
                    <a:pt x="63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8" y="28"/>
                    <a:pt x="69" y="39"/>
                    <a:pt x="69" y="52"/>
                  </a:cubicBezTo>
                  <a:cubicBezTo>
                    <a:pt x="69" y="66"/>
                    <a:pt x="58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00" y="108"/>
                  </a:moveTo>
                  <a:cubicBezTo>
                    <a:pt x="100" y="59"/>
                    <a:pt x="100" y="59"/>
                    <a:pt x="100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108"/>
                    <a:pt x="112" y="108"/>
                    <a:pt x="112" y="108"/>
                  </a:cubicBezTo>
                  <a:lnTo>
                    <a:pt x="100" y="108"/>
                  </a:lnTo>
                  <a:close/>
                  <a:moveTo>
                    <a:pt x="174" y="68"/>
                  </a:moveTo>
                  <a:cubicBezTo>
                    <a:pt x="174" y="106"/>
                    <a:pt x="144" y="136"/>
                    <a:pt x="106" y="136"/>
                  </a:cubicBezTo>
                  <a:cubicBezTo>
                    <a:pt x="100" y="136"/>
                    <a:pt x="94" y="135"/>
                    <a:pt x="88" y="133"/>
                  </a:cubicBezTo>
                  <a:cubicBezTo>
                    <a:pt x="88" y="132"/>
                    <a:pt x="89" y="131"/>
                    <a:pt x="90" y="129"/>
                  </a:cubicBezTo>
                  <a:cubicBezTo>
                    <a:pt x="90" y="128"/>
                    <a:pt x="91" y="125"/>
                    <a:pt x="91" y="122"/>
                  </a:cubicBezTo>
                  <a:cubicBezTo>
                    <a:pt x="96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6" y="19"/>
                    <a:pt x="65" y="30"/>
                  </a:cubicBezTo>
                  <a:cubicBezTo>
                    <a:pt x="62" y="28"/>
                    <a:pt x="59" y="25"/>
                    <a:pt x="55" y="24"/>
                  </a:cubicBezTo>
                  <a:cubicBezTo>
                    <a:pt x="68" y="9"/>
                    <a:pt x="86" y="0"/>
                    <a:pt x="106" y="0"/>
                  </a:cubicBezTo>
                  <a:cubicBezTo>
                    <a:pt x="144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44"/>
            <p:cNvSpPr/>
            <p:nvPr/>
          </p:nvSpPr>
          <p:spPr bwMode="auto">
            <a:xfrm>
              <a:off x="7273690" y="3190150"/>
              <a:ext cx="399591" cy="304410"/>
            </a:xfrm>
            <a:custGeom>
              <a:avLst/>
              <a:gdLst>
                <a:gd name="T0" fmla="*/ 127 w 197"/>
                <a:gd name="T1" fmla="*/ 123 h 150"/>
                <a:gd name="T2" fmla="*/ 126 w 197"/>
                <a:gd name="T3" fmla="*/ 121 h 150"/>
                <a:gd name="T4" fmla="*/ 96 w 197"/>
                <a:gd name="T5" fmla="*/ 141 h 150"/>
                <a:gd name="T6" fmla="*/ 100 w 197"/>
                <a:gd name="T7" fmla="*/ 76 h 150"/>
                <a:gd name="T8" fmla="*/ 102 w 197"/>
                <a:gd name="T9" fmla="*/ 61 h 150"/>
                <a:gd name="T10" fmla="*/ 141 w 197"/>
                <a:gd name="T11" fmla="*/ 15 h 150"/>
                <a:gd name="T12" fmla="*/ 150 w 197"/>
                <a:gd name="T13" fmla="*/ 9 h 150"/>
                <a:gd name="T14" fmla="*/ 63 w 197"/>
                <a:gd name="T15" fmla="*/ 0 h 150"/>
                <a:gd name="T16" fmla="*/ 65 w 197"/>
                <a:gd name="T17" fmla="*/ 44 h 150"/>
                <a:gd name="T18" fmla="*/ 65 w 197"/>
                <a:gd name="T19" fmla="*/ 54 h 150"/>
                <a:gd name="T20" fmla="*/ 63 w 197"/>
                <a:gd name="T21" fmla="*/ 98 h 150"/>
                <a:gd name="T22" fmla="*/ 63 w 197"/>
                <a:gd name="T23" fmla="*/ 141 h 150"/>
                <a:gd name="T24" fmla="*/ 152 w 197"/>
                <a:gd name="T25" fmla="*/ 141 h 150"/>
                <a:gd name="T26" fmla="*/ 111 w 197"/>
                <a:gd name="T27" fmla="*/ 15 h 150"/>
                <a:gd name="T28" fmla="*/ 111 w 197"/>
                <a:gd name="T29" fmla="*/ 30 h 150"/>
                <a:gd name="T30" fmla="*/ 105 w 197"/>
                <a:gd name="T31" fmla="*/ 15 h 150"/>
                <a:gd name="T32" fmla="*/ 93 w 197"/>
                <a:gd name="T33" fmla="*/ 15 h 150"/>
                <a:gd name="T34" fmla="*/ 87 w 197"/>
                <a:gd name="T35" fmla="*/ 30 h 150"/>
                <a:gd name="T36" fmla="*/ 75 w 197"/>
                <a:gd name="T37" fmla="*/ 61 h 150"/>
                <a:gd name="T38" fmla="*/ 75 w 197"/>
                <a:gd name="T39" fmla="*/ 76 h 150"/>
                <a:gd name="T40" fmla="*/ 89 w 197"/>
                <a:gd name="T41" fmla="*/ 122 h 150"/>
                <a:gd name="T42" fmla="*/ 76 w 197"/>
                <a:gd name="T43" fmla="*/ 123 h 150"/>
                <a:gd name="T44" fmla="*/ 75 w 197"/>
                <a:gd name="T45" fmla="*/ 106 h 150"/>
                <a:gd name="T46" fmla="*/ 89 w 197"/>
                <a:gd name="T47" fmla="*/ 106 h 150"/>
                <a:gd name="T48" fmla="*/ 2 w 197"/>
                <a:gd name="T49" fmla="*/ 44 h 150"/>
                <a:gd name="T50" fmla="*/ 4 w 197"/>
                <a:gd name="T51" fmla="*/ 141 h 150"/>
                <a:gd name="T52" fmla="*/ 57 w 197"/>
                <a:gd name="T53" fmla="*/ 150 h 150"/>
                <a:gd name="T54" fmla="*/ 59 w 197"/>
                <a:gd name="T55" fmla="*/ 137 h 150"/>
                <a:gd name="T56" fmla="*/ 57 w 197"/>
                <a:gd name="T57" fmla="*/ 86 h 150"/>
                <a:gd name="T58" fmla="*/ 57 w 197"/>
                <a:gd name="T59" fmla="*/ 57 h 150"/>
                <a:gd name="T60" fmla="*/ 57 w 197"/>
                <a:gd name="T61" fmla="*/ 41 h 150"/>
                <a:gd name="T62" fmla="*/ 46 w 197"/>
                <a:gd name="T63" fmla="*/ 25 h 150"/>
                <a:gd name="T64" fmla="*/ 13 w 197"/>
                <a:gd name="T65" fmla="*/ 122 h 150"/>
                <a:gd name="T66" fmla="*/ 25 w 197"/>
                <a:gd name="T67" fmla="*/ 122 h 150"/>
                <a:gd name="T68" fmla="*/ 13 w 197"/>
                <a:gd name="T69" fmla="*/ 61 h 150"/>
                <a:gd name="T70" fmla="*/ 43 w 197"/>
                <a:gd name="T71" fmla="*/ 122 h 150"/>
                <a:gd name="T72" fmla="*/ 43 w 197"/>
                <a:gd name="T73" fmla="*/ 106 h 150"/>
                <a:gd name="T74" fmla="*/ 31 w 197"/>
                <a:gd name="T75" fmla="*/ 76 h 150"/>
                <a:gd name="T76" fmla="*/ 43 w 197"/>
                <a:gd name="T77" fmla="*/ 76 h 150"/>
                <a:gd name="T78" fmla="*/ 153 w 197"/>
                <a:gd name="T79" fmla="*/ 119 h 150"/>
                <a:gd name="T80" fmla="*/ 153 w 197"/>
                <a:gd name="T81" fmla="*/ 109 h 150"/>
                <a:gd name="T82" fmla="*/ 186 w 197"/>
                <a:gd name="T83" fmla="*/ 75 h 150"/>
                <a:gd name="T84" fmla="*/ 175 w 197"/>
                <a:gd name="T85" fmla="*/ 68 h 150"/>
                <a:gd name="T86" fmla="*/ 159 w 197"/>
                <a:gd name="T87" fmla="*/ 97 h 150"/>
                <a:gd name="T88" fmla="*/ 130 w 197"/>
                <a:gd name="T89" fmla="*/ 81 h 150"/>
                <a:gd name="T90" fmla="*/ 146 w 197"/>
                <a:gd name="T91" fmla="*/ 5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50">
                  <a:moveTo>
                    <a:pt x="150" y="127"/>
                  </a:moveTo>
                  <a:cubicBezTo>
                    <a:pt x="144" y="127"/>
                    <a:pt x="137" y="126"/>
                    <a:pt x="131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2"/>
                    <a:pt x="126" y="122"/>
                    <a:pt x="126" y="122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4" y="119"/>
                    <a:pt x="122" y="118"/>
                    <a:pt x="120" y="116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4" y="98"/>
                    <a:pt x="100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7" y="22"/>
                    <a:pt x="150" y="22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3" y="141"/>
                    <a:pt x="63" y="141"/>
                    <a:pt x="63" y="141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2" y="141"/>
                    <a:pt x="152" y="141"/>
                    <a:pt x="152" y="141"/>
                  </a:cubicBezTo>
                  <a:cubicBezTo>
                    <a:pt x="150" y="141"/>
                    <a:pt x="150" y="141"/>
                    <a:pt x="150" y="141"/>
                  </a:cubicBezTo>
                  <a:lnTo>
                    <a:pt x="150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89" y="106"/>
                  </a:moveTo>
                  <a:cubicBezTo>
                    <a:pt x="89" y="122"/>
                    <a:pt x="89" y="122"/>
                    <a:pt x="89" y="122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5" y="122"/>
                  </a:moveTo>
                  <a:cubicBezTo>
                    <a:pt x="13" y="122"/>
                    <a:pt x="13" y="122"/>
                    <a:pt x="13" y="122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25" y="106"/>
                    <a:pt x="25" y="106"/>
                    <a:pt x="25" y="106"/>
                  </a:cubicBezTo>
                  <a:lnTo>
                    <a:pt x="25" y="122"/>
                  </a:lnTo>
                  <a:close/>
                  <a:moveTo>
                    <a:pt x="25" y="76"/>
                  </a:moveTo>
                  <a:cubicBezTo>
                    <a:pt x="13" y="76"/>
                    <a:pt x="13" y="76"/>
                    <a:pt x="13" y="76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5" y="61"/>
                    <a:pt x="25" y="61"/>
                    <a:pt x="25" y="61"/>
                  </a:cubicBezTo>
                  <a:lnTo>
                    <a:pt x="25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7" y="119"/>
                    <a:pt x="197" y="99"/>
                    <a:pt x="197" y="75"/>
                  </a:cubicBezTo>
                  <a:cubicBezTo>
                    <a:pt x="197" y="50"/>
                    <a:pt x="177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1" y="41"/>
                    <a:pt x="186" y="56"/>
                    <a:pt x="186" y="75"/>
                  </a:cubicBezTo>
                  <a:cubicBezTo>
                    <a:pt x="186" y="93"/>
                    <a:pt x="171" y="109"/>
                    <a:pt x="153" y="109"/>
                  </a:cubicBezTo>
                  <a:moveTo>
                    <a:pt x="159" y="68"/>
                  </a:moveTo>
                  <a:cubicBezTo>
                    <a:pt x="175" y="68"/>
                    <a:pt x="175" y="68"/>
                    <a:pt x="175" y="68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46" y="97"/>
                    <a:pt x="146" y="97"/>
                    <a:pt x="146" y="97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46" y="68"/>
                    <a:pt x="146" y="68"/>
                    <a:pt x="146" y="68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59" y="52"/>
                    <a:pt x="159" y="52"/>
                    <a:pt x="159" y="52"/>
                  </a:cubicBezTo>
                  <a:lnTo>
                    <a:pt x="15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5"/>
            <p:cNvSpPr/>
            <p:nvPr/>
          </p:nvSpPr>
          <p:spPr bwMode="auto">
            <a:xfrm>
              <a:off x="6702821" y="4382717"/>
              <a:ext cx="386094" cy="323091"/>
            </a:xfrm>
            <a:custGeom>
              <a:avLst/>
              <a:gdLst>
                <a:gd name="T0" fmla="*/ 138 w 202"/>
                <a:gd name="T1" fmla="*/ 143 h 169"/>
                <a:gd name="T2" fmla="*/ 142 w 202"/>
                <a:gd name="T3" fmla="*/ 154 h 169"/>
                <a:gd name="T4" fmla="*/ 126 w 202"/>
                <a:gd name="T5" fmla="*/ 154 h 169"/>
                <a:gd name="T6" fmla="*/ 97 w 202"/>
                <a:gd name="T7" fmla="*/ 149 h 169"/>
                <a:gd name="T8" fmla="*/ 86 w 202"/>
                <a:gd name="T9" fmla="*/ 151 h 169"/>
                <a:gd name="T10" fmla="*/ 71 w 202"/>
                <a:gd name="T11" fmla="*/ 147 h 169"/>
                <a:gd name="T12" fmla="*/ 60 w 202"/>
                <a:gd name="T13" fmla="*/ 147 h 169"/>
                <a:gd name="T14" fmla="*/ 60 w 202"/>
                <a:gd name="T15" fmla="*/ 73 h 169"/>
                <a:gd name="T16" fmla="*/ 80 w 202"/>
                <a:gd name="T17" fmla="*/ 70 h 169"/>
                <a:gd name="T18" fmla="*/ 101 w 202"/>
                <a:gd name="T19" fmla="*/ 48 h 169"/>
                <a:gd name="T20" fmla="*/ 122 w 202"/>
                <a:gd name="T21" fmla="*/ 21 h 169"/>
                <a:gd name="T22" fmla="*/ 133 w 202"/>
                <a:gd name="T23" fmla="*/ 4 h 169"/>
                <a:gd name="T24" fmla="*/ 144 w 202"/>
                <a:gd name="T25" fmla="*/ 29 h 169"/>
                <a:gd name="T26" fmla="*/ 132 w 202"/>
                <a:gd name="T27" fmla="*/ 67 h 169"/>
                <a:gd name="T28" fmla="*/ 131 w 202"/>
                <a:gd name="T29" fmla="*/ 92 h 169"/>
                <a:gd name="T30" fmla="*/ 123 w 202"/>
                <a:gd name="T31" fmla="*/ 113 h 169"/>
                <a:gd name="T32" fmla="*/ 135 w 202"/>
                <a:gd name="T33" fmla="*/ 98 h 169"/>
                <a:gd name="T34" fmla="*/ 141 w 202"/>
                <a:gd name="T35" fmla="*/ 71 h 169"/>
                <a:gd name="T36" fmla="*/ 145 w 202"/>
                <a:gd name="T37" fmla="*/ 67 h 169"/>
                <a:gd name="T38" fmla="*/ 142 w 202"/>
                <a:gd name="T39" fmla="*/ 77 h 169"/>
                <a:gd name="T40" fmla="*/ 148 w 202"/>
                <a:gd name="T41" fmla="*/ 90 h 169"/>
                <a:gd name="T42" fmla="*/ 146 w 202"/>
                <a:gd name="T43" fmla="*/ 99 h 169"/>
                <a:gd name="T44" fmla="*/ 148 w 202"/>
                <a:gd name="T45" fmla="*/ 108 h 169"/>
                <a:gd name="T46" fmla="*/ 142 w 202"/>
                <a:gd name="T47" fmla="*/ 121 h 169"/>
                <a:gd name="T48" fmla="*/ 144 w 202"/>
                <a:gd name="T49" fmla="*/ 129 h 169"/>
                <a:gd name="T50" fmla="*/ 138 w 202"/>
                <a:gd name="T51" fmla="*/ 143 h 169"/>
                <a:gd name="T52" fmla="*/ 202 w 202"/>
                <a:gd name="T53" fmla="*/ 99 h 169"/>
                <a:gd name="T54" fmla="*/ 190 w 202"/>
                <a:gd name="T55" fmla="*/ 88 h 169"/>
                <a:gd name="T56" fmla="*/ 185 w 202"/>
                <a:gd name="T57" fmla="*/ 88 h 169"/>
                <a:gd name="T58" fmla="*/ 194 w 202"/>
                <a:gd name="T59" fmla="*/ 77 h 169"/>
                <a:gd name="T60" fmla="*/ 182 w 202"/>
                <a:gd name="T61" fmla="*/ 66 h 169"/>
                <a:gd name="T62" fmla="*/ 159 w 202"/>
                <a:gd name="T63" fmla="*/ 66 h 169"/>
                <a:gd name="T64" fmla="*/ 148 w 202"/>
                <a:gd name="T65" fmla="*/ 77 h 169"/>
                <a:gd name="T66" fmla="*/ 160 w 202"/>
                <a:gd name="T67" fmla="*/ 88 h 169"/>
                <a:gd name="T68" fmla="*/ 161 w 202"/>
                <a:gd name="T69" fmla="*/ 88 h 169"/>
                <a:gd name="T70" fmla="*/ 152 w 202"/>
                <a:gd name="T71" fmla="*/ 99 h 169"/>
                <a:gd name="T72" fmla="*/ 161 w 202"/>
                <a:gd name="T73" fmla="*/ 110 h 169"/>
                <a:gd name="T74" fmla="*/ 160 w 202"/>
                <a:gd name="T75" fmla="*/ 110 h 169"/>
                <a:gd name="T76" fmla="*/ 148 w 202"/>
                <a:gd name="T77" fmla="*/ 121 h 169"/>
                <a:gd name="T78" fmla="*/ 157 w 202"/>
                <a:gd name="T79" fmla="*/ 132 h 169"/>
                <a:gd name="T80" fmla="*/ 156 w 202"/>
                <a:gd name="T81" fmla="*/ 132 h 169"/>
                <a:gd name="T82" fmla="*/ 144 w 202"/>
                <a:gd name="T83" fmla="*/ 143 h 169"/>
                <a:gd name="T84" fmla="*/ 156 w 202"/>
                <a:gd name="T85" fmla="*/ 154 h 169"/>
                <a:gd name="T86" fmla="*/ 167 w 202"/>
                <a:gd name="T87" fmla="*/ 154 h 169"/>
                <a:gd name="T88" fmla="*/ 179 w 202"/>
                <a:gd name="T89" fmla="*/ 154 h 169"/>
                <a:gd name="T90" fmla="*/ 191 w 202"/>
                <a:gd name="T91" fmla="*/ 143 h 169"/>
                <a:gd name="T92" fmla="*/ 181 w 202"/>
                <a:gd name="T93" fmla="*/ 132 h 169"/>
                <a:gd name="T94" fmla="*/ 186 w 202"/>
                <a:gd name="T95" fmla="*/ 132 h 169"/>
                <a:gd name="T96" fmla="*/ 198 w 202"/>
                <a:gd name="T97" fmla="*/ 121 h 169"/>
                <a:gd name="T98" fmla="*/ 189 w 202"/>
                <a:gd name="T99" fmla="*/ 110 h 169"/>
                <a:gd name="T100" fmla="*/ 190 w 202"/>
                <a:gd name="T101" fmla="*/ 110 h 169"/>
                <a:gd name="T102" fmla="*/ 202 w 202"/>
                <a:gd name="T103" fmla="*/ 99 h 169"/>
                <a:gd name="T104" fmla="*/ 0 w 202"/>
                <a:gd name="T105" fmla="*/ 67 h 169"/>
                <a:gd name="T106" fmla="*/ 53 w 202"/>
                <a:gd name="T107" fmla="*/ 67 h 169"/>
                <a:gd name="T108" fmla="*/ 53 w 202"/>
                <a:gd name="T109" fmla="*/ 169 h 169"/>
                <a:gd name="T110" fmla="*/ 0 w 202"/>
                <a:gd name="T111" fmla="*/ 169 h 169"/>
                <a:gd name="T112" fmla="*/ 0 w 202"/>
                <a:gd name="T113" fmla="*/ 67 h 169"/>
                <a:gd name="T114" fmla="*/ 32 w 202"/>
                <a:gd name="T115" fmla="*/ 153 h 169"/>
                <a:gd name="T116" fmla="*/ 38 w 202"/>
                <a:gd name="T117" fmla="*/ 159 h 169"/>
                <a:gd name="T118" fmla="*/ 45 w 202"/>
                <a:gd name="T119" fmla="*/ 153 h 169"/>
                <a:gd name="T120" fmla="*/ 38 w 202"/>
                <a:gd name="T121" fmla="*/ 146 h 169"/>
                <a:gd name="T122" fmla="*/ 32 w 202"/>
                <a:gd name="T123" fmla="*/ 15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2" h="169">
                  <a:moveTo>
                    <a:pt x="138" y="143"/>
                  </a:moveTo>
                  <a:cubicBezTo>
                    <a:pt x="138" y="147"/>
                    <a:pt x="139" y="151"/>
                    <a:pt x="142" y="154"/>
                  </a:cubicBezTo>
                  <a:cubicBezTo>
                    <a:pt x="126" y="154"/>
                    <a:pt x="126" y="154"/>
                    <a:pt x="126" y="154"/>
                  </a:cubicBezTo>
                  <a:cubicBezTo>
                    <a:pt x="119" y="154"/>
                    <a:pt x="102" y="149"/>
                    <a:pt x="97" y="149"/>
                  </a:cubicBezTo>
                  <a:cubicBezTo>
                    <a:pt x="92" y="149"/>
                    <a:pt x="90" y="151"/>
                    <a:pt x="86" y="151"/>
                  </a:cubicBezTo>
                  <a:cubicBezTo>
                    <a:pt x="82" y="151"/>
                    <a:pt x="75" y="147"/>
                    <a:pt x="71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4" y="74"/>
                    <a:pt x="73" y="75"/>
                    <a:pt x="80" y="70"/>
                  </a:cubicBezTo>
                  <a:cubicBezTo>
                    <a:pt x="89" y="64"/>
                    <a:pt x="97" y="55"/>
                    <a:pt x="101" y="48"/>
                  </a:cubicBezTo>
                  <a:cubicBezTo>
                    <a:pt x="106" y="42"/>
                    <a:pt x="116" y="36"/>
                    <a:pt x="122" y="21"/>
                  </a:cubicBezTo>
                  <a:cubicBezTo>
                    <a:pt x="125" y="15"/>
                    <a:pt x="123" y="0"/>
                    <a:pt x="133" y="4"/>
                  </a:cubicBezTo>
                  <a:cubicBezTo>
                    <a:pt x="144" y="7"/>
                    <a:pt x="144" y="18"/>
                    <a:pt x="144" y="29"/>
                  </a:cubicBezTo>
                  <a:cubicBezTo>
                    <a:pt x="143" y="41"/>
                    <a:pt x="132" y="63"/>
                    <a:pt x="132" y="67"/>
                  </a:cubicBezTo>
                  <a:cubicBezTo>
                    <a:pt x="130" y="77"/>
                    <a:pt x="131" y="83"/>
                    <a:pt x="131" y="92"/>
                  </a:cubicBezTo>
                  <a:cubicBezTo>
                    <a:pt x="130" y="104"/>
                    <a:pt x="123" y="113"/>
                    <a:pt x="123" y="113"/>
                  </a:cubicBezTo>
                  <a:cubicBezTo>
                    <a:pt x="123" y="113"/>
                    <a:pt x="133" y="107"/>
                    <a:pt x="135" y="98"/>
                  </a:cubicBezTo>
                  <a:cubicBezTo>
                    <a:pt x="137" y="89"/>
                    <a:pt x="135" y="80"/>
                    <a:pt x="141" y="71"/>
                  </a:cubicBezTo>
                  <a:cubicBezTo>
                    <a:pt x="142" y="69"/>
                    <a:pt x="143" y="68"/>
                    <a:pt x="145" y="67"/>
                  </a:cubicBezTo>
                  <a:cubicBezTo>
                    <a:pt x="143" y="69"/>
                    <a:pt x="142" y="73"/>
                    <a:pt x="142" y="77"/>
                  </a:cubicBezTo>
                  <a:cubicBezTo>
                    <a:pt x="142" y="82"/>
                    <a:pt x="144" y="87"/>
                    <a:pt x="148" y="90"/>
                  </a:cubicBezTo>
                  <a:cubicBezTo>
                    <a:pt x="147" y="93"/>
                    <a:pt x="146" y="96"/>
                    <a:pt x="146" y="99"/>
                  </a:cubicBezTo>
                  <a:cubicBezTo>
                    <a:pt x="146" y="102"/>
                    <a:pt x="147" y="105"/>
                    <a:pt x="148" y="108"/>
                  </a:cubicBezTo>
                  <a:cubicBezTo>
                    <a:pt x="144" y="111"/>
                    <a:pt x="142" y="115"/>
                    <a:pt x="142" y="121"/>
                  </a:cubicBezTo>
                  <a:cubicBezTo>
                    <a:pt x="142" y="124"/>
                    <a:pt x="143" y="127"/>
                    <a:pt x="144" y="129"/>
                  </a:cubicBezTo>
                  <a:cubicBezTo>
                    <a:pt x="140" y="133"/>
                    <a:pt x="138" y="137"/>
                    <a:pt x="138" y="143"/>
                  </a:cubicBezTo>
                  <a:moveTo>
                    <a:pt x="202" y="99"/>
                  </a:moveTo>
                  <a:cubicBezTo>
                    <a:pt x="202" y="93"/>
                    <a:pt x="197" y="88"/>
                    <a:pt x="190" y="88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90" y="87"/>
                    <a:pt x="194" y="82"/>
                    <a:pt x="194" y="77"/>
                  </a:cubicBezTo>
                  <a:cubicBezTo>
                    <a:pt x="194" y="71"/>
                    <a:pt x="189" y="66"/>
                    <a:pt x="182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2" y="66"/>
                    <a:pt x="148" y="71"/>
                    <a:pt x="148" y="77"/>
                  </a:cubicBezTo>
                  <a:cubicBezTo>
                    <a:pt x="148" y="83"/>
                    <a:pt x="153" y="88"/>
                    <a:pt x="160" y="88"/>
                  </a:cubicBezTo>
                  <a:cubicBezTo>
                    <a:pt x="161" y="88"/>
                    <a:pt x="161" y="88"/>
                    <a:pt x="161" y="88"/>
                  </a:cubicBezTo>
                  <a:cubicBezTo>
                    <a:pt x="156" y="89"/>
                    <a:pt x="152" y="94"/>
                    <a:pt x="152" y="99"/>
                  </a:cubicBezTo>
                  <a:cubicBezTo>
                    <a:pt x="152" y="104"/>
                    <a:pt x="156" y="109"/>
                    <a:pt x="161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3" y="110"/>
                    <a:pt x="148" y="115"/>
                    <a:pt x="148" y="121"/>
                  </a:cubicBezTo>
                  <a:cubicBezTo>
                    <a:pt x="148" y="126"/>
                    <a:pt x="152" y="130"/>
                    <a:pt x="157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49" y="132"/>
                    <a:pt x="144" y="137"/>
                    <a:pt x="144" y="143"/>
                  </a:cubicBezTo>
                  <a:cubicBezTo>
                    <a:pt x="144" y="149"/>
                    <a:pt x="149" y="154"/>
                    <a:pt x="156" y="154"/>
                  </a:cubicBezTo>
                  <a:cubicBezTo>
                    <a:pt x="167" y="154"/>
                    <a:pt x="167" y="154"/>
                    <a:pt x="167" y="154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185" y="154"/>
                    <a:pt x="191" y="149"/>
                    <a:pt x="191" y="143"/>
                  </a:cubicBezTo>
                  <a:cubicBezTo>
                    <a:pt x="191" y="137"/>
                    <a:pt x="187" y="133"/>
                    <a:pt x="181" y="132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93" y="132"/>
                    <a:pt x="198" y="127"/>
                    <a:pt x="198" y="121"/>
                  </a:cubicBezTo>
                  <a:cubicBezTo>
                    <a:pt x="198" y="115"/>
                    <a:pt x="194" y="111"/>
                    <a:pt x="189" y="110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7" y="110"/>
                    <a:pt x="202" y="105"/>
                    <a:pt x="202" y="99"/>
                  </a:cubicBezTo>
                  <a:moveTo>
                    <a:pt x="0" y="67"/>
                  </a:moveTo>
                  <a:cubicBezTo>
                    <a:pt x="53" y="67"/>
                    <a:pt x="53" y="67"/>
                    <a:pt x="53" y="67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0" y="169"/>
                    <a:pt x="0" y="169"/>
                    <a:pt x="0" y="169"/>
                  </a:cubicBezTo>
                  <a:lnTo>
                    <a:pt x="0" y="67"/>
                  </a:lnTo>
                  <a:close/>
                  <a:moveTo>
                    <a:pt x="32" y="153"/>
                  </a:moveTo>
                  <a:cubicBezTo>
                    <a:pt x="32" y="156"/>
                    <a:pt x="35" y="159"/>
                    <a:pt x="38" y="159"/>
                  </a:cubicBezTo>
                  <a:cubicBezTo>
                    <a:pt x="42" y="159"/>
                    <a:pt x="45" y="156"/>
                    <a:pt x="45" y="153"/>
                  </a:cubicBezTo>
                  <a:cubicBezTo>
                    <a:pt x="45" y="149"/>
                    <a:pt x="42" y="146"/>
                    <a:pt x="38" y="146"/>
                  </a:cubicBezTo>
                  <a:cubicBezTo>
                    <a:pt x="35" y="146"/>
                    <a:pt x="32" y="149"/>
                    <a:pt x="32" y="1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79"/>
          <p:cNvGrpSpPr/>
          <p:nvPr>
            <p:custDataLst>
              <p:tags r:id="rId1"/>
            </p:custDataLst>
          </p:nvPr>
        </p:nvGrpSpPr>
        <p:grpSpPr>
          <a:xfrm>
            <a:off x="3503712" y="1558334"/>
            <a:ext cx="4853575" cy="4524695"/>
            <a:chOff x="481800" y="2242514"/>
            <a:chExt cx="4975913" cy="3936602"/>
          </a:xfrm>
        </p:grpSpPr>
        <p:grpSp>
          <p:nvGrpSpPr>
            <p:cNvPr id="23" name="Group 80"/>
            <p:cNvGrpSpPr/>
            <p:nvPr/>
          </p:nvGrpSpPr>
          <p:grpSpPr>
            <a:xfrm>
              <a:off x="569529" y="2242514"/>
              <a:ext cx="4800451" cy="2785971"/>
              <a:chOff x="609844" y="1126813"/>
              <a:chExt cx="7924556" cy="2357806"/>
            </a:xfrm>
          </p:grpSpPr>
          <p:grpSp>
            <p:nvGrpSpPr>
              <p:cNvPr id="49" name="Group 106"/>
              <p:cNvGrpSpPr/>
              <p:nvPr/>
            </p:nvGrpSpPr>
            <p:grpSpPr>
              <a:xfrm>
                <a:off x="1227841" y="1126813"/>
                <a:ext cx="6750745" cy="2357806"/>
                <a:chOff x="1531308" y="1246789"/>
                <a:chExt cx="6750745" cy="2189066"/>
              </a:xfrm>
            </p:grpSpPr>
            <p:cxnSp>
              <p:nvCxnSpPr>
                <p:cNvPr id="58" name="Straight Connector 115"/>
                <p:cNvCxnSpPr/>
                <p:nvPr/>
              </p:nvCxnSpPr>
              <p:spPr>
                <a:xfrm>
                  <a:off x="1531308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116"/>
                <p:cNvCxnSpPr/>
                <p:nvPr/>
              </p:nvCxnSpPr>
              <p:spPr>
                <a:xfrm>
                  <a:off x="2206382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117"/>
                <p:cNvCxnSpPr/>
                <p:nvPr/>
              </p:nvCxnSpPr>
              <p:spPr>
                <a:xfrm>
                  <a:off x="2881456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118"/>
                <p:cNvCxnSpPr/>
                <p:nvPr/>
              </p:nvCxnSpPr>
              <p:spPr>
                <a:xfrm>
                  <a:off x="3556530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119"/>
                <p:cNvCxnSpPr/>
                <p:nvPr/>
              </p:nvCxnSpPr>
              <p:spPr>
                <a:xfrm>
                  <a:off x="4231604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120"/>
                <p:cNvCxnSpPr/>
                <p:nvPr/>
              </p:nvCxnSpPr>
              <p:spPr>
                <a:xfrm>
                  <a:off x="4906678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121"/>
                <p:cNvCxnSpPr/>
                <p:nvPr/>
              </p:nvCxnSpPr>
              <p:spPr>
                <a:xfrm>
                  <a:off x="5581752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122"/>
                <p:cNvCxnSpPr/>
                <p:nvPr/>
              </p:nvCxnSpPr>
              <p:spPr>
                <a:xfrm>
                  <a:off x="6256826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123"/>
                <p:cNvCxnSpPr/>
                <p:nvPr/>
              </p:nvCxnSpPr>
              <p:spPr>
                <a:xfrm>
                  <a:off x="6931900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24"/>
                <p:cNvCxnSpPr/>
                <p:nvPr/>
              </p:nvCxnSpPr>
              <p:spPr>
                <a:xfrm>
                  <a:off x="7606974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125"/>
                <p:cNvCxnSpPr/>
                <p:nvPr/>
              </p:nvCxnSpPr>
              <p:spPr>
                <a:xfrm>
                  <a:off x="8282053" y="1246789"/>
                  <a:ext cx="0" cy="2189066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107"/>
              <p:cNvGrpSpPr/>
              <p:nvPr/>
            </p:nvGrpSpPr>
            <p:grpSpPr>
              <a:xfrm>
                <a:off x="609844" y="1126813"/>
                <a:ext cx="7924556" cy="2357806"/>
                <a:chOff x="609844" y="1126813"/>
                <a:chExt cx="7924556" cy="2357806"/>
              </a:xfrm>
            </p:grpSpPr>
            <p:cxnSp>
              <p:nvCxnSpPr>
                <p:cNvPr id="51" name="Straight Connector 108"/>
                <p:cNvCxnSpPr/>
                <p:nvPr/>
              </p:nvCxnSpPr>
              <p:spPr>
                <a:xfrm>
                  <a:off x="609844" y="1912749"/>
                  <a:ext cx="792455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109"/>
                <p:cNvCxnSpPr/>
                <p:nvPr/>
              </p:nvCxnSpPr>
              <p:spPr>
                <a:xfrm>
                  <a:off x="609844" y="2305717"/>
                  <a:ext cx="792455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110"/>
                <p:cNvCxnSpPr/>
                <p:nvPr/>
              </p:nvCxnSpPr>
              <p:spPr>
                <a:xfrm>
                  <a:off x="609844" y="2698685"/>
                  <a:ext cx="792455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111"/>
                <p:cNvCxnSpPr/>
                <p:nvPr/>
              </p:nvCxnSpPr>
              <p:spPr>
                <a:xfrm>
                  <a:off x="609844" y="3091653"/>
                  <a:ext cx="792455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112"/>
                <p:cNvCxnSpPr/>
                <p:nvPr/>
              </p:nvCxnSpPr>
              <p:spPr>
                <a:xfrm>
                  <a:off x="609844" y="1126813"/>
                  <a:ext cx="792455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113"/>
                <p:cNvCxnSpPr/>
                <p:nvPr/>
              </p:nvCxnSpPr>
              <p:spPr>
                <a:xfrm>
                  <a:off x="609844" y="1519781"/>
                  <a:ext cx="792455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114"/>
                <p:cNvCxnSpPr/>
                <p:nvPr/>
              </p:nvCxnSpPr>
              <p:spPr>
                <a:xfrm>
                  <a:off x="609844" y="3484619"/>
                  <a:ext cx="792455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" name="Freeform: Shape 81"/>
            <p:cNvSpPr/>
            <p:nvPr/>
          </p:nvSpPr>
          <p:spPr bwMode="auto">
            <a:xfrm>
              <a:off x="589558" y="3267957"/>
              <a:ext cx="1199395" cy="1765650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82"/>
            <p:cNvSpPr/>
            <p:nvPr/>
          </p:nvSpPr>
          <p:spPr bwMode="auto">
            <a:xfrm>
              <a:off x="1301759" y="3510158"/>
              <a:ext cx="1199395" cy="1523449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83"/>
            <p:cNvSpPr/>
            <p:nvPr/>
          </p:nvSpPr>
          <p:spPr bwMode="auto">
            <a:xfrm>
              <a:off x="2013960" y="2668222"/>
              <a:ext cx="1199395" cy="2365385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84"/>
            <p:cNvSpPr/>
            <p:nvPr/>
          </p:nvSpPr>
          <p:spPr bwMode="auto">
            <a:xfrm>
              <a:off x="2726160" y="3994559"/>
              <a:ext cx="1199395" cy="1039048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85"/>
            <p:cNvSpPr/>
            <p:nvPr/>
          </p:nvSpPr>
          <p:spPr bwMode="auto">
            <a:xfrm>
              <a:off x="3438361" y="3025756"/>
              <a:ext cx="1199395" cy="2007851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86"/>
            <p:cNvSpPr/>
            <p:nvPr/>
          </p:nvSpPr>
          <p:spPr bwMode="auto">
            <a:xfrm>
              <a:off x="4150562" y="3683158"/>
              <a:ext cx="1199395" cy="1350449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30" name="Straight Connector 87"/>
            <p:cNvCxnSpPr/>
            <p:nvPr/>
          </p:nvCxnSpPr>
          <p:spPr>
            <a:xfrm>
              <a:off x="481800" y="5024144"/>
              <a:ext cx="4975913" cy="151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88"/>
            <p:cNvCxnSpPr/>
            <p:nvPr/>
          </p:nvCxnSpPr>
          <p:spPr>
            <a:xfrm rot="5400000">
              <a:off x="686335" y="5333194"/>
              <a:ext cx="1005840" cy="151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89"/>
            <p:cNvSpPr txBox="1"/>
            <p:nvPr/>
          </p:nvSpPr>
          <p:spPr>
            <a:xfrm>
              <a:off x="542410" y="5817622"/>
              <a:ext cx="1293691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33" name="Straight Connector 90"/>
            <p:cNvCxnSpPr/>
            <p:nvPr/>
          </p:nvCxnSpPr>
          <p:spPr>
            <a:xfrm rot="5400000">
              <a:off x="1627136" y="5104594"/>
              <a:ext cx="548640" cy="151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91"/>
            <p:cNvSpPr txBox="1"/>
            <p:nvPr/>
          </p:nvSpPr>
          <p:spPr>
            <a:xfrm>
              <a:off x="1255413" y="5369247"/>
              <a:ext cx="1293691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35" name="Straight Connector 92"/>
            <p:cNvCxnSpPr/>
            <p:nvPr/>
          </p:nvCxnSpPr>
          <p:spPr>
            <a:xfrm rot="5400000">
              <a:off x="2110737" y="5333194"/>
              <a:ext cx="1005840" cy="151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93"/>
            <p:cNvSpPr txBox="1"/>
            <p:nvPr/>
          </p:nvSpPr>
          <p:spPr>
            <a:xfrm>
              <a:off x="1967614" y="5817622"/>
              <a:ext cx="1293691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cxnSp>
          <p:nvCxnSpPr>
            <p:cNvPr id="37" name="Straight Connector 94"/>
            <p:cNvCxnSpPr/>
            <p:nvPr/>
          </p:nvCxnSpPr>
          <p:spPr>
            <a:xfrm rot="5400000">
              <a:off x="3051537" y="5104594"/>
              <a:ext cx="548640" cy="151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95"/>
            <p:cNvSpPr txBox="1"/>
            <p:nvPr/>
          </p:nvSpPr>
          <p:spPr>
            <a:xfrm>
              <a:off x="2679813" y="5369247"/>
              <a:ext cx="1293691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cxnSp>
          <p:nvCxnSpPr>
            <p:cNvPr id="39" name="Straight Connector 96"/>
            <p:cNvCxnSpPr/>
            <p:nvPr/>
          </p:nvCxnSpPr>
          <p:spPr>
            <a:xfrm rot="5400000">
              <a:off x="3535138" y="5333194"/>
              <a:ext cx="1005840" cy="151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97"/>
            <p:cNvSpPr txBox="1"/>
            <p:nvPr/>
          </p:nvSpPr>
          <p:spPr>
            <a:xfrm>
              <a:off x="3392014" y="5817622"/>
              <a:ext cx="1293691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cxnSp>
          <p:nvCxnSpPr>
            <p:cNvPr id="41" name="Straight Connector 98"/>
            <p:cNvCxnSpPr/>
            <p:nvPr/>
          </p:nvCxnSpPr>
          <p:spPr>
            <a:xfrm rot="5400000">
              <a:off x="4475939" y="5104594"/>
              <a:ext cx="548640" cy="151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99"/>
            <p:cNvSpPr txBox="1"/>
            <p:nvPr/>
          </p:nvSpPr>
          <p:spPr>
            <a:xfrm>
              <a:off x="4104215" y="5369247"/>
              <a:ext cx="1293691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6"/>
                </a:solidFill>
              </a:endParaRPr>
            </a:p>
          </p:txBody>
        </p:sp>
        <p:sp>
          <p:nvSpPr>
            <p:cNvPr id="43" name="TextBox 100"/>
            <p:cNvSpPr txBox="1"/>
            <p:nvPr/>
          </p:nvSpPr>
          <p:spPr>
            <a:xfrm>
              <a:off x="910535" y="2894747"/>
              <a:ext cx="557444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1"/>
                  </a:solidFill>
                </a:rPr>
                <a:t>70%</a:t>
              </a:r>
              <a:endParaRPr lang="en-US" sz="1400" b="1">
                <a:solidFill>
                  <a:schemeClr val="accent1"/>
                </a:solidFill>
              </a:endParaRPr>
            </a:p>
          </p:txBody>
        </p:sp>
        <p:sp>
          <p:nvSpPr>
            <p:cNvPr id="44" name="TextBox 101"/>
            <p:cNvSpPr txBox="1"/>
            <p:nvPr/>
          </p:nvSpPr>
          <p:spPr>
            <a:xfrm>
              <a:off x="1622803" y="3154628"/>
              <a:ext cx="557444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2"/>
                  </a:solidFill>
                </a:rPr>
                <a:t>60%</a:t>
              </a:r>
              <a:endParaRPr lang="en-US" sz="1400" b="1">
                <a:solidFill>
                  <a:schemeClr val="accent2"/>
                </a:solidFill>
              </a:endParaRPr>
            </a:p>
          </p:txBody>
        </p:sp>
        <p:sp>
          <p:nvSpPr>
            <p:cNvPr id="45" name="TextBox 102"/>
            <p:cNvSpPr txBox="1"/>
            <p:nvPr/>
          </p:nvSpPr>
          <p:spPr>
            <a:xfrm>
              <a:off x="2332916" y="2322047"/>
              <a:ext cx="557444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3"/>
                  </a:solidFill>
                </a:rPr>
                <a:t>90%</a:t>
              </a:r>
              <a:endParaRPr lang="en-US" sz="1400" b="1">
                <a:solidFill>
                  <a:schemeClr val="accent3"/>
                </a:solidFill>
              </a:endParaRPr>
            </a:p>
          </p:txBody>
        </p:sp>
        <p:sp>
          <p:nvSpPr>
            <p:cNvPr id="46" name="TextBox 103"/>
            <p:cNvSpPr txBox="1"/>
            <p:nvPr/>
          </p:nvSpPr>
          <p:spPr>
            <a:xfrm>
              <a:off x="3048390" y="3646322"/>
              <a:ext cx="557444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4"/>
                  </a:solidFill>
                </a:rPr>
                <a:t>45%</a:t>
              </a:r>
              <a:endParaRPr lang="en-US" sz="1400" b="1">
                <a:solidFill>
                  <a:schemeClr val="accent4"/>
                </a:solidFill>
              </a:endParaRPr>
            </a:p>
          </p:txBody>
        </p:sp>
        <p:sp>
          <p:nvSpPr>
            <p:cNvPr id="47" name="TextBox 104"/>
            <p:cNvSpPr txBox="1"/>
            <p:nvPr/>
          </p:nvSpPr>
          <p:spPr>
            <a:xfrm>
              <a:off x="3761466" y="2712672"/>
              <a:ext cx="557444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5"/>
                  </a:solidFill>
                </a:rPr>
                <a:t>80%</a:t>
              </a:r>
              <a:endParaRPr lang="en-US" sz="1400" b="1">
                <a:solidFill>
                  <a:schemeClr val="accent5"/>
                </a:solidFill>
              </a:endParaRPr>
            </a:p>
          </p:txBody>
        </p:sp>
        <p:sp>
          <p:nvSpPr>
            <p:cNvPr id="48" name="TextBox 105"/>
            <p:cNvSpPr txBox="1"/>
            <p:nvPr/>
          </p:nvSpPr>
          <p:spPr>
            <a:xfrm>
              <a:off x="4476140" y="3322272"/>
              <a:ext cx="557444" cy="36149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6"/>
                  </a:solidFill>
                </a:rPr>
                <a:t>50%</a:t>
              </a:r>
              <a:endParaRPr lang="en-US" sz="1400" b="1">
                <a:solidFill>
                  <a:schemeClr val="accent6"/>
                </a:solidFill>
              </a:endParaRPr>
            </a:p>
          </p:txBody>
        </p:sp>
      </p:grpSp>
      <p:grpSp>
        <p:nvGrpSpPr>
          <p:cNvPr id="5" name="千图PPT彼岸天：ID 8661124库_组合 55"/>
          <p:cNvGrpSpPr/>
          <p:nvPr>
            <p:custDataLst>
              <p:tags r:id="rId2"/>
            </p:custDataLst>
          </p:nvPr>
        </p:nvGrpSpPr>
        <p:grpSpPr>
          <a:xfrm>
            <a:off x="708352" y="1584153"/>
            <a:ext cx="2398047" cy="723852"/>
            <a:chOff x="1454811" y="2057192"/>
            <a:chExt cx="2191036" cy="723852"/>
          </a:xfrm>
        </p:grpSpPr>
        <p:sp>
          <p:nvSpPr>
            <p:cNvPr id="21" name="TextBox 56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2" name="Rectangle 57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千图PPT彼岸天：ID 8661124库_组合 58"/>
          <p:cNvGrpSpPr/>
          <p:nvPr>
            <p:custDataLst>
              <p:tags r:id="rId3"/>
            </p:custDataLst>
          </p:nvPr>
        </p:nvGrpSpPr>
        <p:grpSpPr>
          <a:xfrm>
            <a:off x="708352" y="3100494"/>
            <a:ext cx="2398047" cy="723852"/>
            <a:chOff x="1454811" y="2057192"/>
            <a:chExt cx="2191036" cy="723852"/>
          </a:xfrm>
        </p:grpSpPr>
        <p:sp>
          <p:nvSpPr>
            <p:cNvPr id="19" name="TextBox 59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0" name="Rectangle 60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千图PPT彼岸天：ID 8661124库_组合 61"/>
          <p:cNvGrpSpPr/>
          <p:nvPr>
            <p:custDataLst>
              <p:tags r:id="rId4"/>
            </p:custDataLst>
          </p:nvPr>
        </p:nvGrpSpPr>
        <p:grpSpPr>
          <a:xfrm>
            <a:off x="708352" y="4616834"/>
            <a:ext cx="2398047" cy="723852"/>
            <a:chOff x="1454811" y="2057192"/>
            <a:chExt cx="2191036" cy="723852"/>
          </a:xfrm>
        </p:grpSpPr>
        <p:sp>
          <p:nvSpPr>
            <p:cNvPr id="17" name="TextBox 62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8" name="Rectangle 63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8" name="千图PPT彼岸天：ID 8661124库_组合 64"/>
          <p:cNvGrpSpPr/>
          <p:nvPr>
            <p:custDataLst>
              <p:tags r:id="rId5"/>
            </p:custDataLst>
          </p:nvPr>
        </p:nvGrpSpPr>
        <p:grpSpPr>
          <a:xfrm>
            <a:off x="9077271" y="1584153"/>
            <a:ext cx="2398047" cy="723852"/>
            <a:chOff x="1454811" y="2057192"/>
            <a:chExt cx="2191036" cy="723852"/>
          </a:xfrm>
        </p:grpSpPr>
        <p:sp>
          <p:nvSpPr>
            <p:cNvPr id="15" name="TextBox 65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6" name="Rectangle 66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9" name="千图PPT彼岸天：ID 8661124库_组合 67"/>
          <p:cNvGrpSpPr/>
          <p:nvPr>
            <p:custDataLst>
              <p:tags r:id="rId6"/>
            </p:custDataLst>
          </p:nvPr>
        </p:nvGrpSpPr>
        <p:grpSpPr>
          <a:xfrm>
            <a:off x="9077271" y="3100493"/>
            <a:ext cx="2398047" cy="723852"/>
            <a:chOff x="1454811" y="2057192"/>
            <a:chExt cx="2191036" cy="723852"/>
          </a:xfrm>
        </p:grpSpPr>
        <p:sp>
          <p:nvSpPr>
            <p:cNvPr id="13" name="TextBox 68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4" name="Rectangle 69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千图PPT彼岸天：ID 8661124库_组合 70"/>
          <p:cNvGrpSpPr/>
          <p:nvPr>
            <p:custDataLst>
              <p:tags r:id="rId7"/>
            </p:custDataLst>
          </p:nvPr>
        </p:nvGrpSpPr>
        <p:grpSpPr>
          <a:xfrm>
            <a:off x="9077271" y="4616834"/>
            <a:ext cx="2398047" cy="723852"/>
            <a:chOff x="1454811" y="2057192"/>
            <a:chExt cx="2191036" cy="723852"/>
          </a:xfrm>
        </p:grpSpPr>
        <p:sp>
          <p:nvSpPr>
            <p:cNvPr id="11" name="TextBox 71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2" name="Rectangle 72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PPT彼岸天：ID 8661124库_直接连接符 2"/>
          <p:cNvCxnSpPr/>
          <p:nvPr>
            <p:custDataLst>
              <p:tags r:id="rId1"/>
            </p:custDataLst>
          </p:nvPr>
        </p:nvCxnSpPr>
        <p:spPr>
          <a:xfrm>
            <a:off x="1103394" y="3640592"/>
            <a:ext cx="998521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852926" y="1790517"/>
            <a:ext cx="2109865" cy="4006450"/>
            <a:chOff x="852926" y="1790517"/>
            <a:chExt cx="2109865" cy="4006450"/>
          </a:xfrm>
        </p:grpSpPr>
        <p:grpSp>
          <p:nvGrpSpPr>
            <p:cNvPr id="6" name="Group 65"/>
            <p:cNvGrpSpPr/>
            <p:nvPr/>
          </p:nvGrpSpPr>
          <p:grpSpPr>
            <a:xfrm>
              <a:off x="852926" y="4844718"/>
              <a:ext cx="2109865" cy="952249"/>
              <a:chOff x="852926" y="4844718"/>
              <a:chExt cx="2109865" cy="952249"/>
            </a:xfrm>
          </p:grpSpPr>
          <p:sp>
            <p:nvSpPr>
              <p:cNvPr id="55" name="TextBox 7"/>
              <p:cNvSpPr txBox="1"/>
              <p:nvPr/>
            </p:nvSpPr>
            <p:spPr>
              <a:xfrm>
                <a:off x="852926" y="4844718"/>
                <a:ext cx="2109865" cy="253916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t">
                <a:normAutofit/>
              </a:bodyPr>
              <a:lstStyle/>
              <a:p>
                <a:pPr algn="r"/>
                <a:r>
                  <a:rPr lang="zh-CN" altLang="en-US" sz="11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1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6" name="TextBox 8"/>
              <p:cNvSpPr txBox="1"/>
              <p:nvPr/>
            </p:nvSpPr>
            <p:spPr>
              <a:xfrm>
                <a:off x="852926" y="5098634"/>
                <a:ext cx="2109865" cy="69833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>
                <a:normAutofit/>
              </a:bodyPr>
              <a:lstStyle/>
              <a:p>
                <a:pPr algn="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9" name="Straight Connector 15"/>
            <p:cNvCxnSpPr/>
            <p:nvPr/>
          </p:nvCxnSpPr>
          <p:spPr>
            <a:xfrm>
              <a:off x="1880097" y="2746147"/>
              <a:ext cx="0" cy="42894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6"/>
            <p:cNvSpPr txBox="1"/>
            <p:nvPr/>
          </p:nvSpPr>
          <p:spPr>
            <a:xfrm>
              <a:off x="1535452" y="3897725"/>
              <a:ext cx="689291" cy="64633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8565">
                <a:spcBef>
                  <a:spcPct val="0"/>
                </a:spcBef>
                <a:defRPr/>
              </a:pPr>
              <a:r>
                <a:rPr lang="en-US" sz="2800">
                  <a:solidFill>
                    <a:schemeClr val="accent1"/>
                  </a:solidFill>
                  <a:latin typeface="Impact" panose="020B0806030902050204" pitchFamily="34" charset="0"/>
                </a:rPr>
                <a:t>2014</a:t>
              </a:r>
              <a:endParaRPr lang="en-US" sz="280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Oval 17"/>
            <p:cNvSpPr/>
            <p:nvPr/>
          </p:nvSpPr>
          <p:spPr>
            <a:xfrm>
              <a:off x="1609730" y="3410330"/>
              <a:ext cx="540734" cy="54073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1"/>
                  </a:solidFill>
                </a:rPr>
                <a:t>01</a:t>
              </a:r>
              <a:endParaRPr 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29" name="Group 39"/>
            <p:cNvGrpSpPr/>
            <p:nvPr/>
          </p:nvGrpSpPr>
          <p:grpSpPr>
            <a:xfrm>
              <a:off x="1475687" y="1790517"/>
              <a:ext cx="808822" cy="808822"/>
              <a:chOff x="957321" y="1131575"/>
              <a:chExt cx="905504" cy="905504"/>
            </a:xfrm>
          </p:grpSpPr>
          <p:sp>
            <p:nvSpPr>
              <p:cNvPr id="45" name="Freeform: Shape 40"/>
              <p:cNvSpPr/>
              <p:nvPr/>
            </p:nvSpPr>
            <p:spPr>
              <a:xfrm>
                <a:off x="957321" y="1131575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41"/>
              <p:cNvSpPr/>
              <p:nvPr/>
            </p:nvSpPr>
            <p:spPr bwMode="auto">
              <a:xfrm>
                <a:off x="1190295" y="1407087"/>
                <a:ext cx="439557" cy="354481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9" name="千图PPT彼岸天：ID 8661124库_组合 58"/>
          <p:cNvGrpSpPr/>
          <p:nvPr>
            <p:custDataLst>
              <p:tags r:id="rId3"/>
            </p:custDataLst>
          </p:nvPr>
        </p:nvGrpSpPr>
        <p:grpSpPr>
          <a:xfrm>
            <a:off x="2483767" y="1685599"/>
            <a:ext cx="2109865" cy="3884371"/>
            <a:chOff x="2483767" y="1685599"/>
            <a:chExt cx="2109865" cy="3884371"/>
          </a:xfrm>
        </p:grpSpPr>
        <p:grpSp>
          <p:nvGrpSpPr>
            <p:cNvPr id="5" name="Group 70"/>
            <p:cNvGrpSpPr/>
            <p:nvPr/>
          </p:nvGrpSpPr>
          <p:grpSpPr>
            <a:xfrm>
              <a:off x="2483767" y="1685599"/>
              <a:ext cx="2109865" cy="952249"/>
              <a:chOff x="2483767" y="1685599"/>
              <a:chExt cx="2109865" cy="952249"/>
            </a:xfrm>
          </p:grpSpPr>
          <p:sp>
            <p:nvSpPr>
              <p:cNvPr id="57" name="TextBox 4"/>
              <p:cNvSpPr txBox="1"/>
              <p:nvPr/>
            </p:nvSpPr>
            <p:spPr>
              <a:xfrm>
                <a:off x="2483767" y="1685599"/>
                <a:ext cx="2109865" cy="253916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t">
                <a:normAutofit/>
              </a:bodyPr>
              <a:lstStyle/>
              <a:p>
                <a:r>
                  <a:rPr lang="zh-CN" altLang="en-US" sz="11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1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8" name="TextBox 5"/>
              <p:cNvSpPr txBox="1"/>
              <p:nvPr/>
            </p:nvSpPr>
            <p:spPr>
              <a:xfrm>
                <a:off x="2483767" y="1939515"/>
                <a:ext cx="2109865" cy="69833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>
                <a:normAutofit/>
              </a:bodyPr>
              <a:lstStyle/>
              <a:p>
                <a:pPr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12" name="Straight Connector 18"/>
            <p:cNvCxnSpPr/>
            <p:nvPr/>
          </p:nvCxnSpPr>
          <p:spPr>
            <a:xfrm flipV="1">
              <a:off x="3566460" y="4181080"/>
              <a:ext cx="0" cy="434813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9"/>
            <p:cNvSpPr/>
            <p:nvPr/>
          </p:nvSpPr>
          <p:spPr>
            <a:xfrm>
              <a:off x="3296093" y="3410330"/>
              <a:ext cx="540734" cy="54073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2"/>
                  </a:solidFill>
                </a:rPr>
                <a:t>02</a:t>
              </a:r>
              <a:endParaRPr lang="en-US" sz="1400" b="1">
                <a:solidFill>
                  <a:schemeClr val="accent2"/>
                </a:solidFill>
              </a:endParaRPr>
            </a:p>
          </p:txBody>
        </p:sp>
        <p:sp>
          <p:nvSpPr>
            <p:cNvPr id="14" name="TextBox 20"/>
            <p:cNvSpPr txBox="1"/>
            <p:nvPr/>
          </p:nvSpPr>
          <p:spPr>
            <a:xfrm>
              <a:off x="3215403" y="2790130"/>
              <a:ext cx="702115" cy="64633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8565">
                <a:spcBef>
                  <a:spcPct val="0"/>
                </a:spcBef>
                <a:defRPr/>
              </a:pPr>
              <a:r>
                <a:rPr lang="en-US" sz="2800">
                  <a:solidFill>
                    <a:schemeClr val="accent2"/>
                  </a:solidFill>
                  <a:latin typeface="Impact" panose="020B0806030902050204" pitchFamily="34" charset="0"/>
                </a:rPr>
                <a:t>2015</a:t>
              </a:r>
              <a:endParaRPr lang="en-US" sz="280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0" name="Group 42"/>
            <p:cNvGrpSpPr/>
            <p:nvPr/>
          </p:nvGrpSpPr>
          <p:grpSpPr>
            <a:xfrm>
              <a:off x="3162050" y="4761148"/>
              <a:ext cx="808822" cy="808822"/>
              <a:chOff x="2222093" y="3487327"/>
              <a:chExt cx="905504" cy="905504"/>
            </a:xfrm>
          </p:grpSpPr>
          <p:sp>
            <p:nvSpPr>
              <p:cNvPr id="43" name="Freeform: Shape 43"/>
              <p:cNvSpPr/>
              <p:nvPr/>
            </p:nvSpPr>
            <p:spPr>
              <a:xfrm>
                <a:off x="2222093" y="3487327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44"/>
              <p:cNvSpPr/>
              <p:nvPr/>
            </p:nvSpPr>
            <p:spPr bwMode="auto">
              <a:xfrm>
                <a:off x="2457767" y="3726147"/>
                <a:ext cx="434156" cy="427865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0" name="千图PPT彼岸天：ID 8661124库_组合 59"/>
          <p:cNvGrpSpPr/>
          <p:nvPr>
            <p:custDataLst>
              <p:tags r:id="rId4"/>
            </p:custDataLst>
          </p:nvPr>
        </p:nvGrpSpPr>
        <p:grpSpPr>
          <a:xfrm>
            <a:off x="4225651" y="1792086"/>
            <a:ext cx="2109865" cy="4004876"/>
            <a:chOff x="4225651" y="1792086"/>
            <a:chExt cx="2109865" cy="4004876"/>
          </a:xfrm>
        </p:grpSpPr>
        <p:grpSp>
          <p:nvGrpSpPr>
            <p:cNvPr id="8" name="Group 66"/>
            <p:cNvGrpSpPr/>
            <p:nvPr/>
          </p:nvGrpSpPr>
          <p:grpSpPr>
            <a:xfrm>
              <a:off x="4225651" y="4844713"/>
              <a:ext cx="2109865" cy="952249"/>
              <a:chOff x="4225651" y="4844713"/>
              <a:chExt cx="2109865" cy="952249"/>
            </a:xfrm>
          </p:grpSpPr>
          <p:sp>
            <p:nvSpPr>
              <p:cNvPr id="51" name="TextBox 13"/>
              <p:cNvSpPr txBox="1"/>
              <p:nvPr/>
            </p:nvSpPr>
            <p:spPr>
              <a:xfrm>
                <a:off x="4225651" y="4844713"/>
                <a:ext cx="2109865" cy="253916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t">
                <a:normAutofit/>
              </a:bodyPr>
              <a:lstStyle/>
              <a:p>
                <a:pPr algn="r"/>
                <a:r>
                  <a:rPr lang="zh-CN" altLang="en-US" sz="11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1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2" name="TextBox 14"/>
              <p:cNvSpPr txBox="1"/>
              <p:nvPr/>
            </p:nvSpPr>
            <p:spPr>
              <a:xfrm>
                <a:off x="4225651" y="5098629"/>
                <a:ext cx="2109865" cy="69833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>
                <a:normAutofit/>
              </a:bodyPr>
              <a:lstStyle/>
              <a:p>
                <a:pPr algn="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15" name="Straight Connector 21"/>
            <p:cNvCxnSpPr/>
            <p:nvPr/>
          </p:nvCxnSpPr>
          <p:spPr>
            <a:xfrm>
              <a:off x="5252823" y="2746147"/>
              <a:ext cx="0" cy="42894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22"/>
            <p:cNvSpPr/>
            <p:nvPr/>
          </p:nvSpPr>
          <p:spPr>
            <a:xfrm>
              <a:off x="4982456" y="3410330"/>
              <a:ext cx="540734" cy="54073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3"/>
                  </a:solidFill>
                </a:rPr>
                <a:t>03</a:t>
              </a:r>
              <a:endParaRPr lang="en-US" sz="1400" b="1">
                <a:solidFill>
                  <a:schemeClr val="accent3"/>
                </a:solidFill>
              </a:endParaRPr>
            </a:p>
          </p:txBody>
        </p:sp>
        <p:sp>
          <p:nvSpPr>
            <p:cNvPr id="17" name="TextBox 23"/>
            <p:cNvSpPr txBox="1"/>
            <p:nvPr/>
          </p:nvSpPr>
          <p:spPr>
            <a:xfrm>
              <a:off x="4900964" y="3897725"/>
              <a:ext cx="703719" cy="64633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8565">
                <a:spcBef>
                  <a:spcPct val="0"/>
                </a:spcBef>
                <a:defRPr/>
              </a:pPr>
              <a:r>
                <a:rPr lang="en-US" sz="2800">
                  <a:solidFill>
                    <a:schemeClr val="accent3"/>
                  </a:solidFill>
                  <a:latin typeface="Impact" panose="020B0806030902050204" pitchFamily="34" charset="0"/>
                </a:rPr>
                <a:t>2016</a:t>
              </a:r>
              <a:endParaRPr lang="en-US" sz="2800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1" name="Group 45"/>
            <p:cNvGrpSpPr/>
            <p:nvPr/>
          </p:nvGrpSpPr>
          <p:grpSpPr>
            <a:xfrm>
              <a:off x="4848412" y="1792086"/>
              <a:ext cx="808822" cy="808822"/>
              <a:chOff x="3486865" y="1132752"/>
              <a:chExt cx="905504" cy="905504"/>
            </a:xfrm>
          </p:grpSpPr>
          <p:sp>
            <p:nvSpPr>
              <p:cNvPr id="41" name="Freeform: Shape 46"/>
              <p:cNvSpPr/>
              <p:nvPr/>
            </p:nvSpPr>
            <p:spPr>
              <a:xfrm>
                <a:off x="3486865" y="1132752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47"/>
              <p:cNvSpPr/>
              <p:nvPr/>
            </p:nvSpPr>
            <p:spPr bwMode="auto">
              <a:xfrm>
                <a:off x="3721031" y="1421565"/>
                <a:ext cx="437172" cy="327879"/>
              </a:xfrm>
              <a:custGeom>
                <a:avLst/>
                <a:gdLst/>
                <a:ahLst/>
                <a:cxnLst>
                  <a:cxn ang="0">
                    <a:pos x="168" y="126"/>
                  </a:cxn>
                  <a:cxn ang="0">
                    <a:pos x="0" y="126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0" y="115"/>
                  </a:cxn>
                  <a:cxn ang="0">
                    <a:pos x="168" y="115"/>
                  </a:cxn>
                  <a:cxn ang="0">
                    <a:pos x="168" y="126"/>
                  </a:cxn>
                  <a:cxn ang="0">
                    <a:pos x="54" y="104"/>
                  </a:cxn>
                  <a:cxn ang="0">
                    <a:pos x="32" y="104"/>
                  </a:cxn>
                  <a:cxn ang="0">
                    <a:pos x="32" y="63"/>
                  </a:cxn>
                  <a:cxn ang="0">
                    <a:pos x="54" y="63"/>
                  </a:cxn>
                  <a:cxn ang="0">
                    <a:pos x="54" y="104"/>
                  </a:cxn>
                  <a:cxn ang="0">
                    <a:pos x="84" y="104"/>
                  </a:cxn>
                  <a:cxn ang="0">
                    <a:pos x="64" y="104"/>
                  </a:cxn>
                  <a:cxn ang="0">
                    <a:pos x="64" y="19"/>
                  </a:cxn>
                  <a:cxn ang="0">
                    <a:pos x="84" y="19"/>
                  </a:cxn>
                  <a:cxn ang="0">
                    <a:pos x="84" y="104"/>
                  </a:cxn>
                  <a:cxn ang="0">
                    <a:pos x="116" y="104"/>
                  </a:cxn>
                  <a:cxn ang="0">
                    <a:pos x="95" y="104"/>
                  </a:cxn>
                  <a:cxn ang="0">
                    <a:pos x="95" y="41"/>
                  </a:cxn>
                  <a:cxn ang="0">
                    <a:pos x="116" y="41"/>
                  </a:cxn>
                  <a:cxn ang="0">
                    <a:pos x="116" y="104"/>
                  </a:cxn>
                  <a:cxn ang="0">
                    <a:pos x="147" y="104"/>
                  </a:cxn>
                  <a:cxn ang="0">
                    <a:pos x="127" y="104"/>
                  </a:cxn>
                  <a:cxn ang="0">
                    <a:pos x="127" y="9"/>
                  </a:cxn>
                  <a:cxn ang="0">
                    <a:pos x="147" y="9"/>
                  </a:cxn>
                  <a:cxn ang="0">
                    <a:pos x="147" y="104"/>
                  </a:cxn>
                </a:cxnLst>
                <a:rect l="0" t="0" r="r" b="b"/>
                <a:pathLst>
                  <a:path w="168" h="126">
                    <a:moveTo>
                      <a:pt x="168" y="126"/>
                    </a:moveTo>
                    <a:lnTo>
                      <a:pt x="0" y="126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115"/>
                    </a:lnTo>
                    <a:lnTo>
                      <a:pt x="168" y="115"/>
                    </a:lnTo>
                    <a:lnTo>
                      <a:pt x="168" y="126"/>
                    </a:lnTo>
                    <a:close/>
                    <a:moveTo>
                      <a:pt x="54" y="104"/>
                    </a:moveTo>
                    <a:lnTo>
                      <a:pt x="32" y="104"/>
                    </a:lnTo>
                    <a:lnTo>
                      <a:pt x="32" y="63"/>
                    </a:lnTo>
                    <a:lnTo>
                      <a:pt x="54" y="63"/>
                    </a:lnTo>
                    <a:lnTo>
                      <a:pt x="54" y="104"/>
                    </a:lnTo>
                    <a:close/>
                    <a:moveTo>
                      <a:pt x="84" y="104"/>
                    </a:moveTo>
                    <a:lnTo>
                      <a:pt x="64" y="104"/>
                    </a:lnTo>
                    <a:lnTo>
                      <a:pt x="64" y="19"/>
                    </a:lnTo>
                    <a:lnTo>
                      <a:pt x="84" y="19"/>
                    </a:lnTo>
                    <a:lnTo>
                      <a:pt x="84" y="104"/>
                    </a:lnTo>
                    <a:close/>
                    <a:moveTo>
                      <a:pt x="116" y="104"/>
                    </a:moveTo>
                    <a:lnTo>
                      <a:pt x="95" y="104"/>
                    </a:lnTo>
                    <a:lnTo>
                      <a:pt x="95" y="41"/>
                    </a:lnTo>
                    <a:lnTo>
                      <a:pt x="116" y="41"/>
                    </a:lnTo>
                    <a:lnTo>
                      <a:pt x="116" y="104"/>
                    </a:lnTo>
                    <a:close/>
                    <a:moveTo>
                      <a:pt x="147" y="104"/>
                    </a:moveTo>
                    <a:lnTo>
                      <a:pt x="127" y="104"/>
                    </a:lnTo>
                    <a:lnTo>
                      <a:pt x="127" y="9"/>
                    </a:lnTo>
                    <a:lnTo>
                      <a:pt x="147" y="9"/>
                    </a:lnTo>
                    <a:lnTo>
                      <a:pt x="147" y="10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1" name="千图PPT彼岸天：ID 8661124库_组合 60"/>
          <p:cNvGrpSpPr/>
          <p:nvPr>
            <p:custDataLst>
              <p:tags r:id="rId5"/>
            </p:custDataLst>
          </p:nvPr>
        </p:nvGrpSpPr>
        <p:grpSpPr>
          <a:xfrm>
            <a:off x="5856492" y="1685599"/>
            <a:ext cx="2109865" cy="3886209"/>
            <a:chOff x="5856492" y="1685599"/>
            <a:chExt cx="2109865" cy="3886209"/>
          </a:xfrm>
        </p:grpSpPr>
        <p:grpSp>
          <p:nvGrpSpPr>
            <p:cNvPr id="7" name="Group 69"/>
            <p:cNvGrpSpPr/>
            <p:nvPr/>
          </p:nvGrpSpPr>
          <p:grpSpPr>
            <a:xfrm>
              <a:off x="5856492" y="1685599"/>
              <a:ext cx="2109865" cy="952249"/>
              <a:chOff x="5856492" y="1685599"/>
              <a:chExt cx="2109865" cy="952249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5856492" y="1685599"/>
                <a:ext cx="2109865" cy="253916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t">
                <a:normAutofit/>
              </a:bodyPr>
              <a:lstStyle/>
              <a:p>
                <a:r>
                  <a:rPr lang="zh-CN" altLang="en-US" sz="11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1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4" name="TextBox 11"/>
              <p:cNvSpPr txBox="1"/>
              <p:nvPr/>
            </p:nvSpPr>
            <p:spPr>
              <a:xfrm>
                <a:off x="5856492" y="1939515"/>
                <a:ext cx="2109865" cy="69833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>
                <a:normAutofit/>
              </a:bodyPr>
              <a:lstStyle/>
              <a:p>
                <a:pPr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18" name="Straight Connector 24"/>
            <p:cNvCxnSpPr/>
            <p:nvPr/>
          </p:nvCxnSpPr>
          <p:spPr>
            <a:xfrm flipV="1">
              <a:off x="6939185" y="4147213"/>
              <a:ext cx="0" cy="468680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5"/>
            <p:cNvSpPr/>
            <p:nvPr/>
          </p:nvSpPr>
          <p:spPr>
            <a:xfrm>
              <a:off x="6668818" y="3410330"/>
              <a:ext cx="540734" cy="54073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4"/>
                  </a:solidFill>
                </a:rPr>
                <a:t>04</a:t>
              </a:r>
              <a:endParaRPr lang="en-US" sz="1400" b="1">
                <a:solidFill>
                  <a:schemeClr val="accent4"/>
                </a:solidFill>
              </a:endParaRPr>
            </a:p>
          </p:txBody>
        </p:sp>
        <p:sp>
          <p:nvSpPr>
            <p:cNvPr id="20" name="TextBox 26"/>
            <p:cNvSpPr txBox="1"/>
            <p:nvPr/>
          </p:nvSpPr>
          <p:spPr>
            <a:xfrm>
              <a:off x="6613776" y="2790130"/>
              <a:ext cx="650819" cy="64633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8565">
                <a:spcBef>
                  <a:spcPct val="0"/>
                </a:spcBef>
                <a:defRPr/>
              </a:pPr>
              <a:r>
                <a:rPr lang="en-US" sz="2800">
                  <a:solidFill>
                    <a:schemeClr val="accent4"/>
                  </a:solidFill>
                  <a:latin typeface="Impact" panose="020B0806030902050204" pitchFamily="34" charset="0"/>
                </a:rPr>
                <a:t>2017</a:t>
              </a:r>
              <a:endParaRPr lang="en-US" sz="2800">
                <a:solidFill>
                  <a:schemeClr val="accent4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2" name="Group 48"/>
            <p:cNvGrpSpPr/>
            <p:nvPr/>
          </p:nvGrpSpPr>
          <p:grpSpPr>
            <a:xfrm>
              <a:off x="6534775" y="4762986"/>
              <a:ext cx="808822" cy="808822"/>
              <a:chOff x="4751637" y="3488705"/>
              <a:chExt cx="905504" cy="905504"/>
            </a:xfrm>
          </p:grpSpPr>
          <p:sp>
            <p:nvSpPr>
              <p:cNvPr id="39" name="Freeform: Shape 49"/>
              <p:cNvSpPr/>
              <p:nvPr/>
            </p:nvSpPr>
            <p:spPr>
              <a:xfrm>
                <a:off x="4751637" y="3488705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50"/>
              <p:cNvSpPr/>
              <p:nvPr/>
            </p:nvSpPr>
            <p:spPr bwMode="auto">
              <a:xfrm>
                <a:off x="5026751" y="3763819"/>
                <a:ext cx="355277" cy="355277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6"/>
            </p:custDataLst>
          </p:nvPr>
        </p:nvGrpSpPr>
        <p:grpSpPr>
          <a:xfrm>
            <a:off x="9229218" y="1662379"/>
            <a:ext cx="2109866" cy="3909429"/>
            <a:chOff x="9229218" y="1662379"/>
            <a:chExt cx="2109866" cy="3909429"/>
          </a:xfrm>
        </p:grpSpPr>
        <p:grpSp>
          <p:nvGrpSpPr>
            <p:cNvPr id="21" name="Group 68"/>
            <p:cNvGrpSpPr/>
            <p:nvPr/>
          </p:nvGrpSpPr>
          <p:grpSpPr>
            <a:xfrm>
              <a:off x="9229218" y="1662379"/>
              <a:ext cx="2109866" cy="952249"/>
              <a:chOff x="9229218" y="1662379"/>
              <a:chExt cx="2109866" cy="952249"/>
            </a:xfrm>
          </p:grpSpPr>
          <p:sp>
            <p:nvSpPr>
              <p:cNvPr id="49" name="TextBox 28"/>
              <p:cNvSpPr txBox="1"/>
              <p:nvPr/>
            </p:nvSpPr>
            <p:spPr>
              <a:xfrm>
                <a:off x="9229218" y="1662379"/>
                <a:ext cx="2109865" cy="253916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t">
                <a:normAutofit/>
              </a:bodyPr>
              <a:lstStyle/>
              <a:p>
                <a:r>
                  <a:rPr lang="zh-CN" altLang="en-US" sz="11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1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0" name="TextBox 29"/>
              <p:cNvSpPr txBox="1"/>
              <p:nvPr/>
            </p:nvSpPr>
            <p:spPr>
              <a:xfrm>
                <a:off x="9229219" y="1916295"/>
                <a:ext cx="2109865" cy="69833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>
                <a:normAutofit/>
              </a:bodyPr>
              <a:lstStyle/>
              <a:p>
                <a:pPr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cxnSp>
          <p:nvCxnSpPr>
            <p:cNvPr id="25" name="Straight Connector 33"/>
            <p:cNvCxnSpPr/>
            <p:nvPr/>
          </p:nvCxnSpPr>
          <p:spPr>
            <a:xfrm flipV="1">
              <a:off x="10311908" y="4147213"/>
              <a:ext cx="0" cy="468680"/>
            </a:xfrm>
            <a:prstGeom prst="line">
              <a:avLst/>
            </a:prstGeom>
            <a:ln w="19050" cap="rnd">
              <a:solidFill>
                <a:schemeClr val="accent6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34"/>
            <p:cNvSpPr/>
            <p:nvPr/>
          </p:nvSpPr>
          <p:spPr>
            <a:xfrm>
              <a:off x="10041541" y="3410330"/>
              <a:ext cx="540734" cy="54073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6"/>
                  </a:solidFill>
                </a:rPr>
                <a:t>06</a:t>
              </a:r>
              <a:endParaRPr lang="en-US" sz="1400" b="1">
                <a:solidFill>
                  <a:schemeClr val="accent6"/>
                </a:solidFill>
              </a:endParaRPr>
            </a:p>
          </p:txBody>
        </p:sp>
        <p:sp>
          <p:nvSpPr>
            <p:cNvPr id="27" name="TextBox 35"/>
            <p:cNvSpPr txBox="1"/>
            <p:nvPr/>
          </p:nvSpPr>
          <p:spPr>
            <a:xfrm>
              <a:off x="9967263" y="2790130"/>
              <a:ext cx="68929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/>
            </a:bodyPr>
            <a:lstStyle/>
            <a:p>
              <a:pPr algn="ctr" defTabSz="1218565">
                <a:spcBef>
                  <a:spcPct val="0"/>
                </a:spcBef>
                <a:defRPr/>
              </a:pPr>
              <a:r>
                <a:rPr lang="en-US" sz="2800" dirty="0">
                  <a:solidFill>
                    <a:schemeClr val="accent6"/>
                  </a:solidFill>
                  <a:latin typeface="Impact" panose="020B0806030902050204" pitchFamily="34" charset="0"/>
                </a:rPr>
                <a:t>2019</a:t>
              </a:r>
              <a:endParaRPr lang="en-US" sz="2800" dirty="0">
                <a:solidFill>
                  <a:schemeClr val="accent6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3" name="Group 51"/>
            <p:cNvGrpSpPr/>
            <p:nvPr/>
          </p:nvGrpSpPr>
          <p:grpSpPr>
            <a:xfrm>
              <a:off x="9907498" y="4762986"/>
              <a:ext cx="808822" cy="808822"/>
              <a:chOff x="7281179" y="3488705"/>
              <a:chExt cx="905504" cy="905504"/>
            </a:xfrm>
          </p:grpSpPr>
          <p:sp>
            <p:nvSpPr>
              <p:cNvPr id="37" name="Freeform: Shape 52"/>
              <p:cNvSpPr/>
              <p:nvPr/>
            </p:nvSpPr>
            <p:spPr>
              <a:xfrm>
                <a:off x="7281179" y="3488705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53"/>
              <p:cNvSpPr/>
              <p:nvPr/>
            </p:nvSpPr>
            <p:spPr bwMode="auto">
              <a:xfrm>
                <a:off x="7542869" y="3764890"/>
                <a:ext cx="382124" cy="353134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46" y="36"/>
                  </a:cxn>
                  <a:cxn ang="0">
                    <a:pos x="42" y="40"/>
                  </a:cxn>
                  <a:cxn ang="0">
                    <a:pos x="39" y="47"/>
                  </a:cxn>
                  <a:cxn ang="0">
                    <a:pos x="44" y="52"/>
                  </a:cxn>
                  <a:cxn ang="0">
                    <a:pos x="52" y="58"/>
                  </a:cxn>
                  <a:cxn ang="0">
                    <a:pos x="52" y="61"/>
                  </a:cxn>
                  <a:cxn ang="0">
                    <a:pos x="51" y="62"/>
                  </a:cxn>
                  <a:cxn ang="0">
                    <a:pos x="17" y="62"/>
                  </a:cxn>
                  <a:cxn ang="0">
                    <a:pos x="16" y="61"/>
                  </a:cxn>
                  <a:cxn ang="0">
                    <a:pos x="16" y="58"/>
                  </a:cxn>
                  <a:cxn ang="0">
                    <a:pos x="24" y="52"/>
                  </a:cxn>
                  <a:cxn ang="0">
                    <a:pos x="29" y="47"/>
                  </a:cxn>
                  <a:cxn ang="0">
                    <a:pos x="26" y="40"/>
                  </a:cxn>
                  <a:cxn ang="0">
                    <a:pos x="22" y="3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11"/>
                  </a:cxn>
                  <a:cxn ang="0">
                    <a:pos x="16" y="7"/>
                  </a:cxn>
                  <a:cxn ang="0">
                    <a:pos x="22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52" y="11"/>
                  </a:cxn>
                  <a:cxn ang="0">
                    <a:pos x="63" y="11"/>
                  </a:cxn>
                  <a:cxn ang="0">
                    <a:pos x="67" y="15"/>
                  </a:cxn>
                  <a:cxn ang="0">
                    <a:pos x="67" y="20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6" y="20"/>
                  </a:cxn>
                  <a:cxn ang="0">
                    <a:pos x="19" y="31"/>
                  </a:cxn>
                  <a:cxn ang="0">
                    <a:pos x="16" y="16"/>
                  </a:cxn>
                  <a:cxn ang="0">
                    <a:pos x="62" y="16"/>
                  </a:cxn>
                  <a:cxn ang="0">
                    <a:pos x="52" y="16"/>
                  </a:cxn>
                  <a:cxn ang="0">
                    <a:pos x="49" y="31"/>
                  </a:cxn>
                  <a:cxn ang="0">
                    <a:pos x="62" y="20"/>
                  </a:cxn>
                  <a:cxn ang="0">
                    <a:pos x="62" y="16"/>
                  </a:cxn>
                </a:cxnLst>
                <a:rect l="0" t="0" r="r" b="b"/>
                <a:pathLst>
                  <a:path w="67" h="62">
                    <a:moveTo>
                      <a:pt x="67" y="20"/>
                    </a:moveTo>
                    <a:cubicBezTo>
                      <a:pt x="67" y="27"/>
                      <a:pt x="58" y="36"/>
                      <a:pt x="46" y="36"/>
                    </a:cubicBezTo>
                    <a:cubicBezTo>
                      <a:pt x="44" y="38"/>
                      <a:pt x="42" y="40"/>
                      <a:pt x="42" y="40"/>
                    </a:cubicBezTo>
                    <a:cubicBezTo>
                      <a:pt x="40" y="42"/>
                      <a:pt x="39" y="44"/>
                      <a:pt x="39" y="47"/>
                    </a:cubicBezTo>
                    <a:cubicBezTo>
                      <a:pt x="39" y="49"/>
                      <a:pt x="40" y="52"/>
                      <a:pt x="44" y="52"/>
                    </a:cubicBezTo>
                    <a:cubicBezTo>
                      <a:pt x="48" y="52"/>
                      <a:pt x="52" y="54"/>
                      <a:pt x="52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2"/>
                      <a:pt x="51" y="62"/>
                      <a:pt x="51" y="62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6" y="62"/>
                      <a:pt x="16" y="62"/>
                      <a:pt x="16" y="61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4"/>
                      <a:pt x="20" y="52"/>
                      <a:pt x="24" y="52"/>
                    </a:cubicBezTo>
                    <a:cubicBezTo>
                      <a:pt x="27" y="52"/>
                      <a:pt x="29" y="49"/>
                      <a:pt x="29" y="47"/>
                    </a:cubicBezTo>
                    <a:cubicBezTo>
                      <a:pt x="29" y="44"/>
                      <a:pt x="28" y="42"/>
                      <a:pt x="26" y="40"/>
                    </a:cubicBezTo>
                    <a:cubicBezTo>
                      <a:pt x="25" y="40"/>
                      <a:pt x="24" y="38"/>
                      <a:pt x="22" y="36"/>
                    </a:cubicBezTo>
                    <a:cubicBezTo>
                      <a:pt x="10" y="36"/>
                      <a:pt x="0" y="27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2" y="11"/>
                      <a:pt x="4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3"/>
                      <a:pt x="19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7" y="12"/>
                      <a:pt x="67" y="15"/>
                    </a:cubicBezTo>
                    <a:lnTo>
                      <a:pt x="67" y="20"/>
                    </a:lnTo>
                    <a:close/>
                    <a:moveTo>
                      <a:pt x="1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4"/>
                      <a:pt x="11" y="29"/>
                      <a:pt x="19" y="31"/>
                    </a:cubicBezTo>
                    <a:cubicBezTo>
                      <a:pt x="17" y="27"/>
                      <a:pt x="16" y="22"/>
                      <a:pt x="16" y="16"/>
                    </a:cubicBezTo>
                    <a:close/>
                    <a:moveTo>
                      <a:pt x="62" y="16"/>
                    </a:move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22"/>
                      <a:pt x="51" y="27"/>
                      <a:pt x="49" y="31"/>
                    </a:cubicBezTo>
                    <a:cubicBezTo>
                      <a:pt x="57" y="29"/>
                      <a:pt x="62" y="24"/>
                      <a:pt x="62" y="20"/>
                    </a:cubicBezTo>
                    <a:lnTo>
                      <a:pt x="62" y="1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2" name="千图PPT彼岸天：ID 8661124库_组合 61"/>
          <p:cNvGrpSpPr/>
          <p:nvPr>
            <p:custDataLst>
              <p:tags r:id="rId7"/>
            </p:custDataLst>
          </p:nvPr>
        </p:nvGrpSpPr>
        <p:grpSpPr>
          <a:xfrm>
            <a:off x="7598374" y="1792086"/>
            <a:ext cx="2109865" cy="4004876"/>
            <a:chOff x="7598374" y="1792086"/>
            <a:chExt cx="2109865" cy="4004876"/>
          </a:xfrm>
        </p:grpSpPr>
        <p:cxnSp>
          <p:nvCxnSpPr>
            <p:cNvPr id="22" name="Straight Connector 30"/>
            <p:cNvCxnSpPr/>
            <p:nvPr/>
          </p:nvCxnSpPr>
          <p:spPr>
            <a:xfrm>
              <a:off x="8625548" y="2746147"/>
              <a:ext cx="0" cy="428948"/>
            </a:xfrm>
            <a:prstGeom prst="line">
              <a:avLst/>
            </a:prstGeom>
            <a:ln w="19050" cap="rnd">
              <a:solidFill>
                <a:schemeClr val="accent5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31"/>
            <p:cNvSpPr/>
            <p:nvPr/>
          </p:nvSpPr>
          <p:spPr>
            <a:xfrm>
              <a:off x="8355181" y="3410330"/>
              <a:ext cx="540734" cy="54073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>
                  <a:solidFill>
                    <a:schemeClr val="accent5"/>
                  </a:solidFill>
                </a:rPr>
                <a:t>05</a:t>
              </a:r>
              <a:endParaRPr lang="en-US" sz="1400" b="1">
                <a:solidFill>
                  <a:schemeClr val="accent5"/>
                </a:solidFill>
              </a:endParaRPr>
            </a:p>
          </p:txBody>
        </p:sp>
        <p:sp>
          <p:nvSpPr>
            <p:cNvPr id="24" name="TextBox 32"/>
            <p:cNvSpPr txBox="1"/>
            <p:nvPr/>
          </p:nvSpPr>
          <p:spPr>
            <a:xfrm>
              <a:off x="8274491" y="3897725"/>
              <a:ext cx="702115" cy="64633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8565">
                <a:spcBef>
                  <a:spcPct val="0"/>
                </a:spcBef>
                <a:defRPr/>
              </a:pPr>
              <a:r>
                <a:rPr lang="en-US" sz="2800">
                  <a:solidFill>
                    <a:schemeClr val="accent5"/>
                  </a:solidFill>
                  <a:latin typeface="Impact" panose="020B0806030902050204" pitchFamily="34" charset="0"/>
                </a:rPr>
                <a:t>2018</a:t>
              </a:r>
              <a:endParaRPr lang="en-US" sz="2800">
                <a:solidFill>
                  <a:schemeClr val="accent5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28" name="Group 67"/>
            <p:cNvGrpSpPr/>
            <p:nvPr/>
          </p:nvGrpSpPr>
          <p:grpSpPr>
            <a:xfrm>
              <a:off x="7598374" y="4844713"/>
              <a:ext cx="2109865" cy="952249"/>
              <a:chOff x="7598374" y="4844713"/>
              <a:chExt cx="2109865" cy="952249"/>
            </a:xfrm>
          </p:grpSpPr>
          <p:sp>
            <p:nvSpPr>
              <p:cNvPr id="47" name="TextBox 37"/>
              <p:cNvSpPr txBox="1"/>
              <p:nvPr/>
            </p:nvSpPr>
            <p:spPr>
              <a:xfrm>
                <a:off x="7598374" y="4844713"/>
                <a:ext cx="2109865" cy="253916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t">
                <a:normAutofit/>
              </a:bodyPr>
              <a:lstStyle/>
              <a:p>
                <a:pPr algn="r"/>
                <a:r>
                  <a:rPr lang="zh-CN" altLang="en-US" sz="1100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sz="11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8" name="TextBox 38"/>
              <p:cNvSpPr txBox="1"/>
              <p:nvPr/>
            </p:nvSpPr>
            <p:spPr>
              <a:xfrm>
                <a:off x="7598374" y="5098629"/>
                <a:ext cx="2109865" cy="69833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>
                <a:normAutofit/>
              </a:bodyPr>
              <a:lstStyle/>
              <a:p>
                <a:pPr algn="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34" name="Group 54"/>
            <p:cNvGrpSpPr/>
            <p:nvPr/>
          </p:nvGrpSpPr>
          <p:grpSpPr>
            <a:xfrm>
              <a:off x="8221138" y="1792086"/>
              <a:ext cx="808822" cy="808822"/>
              <a:chOff x="6016409" y="1132752"/>
              <a:chExt cx="905504" cy="905504"/>
            </a:xfrm>
          </p:grpSpPr>
          <p:sp>
            <p:nvSpPr>
              <p:cNvPr id="35" name="Freeform: Shape 55"/>
              <p:cNvSpPr/>
              <p:nvPr/>
            </p:nvSpPr>
            <p:spPr>
              <a:xfrm>
                <a:off x="6016409" y="1132752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56"/>
              <p:cNvSpPr/>
              <p:nvPr/>
            </p:nvSpPr>
            <p:spPr bwMode="auto">
              <a:xfrm>
                <a:off x="6256252" y="1386070"/>
                <a:ext cx="425819" cy="398868"/>
              </a:xfrm>
              <a:custGeom>
                <a:avLst/>
                <a:gdLst/>
                <a:ahLst/>
                <a:cxnLst>
                  <a:cxn ang="0">
                    <a:pos x="13" y="39"/>
                  </a:cxn>
                  <a:cxn ang="0">
                    <a:pos x="8" y="39"/>
                  </a:cxn>
                  <a:cxn ang="0">
                    <a:pos x="0" y="33"/>
                  </a:cxn>
                  <a:cxn ang="0">
                    <a:pos x="5" y="19"/>
                  </a:cxn>
                  <a:cxn ang="0">
                    <a:pos x="15" y="22"/>
                  </a:cxn>
                  <a:cxn ang="0">
                    <a:pos x="20" y="21"/>
                  </a:cxn>
                  <a:cxn ang="0">
                    <a:pos x="20" y="24"/>
                  </a:cxn>
                  <a:cxn ang="0">
                    <a:pos x="23" y="34"/>
                  </a:cxn>
                  <a:cxn ang="0">
                    <a:pos x="13" y="39"/>
                  </a:cxn>
                  <a:cxn ang="0">
                    <a:pos x="15" y="19"/>
                  </a:cxn>
                  <a:cxn ang="0">
                    <a:pos x="5" y="9"/>
                  </a:cxn>
                  <a:cxn ang="0">
                    <a:pos x="15" y="0"/>
                  </a:cxn>
                  <a:cxn ang="0">
                    <a:pos x="25" y="9"/>
                  </a:cxn>
                  <a:cxn ang="0">
                    <a:pos x="15" y="19"/>
                  </a:cxn>
                  <a:cxn ang="0">
                    <a:pos x="53" y="68"/>
                  </a:cxn>
                  <a:cxn ang="0">
                    <a:pos x="20" y="68"/>
                  </a:cxn>
                  <a:cxn ang="0">
                    <a:pos x="10" y="58"/>
                  </a:cxn>
                  <a:cxn ang="0">
                    <a:pos x="23" y="36"/>
                  </a:cxn>
                  <a:cxn ang="0">
                    <a:pos x="37" y="41"/>
                  </a:cxn>
                  <a:cxn ang="0">
                    <a:pos x="50" y="36"/>
                  </a:cxn>
                  <a:cxn ang="0">
                    <a:pos x="64" y="58"/>
                  </a:cxn>
                  <a:cxn ang="0">
                    <a:pos x="53" y="68"/>
                  </a:cxn>
                  <a:cxn ang="0">
                    <a:pos x="37" y="39"/>
                  </a:cxn>
                  <a:cxn ang="0">
                    <a:pos x="22" y="24"/>
                  </a:cxn>
                  <a:cxn ang="0">
                    <a:pos x="37" y="9"/>
                  </a:cxn>
                  <a:cxn ang="0">
                    <a:pos x="51" y="24"/>
                  </a:cxn>
                  <a:cxn ang="0">
                    <a:pos x="37" y="39"/>
                  </a:cxn>
                  <a:cxn ang="0">
                    <a:pos x="59" y="19"/>
                  </a:cxn>
                  <a:cxn ang="0">
                    <a:pos x="49" y="9"/>
                  </a:cxn>
                  <a:cxn ang="0">
                    <a:pos x="59" y="0"/>
                  </a:cxn>
                  <a:cxn ang="0">
                    <a:pos x="68" y="9"/>
                  </a:cxn>
                  <a:cxn ang="0">
                    <a:pos x="59" y="19"/>
                  </a:cxn>
                  <a:cxn ang="0">
                    <a:pos x="66" y="39"/>
                  </a:cxn>
                  <a:cxn ang="0">
                    <a:pos x="61" y="39"/>
                  </a:cxn>
                  <a:cxn ang="0">
                    <a:pos x="51" y="34"/>
                  </a:cxn>
                  <a:cxn ang="0">
                    <a:pos x="54" y="24"/>
                  </a:cxn>
                  <a:cxn ang="0">
                    <a:pos x="54" y="21"/>
                  </a:cxn>
                  <a:cxn ang="0">
                    <a:pos x="59" y="22"/>
                  </a:cxn>
                  <a:cxn ang="0">
                    <a:pos x="69" y="19"/>
                  </a:cxn>
                  <a:cxn ang="0">
                    <a:pos x="73" y="33"/>
                  </a:cxn>
                  <a:cxn ang="0">
                    <a:pos x="66" y="39"/>
                  </a:cxn>
                </a:cxnLst>
                <a:rect l="0" t="0" r="r" b="b"/>
                <a:pathLst>
                  <a:path w="73" h="68">
                    <a:moveTo>
                      <a:pt x="13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4" y="39"/>
                      <a:pt x="0" y="37"/>
                      <a:pt x="0" y="33"/>
                    </a:cubicBezTo>
                    <a:cubicBezTo>
                      <a:pt x="0" y="29"/>
                      <a:pt x="0" y="19"/>
                      <a:pt x="5" y="19"/>
                    </a:cubicBezTo>
                    <a:cubicBezTo>
                      <a:pt x="6" y="19"/>
                      <a:pt x="10" y="22"/>
                      <a:pt x="15" y="22"/>
                    </a:cubicBezTo>
                    <a:cubicBezTo>
                      <a:pt x="17" y="22"/>
                      <a:pt x="18" y="22"/>
                      <a:pt x="20" y="21"/>
                    </a:cubicBezTo>
                    <a:cubicBezTo>
                      <a:pt x="20" y="22"/>
                      <a:pt x="20" y="23"/>
                      <a:pt x="20" y="24"/>
                    </a:cubicBezTo>
                    <a:cubicBezTo>
                      <a:pt x="20" y="27"/>
                      <a:pt x="21" y="31"/>
                      <a:pt x="23" y="34"/>
                    </a:cubicBezTo>
                    <a:cubicBezTo>
                      <a:pt x="19" y="34"/>
                      <a:pt x="15" y="36"/>
                      <a:pt x="13" y="39"/>
                    </a:cubicBezTo>
                    <a:close/>
                    <a:moveTo>
                      <a:pt x="15" y="19"/>
                    </a:moveTo>
                    <a:cubicBezTo>
                      <a:pt x="10" y="19"/>
                      <a:pt x="5" y="15"/>
                      <a:pt x="5" y="9"/>
                    </a:cubicBezTo>
                    <a:cubicBezTo>
                      <a:pt x="5" y="4"/>
                      <a:pt x="10" y="0"/>
                      <a:pt x="15" y="0"/>
                    </a:cubicBezTo>
                    <a:cubicBezTo>
                      <a:pt x="20" y="0"/>
                      <a:pt x="25" y="4"/>
                      <a:pt x="25" y="9"/>
                    </a:cubicBezTo>
                    <a:cubicBezTo>
                      <a:pt x="25" y="15"/>
                      <a:pt x="20" y="19"/>
                      <a:pt x="15" y="19"/>
                    </a:cubicBezTo>
                    <a:close/>
                    <a:moveTo>
                      <a:pt x="53" y="68"/>
                    </a:moveTo>
                    <a:cubicBezTo>
                      <a:pt x="20" y="68"/>
                      <a:pt x="20" y="68"/>
                      <a:pt x="20" y="68"/>
                    </a:cubicBezTo>
                    <a:cubicBezTo>
                      <a:pt x="14" y="68"/>
                      <a:pt x="10" y="64"/>
                      <a:pt x="10" y="58"/>
                    </a:cubicBezTo>
                    <a:cubicBezTo>
                      <a:pt x="10" y="49"/>
                      <a:pt x="12" y="36"/>
                      <a:pt x="23" y="36"/>
                    </a:cubicBezTo>
                    <a:cubicBezTo>
                      <a:pt x="25" y="36"/>
                      <a:pt x="29" y="41"/>
                      <a:pt x="37" y="41"/>
                    </a:cubicBezTo>
                    <a:cubicBezTo>
                      <a:pt x="44" y="41"/>
                      <a:pt x="49" y="36"/>
                      <a:pt x="50" y="36"/>
                    </a:cubicBezTo>
                    <a:cubicBezTo>
                      <a:pt x="62" y="36"/>
                      <a:pt x="64" y="49"/>
                      <a:pt x="64" y="58"/>
                    </a:cubicBezTo>
                    <a:cubicBezTo>
                      <a:pt x="64" y="64"/>
                      <a:pt x="60" y="68"/>
                      <a:pt x="53" y="68"/>
                    </a:cubicBezTo>
                    <a:close/>
                    <a:moveTo>
                      <a:pt x="37" y="39"/>
                    </a:moveTo>
                    <a:cubicBezTo>
                      <a:pt x="29" y="39"/>
                      <a:pt x="22" y="32"/>
                      <a:pt x="22" y="24"/>
                    </a:cubicBezTo>
                    <a:cubicBezTo>
                      <a:pt x="22" y="16"/>
                      <a:pt x="29" y="9"/>
                      <a:pt x="37" y="9"/>
                    </a:cubicBezTo>
                    <a:cubicBezTo>
                      <a:pt x="45" y="9"/>
                      <a:pt x="51" y="16"/>
                      <a:pt x="51" y="24"/>
                    </a:cubicBezTo>
                    <a:cubicBezTo>
                      <a:pt x="51" y="32"/>
                      <a:pt x="45" y="39"/>
                      <a:pt x="37" y="39"/>
                    </a:cubicBezTo>
                    <a:close/>
                    <a:moveTo>
                      <a:pt x="59" y="19"/>
                    </a:moveTo>
                    <a:cubicBezTo>
                      <a:pt x="53" y="19"/>
                      <a:pt x="49" y="15"/>
                      <a:pt x="49" y="9"/>
                    </a:cubicBezTo>
                    <a:cubicBezTo>
                      <a:pt x="49" y="4"/>
                      <a:pt x="53" y="0"/>
                      <a:pt x="59" y="0"/>
                    </a:cubicBezTo>
                    <a:cubicBezTo>
                      <a:pt x="64" y="0"/>
                      <a:pt x="68" y="4"/>
                      <a:pt x="68" y="9"/>
                    </a:cubicBezTo>
                    <a:cubicBezTo>
                      <a:pt x="68" y="15"/>
                      <a:pt x="64" y="19"/>
                      <a:pt x="59" y="19"/>
                    </a:cubicBezTo>
                    <a:close/>
                    <a:moveTo>
                      <a:pt x="66" y="39"/>
                    </a:moveTo>
                    <a:cubicBezTo>
                      <a:pt x="61" y="39"/>
                      <a:pt x="61" y="39"/>
                      <a:pt x="61" y="39"/>
                    </a:cubicBezTo>
                    <a:cubicBezTo>
                      <a:pt x="58" y="36"/>
                      <a:pt x="55" y="34"/>
                      <a:pt x="51" y="34"/>
                    </a:cubicBezTo>
                    <a:cubicBezTo>
                      <a:pt x="53" y="31"/>
                      <a:pt x="54" y="27"/>
                      <a:pt x="54" y="24"/>
                    </a:cubicBezTo>
                    <a:cubicBezTo>
                      <a:pt x="54" y="23"/>
                      <a:pt x="54" y="22"/>
                      <a:pt x="54" y="21"/>
                    </a:cubicBezTo>
                    <a:cubicBezTo>
                      <a:pt x="55" y="22"/>
                      <a:pt x="57" y="22"/>
                      <a:pt x="59" y="22"/>
                    </a:cubicBezTo>
                    <a:cubicBezTo>
                      <a:pt x="64" y="22"/>
                      <a:pt x="68" y="19"/>
                      <a:pt x="69" y="19"/>
                    </a:cubicBezTo>
                    <a:cubicBezTo>
                      <a:pt x="73" y="19"/>
                      <a:pt x="73" y="29"/>
                      <a:pt x="73" y="33"/>
                    </a:cubicBezTo>
                    <a:cubicBezTo>
                      <a:pt x="73" y="37"/>
                      <a:pt x="70" y="39"/>
                      <a:pt x="66" y="39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4751167" y="3355813"/>
            <a:ext cx="375457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成功项目展示</a:t>
            </a:r>
            <a:endParaRPr lang="zh-CN" altLang="en-US" sz="4400" b="1" kern="0" dirty="0">
              <a:solidFill>
                <a:srgbClr val="CE0000"/>
              </a:solidFill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3918361" y="418893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 Placeholder 3"/>
          <p:cNvSpPr txBox="1"/>
          <p:nvPr/>
        </p:nvSpPr>
        <p:spPr>
          <a:xfrm>
            <a:off x="5508523" y="1992567"/>
            <a:ext cx="1641051" cy="1569930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88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</a:t>
            </a:r>
            <a:r>
              <a:rPr lang="en-US" altLang="zh-CN" sz="88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3</a:t>
            </a:r>
            <a:endParaRPr lang="en-US" sz="88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295401" y="1411750"/>
            <a:ext cx="2819400" cy="1915542"/>
            <a:chOff x="1295401" y="1411750"/>
            <a:chExt cx="2819400" cy="1915542"/>
          </a:xfrm>
        </p:grpSpPr>
        <p:sp>
          <p:nvSpPr>
            <p:cNvPr id="4" name="Rectangle: Rounded Corners 5"/>
            <p:cNvSpPr/>
            <p:nvPr/>
          </p:nvSpPr>
          <p:spPr>
            <a:xfrm>
              <a:off x="1295401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Group 6"/>
            <p:cNvGrpSpPr/>
            <p:nvPr/>
          </p:nvGrpSpPr>
          <p:grpSpPr>
            <a:xfrm>
              <a:off x="2303165" y="1411750"/>
              <a:ext cx="803870" cy="803870"/>
              <a:chOff x="2247900" y="1225947"/>
              <a:chExt cx="914400" cy="914400"/>
            </a:xfrm>
          </p:grpSpPr>
          <p:sp>
            <p:nvSpPr>
              <p:cNvPr id="44" name="Rectangle: Rounded Corners 9"/>
              <p:cNvSpPr/>
              <p:nvPr/>
            </p:nvSpPr>
            <p:spPr>
              <a:xfrm>
                <a:off x="2247900" y="1225947"/>
                <a:ext cx="914400" cy="9144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10"/>
              <p:cNvSpPr/>
              <p:nvPr/>
            </p:nvSpPr>
            <p:spPr bwMode="auto">
              <a:xfrm>
                <a:off x="2458417" y="1467073"/>
                <a:ext cx="493366" cy="432146"/>
              </a:xfrm>
              <a:custGeom>
                <a:avLst/>
                <a:gdLst>
                  <a:gd name="T0" fmla="*/ 212060 w 602"/>
                  <a:gd name="T1" fmla="*/ 103681 h 531"/>
                  <a:gd name="T2" fmla="*/ 112352 w 602"/>
                  <a:gd name="T3" fmla="*/ 144579 h 531"/>
                  <a:gd name="T4" fmla="*/ 112352 w 602"/>
                  <a:gd name="T5" fmla="*/ 144579 h 531"/>
                  <a:gd name="T6" fmla="*/ 109823 w 602"/>
                  <a:gd name="T7" fmla="*/ 147090 h 531"/>
                  <a:gd name="T8" fmla="*/ 104766 w 602"/>
                  <a:gd name="T9" fmla="*/ 144579 h 531"/>
                  <a:gd name="T10" fmla="*/ 104766 w 602"/>
                  <a:gd name="T11" fmla="*/ 144579 h 531"/>
                  <a:gd name="T12" fmla="*/ 5419 w 602"/>
                  <a:gd name="T13" fmla="*/ 103681 h 531"/>
                  <a:gd name="T14" fmla="*/ 10477 w 602"/>
                  <a:gd name="T15" fmla="*/ 86102 h 531"/>
                  <a:gd name="T16" fmla="*/ 15534 w 602"/>
                  <a:gd name="T17" fmla="*/ 86102 h 531"/>
                  <a:gd name="T18" fmla="*/ 15534 w 602"/>
                  <a:gd name="T19" fmla="*/ 86102 h 531"/>
                  <a:gd name="T20" fmla="*/ 204474 w 602"/>
                  <a:gd name="T21" fmla="*/ 86102 h 531"/>
                  <a:gd name="T22" fmla="*/ 204474 w 602"/>
                  <a:gd name="T23" fmla="*/ 86102 h 531"/>
                  <a:gd name="T24" fmla="*/ 207002 w 602"/>
                  <a:gd name="T25" fmla="*/ 86102 h 531"/>
                  <a:gd name="T26" fmla="*/ 212060 w 602"/>
                  <a:gd name="T27" fmla="*/ 103681 h 531"/>
                  <a:gd name="T28" fmla="*/ 212060 w 602"/>
                  <a:gd name="T29" fmla="*/ 60630 h 531"/>
                  <a:gd name="T30" fmla="*/ 112352 w 602"/>
                  <a:gd name="T31" fmla="*/ 101169 h 531"/>
                  <a:gd name="T32" fmla="*/ 112352 w 602"/>
                  <a:gd name="T33" fmla="*/ 101169 h 531"/>
                  <a:gd name="T34" fmla="*/ 109823 w 602"/>
                  <a:gd name="T35" fmla="*/ 101169 h 531"/>
                  <a:gd name="T36" fmla="*/ 104766 w 602"/>
                  <a:gd name="T37" fmla="*/ 101169 h 531"/>
                  <a:gd name="T38" fmla="*/ 104766 w 602"/>
                  <a:gd name="T39" fmla="*/ 101169 h 531"/>
                  <a:gd name="T40" fmla="*/ 5419 w 602"/>
                  <a:gd name="T41" fmla="*/ 60630 h 531"/>
                  <a:gd name="T42" fmla="*/ 5419 w 602"/>
                  <a:gd name="T43" fmla="*/ 43051 h 531"/>
                  <a:gd name="T44" fmla="*/ 104766 w 602"/>
                  <a:gd name="T45" fmla="*/ 2511 h 531"/>
                  <a:gd name="T46" fmla="*/ 104766 w 602"/>
                  <a:gd name="T47" fmla="*/ 2511 h 531"/>
                  <a:gd name="T48" fmla="*/ 109823 w 602"/>
                  <a:gd name="T49" fmla="*/ 0 h 531"/>
                  <a:gd name="T50" fmla="*/ 112352 w 602"/>
                  <a:gd name="T51" fmla="*/ 2511 h 531"/>
                  <a:gd name="T52" fmla="*/ 112352 w 602"/>
                  <a:gd name="T53" fmla="*/ 2511 h 531"/>
                  <a:gd name="T54" fmla="*/ 212060 w 602"/>
                  <a:gd name="T55" fmla="*/ 43051 h 531"/>
                  <a:gd name="T56" fmla="*/ 212060 w 602"/>
                  <a:gd name="T57" fmla="*/ 60630 h 531"/>
                  <a:gd name="T58" fmla="*/ 10477 w 602"/>
                  <a:gd name="T59" fmla="*/ 129153 h 531"/>
                  <a:gd name="T60" fmla="*/ 15534 w 602"/>
                  <a:gd name="T61" fmla="*/ 129153 h 531"/>
                  <a:gd name="T62" fmla="*/ 15534 w 602"/>
                  <a:gd name="T63" fmla="*/ 129153 h 531"/>
                  <a:gd name="T64" fmla="*/ 204474 w 602"/>
                  <a:gd name="T65" fmla="*/ 129153 h 531"/>
                  <a:gd name="T66" fmla="*/ 204474 w 602"/>
                  <a:gd name="T67" fmla="*/ 129153 h 531"/>
                  <a:gd name="T68" fmla="*/ 207002 w 602"/>
                  <a:gd name="T69" fmla="*/ 129153 h 531"/>
                  <a:gd name="T70" fmla="*/ 212060 w 602"/>
                  <a:gd name="T71" fmla="*/ 149602 h 531"/>
                  <a:gd name="T72" fmla="*/ 112352 w 602"/>
                  <a:gd name="T73" fmla="*/ 190141 h 531"/>
                  <a:gd name="T74" fmla="*/ 112352 w 602"/>
                  <a:gd name="T75" fmla="*/ 190141 h 531"/>
                  <a:gd name="T76" fmla="*/ 109823 w 602"/>
                  <a:gd name="T77" fmla="*/ 190141 h 531"/>
                  <a:gd name="T78" fmla="*/ 104766 w 602"/>
                  <a:gd name="T79" fmla="*/ 190141 h 531"/>
                  <a:gd name="T80" fmla="*/ 104766 w 602"/>
                  <a:gd name="T81" fmla="*/ 190141 h 531"/>
                  <a:gd name="T82" fmla="*/ 5419 w 602"/>
                  <a:gd name="T83" fmla="*/ 149602 h 531"/>
                  <a:gd name="T84" fmla="*/ 10477 w 602"/>
                  <a:gd name="T85" fmla="*/ 129153 h 53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02" h="531">
                    <a:moveTo>
                      <a:pt x="587" y="289"/>
                    </a:moveTo>
                    <a:lnTo>
                      <a:pt x="587" y="289"/>
                    </a:lnTo>
                    <a:cubicBezTo>
                      <a:pt x="311" y="403"/>
                      <a:pt x="311" y="403"/>
                      <a:pt x="311" y="403"/>
                    </a:cubicBezTo>
                    <a:cubicBezTo>
                      <a:pt x="311" y="410"/>
                      <a:pt x="304" y="410"/>
                      <a:pt x="304" y="410"/>
                    </a:cubicBezTo>
                    <a:cubicBezTo>
                      <a:pt x="297" y="410"/>
                      <a:pt x="297" y="410"/>
                      <a:pt x="290" y="403"/>
                    </a:cubicBezTo>
                    <a:cubicBezTo>
                      <a:pt x="15" y="289"/>
                      <a:pt x="15" y="289"/>
                      <a:pt x="15" y="289"/>
                    </a:cubicBezTo>
                    <a:cubicBezTo>
                      <a:pt x="7" y="289"/>
                      <a:pt x="0" y="275"/>
                      <a:pt x="0" y="268"/>
                    </a:cubicBezTo>
                    <a:cubicBezTo>
                      <a:pt x="0" y="247"/>
                      <a:pt x="15" y="240"/>
                      <a:pt x="29" y="240"/>
                    </a:cubicBezTo>
                    <a:cubicBezTo>
                      <a:pt x="36" y="240"/>
                      <a:pt x="36" y="240"/>
                      <a:pt x="43" y="240"/>
                    </a:cubicBezTo>
                    <a:cubicBezTo>
                      <a:pt x="304" y="346"/>
                      <a:pt x="304" y="346"/>
                      <a:pt x="304" y="346"/>
                    </a:cubicBezTo>
                    <a:cubicBezTo>
                      <a:pt x="566" y="240"/>
                      <a:pt x="566" y="240"/>
                      <a:pt x="566" y="240"/>
                    </a:cubicBezTo>
                    <a:lnTo>
                      <a:pt x="573" y="240"/>
                    </a:lnTo>
                    <a:cubicBezTo>
                      <a:pt x="594" y="240"/>
                      <a:pt x="601" y="247"/>
                      <a:pt x="601" y="268"/>
                    </a:cubicBezTo>
                    <a:cubicBezTo>
                      <a:pt x="601" y="275"/>
                      <a:pt x="594" y="289"/>
                      <a:pt x="587" y="289"/>
                    </a:cubicBezTo>
                    <a:close/>
                    <a:moveTo>
                      <a:pt x="587" y="169"/>
                    </a:moveTo>
                    <a:lnTo>
                      <a:pt x="587" y="169"/>
                    </a:lnTo>
                    <a:cubicBezTo>
                      <a:pt x="311" y="282"/>
                      <a:pt x="311" y="282"/>
                      <a:pt x="311" y="282"/>
                    </a:cubicBezTo>
                    <a:lnTo>
                      <a:pt x="304" y="282"/>
                    </a:lnTo>
                    <a:cubicBezTo>
                      <a:pt x="297" y="282"/>
                      <a:pt x="297" y="282"/>
                      <a:pt x="290" y="282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7" y="162"/>
                      <a:pt x="0" y="155"/>
                      <a:pt x="0" y="141"/>
                    </a:cubicBezTo>
                    <a:cubicBezTo>
                      <a:pt x="0" y="134"/>
                      <a:pt x="7" y="120"/>
                      <a:pt x="15" y="120"/>
                    </a:cubicBezTo>
                    <a:cubicBezTo>
                      <a:pt x="290" y="7"/>
                      <a:pt x="290" y="7"/>
                      <a:pt x="290" y="7"/>
                    </a:cubicBezTo>
                    <a:cubicBezTo>
                      <a:pt x="297" y="0"/>
                      <a:pt x="297" y="0"/>
                      <a:pt x="304" y="0"/>
                    </a:cubicBezTo>
                    <a:cubicBezTo>
                      <a:pt x="304" y="0"/>
                      <a:pt x="311" y="0"/>
                      <a:pt x="311" y="7"/>
                    </a:cubicBezTo>
                    <a:cubicBezTo>
                      <a:pt x="587" y="120"/>
                      <a:pt x="587" y="120"/>
                      <a:pt x="587" y="120"/>
                    </a:cubicBezTo>
                    <a:cubicBezTo>
                      <a:pt x="594" y="120"/>
                      <a:pt x="601" y="134"/>
                      <a:pt x="601" y="141"/>
                    </a:cubicBezTo>
                    <a:cubicBezTo>
                      <a:pt x="601" y="155"/>
                      <a:pt x="594" y="162"/>
                      <a:pt x="587" y="169"/>
                    </a:cubicBezTo>
                    <a:close/>
                    <a:moveTo>
                      <a:pt x="29" y="360"/>
                    </a:moveTo>
                    <a:lnTo>
                      <a:pt x="29" y="360"/>
                    </a:lnTo>
                    <a:cubicBezTo>
                      <a:pt x="36" y="360"/>
                      <a:pt x="36" y="360"/>
                      <a:pt x="43" y="360"/>
                    </a:cubicBezTo>
                    <a:cubicBezTo>
                      <a:pt x="304" y="473"/>
                      <a:pt x="304" y="473"/>
                      <a:pt x="304" y="473"/>
                    </a:cubicBezTo>
                    <a:cubicBezTo>
                      <a:pt x="566" y="360"/>
                      <a:pt x="566" y="360"/>
                      <a:pt x="566" y="360"/>
                    </a:cubicBezTo>
                    <a:lnTo>
                      <a:pt x="573" y="360"/>
                    </a:lnTo>
                    <a:cubicBezTo>
                      <a:pt x="594" y="360"/>
                      <a:pt x="601" y="374"/>
                      <a:pt x="601" y="388"/>
                    </a:cubicBezTo>
                    <a:cubicBezTo>
                      <a:pt x="601" y="403"/>
                      <a:pt x="594" y="410"/>
                      <a:pt x="587" y="417"/>
                    </a:cubicBezTo>
                    <a:cubicBezTo>
                      <a:pt x="311" y="530"/>
                      <a:pt x="311" y="530"/>
                      <a:pt x="311" y="530"/>
                    </a:cubicBezTo>
                    <a:lnTo>
                      <a:pt x="304" y="530"/>
                    </a:lnTo>
                    <a:cubicBezTo>
                      <a:pt x="297" y="530"/>
                      <a:pt x="297" y="530"/>
                      <a:pt x="290" y="530"/>
                    </a:cubicBezTo>
                    <a:cubicBezTo>
                      <a:pt x="15" y="417"/>
                      <a:pt x="15" y="417"/>
                      <a:pt x="15" y="417"/>
                    </a:cubicBezTo>
                    <a:cubicBezTo>
                      <a:pt x="7" y="410"/>
                      <a:pt x="0" y="403"/>
                      <a:pt x="0" y="388"/>
                    </a:cubicBezTo>
                    <a:cubicBezTo>
                      <a:pt x="0" y="374"/>
                      <a:pt x="15" y="360"/>
                      <a:pt x="29" y="3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39"/>
            <p:cNvGrpSpPr/>
            <p:nvPr/>
          </p:nvGrpSpPr>
          <p:grpSpPr>
            <a:xfrm>
              <a:off x="1424527" y="2386735"/>
              <a:ext cx="2563521" cy="859594"/>
              <a:chOff x="1424527" y="2386735"/>
              <a:chExt cx="2563521" cy="859594"/>
            </a:xfrm>
          </p:grpSpPr>
          <p:sp>
            <p:nvSpPr>
              <p:cNvPr id="42" name="TextBox 7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3" name="TextBox 8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endParaRPr lang="zh-CN" altLang="en-US" sz="1100" dirty="0"/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4686300" y="1411748"/>
            <a:ext cx="2819400" cy="1915544"/>
            <a:chOff x="4686300" y="1411748"/>
            <a:chExt cx="2819400" cy="1915544"/>
          </a:xfrm>
        </p:grpSpPr>
        <p:sp>
          <p:nvSpPr>
            <p:cNvPr id="7" name="Rectangle: Rounded Corners 12"/>
            <p:cNvSpPr/>
            <p:nvPr/>
          </p:nvSpPr>
          <p:spPr>
            <a:xfrm>
              <a:off x="4686300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8" name="Group 13"/>
            <p:cNvGrpSpPr/>
            <p:nvPr/>
          </p:nvGrpSpPr>
          <p:grpSpPr>
            <a:xfrm>
              <a:off x="5694065" y="1411748"/>
              <a:ext cx="803870" cy="803870"/>
              <a:chOff x="5638800" y="1225947"/>
              <a:chExt cx="914400" cy="914400"/>
            </a:xfrm>
          </p:grpSpPr>
          <p:sp>
            <p:nvSpPr>
              <p:cNvPr id="40" name="Rectangle: Rounded Corners 16"/>
              <p:cNvSpPr/>
              <p:nvPr/>
            </p:nvSpPr>
            <p:spPr>
              <a:xfrm>
                <a:off x="5638800" y="1225947"/>
                <a:ext cx="914400" cy="91440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7"/>
              <p:cNvSpPr/>
              <p:nvPr/>
            </p:nvSpPr>
            <p:spPr bwMode="auto">
              <a:xfrm>
                <a:off x="5852919" y="1449011"/>
                <a:ext cx="486162" cy="475360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46"/>
            <p:cNvGrpSpPr/>
            <p:nvPr/>
          </p:nvGrpSpPr>
          <p:grpSpPr>
            <a:xfrm>
              <a:off x="4814239" y="2386735"/>
              <a:ext cx="2563521" cy="859594"/>
              <a:chOff x="1424527" y="2386735"/>
              <a:chExt cx="2563521" cy="859594"/>
            </a:xfrm>
          </p:grpSpPr>
          <p:sp>
            <p:nvSpPr>
              <p:cNvPr id="30" name="TextBox 47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1" name="TextBox 48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endParaRPr lang="zh-CN" altLang="en-US" sz="1100" dirty="0"/>
              </a:p>
            </p:txBody>
          </p:sp>
        </p:grpSp>
      </p:grpSp>
      <p:grpSp>
        <p:nvGrpSpPr>
          <p:cNvPr id="47" name="千图PPT彼岸天：ID 8661124库_组合 46"/>
          <p:cNvGrpSpPr/>
          <p:nvPr>
            <p:custDataLst>
              <p:tags r:id="rId3"/>
            </p:custDataLst>
          </p:nvPr>
        </p:nvGrpSpPr>
        <p:grpSpPr>
          <a:xfrm>
            <a:off x="8077200" y="1408895"/>
            <a:ext cx="2819400" cy="1918397"/>
            <a:chOff x="8077200" y="1408895"/>
            <a:chExt cx="2819400" cy="1918397"/>
          </a:xfrm>
        </p:grpSpPr>
        <p:sp>
          <p:nvSpPr>
            <p:cNvPr id="9" name="Rectangle: Rounded Corners 19"/>
            <p:cNvSpPr/>
            <p:nvPr/>
          </p:nvSpPr>
          <p:spPr>
            <a:xfrm>
              <a:off x="8077200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Group 20"/>
            <p:cNvGrpSpPr/>
            <p:nvPr/>
          </p:nvGrpSpPr>
          <p:grpSpPr>
            <a:xfrm>
              <a:off x="9084964" y="1408895"/>
              <a:ext cx="803870" cy="803870"/>
              <a:chOff x="9029700" y="1225947"/>
              <a:chExt cx="914400" cy="914400"/>
            </a:xfrm>
          </p:grpSpPr>
          <p:sp>
            <p:nvSpPr>
              <p:cNvPr id="38" name="Rectangle: Rounded Corners 23"/>
              <p:cNvSpPr/>
              <p:nvPr/>
            </p:nvSpPr>
            <p:spPr>
              <a:xfrm>
                <a:off x="9029700" y="1225947"/>
                <a:ext cx="914400" cy="9144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4"/>
              <p:cNvSpPr/>
              <p:nvPr/>
            </p:nvSpPr>
            <p:spPr bwMode="auto">
              <a:xfrm>
                <a:off x="9242018" y="1422852"/>
                <a:ext cx="489764" cy="421343"/>
              </a:xfrm>
              <a:custGeom>
                <a:avLst/>
                <a:gdLst>
                  <a:gd name="T0" fmla="*/ 205475 w 601"/>
                  <a:gd name="T1" fmla="*/ 185379 h 517"/>
                  <a:gd name="T2" fmla="*/ 0 w 601"/>
                  <a:gd name="T3" fmla="*/ 174960 h 517"/>
                  <a:gd name="T4" fmla="*/ 0 w 601"/>
                  <a:gd name="T5" fmla="*/ 111730 h 517"/>
                  <a:gd name="T6" fmla="*/ 28019 w 601"/>
                  <a:gd name="T7" fmla="*/ 35567 h 517"/>
                  <a:gd name="T8" fmla="*/ 35563 w 601"/>
                  <a:gd name="T9" fmla="*/ 30537 h 517"/>
                  <a:gd name="T10" fmla="*/ 53165 w 601"/>
                  <a:gd name="T11" fmla="*/ 30537 h 517"/>
                  <a:gd name="T12" fmla="*/ 86213 w 601"/>
                  <a:gd name="T13" fmla="*/ 35567 h 517"/>
                  <a:gd name="T14" fmla="*/ 53165 w 601"/>
                  <a:gd name="T15" fmla="*/ 50656 h 517"/>
                  <a:gd name="T16" fmla="*/ 43107 w 601"/>
                  <a:gd name="T17" fmla="*/ 50656 h 517"/>
                  <a:gd name="T18" fmla="*/ 45621 w 601"/>
                  <a:gd name="T19" fmla="*/ 101312 h 517"/>
                  <a:gd name="T20" fmla="*/ 55679 w 601"/>
                  <a:gd name="T21" fmla="*/ 101312 h 517"/>
                  <a:gd name="T22" fmla="*/ 65737 w 601"/>
                  <a:gd name="T23" fmla="*/ 121790 h 517"/>
                  <a:gd name="T24" fmla="*/ 147281 w 601"/>
                  <a:gd name="T25" fmla="*/ 111730 h 517"/>
                  <a:gd name="T26" fmla="*/ 167397 w 601"/>
                  <a:gd name="T27" fmla="*/ 101312 h 517"/>
                  <a:gd name="T28" fmla="*/ 190387 w 601"/>
                  <a:gd name="T29" fmla="*/ 101312 h 517"/>
                  <a:gd name="T30" fmla="*/ 162368 w 601"/>
                  <a:gd name="T31" fmla="*/ 50656 h 517"/>
                  <a:gd name="T32" fmla="*/ 126805 w 601"/>
                  <a:gd name="T33" fmla="*/ 50656 h 517"/>
                  <a:gd name="T34" fmla="*/ 126805 w 601"/>
                  <a:gd name="T35" fmla="*/ 30537 h 517"/>
                  <a:gd name="T36" fmla="*/ 162368 w 601"/>
                  <a:gd name="T37" fmla="*/ 30537 h 517"/>
                  <a:gd name="T38" fmla="*/ 177455 w 601"/>
                  <a:gd name="T39" fmla="*/ 30537 h 517"/>
                  <a:gd name="T40" fmla="*/ 215533 w 601"/>
                  <a:gd name="T41" fmla="*/ 106341 h 517"/>
                  <a:gd name="T42" fmla="*/ 215533 w 601"/>
                  <a:gd name="T43" fmla="*/ 111730 h 517"/>
                  <a:gd name="T44" fmla="*/ 215533 w 601"/>
                  <a:gd name="T45" fmla="*/ 174960 h 517"/>
                  <a:gd name="T46" fmla="*/ 142252 w 601"/>
                  <a:gd name="T47" fmla="*/ 73649 h 517"/>
                  <a:gd name="T48" fmla="*/ 136863 w 601"/>
                  <a:gd name="T49" fmla="*/ 81193 h 517"/>
                  <a:gd name="T50" fmla="*/ 106689 w 601"/>
                  <a:gd name="T51" fmla="*/ 106341 h 517"/>
                  <a:gd name="T52" fmla="*/ 76155 w 601"/>
                  <a:gd name="T53" fmla="*/ 81193 h 517"/>
                  <a:gd name="T54" fmla="*/ 83699 w 601"/>
                  <a:gd name="T55" fmla="*/ 63230 h 517"/>
                  <a:gd name="T56" fmla="*/ 96271 w 601"/>
                  <a:gd name="T57" fmla="*/ 73649 h 517"/>
                  <a:gd name="T58" fmla="*/ 96271 w 601"/>
                  <a:gd name="T59" fmla="*/ 25148 h 517"/>
                  <a:gd name="T60" fmla="*/ 106689 w 601"/>
                  <a:gd name="T61" fmla="*/ 0 h 517"/>
                  <a:gd name="T62" fmla="*/ 116747 w 601"/>
                  <a:gd name="T63" fmla="*/ 30537 h 517"/>
                  <a:gd name="T64" fmla="*/ 116747 w 601"/>
                  <a:gd name="T65" fmla="*/ 73649 h 517"/>
                  <a:gd name="T66" fmla="*/ 131834 w 601"/>
                  <a:gd name="T67" fmla="*/ 63230 h 5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01" h="517">
                    <a:moveTo>
                      <a:pt x="572" y="516"/>
                    </a:moveTo>
                    <a:lnTo>
                      <a:pt x="572" y="516"/>
                    </a:lnTo>
                    <a:cubicBezTo>
                      <a:pt x="28" y="516"/>
                      <a:pt x="28" y="516"/>
                      <a:pt x="28" y="516"/>
                    </a:cubicBezTo>
                    <a:cubicBezTo>
                      <a:pt x="7" y="516"/>
                      <a:pt x="0" y="502"/>
                      <a:pt x="0" y="487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04"/>
                      <a:pt x="0" y="304"/>
                      <a:pt x="0" y="296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2"/>
                      <a:pt x="92" y="85"/>
                      <a:pt x="99" y="85"/>
                    </a:cubicBezTo>
                    <a:cubicBezTo>
                      <a:pt x="148" y="85"/>
                      <a:pt x="148" y="85"/>
                      <a:pt x="148" y="85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141"/>
                      <a:pt x="240" y="141"/>
                      <a:pt x="240" y="141"/>
                    </a:cubicBezTo>
                    <a:cubicBezTo>
                      <a:pt x="148" y="141"/>
                      <a:pt x="148" y="141"/>
                      <a:pt x="148" y="141"/>
                    </a:cubicBezTo>
                    <a:cubicBezTo>
                      <a:pt x="120" y="141"/>
                      <a:pt x="120" y="141"/>
                      <a:pt x="120" y="141"/>
                    </a:cubicBezTo>
                    <a:cubicBezTo>
                      <a:pt x="63" y="282"/>
                      <a:pt x="63" y="282"/>
                      <a:pt x="63" y="282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55" y="282"/>
                      <a:pt x="155" y="282"/>
                      <a:pt x="155" y="282"/>
                    </a:cubicBezTo>
                    <a:cubicBezTo>
                      <a:pt x="176" y="282"/>
                      <a:pt x="183" y="289"/>
                      <a:pt x="183" y="311"/>
                    </a:cubicBezTo>
                    <a:cubicBezTo>
                      <a:pt x="183" y="339"/>
                      <a:pt x="183" y="339"/>
                      <a:pt x="183" y="339"/>
                    </a:cubicBezTo>
                    <a:cubicBezTo>
                      <a:pt x="410" y="339"/>
                      <a:pt x="410" y="339"/>
                      <a:pt x="410" y="339"/>
                    </a:cubicBezTo>
                    <a:cubicBezTo>
                      <a:pt x="410" y="311"/>
                      <a:pt x="410" y="311"/>
                      <a:pt x="410" y="311"/>
                    </a:cubicBezTo>
                    <a:cubicBezTo>
                      <a:pt x="410" y="289"/>
                      <a:pt x="424" y="282"/>
                      <a:pt x="438" y="282"/>
                    </a:cubicBezTo>
                    <a:cubicBezTo>
                      <a:pt x="466" y="282"/>
                      <a:pt x="466" y="282"/>
                      <a:pt x="466" y="282"/>
                    </a:cubicBezTo>
                    <a:cubicBezTo>
                      <a:pt x="530" y="282"/>
                      <a:pt x="530" y="282"/>
                      <a:pt x="530" y="282"/>
                    </a:cubicBezTo>
                    <a:cubicBezTo>
                      <a:pt x="480" y="141"/>
                      <a:pt x="480" y="141"/>
                      <a:pt x="480" y="141"/>
                    </a:cubicBezTo>
                    <a:cubicBezTo>
                      <a:pt x="452" y="141"/>
                      <a:pt x="452" y="141"/>
                      <a:pt x="452" y="141"/>
                    </a:cubicBezTo>
                    <a:cubicBezTo>
                      <a:pt x="353" y="141"/>
                      <a:pt x="353" y="141"/>
                      <a:pt x="353" y="141"/>
                    </a:cubicBezTo>
                    <a:cubicBezTo>
                      <a:pt x="353" y="99"/>
                      <a:pt x="353" y="99"/>
                      <a:pt x="353" y="99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452" y="85"/>
                      <a:pt x="452" y="85"/>
                      <a:pt x="452" y="85"/>
                    </a:cubicBezTo>
                    <a:cubicBezTo>
                      <a:pt x="494" y="85"/>
                      <a:pt x="494" y="85"/>
                      <a:pt x="494" y="85"/>
                    </a:cubicBezTo>
                    <a:cubicBezTo>
                      <a:pt x="509" y="85"/>
                      <a:pt x="523" y="92"/>
                      <a:pt x="523" y="99"/>
                    </a:cubicBezTo>
                    <a:cubicBezTo>
                      <a:pt x="600" y="296"/>
                      <a:pt x="600" y="296"/>
                      <a:pt x="600" y="296"/>
                    </a:cubicBezTo>
                    <a:cubicBezTo>
                      <a:pt x="600" y="304"/>
                      <a:pt x="600" y="304"/>
                      <a:pt x="600" y="311"/>
                    </a:cubicBezTo>
                    <a:cubicBezTo>
                      <a:pt x="600" y="487"/>
                      <a:pt x="600" y="487"/>
                      <a:pt x="600" y="487"/>
                    </a:cubicBezTo>
                    <a:cubicBezTo>
                      <a:pt x="600" y="502"/>
                      <a:pt x="586" y="516"/>
                      <a:pt x="572" y="516"/>
                    </a:cubicBezTo>
                    <a:close/>
                    <a:moveTo>
                      <a:pt x="396" y="205"/>
                    </a:moveTo>
                    <a:lnTo>
                      <a:pt x="396" y="205"/>
                    </a:lnTo>
                    <a:cubicBezTo>
                      <a:pt x="396" y="212"/>
                      <a:pt x="389" y="219"/>
                      <a:pt x="381" y="226"/>
                    </a:cubicBezTo>
                    <a:cubicBezTo>
                      <a:pt x="318" y="289"/>
                      <a:pt x="318" y="289"/>
                      <a:pt x="318" y="289"/>
                    </a:cubicBezTo>
                    <a:cubicBezTo>
                      <a:pt x="311" y="296"/>
                      <a:pt x="304" y="296"/>
                      <a:pt x="297" y="296"/>
                    </a:cubicBezTo>
                    <a:cubicBezTo>
                      <a:pt x="290" y="296"/>
                      <a:pt x="283" y="296"/>
                      <a:pt x="283" y="289"/>
                    </a:cubicBezTo>
                    <a:cubicBezTo>
                      <a:pt x="212" y="226"/>
                      <a:pt x="212" y="226"/>
                      <a:pt x="212" y="226"/>
                    </a:cubicBezTo>
                    <a:cubicBezTo>
                      <a:pt x="205" y="219"/>
                      <a:pt x="205" y="212"/>
                      <a:pt x="205" y="205"/>
                    </a:cubicBezTo>
                    <a:cubicBezTo>
                      <a:pt x="205" y="191"/>
                      <a:pt x="219" y="176"/>
                      <a:pt x="233" y="176"/>
                    </a:cubicBezTo>
                    <a:cubicBezTo>
                      <a:pt x="240" y="176"/>
                      <a:pt x="247" y="176"/>
                      <a:pt x="254" y="183"/>
                    </a:cubicBezTo>
                    <a:cubicBezTo>
                      <a:pt x="268" y="205"/>
                      <a:pt x="268" y="205"/>
                      <a:pt x="268" y="205"/>
                    </a:cubicBezTo>
                    <a:cubicBezTo>
                      <a:pt x="268" y="99"/>
                      <a:pt x="268" y="99"/>
                      <a:pt x="268" y="99"/>
                    </a:cubicBezTo>
                    <a:cubicBezTo>
                      <a:pt x="268" y="70"/>
                      <a:pt x="268" y="70"/>
                      <a:pt x="268" y="70"/>
                    </a:cubicBezTo>
                    <a:cubicBezTo>
                      <a:pt x="268" y="28"/>
                      <a:pt x="268" y="28"/>
                      <a:pt x="268" y="28"/>
                    </a:cubicBezTo>
                    <a:cubicBezTo>
                      <a:pt x="268" y="7"/>
                      <a:pt x="283" y="0"/>
                      <a:pt x="297" y="0"/>
                    </a:cubicBezTo>
                    <a:cubicBezTo>
                      <a:pt x="318" y="0"/>
                      <a:pt x="325" y="7"/>
                      <a:pt x="325" y="28"/>
                    </a:cubicBezTo>
                    <a:cubicBezTo>
                      <a:pt x="325" y="85"/>
                      <a:pt x="325" y="85"/>
                      <a:pt x="325" y="85"/>
                    </a:cubicBezTo>
                    <a:cubicBezTo>
                      <a:pt x="325" y="92"/>
                      <a:pt x="325" y="92"/>
                      <a:pt x="325" y="92"/>
                    </a:cubicBezTo>
                    <a:cubicBezTo>
                      <a:pt x="325" y="205"/>
                      <a:pt x="325" y="205"/>
                      <a:pt x="325" y="205"/>
                    </a:cubicBezTo>
                    <a:cubicBezTo>
                      <a:pt x="346" y="183"/>
                      <a:pt x="346" y="183"/>
                      <a:pt x="346" y="183"/>
                    </a:cubicBezTo>
                    <a:cubicBezTo>
                      <a:pt x="353" y="176"/>
                      <a:pt x="360" y="176"/>
                      <a:pt x="367" y="176"/>
                    </a:cubicBezTo>
                    <a:cubicBezTo>
                      <a:pt x="381" y="176"/>
                      <a:pt x="396" y="191"/>
                      <a:pt x="396" y="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49"/>
            <p:cNvGrpSpPr/>
            <p:nvPr/>
          </p:nvGrpSpPr>
          <p:grpSpPr>
            <a:xfrm>
              <a:off x="8205138" y="2386735"/>
              <a:ext cx="2563521" cy="859594"/>
              <a:chOff x="1424527" y="2386735"/>
              <a:chExt cx="2563521" cy="859594"/>
            </a:xfrm>
          </p:grpSpPr>
          <p:sp>
            <p:nvSpPr>
              <p:cNvPr id="28" name="TextBox 50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9" name="TextBox 51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endParaRPr lang="zh-CN" altLang="en-US" sz="1100" dirty="0"/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4"/>
            </p:custDataLst>
          </p:nvPr>
        </p:nvGrpSpPr>
        <p:grpSpPr>
          <a:xfrm>
            <a:off x="1295401" y="3940538"/>
            <a:ext cx="2819400" cy="1923696"/>
            <a:chOff x="1295401" y="3940538"/>
            <a:chExt cx="2819400" cy="1923696"/>
          </a:xfrm>
        </p:grpSpPr>
        <p:sp>
          <p:nvSpPr>
            <p:cNvPr id="11" name="Rectangle: Rounded Corners 26"/>
            <p:cNvSpPr/>
            <p:nvPr/>
          </p:nvSpPr>
          <p:spPr>
            <a:xfrm>
              <a:off x="1295401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2" name="Group 27"/>
            <p:cNvGrpSpPr/>
            <p:nvPr/>
          </p:nvGrpSpPr>
          <p:grpSpPr>
            <a:xfrm>
              <a:off x="2303165" y="3940538"/>
              <a:ext cx="803870" cy="803870"/>
              <a:chOff x="2247900" y="1225947"/>
              <a:chExt cx="914400" cy="914400"/>
            </a:xfrm>
          </p:grpSpPr>
          <p:sp>
            <p:nvSpPr>
              <p:cNvPr id="36" name="Rectangle: Rounded Corners 30"/>
              <p:cNvSpPr/>
              <p:nvPr/>
            </p:nvSpPr>
            <p:spPr>
              <a:xfrm>
                <a:off x="2247900" y="1225947"/>
                <a:ext cx="914400" cy="91440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31"/>
              <p:cNvSpPr/>
              <p:nvPr/>
            </p:nvSpPr>
            <p:spPr bwMode="auto">
              <a:xfrm>
                <a:off x="2458417" y="1467073"/>
                <a:ext cx="493366" cy="432146"/>
              </a:xfrm>
              <a:custGeom>
                <a:avLst/>
                <a:gdLst>
                  <a:gd name="T0" fmla="*/ 212060 w 602"/>
                  <a:gd name="T1" fmla="*/ 103681 h 531"/>
                  <a:gd name="T2" fmla="*/ 112352 w 602"/>
                  <a:gd name="T3" fmla="*/ 144579 h 531"/>
                  <a:gd name="T4" fmla="*/ 112352 w 602"/>
                  <a:gd name="T5" fmla="*/ 144579 h 531"/>
                  <a:gd name="T6" fmla="*/ 109823 w 602"/>
                  <a:gd name="T7" fmla="*/ 147090 h 531"/>
                  <a:gd name="T8" fmla="*/ 104766 w 602"/>
                  <a:gd name="T9" fmla="*/ 144579 h 531"/>
                  <a:gd name="T10" fmla="*/ 104766 w 602"/>
                  <a:gd name="T11" fmla="*/ 144579 h 531"/>
                  <a:gd name="T12" fmla="*/ 5419 w 602"/>
                  <a:gd name="T13" fmla="*/ 103681 h 531"/>
                  <a:gd name="T14" fmla="*/ 10477 w 602"/>
                  <a:gd name="T15" fmla="*/ 86102 h 531"/>
                  <a:gd name="T16" fmla="*/ 15534 w 602"/>
                  <a:gd name="T17" fmla="*/ 86102 h 531"/>
                  <a:gd name="T18" fmla="*/ 15534 w 602"/>
                  <a:gd name="T19" fmla="*/ 86102 h 531"/>
                  <a:gd name="T20" fmla="*/ 204474 w 602"/>
                  <a:gd name="T21" fmla="*/ 86102 h 531"/>
                  <a:gd name="T22" fmla="*/ 204474 w 602"/>
                  <a:gd name="T23" fmla="*/ 86102 h 531"/>
                  <a:gd name="T24" fmla="*/ 207002 w 602"/>
                  <a:gd name="T25" fmla="*/ 86102 h 531"/>
                  <a:gd name="T26" fmla="*/ 212060 w 602"/>
                  <a:gd name="T27" fmla="*/ 103681 h 531"/>
                  <a:gd name="T28" fmla="*/ 212060 w 602"/>
                  <a:gd name="T29" fmla="*/ 60630 h 531"/>
                  <a:gd name="T30" fmla="*/ 112352 w 602"/>
                  <a:gd name="T31" fmla="*/ 101169 h 531"/>
                  <a:gd name="T32" fmla="*/ 112352 w 602"/>
                  <a:gd name="T33" fmla="*/ 101169 h 531"/>
                  <a:gd name="T34" fmla="*/ 109823 w 602"/>
                  <a:gd name="T35" fmla="*/ 101169 h 531"/>
                  <a:gd name="T36" fmla="*/ 104766 w 602"/>
                  <a:gd name="T37" fmla="*/ 101169 h 531"/>
                  <a:gd name="T38" fmla="*/ 104766 w 602"/>
                  <a:gd name="T39" fmla="*/ 101169 h 531"/>
                  <a:gd name="T40" fmla="*/ 5419 w 602"/>
                  <a:gd name="T41" fmla="*/ 60630 h 531"/>
                  <a:gd name="T42" fmla="*/ 5419 w 602"/>
                  <a:gd name="T43" fmla="*/ 43051 h 531"/>
                  <a:gd name="T44" fmla="*/ 104766 w 602"/>
                  <a:gd name="T45" fmla="*/ 2511 h 531"/>
                  <a:gd name="T46" fmla="*/ 104766 w 602"/>
                  <a:gd name="T47" fmla="*/ 2511 h 531"/>
                  <a:gd name="T48" fmla="*/ 109823 w 602"/>
                  <a:gd name="T49" fmla="*/ 0 h 531"/>
                  <a:gd name="T50" fmla="*/ 112352 w 602"/>
                  <a:gd name="T51" fmla="*/ 2511 h 531"/>
                  <a:gd name="T52" fmla="*/ 112352 w 602"/>
                  <a:gd name="T53" fmla="*/ 2511 h 531"/>
                  <a:gd name="T54" fmla="*/ 212060 w 602"/>
                  <a:gd name="T55" fmla="*/ 43051 h 531"/>
                  <a:gd name="T56" fmla="*/ 212060 w 602"/>
                  <a:gd name="T57" fmla="*/ 60630 h 531"/>
                  <a:gd name="T58" fmla="*/ 10477 w 602"/>
                  <a:gd name="T59" fmla="*/ 129153 h 531"/>
                  <a:gd name="T60" fmla="*/ 15534 w 602"/>
                  <a:gd name="T61" fmla="*/ 129153 h 531"/>
                  <a:gd name="T62" fmla="*/ 15534 w 602"/>
                  <a:gd name="T63" fmla="*/ 129153 h 531"/>
                  <a:gd name="T64" fmla="*/ 204474 w 602"/>
                  <a:gd name="T65" fmla="*/ 129153 h 531"/>
                  <a:gd name="T66" fmla="*/ 204474 w 602"/>
                  <a:gd name="T67" fmla="*/ 129153 h 531"/>
                  <a:gd name="T68" fmla="*/ 207002 w 602"/>
                  <a:gd name="T69" fmla="*/ 129153 h 531"/>
                  <a:gd name="T70" fmla="*/ 212060 w 602"/>
                  <a:gd name="T71" fmla="*/ 149602 h 531"/>
                  <a:gd name="T72" fmla="*/ 112352 w 602"/>
                  <a:gd name="T73" fmla="*/ 190141 h 531"/>
                  <a:gd name="T74" fmla="*/ 112352 w 602"/>
                  <a:gd name="T75" fmla="*/ 190141 h 531"/>
                  <a:gd name="T76" fmla="*/ 109823 w 602"/>
                  <a:gd name="T77" fmla="*/ 190141 h 531"/>
                  <a:gd name="T78" fmla="*/ 104766 w 602"/>
                  <a:gd name="T79" fmla="*/ 190141 h 531"/>
                  <a:gd name="T80" fmla="*/ 104766 w 602"/>
                  <a:gd name="T81" fmla="*/ 190141 h 531"/>
                  <a:gd name="T82" fmla="*/ 5419 w 602"/>
                  <a:gd name="T83" fmla="*/ 149602 h 531"/>
                  <a:gd name="T84" fmla="*/ 10477 w 602"/>
                  <a:gd name="T85" fmla="*/ 129153 h 53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02" h="531">
                    <a:moveTo>
                      <a:pt x="587" y="289"/>
                    </a:moveTo>
                    <a:lnTo>
                      <a:pt x="587" y="289"/>
                    </a:lnTo>
                    <a:cubicBezTo>
                      <a:pt x="311" y="403"/>
                      <a:pt x="311" y="403"/>
                      <a:pt x="311" y="403"/>
                    </a:cubicBezTo>
                    <a:cubicBezTo>
                      <a:pt x="311" y="410"/>
                      <a:pt x="304" y="410"/>
                      <a:pt x="304" y="410"/>
                    </a:cubicBezTo>
                    <a:cubicBezTo>
                      <a:pt x="297" y="410"/>
                      <a:pt x="297" y="410"/>
                      <a:pt x="290" y="403"/>
                    </a:cubicBezTo>
                    <a:cubicBezTo>
                      <a:pt x="15" y="289"/>
                      <a:pt x="15" y="289"/>
                      <a:pt x="15" y="289"/>
                    </a:cubicBezTo>
                    <a:cubicBezTo>
                      <a:pt x="7" y="289"/>
                      <a:pt x="0" y="275"/>
                      <a:pt x="0" y="268"/>
                    </a:cubicBezTo>
                    <a:cubicBezTo>
                      <a:pt x="0" y="247"/>
                      <a:pt x="15" y="240"/>
                      <a:pt x="29" y="240"/>
                    </a:cubicBezTo>
                    <a:cubicBezTo>
                      <a:pt x="36" y="240"/>
                      <a:pt x="36" y="240"/>
                      <a:pt x="43" y="240"/>
                    </a:cubicBezTo>
                    <a:cubicBezTo>
                      <a:pt x="304" y="346"/>
                      <a:pt x="304" y="346"/>
                      <a:pt x="304" y="346"/>
                    </a:cubicBezTo>
                    <a:cubicBezTo>
                      <a:pt x="566" y="240"/>
                      <a:pt x="566" y="240"/>
                      <a:pt x="566" y="240"/>
                    </a:cubicBezTo>
                    <a:lnTo>
                      <a:pt x="573" y="240"/>
                    </a:lnTo>
                    <a:cubicBezTo>
                      <a:pt x="594" y="240"/>
                      <a:pt x="601" y="247"/>
                      <a:pt x="601" y="268"/>
                    </a:cubicBezTo>
                    <a:cubicBezTo>
                      <a:pt x="601" y="275"/>
                      <a:pt x="594" y="289"/>
                      <a:pt x="587" y="289"/>
                    </a:cubicBezTo>
                    <a:close/>
                    <a:moveTo>
                      <a:pt x="587" y="169"/>
                    </a:moveTo>
                    <a:lnTo>
                      <a:pt x="587" y="169"/>
                    </a:lnTo>
                    <a:cubicBezTo>
                      <a:pt x="311" y="282"/>
                      <a:pt x="311" y="282"/>
                      <a:pt x="311" y="282"/>
                    </a:cubicBezTo>
                    <a:lnTo>
                      <a:pt x="304" y="282"/>
                    </a:lnTo>
                    <a:cubicBezTo>
                      <a:pt x="297" y="282"/>
                      <a:pt x="297" y="282"/>
                      <a:pt x="290" y="282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7" y="162"/>
                      <a:pt x="0" y="155"/>
                      <a:pt x="0" y="141"/>
                    </a:cubicBezTo>
                    <a:cubicBezTo>
                      <a:pt x="0" y="134"/>
                      <a:pt x="7" y="120"/>
                      <a:pt x="15" y="120"/>
                    </a:cubicBezTo>
                    <a:cubicBezTo>
                      <a:pt x="290" y="7"/>
                      <a:pt x="290" y="7"/>
                      <a:pt x="290" y="7"/>
                    </a:cubicBezTo>
                    <a:cubicBezTo>
                      <a:pt x="297" y="0"/>
                      <a:pt x="297" y="0"/>
                      <a:pt x="304" y="0"/>
                    </a:cubicBezTo>
                    <a:cubicBezTo>
                      <a:pt x="304" y="0"/>
                      <a:pt x="311" y="0"/>
                      <a:pt x="311" y="7"/>
                    </a:cubicBezTo>
                    <a:cubicBezTo>
                      <a:pt x="587" y="120"/>
                      <a:pt x="587" y="120"/>
                      <a:pt x="587" y="120"/>
                    </a:cubicBezTo>
                    <a:cubicBezTo>
                      <a:pt x="594" y="120"/>
                      <a:pt x="601" y="134"/>
                      <a:pt x="601" y="141"/>
                    </a:cubicBezTo>
                    <a:cubicBezTo>
                      <a:pt x="601" y="155"/>
                      <a:pt x="594" y="162"/>
                      <a:pt x="587" y="169"/>
                    </a:cubicBezTo>
                    <a:close/>
                    <a:moveTo>
                      <a:pt x="29" y="360"/>
                    </a:moveTo>
                    <a:lnTo>
                      <a:pt x="29" y="360"/>
                    </a:lnTo>
                    <a:cubicBezTo>
                      <a:pt x="36" y="360"/>
                      <a:pt x="36" y="360"/>
                      <a:pt x="43" y="360"/>
                    </a:cubicBezTo>
                    <a:cubicBezTo>
                      <a:pt x="304" y="473"/>
                      <a:pt x="304" y="473"/>
                      <a:pt x="304" y="473"/>
                    </a:cubicBezTo>
                    <a:cubicBezTo>
                      <a:pt x="566" y="360"/>
                      <a:pt x="566" y="360"/>
                      <a:pt x="566" y="360"/>
                    </a:cubicBezTo>
                    <a:lnTo>
                      <a:pt x="573" y="360"/>
                    </a:lnTo>
                    <a:cubicBezTo>
                      <a:pt x="594" y="360"/>
                      <a:pt x="601" y="374"/>
                      <a:pt x="601" y="388"/>
                    </a:cubicBezTo>
                    <a:cubicBezTo>
                      <a:pt x="601" y="403"/>
                      <a:pt x="594" y="410"/>
                      <a:pt x="587" y="417"/>
                    </a:cubicBezTo>
                    <a:cubicBezTo>
                      <a:pt x="311" y="530"/>
                      <a:pt x="311" y="530"/>
                      <a:pt x="311" y="530"/>
                    </a:cubicBezTo>
                    <a:lnTo>
                      <a:pt x="304" y="530"/>
                    </a:lnTo>
                    <a:cubicBezTo>
                      <a:pt x="297" y="530"/>
                      <a:pt x="297" y="530"/>
                      <a:pt x="290" y="530"/>
                    </a:cubicBezTo>
                    <a:cubicBezTo>
                      <a:pt x="15" y="417"/>
                      <a:pt x="15" y="417"/>
                      <a:pt x="15" y="417"/>
                    </a:cubicBezTo>
                    <a:cubicBezTo>
                      <a:pt x="7" y="410"/>
                      <a:pt x="0" y="403"/>
                      <a:pt x="0" y="388"/>
                    </a:cubicBezTo>
                    <a:cubicBezTo>
                      <a:pt x="0" y="374"/>
                      <a:pt x="15" y="360"/>
                      <a:pt x="29" y="3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52"/>
            <p:cNvGrpSpPr/>
            <p:nvPr/>
          </p:nvGrpSpPr>
          <p:grpSpPr>
            <a:xfrm>
              <a:off x="1424527" y="4901005"/>
              <a:ext cx="2563521" cy="859594"/>
              <a:chOff x="1424527" y="2386735"/>
              <a:chExt cx="2563521" cy="859594"/>
            </a:xfrm>
          </p:grpSpPr>
          <p:sp>
            <p:nvSpPr>
              <p:cNvPr id="26" name="TextBox 53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7" name="TextBox 54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endParaRPr lang="zh-CN" altLang="en-US" sz="1100" dirty="0"/>
              </a:p>
            </p:txBody>
          </p:sp>
        </p:grpSp>
      </p:grpSp>
      <p:grpSp>
        <p:nvGrpSpPr>
          <p:cNvPr id="49" name="千图PPT彼岸天：ID 8661124库_组合 48"/>
          <p:cNvGrpSpPr/>
          <p:nvPr>
            <p:custDataLst>
              <p:tags r:id="rId5"/>
            </p:custDataLst>
          </p:nvPr>
        </p:nvGrpSpPr>
        <p:grpSpPr>
          <a:xfrm>
            <a:off x="4686300" y="3940536"/>
            <a:ext cx="2819400" cy="1923698"/>
            <a:chOff x="4686300" y="3940536"/>
            <a:chExt cx="2819400" cy="1923698"/>
          </a:xfrm>
        </p:grpSpPr>
        <p:sp>
          <p:nvSpPr>
            <p:cNvPr id="13" name="Rectangle: Rounded Corners 33"/>
            <p:cNvSpPr/>
            <p:nvPr/>
          </p:nvSpPr>
          <p:spPr>
            <a:xfrm>
              <a:off x="4686300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34"/>
            <p:cNvGrpSpPr/>
            <p:nvPr/>
          </p:nvGrpSpPr>
          <p:grpSpPr>
            <a:xfrm>
              <a:off x="5694065" y="3940536"/>
              <a:ext cx="803870" cy="803870"/>
              <a:chOff x="5638800" y="1225947"/>
              <a:chExt cx="914400" cy="914400"/>
            </a:xfrm>
          </p:grpSpPr>
          <p:sp>
            <p:nvSpPr>
              <p:cNvPr id="34" name="Rectangle: Rounded Corners 37"/>
              <p:cNvSpPr/>
              <p:nvPr/>
            </p:nvSpPr>
            <p:spPr>
              <a:xfrm>
                <a:off x="5638800" y="1225947"/>
                <a:ext cx="914400" cy="91440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8"/>
              <p:cNvSpPr/>
              <p:nvPr/>
            </p:nvSpPr>
            <p:spPr bwMode="auto">
              <a:xfrm>
                <a:off x="5852919" y="1449011"/>
                <a:ext cx="486162" cy="475360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55"/>
            <p:cNvGrpSpPr/>
            <p:nvPr/>
          </p:nvGrpSpPr>
          <p:grpSpPr>
            <a:xfrm>
              <a:off x="4814239" y="4901005"/>
              <a:ext cx="2563521" cy="859594"/>
              <a:chOff x="1424527" y="2386735"/>
              <a:chExt cx="2563521" cy="859594"/>
            </a:xfrm>
          </p:grpSpPr>
          <p:sp>
            <p:nvSpPr>
              <p:cNvPr id="24" name="TextBox 56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TextBox 57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endParaRPr lang="zh-CN" altLang="en-US" sz="1100" dirty="0"/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8077200" y="3937683"/>
            <a:ext cx="2819400" cy="1926551"/>
            <a:chOff x="8077200" y="3937683"/>
            <a:chExt cx="2819400" cy="1926551"/>
          </a:xfrm>
        </p:grpSpPr>
        <p:sp>
          <p:nvSpPr>
            <p:cNvPr id="15" name="Rectangle: Rounded Corners 40"/>
            <p:cNvSpPr/>
            <p:nvPr/>
          </p:nvSpPr>
          <p:spPr>
            <a:xfrm>
              <a:off x="8077200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6" name="Group 41"/>
            <p:cNvGrpSpPr/>
            <p:nvPr/>
          </p:nvGrpSpPr>
          <p:grpSpPr>
            <a:xfrm>
              <a:off x="9084964" y="3937683"/>
              <a:ext cx="803870" cy="803870"/>
              <a:chOff x="9029700" y="1225947"/>
              <a:chExt cx="914400" cy="914400"/>
            </a:xfrm>
          </p:grpSpPr>
          <p:sp>
            <p:nvSpPr>
              <p:cNvPr id="32" name="Rectangle: Rounded Corners 44"/>
              <p:cNvSpPr/>
              <p:nvPr/>
            </p:nvSpPr>
            <p:spPr>
              <a:xfrm>
                <a:off x="9029700" y="1225947"/>
                <a:ext cx="914400" cy="91440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45"/>
              <p:cNvSpPr/>
              <p:nvPr/>
            </p:nvSpPr>
            <p:spPr bwMode="auto">
              <a:xfrm>
                <a:off x="9242018" y="1422852"/>
                <a:ext cx="489764" cy="421343"/>
              </a:xfrm>
              <a:custGeom>
                <a:avLst/>
                <a:gdLst>
                  <a:gd name="T0" fmla="*/ 205475 w 601"/>
                  <a:gd name="T1" fmla="*/ 185379 h 517"/>
                  <a:gd name="T2" fmla="*/ 0 w 601"/>
                  <a:gd name="T3" fmla="*/ 174960 h 517"/>
                  <a:gd name="T4" fmla="*/ 0 w 601"/>
                  <a:gd name="T5" fmla="*/ 111730 h 517"/>
                  <a:gd name="T6" fmla="*/ 28019 w 601"/>
                  <a:gd name="T7" fmla="*/ 35567 h 517"/>
                  <a:gd name="T8" fmla="*/ 35563 w 601"/>
                  <a:gd name="T9" fmla="*/ 30537 h 517"/>
                  <a:gd name="T10" fmla="*/ 53165 w 601"/>
                  <a:gd name="T11" fmla="*/ 30537 h 517"/>
                  <a:gd name="T12" fmla="*/ 86213 w 601"/>
                  <a:gd name="T13" fmla="*/ 35567 h 517"/>
                  <a:gd name="T14" fmla="*/ 53165 w 601"/>
                  <a:gd name="T15" fmla="*/ 50656 h 517"/>
                  <a:gd name="T16" fmla="*/ 43107 w 601"/>
                  <a:gd name="T17" fmla="*/ 50656 h 517"/>
                  <a:gd name="T18" fmla="*/ 45621 w 601"/>
                  <a:gd name="T19" fmla="*/ 101312 h 517"/>
                  <a:gd name="T20" fmla="*/ 55679 w 601"/>
                  <a:gd name="T21" fmla="*/ 101312 h 517"/>
                  <a:gd name="T22" fmla="*/ 65737 w 601"/>
                  <a:gd name="T23" fmla="*/ 121790 h 517"/>
                  <a:gd name="T24" fmla="*/ 147281 w 601"/>
                  <a:gd name="T25" fmla="*/ 111730 h 517"/>
                  <a:gd name="T26" fmla="*/ 167397 w 601"/>
                  <a:gd name="T27" fmla="*/ 101312 h 517"/>
                  <a:gd name="T28" fmla="*/ 190387 w 601"/>
                  <a:gd name="T29" fmla="*/ 101312 h 517"/>
                  <a:gd name="T30" fmla="*/ 162368 w 601"/>
                  <a:gd name="T31" fmla="*/ 50656 h 517"/>
                  <a:gd name="T32" fmla="*/ 126805 w 601"/>
                  <a:gd name="T33" fmla="*/ 50656 h 517"/>
                  <a:gd name="T34" fmla="*/ 126805 w 601"/>
                  <a:gd name="T35" fmla="*/ 30537 h 517"/>
                  <a:gd name="T36" fmla="*/ 162368 w 601"/>
                  <a:gd name="T37" fmla="*/ 30537 h 517"/>
                  <a:gd name="T38" fmla="*/ 177455 w 601"/>
                  <a:gd name="T39" fmla="*/ 30537 h 517"/>
                  <a:gd name="T40" fmla="*/ 215533 w 601"/>
                  <a:gd name="T41" fmla="*/ 106341 h 517"/>
                  <a:gd name="T42" fmla="*/ 215533 w 601"/>
                  <a:gd name="T43" fmla="*/ 111730 h 517"/>
                  <a:gd name="T44" fmla="*/ 215533 w 601"/>
                  <a:gd name="T45" fmla="*/ 174960 h 517"/>
                  <a:gd name="T46" fmla="*/ 142252 w 601"/>
                  <a:gd name="T47" fmla="*/ 73649 h 517"/>
                  <a:gd name="T48" fmla="*/ 136863 w 601"/>
                  <a:gd name="T49" fmla="*/ 81193 h 517"/>
                  <a:gd name="T50" fmla="*/ 106689 w 601"/>
                  <a:gd name="T51" fmla="*/ 106341 h 517"/>
                  <a:gd name="T52" fmla="*/ 76155 w 601"/>
                  <a:gd name="T53" fmla="*/ 81193 h 517"/>
                  <a:gd name="T54" fmla="*/ 83699 w 601"/>
                  <a:gd name="T55" fmla="*/ 63230 h 517"/>
                  <a:gd name="T56" fmla="*/ 96271 w 601"/>
                  <a:gd name="T57" fmla="*/ 73649 h 517"/>
                  <a:gd name="T58" fmla="*/ 96271 w 601"/>
                  <a:gd name="T59" fmla="*/ 25148 h 517"/>
                  <a:gd name="T60" fmla="*/ 106689 w 601"/>
                  <a:gd name="T61" fmla="*/ 0 h 517"/>
                  <a:gd name="T62" fmla="*/ 116747 w 601"/>
                  <a:gd name="T63" fmla="*/ 30537 h 517"/>
                  <a:gd name="T64" fmla="*/ 116747 w 601"/>
                  <a:gd name="T65" fmla="*/ 73649 h 517"/>
                  <a:gd name="T66" fmla="*/ 131834 w 601"/>
                  <a:gd name="T67" fmla="*/ 63230 h 5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01" h="517">
                    <a:moveTo>
                      <a:pt x="572" y="516"/>
                    </a:moveTo>
                    <a:lnTo>
                      <a:pt x="572" y="516"/>
                    </a:lnTo>
                    <a:cubicBezTo>
                      <a:pt x="28" y="516"/>
                      <a:pt x="28" y="516"/>
                      <a:pt x="28" y="516"/>
                    </a:cubicBezTo>
                    <a:cubicBezTo>
                      <a:pt x="7" y="516"/>
                      <a:pt x="0" y="502"/>
                      <a:pt x="0" y="487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04"/>
                      <a:pt x="0" y="304"/>
                      <a:pt x="0" y="296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2"/>
                      <a:pt x="92" y="85"/>
                      <a:pt x="99" y="85"/>
                    </a:cubicBezTo>
                    <a:cubicBezTo>
                      <a:pt x="148" y="85"/>
                      <a:pt x="148" y="85"/>
                      <a:pt x="148" y="85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141"/>
                      <a:pt x="240" y="141"/>
                      <a:pt x="240" y="141"/>
                    </a:cubicBezTo>
                    <a:cubicBezTo>
                      <a:pt x="148" y="141"/>
                      <a:pt x="148" y="141"/>
                      <a:pt x="148" y="141"/>
                    </a:cubicBezTo>
                    <a:cubicBezTo>
                      <a:pt x="120" y="141"/>
                      <a:pt x="120" y="141"/>
                      <a:pt x="120" y="141"/>
                    </a:cubicBezTo>
                    <a:cubicBezTo>
                      <a:pt x="63" y="282"/>
                      <a:pt x="63" y="282"/>
                      <a:pt x="63" y="282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55" y="282"/>
                      <a:pt x="155" y="282"/>
                      <a:pt x="155" y="282"/>
                    </a:cubicBezTo>
                    <a:cubicBezTo>
                      <a:pt x="176" y="282"/>
                      <a:pt x="183" y="289"/>
                      <a:pt x="183" y="311"/>
                    </a:cubicBezTo>
                    <a:cubicBezTo>
                      <a:pt x="183" y="339"/>
                      <a:pt x="183" y="339"/>
                      <a:pt x="183" y="339"/>
                    </a:cubicBezTo>
                    <a:cubicBezTo>
                      <a:pt x="410" y="339"/>
                      <a:pt x="410" y="339"/>
                      <a:pt x="410" y="339"/>
                    </a:cubicBezTo>
                    <a:cubicBezTo>
                      <a:pt x="410" y="311"/>
                      <a:pt x="410" y="311"/>
                      <a:pt x="410" y="311"/>
                    </a:cubicBezTo>
                    <a:cubicBezTo>
                      <a:pt x="410" y="289"/>
                      <a:pt x="424" y="282"/>
                      <a:pt x="438" y="282"/>
                    </a:cubicBezTo>
                    <a:cubicBezTo>
                      <a:pt x="466" y="282"/>
                      <a:pt x="466" y="282"/>
                      <a:pt x="466" y="282"/>
                    </a:cubicBezTo>
                    <a:cubicBezTo>
                      <a:pt x="530" y="282"/>
                      <a:pt x="530" y="282"/>
                      <a:pt x="530" y="282"/>
                    </a:cubicBezTo>
                    <a:cubicBezTo>
                      <a:pt x="480" y="141"/>
                      <a:pt x="480" y="141"/>
                      <a:pt x="480" y="141"/>
                    </a:cubicBezTo>
                    <a:cubicBezTo>
                      <a:pt x="452" y="141"/>
                      <a:pt x="452" y="141"/>
                      <a:pt x="452" y="141"/>
                    </a:cubicBezTo>
                    <a:cubicBezTo>
                      <a:pt x="353" y="141"/>
                      <a:pt x="353" y="141"/>
                      <a:pt x="353" y="141"/>
                    </a:cubicBezTo>
                    <a:cubicBezTo>
                      <a:pt x="353" y="99"/>
                      <a:pt x="353" y="99"/>
                      <a:pt x="353" y="99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452" y="85"/>
                      <a:pt x="452" y="85"/>
                      <a:pt x="452" y="85"/>
                    </a:cubicBezTo>
                    <a:cubicBezTo>
                      <a:pt x="494" y="85"/>
                      <a:pt x="494" y="85"/>
                      <a:pt x="494" y="85"/>
                    </a:cubicBezTo>
                    <a:cubicBezTo>
                      <a:pt x="509" y="85"/>
                      <a:pt x="523" y="92"/>
                      <a:pt x="523" y="99"/>
                    </a:cubicBezTo>
                    <a:cubicBezTo>
                      <a:pt x="600" y="296"/>
                      <a:pt x="600" y="296"/>
                      <a:pt x="600" y="296"/>
                    </a:cubicBezTo>
                    <a:cubicBezTo>
                      <a:pt x="600" y="304"/>
                      <a:pt x="600" y="304"/>
                      <a:pt x="600" y="311"/>
                    </a:cubicBezTo>
                    <a:cubicBezTo>
                      <a:pt x="600" y="487"/>
                      <a:pt x="600" y="487"/>
                      <a:pt x="600" y="487"/>
                    </a:cubicBezTo>
                    <a:cubicBezTo>
                      <a:pt x="600" y="502"/>
                      <a:pt x="586" y="516"/>
                      <a:pt x="572" y="516"/>
                    </a:cubicBezTo>
                    <a:close/>
                    <a:moveTo>
                      <a:pt x="396" y="205"/>
                    </a:moveTo>
                    <a:lnTo>
                      <a:pt x="396" y="205"/>
                    </a:lnTo>
                    <a:cubicBezTo>
                      <a:pt x="396" y="212"/>
                      <a:pt x="389" y="219"/>
                      <a:pt x="381" y="226"/>
                    </a:cubicBezTo>
                    <a:cubicBezTo>
                      <a:pt x="318" y="289"/>
                      <a:pt x="318" y="289"/>
                      <a:pt x="318" y="289"/>
                    </a:cubicBezTo>
                    <a:cubicBezTo>
                      <a:pt x="311" y="296"/>
                      <a:pt x="304" y="296"/>
                      <a:pt x="297" y="296"/>
                    </a:cubicBezTo>
                    <a:cubicBezTo>
                      <a:pt x="290" y="296"/>
                      <a:pt x="283" y="296"/>
                      <a:pt x="283" y="289"/>
                    </a:cubicBezTo>
                    <a:cubicBezTo>
                      <a:pt x="212" y="226"/>
                      <a:pt x="212" y="226"/>
                      <a:pt x="212" y="226"/>
                    </a:cubicBezTo>
                    <a:cubicBezTo>
                      <a:pt x="205" y="219"/>
                      <a:pt x="205" y="212"/>
                      <a:pt x="205" y="205"/>
                    </a:cubicBezTo>
                    <a:cubicBezTo>
                      <a:pt x="205" y="191"/>
                      <a:pt x="219" y="176"/>
                      <a:pt x="233" y="176"/>
                    </a:cubicBezTo>
                    <a:cubicBezTo>
                      <a:pt x="240" y="176"/>
                      <a:pt x="247" y="176"/>
                      <a:pt x="254" y="183"/>
                    </a:cubicBezTo>
                    <a:cubicBezTo>
                      <a:pt x="268" y="205"/>
                      <a:pt x="268" y="205"/>
                      <a:pt x="268" y="205"/>
                    </a:cubicBezTo>
                    <a:cubicBezTo>
                      <a:pt x="268" y="99"/>
                      <a:pt x="268" y="99"/>
                      <a:pt x="268" y="99"/>
                    </a:cubicBezTo>
                    <a:cubicBezTo>
                      <a:pt x="268" y="70"/>
                      <a:pt x="268" y="70"/>
                      <a:pt x="268" y="70"/>
                    </a:cubicBezTo>
                    <a:cubicBezTo>
                      <a:pt x="268" y="28"/>
                      <a:pt x="268" y="28"/>
                      <a:pt x="268" y="28"/>
                    </a:cubicBezTo>
                    <a:cubicBezTo>
                      <a:pt x="268" y="7"/>
                      <a:pt x="283" y="0"/>
                      <a:pt x="297" y="0"/>
                    </a:cubicBezTo>
                    <a:cubicBezTo>
                      <a:pt x="318" y="0"/>
                      <a:pt x="325" y="7"/>
                      <a:pt x="325" y="28"/>
                    </a:cubicBezTo>
                    <a:cubicBezTo>
                      <a:pt x="325" y="85"/>
                      <a:pt x="325" y="85"/>
                      <a:pt x="325" y="85"/>
                    </a:cubicBezTo>
                    <a:cubicBezTo>
                      <a:pt x="325" y="92"/>
                      <a:pt x="325" y="92"/>
                      <a:pt x="325" y="92"/>
                    </a:cubicBezTo>
                    <a:cubicBezTo>
                      <a:pt x="325" y="205"/>
                      <a:pt x="325" y="205"/>
                      <a:pt x="325" y="205"/>
                    </a:cubicBezTo>
                    <a:cubicBezTo>
                      <a:pt x="346" y="183"/>
                      <a:pt x="346" y="183"/>
                      <a:pt x="346" y="183"/>
                    </a:cubicBezTo>
                    <a:cubicBezTo>
                      <a:pt x="353" y="176"/>
                      <a:pt x="360" y="176"/>
                      <a:pt x="367" y="176"/>
                    </a:cubicBezTo>
                    <a:cubicBezTo>
                      <a:pt x="381" y="176"/>
                      <a:pt x="396" y="191"/>
                      <a:pt x="396" y="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Group 58"/>
            <p:cNvGrpSpPr/>
            <p:nvPr/>
          </p:nvGrpSpPr>
          <p:grpSpPr>
            <a:xfrm>
              <a:off x="8205137" y="4901005"/>
              <a:ext cx="2563521" cy="859594"/>
              <a:chOff x="1424527" y="2386735"/>
              <a:chExt cx="2563521" cy="859594"/>
            </a:xfrm>
          </p:grpSpPr>
          <p:sp>
            <p:nvSpPr>
              <p:cNvPr id="22" name="TextBox 59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TextBox 60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endParaRPr lang="zh-CN" altLang="en-US" sz="11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895475" y="1307023"/>
            <a:ext cx="3140762" cy="4459340"/>
            <a:chOff x="1895475" y="1307023"/>
            <a:chExt cx="3140762" cy="4459340"/>
          </a:xfrm>
        </p:grpSpPr>
        <p:sp>
          <p:nvSpPr>
            <p:cNvPr id="4" name="等腰三角形 3"/>
            <p:cNvSpPr/>
            <p:nvPr/>
          </p:nvSpPr>
          <p:spPr>
            <a:xfrm rot="10800000">
              <a:off x="1895476" y="2400929"/>
              <a:ext cx="3140761" cy="2437050"/>
            </a:xfrm>
            <a:prstGeom prst="triangl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文本框 54"/>
            <p:cNvSpPr txBox="1"/>
            <p:nvPr/>
          </p:nvSpPr>
          <p:spPr>
            <a:xfrm>
              <a:off x="1895475" y="1980188"/>
              <a:ext cx="3140761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18851" y="5125452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3261150" y="1762542"/>
              <a:ext cx="92166" cy="92166"/>
            </a:xfrm>
            <a:custGeom>
              <a:avLst/>
              <a:gdLst>
                <a:gd name="T0" fmla="*/ 69 w 154"/>
                <a:gd name="T1" fmla="*/ 39 h 155"/>
                <a:gd name="T2" fmla="*/ 54 w 154"/>
                <a:gd name="T3" fmla="*/ 46 h 155"/>
                <a:gd name="T4" fmla="*/ 44 w 154"/>
                <a:gd name="T5" fmla="*/ 57 h 155"/>
                <a:gd name="T6" fmla="*/ 39 w 154"/>
                <a:gd name="T7" fmla="*/ 70 h 155"/>
                <a:gd name="T8" fmla="*/ 39 w 154"/>
                <a:gd name="T9" fmla="*/ 85 h 155"/>
                <a:gd name="T10" fmla="*/ 44 w 154"/>
                <a:gd name="T11" fmla="*/ 100 h 155"/>
                <a:gd name="T12" fmla="*/ 54 w 154"/>
                <a:gd name="T13" fmla="*/ 110 h 155"/>
                <a:gd name="T14" fmla="*/ 69 w 154"/>
                <a:gd name="T15" fmla="*/ 116 h 155"/>
                <a:gd name="T16" fmla="*/ 85 w 154"/>
                <a:gd name="T17" fmla="*/ 116 h 155"/>
                <a:gd name="T18" fmla="*/ 98 w 154"/>
                <a:gd name="T19" fmla="*/ 110 h 155"/>
                <a:gd name="T20" fmla="*/ 109 w 154"/>
                <a:gd name="T21" fmla="*/ 100 h 155"/>
                <a:gd name="T22" fmla="*/ 115 w 154"/>
                <a:gd name="T23" fmla="*/ 85 h 155"/>
                <a:gd name="T24" fmla="*/ 115 w 154"/>
                <a:gd name="T25" fmla="*/ 70 h 155"/>
                <a:gd name="T26" fmla="*/ 109 w 154"/>
                <a:gd name="T27" fmla="*/ 57 h 155"/>
                <a:gd name="T28" fmla="*/ 98 w 154"/>
                <a:gd name="T29" fmla="*/ 46 h 155"/>
                <a:gd name="T30" fmla="*/ 85 w 154"/>
                <a:gd name="T31" fmla="*/ 39 h 155"/>
                <a:gd name="T32" fmla="*/ 76 w 154"/>
                <a:gd name="T33" fmla="*/ 155 h 155"/>
                <a:gd name="T34" fmla="*/ 62 w 154"/>
                <a:gd name="T35" fmla="*/ 153 h 155"/>
                <a:gd name="T36" fmla="*/ 46 w 154"/>
                <a:gd name="T37" fmla="*/ 149 h 155"/>
                <a:gd name="T38" fmla="*/ 21 w 154"/>
                <a:gd name="T39" fmla="*/ 133 h 155"/>
                <a:gd name="T40" fmla="*/ 5 w 154"/>
                <a:gd name="T41" fmla="*/ 108 h 155"/>
                <a:gd name="T42" fmla="*/ 1 w 154"/>
                <a:gd name="T43" fmla="*/ 94 h 155"/>
                <a:gd name="T44" fmla="*/ 0 w 154"/>
                <a:gd name="T45" fmla="*/ 78 h 155"/>
                <a:gd name="T46" fmla="*/ 1 w 154"/>
                <a:gd name="T47" fmla="*/ 62 h 155"/>
                <a:gd name="T48" fmla="*/ 5 w 154"/>
                <a:gd name="T49" fmla="*/ 48 h 155"/>
                <a:gd name="T50" fmla="*/ 21 w 154"/>
                <a:gd name="T51" fmla="*/ 23 h 155"/>
                <a:gd name="T52" fmla="*/ 46 w 154"/>
                <a:gd name="T53" fmla="*/ 6 h 155"/>
                <a:gd name="T54" fmla="*/ 62 w 154"/>
                <a:gd name="T55" fmla="*/ 2 h 155"/>
                <a:gd name="T56" fmla="*/ 76 w 154"/>
                <a:gd name="T57" fmla="*/ 0 h 155"/>
                <a:gd name="T58" fmla="*/ 92 w 154"/>
                <a:gd name="T59" fmla="*/ 2 h 155"/>
                <a:gd name="T60" fmla="*/ 106 w 154"/>
                <a:gd name="T61" fmla="*/ 6 h 155"/>
                <a:gd name="T62" fmla="*/ 131 w 154"/>
                <a:gd name="T63" fmla="*/ 23 h 155"/>
                <a:gd name="T64" fmla="*/ 148 w 154"/>
                <a:gd name="T65" fmla="*/ 48 h 155"/>
                <a:gd name="T66" fmla="*/ 152 w 154"/>
                <a:gd name="T67" fmla="*/ 62 h 155"/>
                <a:gd name="T68" fmla="*/ 154 w 154"/>
                <a:gd name="T69" fmla="*/ 78 h 155"/>
                <a:gd name="T70" fmla="*/ 152 w 154"/>
                <a:gd name="T71" fmla="*/ 94 h 155"/>
                <a:gd name="T72" fmla="*/ 148 w 154"/>
                <a:gd name="T73" fmla="*/ 108 h 155"/>
                <a:gd name="T74" fmla="*/ 131 w 154"/>
                <a:gd name="T75" fmla="*/ 133 h 155"/>
                <a:gd name="T76" fmla="*/ 106 w 154"/>
                <a:gd name="T77" fmla="*/ 149 h 155"/>
                <a:gd name="T78" fmla="*/ 92 w 154"/>
                <a:gd name="T79" fmla="*/ 153 h 155"/>
                <a:gd name="T80" fmla="*/ 76 w 154"/>
                <a:gd name="T8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4" h="155">
                  <a:moveTo>
                    <a:pt x="76" y="39"/>
                  </a:moveTo>
                  <a:lnTo>
                    <a:pt x="69" y="39"/>
                  </a:lnTo>
                  <a:lnTo>
                    <a:pt x="62" y="42"/>
                  </a:lnTo>
                  <a:lnTo>
                    <a:pt x="54" y="46"/>
                  </a:lnTo>
                  <a:lnTo>
                    <a:pt x="49" y="51"/>
                  </a:lnTo>
                  <a:lnTo>
                    <a:pt x="44" y="57"/>
                  </a:lnTo>
                  <a:lnTo>
                    <a:pt x="41" y="62"/>
                  </a:lnTo>
                  <a:lnTo>
                    <a:pt x="39" y="70"/>
                  </a:lnTo>
                  <a:lnTo>
                    <a:pt x="39" y="78"/>
                  </a:lnTo>
                  <a:lnTo>
                    <a:pt x="39" y="85"/>
                  </a:lnTo>
                  <a:lnTo>
                    <a:pt x="41" y="93"/>
                  </a:lnTo>
                  <a:lnTo>
                    <a:pt x="44" y="100"/>
                  </a:lnTo>
                  <a:lnTo>
                    <a:pt x="49" y="106"/>
                  </a:lnTo>
                  <a:lnTo>
                    <a:pt x="54" y="110"/>
                  </a:lnTo>
                  <a:lnTo>
                    <a:pt x="62" y="113"/>
                  </a:lnTo>
                  <a:lnTo>
                    <a:pt x="69" y="116"/>
                  </a:lnTo>
                  <a:lnTo>
                    <a:pt x="76" y="117"/>
                  </a:lnTo>
                  <a:lnTo>
                    <a:pt x="85" y="116"/>
                  </a:lnTo>
                  <a:lnTo>
                    <a:pt x="92" y="113"/>
                  </a:lnTo>
                  <a:lnTo>
                    <a:pt x="98" y="110"/>
                  </a:lnTo>
                  <a:lnTo>
                    <a:pt x="103" y="106"/>
                  </a:lnTo>
                  <a:lnTo>
                    <a:pt x="109" y="100"/>
                  </a:lnTo>
                  <a:lnTo>
                    <a:pt x="112" y="93"/>
                  </a:lnTo>
                  <a:lnTo>
                    <a:pt x="115" y="85"/>
                  </a:lnTo>
                  <a:lnTo>
                    <a:pt x="115" y="78"/>
                  </a:lnTo>
                  <a:lnTo>
                    <a:pt x="115" y="70"/>
                  </a:lnTo>
                  <a:lnTo>
                    <a:pt x="112" y="62"/>
                  </a:lnTo>
                  <a:lnTo>
                    <a:pt x="109" y="57"/>
                  </a:lnTo>
                  <a:lnTo>
                    <a:pt x="103" y="51"/>
                  </a:lnTo>
                  <a:lnTo>
                    <a:pt x="98" y="46"/>
                  </a:lnTo>
                  <a:lnTo>
                    <a:pt x="92" y="42"/>
                  </a:lnTo>
                  <a:lnTo>
                    <a:pt x="85" y="39"/>
                  </a:lnTo>
                  <a:lnTo>
                    <a:pt x="76" y="39"/>
                  </a:lnTo>
                  <a:close/>
                  <a:moveTo>
                    <a:pt x="76" y="155"/>
                  </a:moveTo>
                  <a:lnTo>
                    <a:pt x="69" y="155"/>
                  </a:lnTo>
                  <a:lnTo>
                    <a:pt x="62" y="153"/>
                  </a:lnTo>
                  <a:lnTo>
                    <a:pt x="53" y="152"/>
                  </a:lnTo>
                  <a:lnTo>
                    <a:pt x="46" y="149"/>
                  </a:lnTo>
                  <a:lnTo>
                    <a:pt x="33" y="142"/>
                  </a:lnTo>
                  <a:lnTo>
                    <a:pt x="21" y="133"/>
                  </a:lnTo>
                  <a:lnTo>
                    <a:pt x="13" y="121"/>
                  </a:lnTo>
                  <a:lnTo>
                    <a:pt x="5" y="108"/>
                  </a:lnTo>
                  <a:lnTo>
                    <a:pt x="3" y="101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1" y="62"/>
                  </a:lnTo>
                  <a:lnTo>
                    <a:pt x="3" y="55"/>
                  </a:lnTo>
                  <a:lnTo>
                    <a:pt x="5" y="48"/>
                  </a:lnTo>
                  <a:lnTo>
                    <a:pt x="13" y="35"/>
                  </a:lnTo>
                  <a:lnTo>
                    <a:pt x="21" y="23"/>
                  </a:lnTo>
                  <a:lnTo>
                    <a:pt x="33" y="13"/>
                  </a:lnTo>
                  <a:lnTo>
                    <a:pt x="46" y="6"/>
                  </a:lnTo>
                  <a:lnTo>
                    <a:pt x="53" y="5"/>
                  </a:lnTo>
                  <a:lnTo>
                    <a:pt x="62" y="2"/>
                  </a:lnTo>
                  <a:lnTo>
                    <a:pt x="69" y="0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92" y="2"/>
                  </a:lnTo>
                  <a:lnTo>
                    <a:pt x="99" y="5"/>
                  </a:lnTo>
                  <a:lnTo>
                    <a:pt x="106" y="6"/>
                  </a:lnTo>
                  <a:lnTo>
                    <a:pt x="119" y="13"/>
                  </a:lnTo>
                  <a:lnTo>
                    <a:pt x="131" y="23"/>
                  </a:lnTo>
                  <a:lnTo>
                    <a:pt x="141" y="35"/>
                  </a:lnTo>
                  <a:lnTo>
                    <a:pt x="148" y="48"/>
                  </a:lnTo>
                  <a:lnTo>
                    <a:pt x="151" y="55"/>
                  </a:lnTo>
                  <a:lnTo>
                    <a:pt x="152" y="62"/>
                  </a:lnTo>
                  <a:lnTo>
                    <a:pt x="154" y="70"/>
                  </a:lnTo>
                  <a:lnTo>
                    <a:pt x="154" y="78"/>
                  </a:lnTo>
                  <a:lnTo>
                    <a:pt x="154" y="85"/>
                  </a:lnTo>
                  <a:lnTo>
                    <a:pt x="152" y="94"/>
                  </a:lnTo>
                  <a:lnTo>
                    <a:pt x="151" y="101"/>
                  </a:lnTo>
                  <a:lnTo>
                    <a:pt x="148" y="108"/>
                  </a:lnTo>
                  <a:lnTo>
                    <a:pt x="141" y="121"/>
                  </a:lnTo>
                  <a:lnTo>
                    <a:pt x="131" y="133"/>
                  </a:lnTo>
                  <a:lnTo>
                    <a:pt x="119" y="142"/>
                  </a:lnTo>
                  <a:lnTo>
                    <a:pt x="106" y="149"/>
                  </a:lnTo>
                  <a:lnTo>
                    <a:pt x="99" y="152"/>
                  </a:lnTo>
                  <a:lnTo>
                    <a:pt x="92" y="153"/>
                  </a:lnTo>
                  <a:lnTo>
                    <a:pt x="85" y="155"/>
                  </a:lnTo>
                  <a:lnTo>
                    <a:pt x="76" y="15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3512833" y="1762536"/>
              <a:ext cx="90393" cy="92166"/>
            </a:xfrm>
            <a:custGeom>
              <a:avLst/>
              <a:gdLst>
                <a:gd name="T0" fmla="*/ 69 w 154"/>
                <a:gd name="T1" fmla="*/ 39 h 155"/>
                <a:gd name="T2" fmla="*/ 54 w 154"/>
                <a:gd name="T3" fmla="*/ 46 h 155"/>
                <a:gd name="T4" fmla="*/ 44 w 154"/>
                <a:gd name="T5" fmla="*/ 57 h 155"/>
                <a:gd name="T6" fmla="*/ 38 w 154"/>
                <a:gd name="T7" fmla="*/ 70 h 155"/>
                <a:gd name="T8" fmla="*/ 38 w 154"/>
                <a:gd name="T9" fmla="*/ 85 h 155"/>
                <a:gd name="T10" fmla="*/ 44 w 154"/>
                <a:gd name="T11" fmla="*/ 100 h 155"/>
                <a:gd name="T12" fmla="*/ 54 w 154"/>
                <a:gd name="T13" fmla="*/ 110 h 155"/>
                <a:gd name="T14" fmla="*/ 69 w 154"/>
                <a:gd name="T15" fmla="*/ 116 h 155"/>
                <a:gd name="T16" fmla="*/ 84 w 154"/>
                <a:gd name="T17" fmla="*/ 116 h 155"/>
                <a:gd name="T18" fmla="*/ 97 w 154"/>
                <a:gd name="T19" fmla="*/ 110 h 155"/>
                <a:gd name="T20" fmla="*/ 109 w 154"/>
                <a:gd name="T21" fmla="*/ 100 h 155"/>
                <a:gd name="T22" fmla="*/ 115 w 154"/>
                <a:gd name="T23" fmla="*/ 85 h 155"/>
                <a:gd name="T24" fmla="*/ 115 w 154"/>
                <a:gd name="T25" fmla="*/ 70 h 155"/>
                <a:gd name="T26" fmla="*/ 109 w 154"/>
                <a:gd name="T27" fmla="*/ 57 h 155"/>
                <a:gd name="T28" fmla="*/ 97 w 154"/>
                <a:gd name="T29" fmla="*/ 46 h 155"/>
                <a:gd name="T30" fmla="*/ 84 w 154"/>
                <a:gd name="T31" fmla="*/ 39 h 155"/>
                <a:gd name="T32" fmla="*/ 76 w 154"/>
                <a:gd name="T33" fmla="*/ 155 h 155"/>
                <a:gd name="T34" fmla="*/ 61 w 154"/>
                <a:gd name="T35" fmla="*/ 153 h 155"/>
                <a:gd name="T36" fmla="*/ 46 w 154"/>
                <a:gd name="T37" fmla="*/ 149 h 155"/>
                <a:gd name="T38" fmla="*/ 21 w 154"/>
                <a:gd name="T39" fmla="*/ 133 h 155"/>
                <a:gd name="T40" fmla="*/ 5 w 154"/>
                <a:gd name="T41" fmla="*/ 108 h 155"/>
                <a:gd name="T42" fmla="*/ 1 w 154"/>
                <a:gd name="T43" fmla="*/ 94 h 155"/>
                <a:gd name="T44" fmla="*/ 0 w 154"/>
                <a:gd name="T45" fmla="*/ 78 h 155"/>
                <a:gd name="T46" fmla="*/ 1 w 154"/>
                <a:gd name="T47" fmla="*/ 62 h 155"/>
                <a:gd name="T48" fmla="*/ 5 w 154"/>
                <a:gd name="T49" fmla="*/ 48 h 155"/>
                <a:gd name="T50" fmla="*/ 21 w 154"/>
                <a:gd name="T51" fmla="*/ 23 h 155"/>
                <a:gd name="T52" fmla="*/ 46 w 154"/>
                <a:gd name="T53" fmla="*/ 6 h 155"/>
                <a:gd name="T54" fmla="*/ 61 w 154"/>
                <a:gd name="T55" fmla="*/ 2 h 155"/>
                <a:gd name="T56" fmla="*/ 76 w 154"/>
                <a:gd name="T57" fmla="*/ 0 h 155"/>
                <a:gd name="T58" fmla="*/ 92 w 154"/>
                <a:gd name="T59" fmla="*/ 2 h 155"/>
                <a:gd name="T60" fmla="*/ 106 w 154"/>
                <a:gd name="T61" fmla="*/ 6 h 155"/>
                <a:gd name="T62" fmla="*/ 131 w 154"/>
                <a:gd name="T63" fmla="*/ 23 h 155"/>
                <a:gd name="T64" fmla="*/ 148 w 154"/>
                <a:gd name="T65" fmla="*/ 48 h 155"/>
                <a:gd name="T66" fmla="*/ 152 w 154"/>
                <a:gd name="T67" fmla="*/ 62 h 155"/>
                <a:gd name="T68" fmla="*/ 154 w 154"/>
                <a:gd name="T69" fmla="*/ 78 h 155"/>
                <a:gd name="T70" fmla="*/ 152 w 154"/>
                <a:gd name="T71" fmla="*/ 94 h 155"/>
                <a:gd name="T72" fmla="*/ 148 w 154"/>
                <a:gd name="T73" fmla="*/ 108 h 155"/>
                <a:gd name="T74" fmla="*/ 131 w 154"/>
                <a:gd name="T75" fmla="*/ 133 h 155"/>
                <a:gd name="T76" fmla="*/ 106 w 154"/>
                <a:gd name="T77" fmla="*/ 149 h 155"/>
                <a:gd name="T78" fmla="*/ 92 w 154"/>
                <a:gd name="T79" fmla="*/ 153 h 155"/>
                <a:gd name="T80" fmla="*/ 76 w 154"/>
                <a:gd name="T8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4" h="155">
                  <a:moveTo>
                    <a:pt x="76" y="39"/>
                  </a:moveTo>
                  <a:lnTo>
                    <a:pt x="69" y="39"/>
                  </a:lnTo>
                  <a:lnTo>
                    <a:pt x="61" y="42"/>
                  </a:lnTo>
                  <a:lnTo>
                    <a:pt x="54" y="46"/>
                  </a:lnTo>
                  <a:lnTo>
                    <a:pt x="48" y="51"/>
                  </a:lnTo>
                  <a:lnTo>
                    <a:pt x="44" y="57"/>
                  </a:lnTo>
                  <a:lnTo>
                    <a:pt x="41" y="62"/>
                  </a:lnTo>
                  <a:lnTo>
                    <a:pt x="38" y="70"/>
                  </a:lnTo>
                  <a:lnTo>
                    <a:pt x="38" y="78"/>
                  </a:lnTo>
                  <a:lnTo>
                    <a:pt x="38" y="85"/>
                  </a:lnTo>
                  <a:lnTo>
                    <a:pt x="41" y="93"/>
                  </a:lnTo>
                  <a:lnTo>
                    <a:pt x="44" y="100"/>
                  </a:lnTo>
                  <a:lnTo>
                    <a:pt x="48" y="106"/>
                  </a:lnTo>
                  <a:lnTo>
                    <a:pt x="54" y="110"/>
                  </a:lnTo>
                  <a:lnTo>
                    <a:pt x="61" y="113"/>
                  </a:lnTo>
                  <a:lnTo>
                    <a:pt x="69" y="116"/>
                  </a:lnTo>
                  <a:lnTo>
                    <a:pt x="76" y="117"/>
                  </a:lnTo>
                  <a:lnTo>
                    <a:pt x="84" y="116"/>
                  </a:lnTo>
                  <a:lnTo>
                    <a:pt x="92" y="113"/>
                  </a:lnTo>
                  <a:lnTo>
                    <a:pt x="97" y="110"/>
                  </a:lnTo>
                  <a:lnTo>
                    <a:pt x="103" y="106"/>
                  </a:lnTo>
                  <a:lnTo>
                    <a:pt x="109" y="100"/>
                  </a:lnTo>
                  <a:lnTo>
                    <a:pt x="112" y="93"/>
                  </a:lnTo>
                  <a:lnTo>
                    <a:pt x="115" y="85"/>
                  </a:lnTo>
                  <a:lnTo>
                    <a:pt x="115" y="78"/>
                  </a:lnTo>
                  <a:lnTo>
                    <a:pt x="115" y="70"/>
                  </a:lnTo>
                  <a:lnTo>
                    <a:pt x="112" y="62"/>
                  </a:lnTo>
                  <a:lnTo>
                    <a:pt x="109" y="57"/>
                  </a:lnTo>
                  <a:lnTo>
                    <a:pt x="103" y="51"/>
                  </a:lnTo>
                  <a:lnTo>
                    <a:pt x="97" y="46"/>
                  </a:lnTo>
                  <a:lnTo>
                    <a:pt x="92" y="42"/>
                  </a:lnTo>
                  <a:lnTo>
                    <a:pt x="84" y="39"/>
                  </a:lnTo>
                  <a:lnTo>
                    <a:pt x="76" y="39"/>
                  </a:lnTo>
                  <a:close/>
                  <a:moveTo>
                    <a:pt x="76" y="155"/>
                  </a:moveTo>
                  <a:lnTo>
                    <a:pt x="69" y="155"/>
                  </a:lnTo>
                  <a:lnTo>
                    <a:pt x="61" y="153"/>
                  </a:lnTo>
                  <a:lnTo>
                    <a:pt x="53" y="152"/>
                  </a:lnTo>
                  <a:lnTo>
                    <a:pt x="46" y="149"/>
                  </a:lnTo>
                  <a:lnTo>
                    <a:pt x="33" y="142"/>
                  </a:lnTo>
                  <a:lnTo>
                    <a:pt x="21" y="133"/>
                  </a:lnTo>
                  <a:lnTo>
                    <a:pt x="12" y="121"/>
                  </a:lnTo>
                  <a:lnTo>
                    <a:pt x="5" y="108"/>
                  </a:lnTo>
                  <a:lnTo>
                    <a:pt x="2" y="101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1" y="62"/>
                  </a:lnTo>
                  <a:lnTo>
                    <a:pt x="2" y="55"/>
                  </a:lnTo>
                  <a:lnTo>
                    <a:pt x="5" y="48"/>
                  </a:lnTo>
                  <a:lnTo>
                    <a:pt x="12" y="35"/>
                  </a:lnTo>
                  <a:lnTo>
                    <a:pt x="21" y="23"/>
                  </a:lnTo>
                  <a:lnTo>
                    <a:pt x="33" y="13"/>
                  </a:lnTo>
                  <a:lnTo>
                    <a:pt x="46" y="6"/>
                  </a:lnTo>
                  <a:lnTo>
                    <a:pt x="53" y="5"/>
                  </a:lnTo>
                  <a:lnTo>
                    <a:pt x="61" y="2"/>
                  </a:lnTo>
                  <a:lnTo>
                    <a:pt x="69" y="0"/>
                  </a:lnTo>
                  <a:lnTo>
                    <a:pt x="76" y="0"/>
                  </a:lnTo>
                  <a:lnTo>
                    <a:pt x="84" y="0"/>
                  </a:lnTo>
                  <a:lnTo>
                    <a:pt x="92" y="2"/>
                  </a:lnTo>
                  <a:lnTo>
                    <a:pt x="99" y="5"/>
                  </a:lnTo>
                  <a:lnTo>
                    <a:pt x="106" y="6"/>
                  </a:lnTo>
                  <a:lnTo>
                    <a:pt x="119" y="13"/>
                  </a:lnTo>
                  <a:lnTo>
                    <a:pt x="131" y="23"/>
                  </a:lnTo>
                  <a:lnTo>
                    <a:pt x="141" y="35"/>
                  </a:lnTo>
                  <a:lnTo>
                    <a:pt x="148" y="48"/>
                  </a:lnTo>
                  <a:lnTo>
                    <a:pt x="151" y="55"/>
                  </a:lnTo>
                  <a:lnTo>
                    <a:pt x="152" y="62"/>
                  </a:lnTo>
                  <a:lnTo>
                    <a:pt x="154" y="70"/>
                  </a:lnTo>
                  <a:lnTo>
                    <a:pt x="154" y="78"/>
                  </a:lnTo>
                  <a:lnTo>
                    <a:pt x="154" y="85"/>
                  </a:lnTo>
                  <a:lnTo>
                    <a:pt x="152" y="94"/>
                  </a:lnTo>
                  <a:lnTo>
                    <a:pt x="151" y="101"/>
                  </a:lnTo>
                  <a:lnTo>
                    <a:pt x="148" y="108"/>
                  </a:lnTo>
                  <a:lnTo>
                    <a:pt x="141" y="121"/>
                  </a:lnTo>
                  <a:lnTo>
                    <a:pt x="131" y="133"/>
                  </a:lnTo>
                  <a:lnTo>
                    <a:pt x="119" y="142"/>
                  </a:lnTo>
                  <a:lnTo>
                    <a:pt x="106" y="149"/>
                  </a:lnTo>
                  <a:lnTo>
                    <a:pt x="99" y="152"/>
                  </a:lnTo>
                  <a:lnTo>
                    <a:pt x="92" y="153"/>
                  </a:lnTo>
                  <a:lnTo>
                    <a:pt x="84" y="155"/>
                  </a:lnTo>
                  <a:lnTo>
                    <a:pt x="76" y="15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3420667" y="1307029"/>
              <a:ext cx="23041" cy="182558"/>
            </a:xfrm>
            <a:custGeom>
              <a:avLst/>
              <a:gdLst>
                <a:gd name="T0" fmla="*/ 20 w 39"/>
                <a:gd name="T1" fmla="*/ 309 h 309"/>
                <a:gd name="T2" fmla="*/ 16 w 39"/>
                <a:gd name="T3" fmla="*/ 309 h 309"/>
                <a:gd name="T4" fmla="*/ 13 w 39"/>
                <a:gd name="T5" fmla="*/ 307 h 309"/>
                <a:gd name="T6" fmla="*/ 9 w 39"/>
                <a:gd name="T7" fmla="*/ 306 h 309"/>
                <a:gd name="T8" fmla="*/ 6 w 39"/>
                <a:gd name="T9" fmla="*/ 303 h 309"/>
                <a:gd name="T10" fmla="*/ 4 w 39"/>
                <a:gd name="T11" fmla="*/ 300 h 309"/>
                <a:gd name="T12" fmla="*/ 1 w 39"/>
                <a:gd name="T13" fmla="*/ 297 h 309"/>
                <a:gd name="T14" fmla="*/ 1 w 39"/>
                <a:gd name="T15" fmla="*/ 294 h 309"/>
                <a:gd name="T16" fmla="*/ 0 w 39"/>
                <a:gd name="T17" fmla="*/ 290 h 309"/>
                <a:gd name="T18" fmla="*/ 0 w 39"/>
                <a:gd name="T19" fmla="*/ 19 h 309"/>
                <a:gd name="T20" fmla="*/ 1 w 39"/>
                <a:gd name="T21" fmla="*/ 15 h 309"/>
                <a:gd name="T22" fmla="*/ 1 w 39"/>
                <a:gd name="T23" fmla="*/ 12 h 309"/>
                <a:gd name="T24" fmla="*/ 4 w 39"/>
                <a:gd name="T25" fmla="*/ 9 h 309"/>
                <a:gd name="T26" fmla="*/ 6 w 39"/>
                <a:gd name="T27" fmla="*/ 6 h 309"/>
                <a:gd name="T28" fmla="*/ 9 w 39"/>
                <a:gd name="T29" fmla="*/ 3 h 309"/>
                <a:gd name="T30" fmla="*/ 13 w 39"/>
                <a:gd name="T31" fmla="*/ 2 h 309"/>
                <a:gd name="T32" fmla="*/ 16 w 39"/>
                <a:gd name="T33" fmla="*/ 0 h 309"/>
                <a:gd name="T34" fmla="*/ 20 w 39"/>
                <a:gd name="T35" fmla="*/ 0 h 309"/>
                <a:gd name="T36" fmla="*/ 24 w 39"/>
                <a:gd name="T37" fmla="*/ 0 h 309"/>
                <a:gd name="T38" fmla="*/ 27 w 39"/>
                <a:gd name="T39" fmla="*/ 2 h 309"/>
                <a:gd name="T40" fmla="*/ 30 w 39"/>
                <a:gd name="T41" fmla="*/ 3 h 309"/>
                <a:gd name="T42" fmla="*/ 33 w 39"/>
                <a:gd name="T43" fmla="*/ 6 h 309"/>
                <a:gd name="T44" fmla="*/ 36 w 39"/>
                <a:gd name="T45" fmla="*/ 9 h 309"/>
                <a:gd name="T46" fmla="*/ 37 w 39"/>
                <a:gd name="T47" fmla="*/ 12 h 309"/>
                <a:gd name="T48" fmla="*/ 39 w 39"/>
                <a:gd name="T49" fmla="*/ 15 h 309"/>
                <a:gd name="T50" fmla="*/ 39 w 39"/>
                <a:gd name="T51" fmla="*/ 19 h 309"/>
                <a:gd name="T52" fmla="*/ 39 w 39"/>
                <a:gd name="T53" fmla="*/ 290 h 309"/>
                <a:gd name="T54" fmla="*/ 39 w 39"/>
                <a:gd name="T55" fmla="*/ 294 h 309"/>
                <a:gd name="T56" fmla="*/ 37 w 39"/>
                <a:gd name="T57" fmla="*/ 297 h 309"/>
                <a:gd name="T58" fmla="*/ 36 w 39"/>
                <a:gd name="T59" fmla="*/ 300 h 309"/>
                <a:gd name="T60" fmla="*/ 33 w 39"/>
                <a:gd name="T61" fmla="*/ 303 h 309"/>
                <a:gd name="T62" fmla="*/ 30 w 39"/>
                <a:gd name="T63" fmla="*/ 306 h 309"/>
                <a:gd name="T64" fmla="*/ 27 w 39"/>
                <a:gd name="T65" fmla="*/ 307 h 309"/>
                <a:gd name="T66" fmla="*/ 24 w 39"/>
                <a:gd name="T67" fmla="*/ 309 h 309"/>
                <a:gd name="T68" fmla="*/ 20 w 39"/>
                <a:gd name="T6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309">
                  <a:moveTo>
                    <a:pt x="20" y="309"/>
                  </a:moveTo>
                  <a:lnTo>
                    <a:pt x="16" y="309"/>
                  </a:lnTo>
                  <a:lnTo>
                    <a:pt x="13" y="307"/>
                  </a:lnTo>
                  <a:lnTo>
                    <a:pt x="9" y="306"/>
                  </a:lnTo>
                  <a:lnTo>
                    <a:pt x="6" y="303"/>
                  </a:lnTo>
                  <a:lnTo>
                    <a:pt x="4" y="300"/>
                  </a:lnTo>
                  <a:lnTo>
                    <a:pt x="1" y="297"/>
                  </a:lnTo>
                  <a:lnTo>
                    <a:pt x="1" y="294"/>
                  </a:lnTo>
                  <a:lnTo>
                    <a:pt x="0" y="290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4" y="9"/>
                  </a:lnTo>
                  <a:lnTo>
                    <a:pt x="6" y="6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7" y="2"/>
                  </a:lnTo>
                  <a:lnTo>
                    <a:pt x="30" y="3"/>
                  </a:lnTo>
                  <a:lnTo>
                    <a:pt x="33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39" y="15"/>
                  </a:lnTo>
                  <a:lnTo>
                    <a:pt x="39" y="19"/>
                  </a:lnTo>
                  <a:lnTo>
                    <a:pt x="39" y="290"/>
                  </a:lnTo>
                  <a:lnTo>
                    <a:pt x="39" y="294"/>
                  </a:lnTo>
                  <a:lnTo>
                    <a:pt x="37" y="297"/>
                  </a:lnTo>
                  <a:lnTo>
                    <a:pt x="36" y="300"/>
                  </a:lnTo>
                  <a:lnTo>
                    <a:pt x="33" y="303"/>
                  </a:lnTo>
                  <a:lnTo>
                    <a:pt x="30" y="306"/>
                  </a:lnTo>
                  <a:lnTo>
                    <a:pt x="27" y="307"/>
                  </a:lnTo>
                  <a:lnTo>
                    <a:pt x="24" y="309"/>
                  </a:lnTo>
                  <a:lnTo>
                    <a:pt x="20" y="309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3353316" y="1307023"/>
              <a:ext cx="159517" cy="90393"/>
            </a:xfrm>
            <a:custGeom>
              <a:avLst/>
              <a:gdLst>
                <a:gd name="T0" fmla="*/ 250 w 271"/>
                <a:gd name="T1" fmla="*/ 154 h 154"/>
                <a:gd name="T2" fmla="*/ 247 w 271"/>
                <a:gd name="T3" fmla="*/ 154 h 154"/>
                <a:gd name="T4" fmla="*/ 243 w 271"/>
                <a:gd name="T5" fmla="*/ 153 h 154"/>
                <a:gd name="T6" fmla="*/ 240 w 271"/>
                <a:gd name="T7" fmla="*/ 152 h 154"/>
                <a:gd name="T8" fmla="*/ 237 w 271"/>
                <a:gd name="T9" fmla="*/ 149 h 154"/>
                <a:gd name="T10" fmla="*/ 135 w 271"/>
                <a:gd name="T11" fmla="*/ 46 h 154"/>
                <a:gd name="T12" fmla="*/ 33 w 271"/>
                <a:gd name="T13" fmla="*/ 149 h 154"/>
                <a:gd name="T14" fmla="*/ 30 w 271"/>
                <a:gd name="T15" fmla="*/ 152 h 154"/>
                <a:gd name="T16" fmla="*/ 26 w 271"/>
                <a:gd name="T17" fmla="*/ 153 h 154"/>
                <a:gd name="T18" fmla="*/ 23 w 271"/>
                <a:gd name="T19" fmla="*/ 154 h 154"/>
                <a:gd name="T20" fmla="*/ 19 w 271"/>
                <a:gd name="T21" fmla="*/ 154 h 154"/>
                <a:gd name="T22" fmla="*/ 16 w 271"/>
                <a:gd name="T23" fmla="*/ 154 h 154"/>
                <a:gd name="T24" fmla="*/ 11 w 271"/>
                <a:gd name="T25" fmla="*/ 153 h 154"/>
                <a:gd name="T26" fmla="*/ 8 w 271"/>
                <a:gd name="T27" fmla="*/ 152 h 154"/>
                <a:gd name="T28" fmla="*/ 6 w 271"/>
                <a:gd name="T29" fmla="*/ 149 h 154"/>
                <a:gd name="T30" fmla="*/ 3 w 271"/>
                <a:gd name="T31" fmla="*/ 146 h 154"/>
                <a:gd name="T32" fmla="*/ 1 w 271"/>
                <a:gd name="T33" fmla="*/ 143 h 154"/>
                <a:gd name="T34" fmla="*/ 0 w 271"/>
                <a:gd name="T35" fmla="*/ 139 h 154"/>
                <a:gd name="T36" fmla="*/ 0 w 271"/>
                <a:gd name="T37" fmla="*/ 136 h 154"/>
                <a:gd name="T38" fmla="*/ 0 w 271"/>
                <a:gd name="T39" fmla="*/ 131 h 154"/>
                <a:gd name="T40" fmla="*/ 1 w 271"/>
                <a:gd name="T41" fmla="*/ 129 h 154"/>
                <a:gd name="T42" fmla="*/ 3 w 271"/>
                <a:gd name="T43" fmla="*/ 124 h 154"/>
                <a:gd name="T44" fmla="*/ 6 w 271"/>
                <a:gd name="T45" fmla="*/ 121 h 154"/>
                <a:gd name="T46" fmla="*/ 121 w 271"/>
                <a:gd name="T47" fmla="*/ 6 h 154"/>
                <a:gd name="T48" fmla="*/ 124 w 271"/>
                <a:gd name="T49" fmla="*/ 3 h 154"/>
                <a:gd name="T50" fmla="*/ 128 w 271"/>
                <a:gd name="T51" fmla="*/ 2 h 154"/>
                <a:gd name="T52" fmla="*/ 131 w 271"/>
                <a:gd name="T53" fmla="*/ 0 h 154"/>
                <a:gd name="T54" fmla="*/ 135 w 271"/>
                <a:gd name="T55" fmla="*/ 0 h 154"/>
                <a:gd name="T56" fmla="*/ 138 w 271"/>
                <a:gd name="T57" fmla="*/ 0 h 154"/>
                <a:gd name="T58" fmla="*/ 142 w 271"/>
                <a:gd name="T59" fmla="*/ 2 h 154"/>
                <a:gd name="T60" fmla="*/ 145 w 271"/>
                <a:gd name="T61" fmla="*/ 3 h 154"/>
                <a:gd name="T62" fmla="*/ 148 w 271"/>
                <a:gd name="T63" fmla="*/ 6 h 154"/>
                <a:gd name="T64" fmla="*/ 265 w 271"/>
                <a:gd name="T65" fmla="*/ 121 h 154"/>
                <a:gd name="T66" fmla="*/ 266 w 271"/>
                <a:gd name="T67" fmla="*/ 124 h 154"/>
                <a:gd name="T68" fmla="*/ 269 w 271"/>
                <a:gd name="T69" fmla="*/ 129 h 154"/>
                <a:gd name="T70" fmla="*/ 269 w 271"/>
                <a:gd name="T71" fmla="*/ 131 h 154"/>
                <a:gd name="T72" fmla="*/ 271 w 271"/>
                <a:gd name="T73" fmla="*/ 136 h 154"/>
                <a:gd name="T74" fmla="*/ 269 w 271"/>
                <a:gd name="T75" fmla="*/ 139 h 154"/>
                <a:gd name="T76" fmla="*/ 269 w 271"/>
                <a:gd name="T77" fmla="*/ 143 h 154"/>
                <a:gd name="T78" fmla="*/ 266 w 271"/>
                <a:gd name="T79" fmla="*/ 146 h 154"/>
                <a:gd name="T80" fmla="*/ 265 w 271"/>
                <a:gd name="T81" fmla="*/ 149 h 154"/>
                <a:gd name="T82" fmla="*/ 262 w 271"/>
                <a:gd name="T83" fmla="*/ 152 h 154"/>
                <a:gd name="T84" fmla="*/ 258 w 271"/>
                <a:gd name="T85" fmla="*/ 153 h 154"/>
                <a:gd name="T86" fmla="*/ 255 w 271"/>
                <a:gd name="T87" fmla="*/ 154 h 154"/>
                <a:gd name="T88" fmla="*/ 250 w 271"/>
                <a:gd name="T8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1" h="154">
                  <a:moveTo>
                    <a:pt x="250" y="154"/>
                  </a:moveTo>
                  <a:lnTo>
                    <a:pt x="247" y="154"/>
                  </a:lnTo>
                  <a:lnTo>
                    <a:pt x="243" y="153"/>
                  </a:lnTo>
                  <a:lnTo>
                    <a:pt x="240" y="152"/>
                  </a:lnTo>
                  <a:lnTo>
                    <a:pt x="237" y="149"/>
                  </a:lnTo>
                  <a:lnTo>
                    <a:pt x="135" y="46"/>
                  </a:lnTo>
                  <a:lnTo>
                    <a:pt x="33" y="149"/>
                  </a:lnTo>
                  <a:lnTo>
                    <a:pt x="30" y="152"/>
                  </a:lnTo>
                  <a:lnTo>
                    <a:pt x="26" y="153"/>
                  </a:lnTo>
                  <a:lnTo>
                    <a:pt x="23" y="154"/>
                  </a:lnTo>
                  <a:lnTo>
                    <a:pt x="19" y="154"/>
                  </a:lnTo>
                  <a:lnTo>
                    <a:pt x="16" y="154"/>
                  </a:lnTo>
                  <a:lnTo>
                    <a:pt x="11" y="153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3" y="146"/>
                  </a:lnTo>
                  <a:lnTo>
                    <a:pt x="1" y="143"/>
                  </a:lnTo>
                  <a:lnTo>
                    <a:pt x="0" y="139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1" y="129"/>
                  </a:lnTo>
                  <a:lnTo>
                    <a:pt x="3" y="124"/>
                  </a:lnTo>
                  <a:lnTo>
                    <a:pt x="6" y="121"/>
                  </a:lnTo>
                  <a:lnTo>
                    <a:pt x="121" y="6"/>
                  </a:lnTo>
                  <a:lnTo>
                    <a:pt x="124" y="3"/>
                  </a:lnTo>
                  <a:lnTo>
                    <a:pt x="128" y="2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0"/>
                  </a:lnTo>
                  <a:lnTo>
                    <a:pt x="142" y="2"/>
                  </a:lnTo>
                  <a:lnTo>
                    <a:pt x="145" y="3"/>
                  </a:lnTo>
                  <a:lnTo>
                    <a:pt x="148" y="6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9" y="129"/>
                  </a:lnTo>
                  <a:lnTo>
                    <a:pt x="269" y="131"/>
                  </a:lnTo>
                  <a:lnTo>
                    <a:pt x="271" y="136"/>
                  </a:lnTo>
                  <a:lnTo>
                    <a:pt x="269" y="139"/>
                  </a:lnTo>
                  <a:lnTo>
                    <a:pt x="269" y="143"/>
                  </a:lnTo>
                  <a:lnTo>
                    <a:pt x="266" y="146"/>
                  </a:lnTo>
                  <a:lnTo>
                    <a:pt x="265" y="149"/>
                  </a:lnTo>
                  <a:lnTo>
                    <a:pt x="262" y="152"/>
                  </a:lnTo>
                  <a:lnTo>
                    <a:pt x="258" y="153"/>
                  </a:lnTo>
                  <a:lnTo>
                    <a:pt x="255" y="154"/>
                  </a:lnTo>
                  <a:lnTo>
                    <a:pt x="250" y="154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3294825" y="1376156"/>
              <a:ext cx="444874" cy="409424"/>
            </a:xfrm>
            <a:custGeom>
              <a:avLst/>
              <a:gdLst>
                <a:gd name="T0" fmla="*/ 444 w 753"/>
                <a:gd name="T1" fmla="*/ 695 h 695"/>
                <a:gd name="T2" fmla="*/ 19 w 753"/>
                <a:gd name="T3" fmla="*/ 695 h 695"/>
                <a:gd name="T4" fmla="*/ 16 w 753"/>
                <a:gd name="T5" fmla="*/ 695 h 695"/>
                <a:gd name="T6" fmla="*/ 12 w 753"/>
                <a:gd name="T7" fmla="*/ 694 h 695"/>
                <a:gd name="T8" fmla="*/ 9 w 753"/>
                <a:gd name="T9" fmla="*/ 692 h 695"/>
                <a:gd name="T10" fmla="*/ 6 w 753"/>
                <a:gd name="T11" fmla="*/ 690 h 695"/>
                <a:gd name="T12" fmla="*/ 3 w 753"/>
                <a:gd name="T13" fmla="*/ 687 h 695"/>
                <a:gd name="T14" fmla="*/ 2 w 753"/>
                <a:gd name="T15" fmla="*/ 684 h 695"/>
                <a:gd name="T16" fmla="*/ 0 w 753"/>
                <a:gd name="T17" fmla="*/ 679 h 695"/>
                <a:gd name="T18" fmla="*/ 0 w 753"/>
                <a:gd name="T19" fmla="*/ 677 h 695"/>
                <a:gd name="T20" fmla="*/ 0 w 753"/>
                <a:gd name="T21" fmla="*/ 672 h 695"/>
                <a:gd name="T22" fmla="*/ 2 w 753"/>
                <a:gd name="T23" fmla="*/ 668 h 695"/>
                <a:gd name="T24" fmla="*/ 3 w 753"/>
                <a:gd name="T25" fmla="*/ 665 h 695"/>
                <a:gd name="T26" fmla="*/ 6 w 753"/>
                <a:gd name="T27" fmla="*/ 662 h 695"/>
                <a:gd name="T28" fmla="*/ 9 w 753"/>
                <a:gd name="T29" fmla="*/ 659 h 695"/>
                <a:gd name="T30" fmla="*/ 12 w 753"/>
                <a:gd name="T31" fmla="*/ 658 h 695"/>
                <a:gd name="T32" fmla="*/ 16 w 753"/>
                <a:gd name="T33" fmla="*/ 656 h 695"/>
                <a:gd name="T34" fmla="*/ 19 w 753"/>
                <a:gd name="T35" fmla="*/ 656 h 695"/>
                <a:gd name="T36" fmla="*/ 429 w 753"/>
                <a:gd name="T37" fmla="*/ 656 h 695"/>
                <a:gd name="T38" fmla="*/ 581 w 753"/>
                <a:gd name="T39" fmla="*/ 15 h 695"/>
                <a:gd name="T40" fmla="*/ 582 w 753"/>
                <a:gd name="T41" fmla="*/ 8 h 695"/>
                <a:gd name="T42" fmla="*/ 586 w 753"/>
                <a:gd name="T43" fmla="*/ 4 h 695"/>
                <a:gd name="T44" fmla="*/ 592 w 753"/>
                <a:gd name="T45" fmla="*/ 1 h 695"/>
                <a:gd name="T46" fmla="*/ 599 w 753"/>
                <a:gd name="T47" fmla="*/ 0 h 695"/>
                <a:gd name="T48" fmla="*/ 733 w 753"/>
                <a:gd name="T49" fmla="*/ 0 h 695"/>
                <a:gd name="T50" fmla="*/ 738 w 753"/>
                <a:gd name="T51" fmla="*/ 0 h 695"/>
                <a:gd name="T52" fmla="*/ 742 w 753"/>
                <a:gd name="T53" fmla="*/ 1 h 695"/>
                <a:gd name="T54" fmla="*/ 745 w 753"/>
                <a:gd name="T55" fmla="*/ 2 h 695"/>
                <a:gd name="T56" fmla="*/ 748 w 753"/>
                <a:gd name="T57" fmla="*/ 5 h 695"/>
                <a:gd name="T58" fmla="*/ 751 w 753"/>
                <a:gd name="T59" fmla="*/ 8 h 695"/>
                <a:gd name="T60" fmla="*/ 752 w 753"/>
                <a:gd name="T61" fmla="*/ 11 h 695"/>
                <a:gd name="T62" fmla="*/ 753 w 753"/>
                <a:gd name="T63" fmla="*/ 15 h 695"/>
                <a:gd name="T64" fmla="*/ 753 w 753"/>
                <a:gd name="T65" fmla="*/ 20 h 695"/>
                <a:gd name="T66" fmla="*/ 753 w 753"/>
                <a:gd name="T67" fmla="*/ 23 h 695"/>
                <a:gd name="T68" fmla="*/ 752 w 753"/>
                <a:gd name="T69" fmla="*/ 27 h 695"/>
                <a:gd name="T70" fmla="*/ 751 w 753"/>
                <a:gd name="T71" fmla="*/ 30 h 695"/>
                <a:gd name="T72" fmla="*/ 748 w 753"/>
                <a:gd name="T73" fmla="*/ 33 h 695"/>
                <a:gd name="T74" fmla="*/ 745 w 753"/>
                <a:gd name="T75" fmla="*/ 36 h 695"/>
                <a:gd name="T76" fmla="*/ 742 w 753"/>
                <a:gd name="T77" fmla="*/ 37 h 695"/>
                <a:gd name="T78" fmla="*/ 738 w 753"/>
                <a:gd name="T79" fmla="*/ 38 h 695"/>
                <a:gd name="T80" fmla="*/ 733 w 753"/>
                <a:gd name="T81" fmla="*/ 38 h 695"/>
                <a:gd name="T82" fmla="*/ 614 w 753"/>
                <a:gd name="T83" fmla="*/ 38 h 695"/>
                <a:gd name="T84" fmla="*/ 463 w 753"/>
                <a:gd name="T85" fmla="*/ 681 h 695"/>
                <a:gd name="T86" fmla="*/ 461 w 753"/>
                <a:gd name="T87" fmla="*/ 687 h 695"/>
                <a:gd name="T88" fmla="*/ 457 w 753"/>
                <a:gd name="T89" fmla="*/ 691 h 695"/>
                <a:gd name="T90" fmla="*/ 451 w 753"/>
                <a:gd name="T91" fmla="*/ 694 h 695"/>
                <a:gd name="T92" fmla="*/ 444 w 753"/>
                <a:gd name="T9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3" h="695">
                  <a:moveTo>
                    <a:pt x="444" y="695"/>
                  </a:moveTo>
                  <a:lnTo>
                    <a:pt x="19" y="695"/>
                  </a:lnTo>
                  <a:lnTo>
                    <a:pt x="16" y="695"/>
                  </a:lnTo>
                  <a:lnTo>
                    <a:pt x="12" y="694"/>
                  </a:lnTo>
                  <a:lnTo>
                    <a:pt x="9" y="692"/>
                  </a:lnTo>
                  <a:lnTo>
                    <a:pt x="6" y="690"/>
                  </a:lnTo>
                  <a:lnTo>
                    <a:pt x="3" y="687"/>
                  </a:lnTo>
                  <a:lnTo>
                    <a:pt x="2" y="684"/>
                  </a:lnTo>
                  <a:lnTo>
                    <a:pt x="0" y="679"/>
                  </a:lnTo>
                  <a:lnTo>
                    <a:pt x="0" y="677"/>
                  </a:lnTo>
                  <a:lnTo>
                    <a:pt x="0" y="672"/>
                  </a:lnTo>
                  <a:lnTo>
                    <a:pt x="2" y="668"/>
                  </a:lnTo>
                  <a:lnTo>
                    <a:pt x="3" y="665"/>
                  </a:lnTo>
                  <a:lnTo>
                    <a:pt x="6" y="662"/>
                  </a:lnTo>
                  <a:lnTo>
                    <a:pt x="9" y="659"/>
                  </a:lnTo>
                  <a:lnTo>
                    <a:pt x="12" y="658"/>
                  </a:lnTo>
                  <a:lnTo>
                    <a:pt x="16" y="656"/>
                  </a:lnTo>
                  <a:lnTo>
                    <a:pt x="19" y="656"/>
                  </a:lnTo>
                  <a:lnTo>
                    <a:pt x="429" y="656"/>
                  </a:lnTo>
                  <a:lnTo>
                    <a:pt x="581" y="15"/>
                  </a:lnTo>
                  <a:lnTo>
                    <a:pt x="582" y="8"/>
                  </a:lnTo>
                  <a:lnTo>
                    <a:pt x="586" y="4"/>
                  </a:lnTo>
                  <a:lnTo>
                    <a:pt x="592" y="1"/>
                  </a:lnTo>
                  <a:lnTo>
                    <a:pt x="599" y="0"/>
                  </a:lnTo>
                  <a:lnTo>
                    <a:pt x="733" y="0"/>
                  </a:lnTo>
                  <a:lnTo>
                    <a:pt x="738" y="0"/>
                  </a:lnTo>
                  <a:lnTo>
                    <a:pt x="742" y="1"/>
                  </a:lnTo>
                  <a:lnTo>
                    <a:pt x="745" y="2"/>
                  </a:lnTo>
                  <a:lnTo>
                    <a:pt x="748" y="5"/>
                  </a:lnTo>
                  <a:lnTo>
                    <a:pt x="751" y="8"/>
                  </a:lnTo>
                  <a:lnTo>
                    <a:pt x="752" y="11"/>
                  </a:lnTo>
                  <a:lnTo>
                    <a:pt x="753" y="15"/>
                  </a:lnTo>
                  <a:lnTo>
                    <a:pt x="753" y="20"/>
                  </a:lnTo>
                  <a:lnTo>
                    <a:pt x="753" y="23"/>
                  </a:lnTo>
                  <a:lnTo>
                    <a:pt x="752" y="27"/>
                  </a:lnTo>
                  <a:lnTo>
                    <a:pt x="751" y="30"/>
                  </a:lnTo>
                  <a:lnTo>
                    <a:pt x="748" y="33"/>
                  </a:lnTo>
                  <a:lnTo>
                    <a:pt x="745" y="36"/>
                  </a:lnTo>
                  <a:lnTo>
                    <a:pt x="742" y="37"/>
                  </a:lnTo>
                  <a:lnTo>
                    <a:pt x="738" y="38"/>
                  </a:lnTo>
                  <a:lnTo>
                    <a:pt x="733" y="38"/>
                  </a:lnTo>
                  <a:lnTo>
                    <a:pt x="614" y="38"/>
                  </a:lnTo>
                  <a:lnTo>
                    <a:pt x="463" y="681"/>
                  </a:lnTo>
                  <a:lnTo>
                    <a:pt x="461" y="687"/>
                  </a:lnTo>
                  <a:lnTo>
                    <a:pt x="457" y="691"/>
                  </a:lnTo>
                  <a:lnTo>
                    <a:pt x="451" y="694"/>
                  </a:lnTo>
                  <a:lnTo>
                    <a:pt x="444" y="69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3192026" y="1512641"/>
              <a:ext cx="434241" cy="228640"/>
            </a:xfrm>
            <a:custGeom>
              <a:avLst/>
              <a:gdLst>
                <a:gd name="T0" fmla="*/ 638 w 734"/>
                <a:gd name="T1" fmla="*/ 387 h 387"/>
                <a:gd name="T2" fmla="*/ 135 w 734"/>
                <a:gd name="T3" fmla="*/ 387 h 387"/>
                <a:gd name="T4" fmla="*/ 130 w 734"/>
                <a:gd name="T5" fmla="*/ 387 h 387"/>
                <a:gd name="T6" fmla="*/ 124 w 734"/>
                <a:gd name="T7" fmla="*/ 384 h 387"/>
                <a:gd name="T8" fmla="*/ 120 w 734"/>
                <a:gd name="T9" fmla="*/ 379 h 387"/>
                <a:gd name="T10" fmla="*/ 117 w 734"/>
                <a:gd name="T11" fmla="*/ 374 h 387"/>
                <a:gd name="T12" fmla="*/ 2 w 734"/>
                <a:gd name="T13" fmla="*/ 26 h 387"/>
                <a:gd name="T14" fmla="*/ 0 w 734"/>
                <a:gd name="T15" fmla="*/ 22 h 387"/>
                <a:gd name="T16" fmla="*/ 0 w 734"/>
                <a:gd name="T17" fmla="*/ 16 h 387"/>
                <a:gd name="T18" fmla="*/ 2 w 734"/>
                <a:gd name="T19" fmla="*/ 12 h 387"/>
                <a:gd name="T20" fmla="*/ 4 w 734"/>
                <a:gd name="T21" fmla="*/ 9 h 387"/>
                <a:gd name="T22" fmla="*/ 7 w 734"/>
                <a:gd name="T23" fmla="*/ 5 h 387"/>
                <a:gd name="T24" fmla="*/ 12 w 734"/>
                <a:gd name="T25" fmla="*/ 3 h 387"/>
                <a:gd name="T26" fmla="*/ 14 w 734"/>
                <a:gd name="T27" fmla="*/ 0 h 387"/>
                <a:gd name="T28" fmla="*/ 20 w 734"/>
                <a:gd name="T29" fmla="*/ 0 h 387"/>
                <a:gd name="T30" fmla="*/ 714 w 734"/>
                <a:gd name="T31" fmla="*/ 0 h 387"/>
                <a:gd name="T32" fmla="*/ 719 w 734"/>
                <a:gd name="T33" fmla="*/ 0 h 387"/>
                <a:gd name="T34" fmla="*/ 723 w 734"/>
                <a:gd name="T35" fmla="*/ 2 h 387"/>
                <a:gd name="T36" fmla="*/ 726 w 734"/>
                <a:gd name="T37" fmla="*/ 3 h 387"/>
                <a:gd name="T38" fmla="*/ 729 w 734"/>
                <a:gd name="T39" fmla="*/ 6 h 387"/>
                <a:gd name="T40" fmla="*/ 732 w 734"/>
                <a:gd name="T41" fmla="*/ 9 h 387"/>
                <a:gd name="T42" fmla="*/ 733 w 734"/>
                <a:gd name="T43" fmla="*/ 12 h 387"/>
                <a:gd name="T44" fmla="*/ 734 w 734"/>
                <a:gd name="T45" fmla="*/ 16 h 387"/>
                <a:gd name="T46" fmla="*/ 734 w 734"/>
                <a:gd name="T47" fmla="*/ 21 h 387"/>
                <a:gd name="T48" fmla="*/ 734 w 734"/>
                <a:gd name="T49" fmla="*/ 24 h 387"/>
                <a:gd name="T50" fmla="*/ 733 w 734"/>
                <a:gd name="T51" fmla="*/ 28 h 387"/>
                <a:gd name="T52" fmla="*/ 732 w 734"/>
                <a:gd name="T53" fmla="*/ 31 h 387"/>
                <a:gd name="T54" fmla="*/ 729 w 734"/>
                <a:gd name="T55" fmla="*/ 34 h 387"/>
                <a:gd name="T56" fmla="*/ 726 w 734"/>
                <a:gd name="T57" fmla="*/ 36 h 387"/>
                <a:gd name="T58" fmla="*/ 723 w 734"/>
                <a:gd name="T59" fmla="*/ 38 h 387"/>
                <a:gd name="T60" fmla="*/ 719 w 734"/>
                <a:gd name="T61" fmla="*/ 39 h 387"/>
                <a:gd name="T62" fmla="*/ 714 w 734"/>
                <a:gd name="T63" fmla="*/ 39 h 387"/>
                <a:gd name="T64" fmla="*/ 46 w 734"/>
                <a:gd name="T65" fmla="*/ 39 h 387"/>
                <a:gd name="T66" fmla="*/ 150 w 734"/>
                <a:gd name="T67" fmla="*/ 348 h 387"/>
                <a:gd name="T68" fmla="*/ 638 w 734"/>
                <a:gd name="T69" fmla="*/ 348 h 387"/>
                <a:gd name="T70" fmla="*/ 641 w 734"/>
                <a:gd name="T71" fmla="*/ 349 h 387"/>
                <a:gd name="T72" fmla="*/ 645 w 734"/>
                <a:gd name="T73" fmla="*/ 350 h 387"/>
                <a:gd name="T74" fmla="*/ 648 w 734"/>
                <a:gd name="T75" fmla="*/ 352 h 387"/>
                <a:gd name="T76" fmla="*/ 651 w 734"/>
                <a:gd name="T77" fmla="*/ 353 h 387"/>
                <a:gd name="T78" fmla="*/ 654 w 734"/>
                <a:gd name="T79" fmla="*/ 356 h 387"/>
                <a:gd name="T80" fmla="*/ 655 w 734"/>
                <a:gd name="T81" fmla="*/ 361 h 387"/>
                <a:gd name="T82" fmla="*/ 657 w 734"/>
                <a:gd name="T83" fmla="*/ 363 h 387"/>
                <a:gd name="T84" fmla="*/ 657 w 734"/>
                <a:gd name="T85" fmla="*/ 368 h 387"/>
                <a:gd name="T86" fmla="*/ 657 w 734"/>
                <a:gd name="T87" fmla="*/ 372 h 387"/>
                <a:gd name="T88" fmla="*/ 655 w 734"/>
                <a:gd name="T89" fmla="*/ 375 h 387"/>
                <a:gd name="T90" fmla="*/ 654 w 734"/>
                <a:gd name="T91" fmla="*/ 378 h 387"/>
                <a:gd name="T92" fmla="*/ 651 w 734"/>
                <a:gd name="T93" fmla="*/ 381 h 387"/>
                <a:gd name="T94" fmla="*/ 648 w 734"/>
                <a:gd name="T95" fmla="*/ 384 h 387"/>
                <a:gd name="T96" fmla="*/ 645 w 734"/>
                <a:gd name="T97" fmla="*/ 385 h 387"/>
                <a:gd name="T98" fmla="*/ 641 w 734"/>
                <a:gd name="T99" fmla="*/ 387 h 387"/>
                <a:gd name="T100" fmla="*/ 638 w 734"/>
                <a:gd name="T101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34" h="387">
                  <a:moveTo>
                    <a:pt x="638" y="387"/>
                  </a:moveTo>
                  <a:lnTo>
                    <a:pt x="135" y="387"/>
                  </a:lnTo>
                  <a:lnTo>
                    <a:pt x="130" y="387"/>
                  </a:lnTo>
                  <a:lnTo>
                    <a:pt x="124" y="384"/>
                  </a:lnTo>
                  <a:lnTo>
                    <a:pt x="120" y="379"/>
                  </a:lnTo>
                  <a:lnTo>
                    <a:pt x="117" y="374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4" y="9"/>
                  </a:lnTo>
                  <a:lnTo>
                    <a:pt x="7" y="5"/>
                  </a:lnTo>
                  <a:lnTo>
                    <a:pt x="12" y="3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714" y="0"/>
                  </a:lnTo>
                  <a:lnTo>
                    <a:pt x="719" y="0"/>
                  </a:lnTo>
                  <a:lnTo>
                    <a:pt x="723" y="2"/>
                  </a:lnTo>
                  <a:lnTo>
                    <a:pt x="726" y="3"/>
                  </a:lnTo>
                  <a:lnTo>
                    <a:pt x="729" y="6"/>
                  </a:lnTo>
                  <a:lnTo>
                    <a:pt x="732" y="9"/>
                  </a:lnTo>
                  <a:lnTo>
                    <a:pt x="733" y="12"/>
                  </a:lnTo>
                  <a:lnTo>
                    <a:pt x="734" y="16"/>
                  </a:lnTo>
                  <a:lnTo>
                    <a:pt x="734" y="21"/>
                  </a:lnTo>
                  <a:lnTo>
                    <a:pt x="734" y="24"/>
                  </a:lnTo>
                  <a:lnTo>
                    <a:pt x="733" y="28"/>
                  </a:lnTo>
                  <a:lnTo>
                    <a:pt x="732" y="31"/>
                  </a:lnTo>
                  <a:lnTo>
                    <a:pt x="729" y="34"/>
                  </a:lnTo>
                  <a:lnTo>
                    <a:pt x="726" y="36"/>
                  </a:lnTo>
                  <a:lnTo>
                    <a:pt x="723" y="38"/>
                  </a:lnTo>
                  <a:lnTo>
                    <a:pt x="719" y="39"/>
                  </a:lnTo>
                  <a:lnTo>
                    <a:pt x="714" y="39"/>
                  </a:lnTo>
                  <a:lnTo>
                    <a:pt x="46" y="39"/>
                  </a:lnTo>
                  <a:lnTo>
                    <a:pt x="150" y="348"/>
                  </a:lnTo>
                  <a:lnTo>
                    <a:pt x="638" y="348"/>
                  </a:lnTo>
                  <a:lnTo>
                    <a:pt x="641" y="349"/>
                  </a:lnTo>
                  <a:lnTo>
                    <a:pt x="645" y="350"/>
                  </a:lnTo>
                  <a:lnTo>
                    <a:pt x="648" y="352"/>
                  </a:lnTo>
                  <a:lnTo>
                    <a:pt x="651" y="353"/>
                  </a:lnTo>
                  <a:lnTo>
                    <a:pt x="654" y="356"/>
                  </a:lnTo>
                  <a:lnTo>
                    <a:pt x="655" y="361"/>
                  </a:lnTo>
                  <a:lnTo>
                    <a:pt x="657" y="363"/>
                  </a:lnTo>
                  <a:lnTo>
                    <a:pt x="657" y="368"/>
                  </a:lnTo>
                  <a:lnTo>
                    <a:pt x="657" y="372"/>
                  </a:lnTo>
                  <a:lnTo>
                    <a:pt x="655" y="375"/>
                  </a:lnTo>
                  <a:lnTo>
                    <a:pt x="654" y="378"/>
                  </a:lnTo>
                  <a:lnTo>
                    <a:pt x="651" y="381"/>
                  </a:lnTo>
                  <a:lnTo>
                    <a:pt x="648" y="384"/>
                  </a:lnTo>
                  <a:lnTo>
                    <a:pt x="645" y="385"/>
                  </a:lnTo>
                  <a:lnTo>
                    <a:pt x="641" y="387"/>
                  </a:lnTo>
                  <a:lnTo>
                    <a:pt x="638" y="387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20" name="直接连接符 19"/>
            <p:cNvCxnSpPr/>
            <p:nvPr/>
          </p:nvCxnSpPr>
          <p:spPr>
            <a:xfrm flipV="1">
              <a:off x="3464876" y="2398919"/>
              <a:ext cx="0" cy="188522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4382182" y="1307023"/>
            <a:ext cx="2294010" cy="2996547"/>
            <a:chOff x="4382182" y="1307023"/>
            <a:chExt cx="2294010" cy="2996547"/>
          </a:xfrm>
        </p:grpSpPr>
        <p:sp>
          <p:nvSpPr>
            <p:cNvPr id="6" name="等腰三角形 5"/>
            <p:cNvSpPr/>
            <p:nvPr/>
          </p:nvSpPr>
          <p:spPr>
            <a:xfrm rot="10800000">
              <a:off x="4901139" y="2400928"/>
              <a:ext cx="1213905" cy="941921"/>
            </a:xfrm>
            <a:prstGeom prst="triangl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文本框 56"/>
            <p:cNvSpPr txBox="1"/>
            <p:nvPr/>
          </p:nvSpPr>
          <p:spPr>
            <a:xfrm>
              <a:off x="4533009" y="1980188"/>
              <a:ext cx="1950166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382182" y="3662659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5324478" y="1762542"/>
              <a:ext cx="90393" cy="92166"/>
            </a:xfrm>
            <a:custGeom>
              <a:avLst/>
              <a:gdLst>
                <a:gd name="T0" fmla="*/ 69 w 154"/>
                <a:gd name="T1" fmla="*/ 39 h 155"/>
                <a:gd name="T2" fmla="*/ 55 w 154"/>
                <a:gd name="T3" fmla="*/ 46 h 155"/>
                <a:gd name="T4" fmla="*/ 45 w 154"/>
                <a:gd name="T5" fmla="*/ 57 h 155"/>
                <a:gd name="T6" fmla="*/ 39 w 154"/>
                <a:gd name="T7" fmla="*/ 70 h 155"/>
                <a:gd name="T8" fmla="*/ 39 w 154"/>
                <a:gd name="T9" fmla="*/ 85 h 155"/>
                <a:gd name="T10" fmla="*/ 45 w 154"/>
                <a:gd name="T11" fmla="*/ 100 h 155"/>
                <a:gd name="T12" fmla="*/ 55 w 154"/>
                <a:gd name="T13" fmla="*/ 110 h 155"/>
                <a:gd name="T14" fmla="*/ 69 w 154"/>
                <a:gd name="T15" fmla="*/ 116 h 155"/>
                <a:gd name="T16" fmla="*/ 85 w 154"/>
                <a:gd name="T17" fmla="*/ 116 h 155"/>
                <a:gd name="T18" fmla="*/ 98 w 154"/>
                <a:gd name="T19" fmla="*/ 110 h 155"/>
                <a:gd name="T20" fmla="*/ 108 w 154"/>
                <a:gd name="T21" fmla="*/ 100 h 155"/>
                <a:gd name="T22" fmla="*/ 114 w 154"/>
                <a:gd name="T23" fmla="*/ 85 h 155"/>
                <a:gd name="T24" fmla="*/ 114 w 154"/>
                <a:gd name="T25" fmla="*/ 70 h 155"/>
                <a:gd name="T26" fmla="*/ 108 w 154"/>
                <a:gd name="T27" fmla="*/ 57 h 155"/>
                <a:gd name="T28" fmla="*/ 98 w 154"/>
                <a:gd name="T29" fmla="*/ 46 h 155"/>
                <a:gd name="T30" fmla="*/ 85 w 154"/>
                <a:gd name="T31" fmla="*/ 39 h 155"/>
                <a:gd name="T32" fmla="*/ 76 w 154"/>
                <a:gd name="T33" fmla="*/ 155 h 155"/>
                <a:gd name="T34" fmla="*/ 61 w 154"/>
                <a:gd name="T35" fmla="*/ 153 h 155"/>
                <a:gd name="T36" fmla="*/ 46 w 154"/>
                <a:gd name="T37" fmla="*/ 149 h 155"/>
                <a:gd name="T38" fmla="*/ 22 w 154"/>
                <a:gd name="T39" fmla="*/ 133 h 155"/>
                <a:gd name="T40" fmla="*/ 6 w 154"/>
                <a:gd name="T41" fmla="*/ 108 h 155"/>
                <a:gd name="T42" fmla="*/ 2 w 154"/>
                <a:gd name="T43" fmla="*/ 94 h 155"/>
                <a:gd name="T44" fmla="*/ 0 w 154"/>
                <a:gd name="T45" fmla="*/ 78 h 155"/>
                <a:gd name="T46" fmla="*/ 2 w 154"/>
                <a:gd name="T47" fmla="*/ 62 h 155"/>
                <a:gd name="T48" fmla="*/ 6 w 154"/>
                <a:gd name="T49" fmla="*/ 48 h 155"/>
                <a:gd name="T50" fmla="*/ 22 w 154"/>
                <a:gd name="T51" fmla="*/ 23 h 155"/>
                <a:gd name="T52" fmla="*/ 46 w 154"/>
                <a:gd name="T53" fmla="*/ 6 h 155"/>
                <a:gd name="T54" fmla="*/ 61 w 154"/>
                <a:gd name="T55" fmla="*/ 2 h 155"/>
                <a:gd name="T56" fmla="*/ 76 w 154"/>
                <a:gd name="T57" fmla="*/ 0 h 155"/>
                <a:gd name="T58" fmla="*/ 92 w 154"/>
                <a:gd name="T59" fmla="*/ 2 h 155"/>
                <a:gd name="T60" fmla="*/ 107 w 154"/>
                <a:gd name="T61" fmla="*/ 6 h 155"/>
                <a:gd name="T62" fmla="*/ 131 w 154"/>
                <a:gd name="T63" fmla="*/ 23 h 155"/>
                <a:gd name="T64" fmla="*/ 148 w 154"/>
                <a:gd name="T65" fmla="*/ 48 h 155"/>
                <a:gd name="T66" fmla="*/ 153 w 154"/>
                <a:gd name="T67" fmla="*/ 62 h 155"/>
                <a:gd name="T68" fmla="*/ 154 w 154"/>
                <a:gd name="T69" fmla="*/ 78 h 155"/>
                <a:gd name="T70" fmla="*/ 153 w 154"/>
                <a:gd name="T71" fmla="*/ 94 h 155"/>
                <a:gd name="T72" fmla="*/ 148 w 154"/>
                <a:gd name="T73" fmla="*/ 108 h 155"/>
                <a:gd name="T74" fmla="*/ 131 w 154"/>
                <a:gd name="T75" fmla="*/ 133 h 155"/>
                <a:gd name="T76" fmla="*/ 107 w 154"/>
                <a:gd name="T77" fmla="*/ 149 h 155"/>
                <a:gd name="T78" fmla="*/ 92 w 154"/>
                <a:gd name="T79" fmla="*/ 153 h 155"/>
                <a:gd name="T80" fmla="*/ 76 w 154"/>
                <a:gd name="T8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4" h="155">
                  <a:moveTo>
                    <a:pt x="76" y="39"/>
                  </a:moveTo>
                  <a:lnTo>
                    <a:pt x="69" y="39"/>
                  </a:lnTo>
                  <a:lnTo>
                    <a:pt x="62" y="42"/>
                  </a:lnTo>
                  <a:lnTo>
                    <a:pt x="55" y="46"/>
                  </a:lnTo>
                  <a:lnTo>
                    <a:pt x="49" y="51"/>
                  </a:lnTo>
                  <a:lnTo>
                    <a:pt x="45" y="57"/>
                  </a:lnTo>
                  <a:lnTo>
                    <a:pt x="40" y="62"/>
                  </a:lnTo>
                  <a:lnTo>
                    <a:pt x="39" y="70"/>
                  </a:lnTo>
                  <a:lnTo>
                    <a:pt x="38" y="78"/>
                  </a:lnTo>
                  <a:lnTo>
                    <a:pt x="39" y="85"/>
                  </a:lnTo>
                  <a:lnTo>
                    <a:pt x="40" y="93"/>
                  </a:lnTo>
                  <a:lnTo>
                    <a:pt x="45" y="100"/>
                  </a:lnTo>
                  <a:lnTo>
                    <a:pt x="49" y="106"/>
                  </a:lnTo>
                  <a:lnTo>
                    <a:pt x="55" y="110"/>
                  </a:lnTo>
                  <a:lnTo>
                    <a:pt x="62" y="113"/>
                  </a:lnTo>
                  <a:lnTo>
                    <a:pt x="69" y="116"/>
                  </a:lnTo>
                  <a:lnTo>
                    <a:pt x="76" y="117"/>
                  </a:lnTo>
                  <a:lnTo>
                    <a:pt x="85" y="116"/>
                  </a:lnTo>
                  <a:lnTo>
                    <a:pt x="92" y="113"/>
                  </a:lnTo>
                  <a:lnTo>
                    <a:pt x="98" y="110"/>
                  </a:lnTo>
                  <a:lnTo>
                    <a:pt x="104" y="106"/>
                  </a:lnTo>
                  <a:lnTo>
                    <a:pt x="108" y="100"/>
                  </a:lnTo>
                  <a:lnTo>
                    <a:pt x="112" y="93"/>
                  </a:lnTo>
                  <a:lnTo>
                    <a:pt x="114" y="85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2" y="62"/>
                  </a:lnTo>
                  <a:lnTo>
                    <a:pt x="108" y="57"/>
                  </a:lnTo>
                  <a:lnTo>
                    <a:pt x="104" y="51"/>
                  </a:lnTo>
                  <a:lnTo>
                    <a:pt x="98" y="46"/>
                  </a:lnTo>
                  <a:lnTo>
                    <a:pt x="92" y="42"/>
                  </a:lnTo>
                  <a:lnTo>
                    <a:pt x="85" y="39"/>
                  </a:lnTo>
                  <a:lnTo>
                    <a:pt x="76" y="39"/>
                  </a:lnTo>
                  <a:close/>
                  <a:moveTo>
                    <a:pt x="76" y="155"/>
                  </a:moveTo>
                  <a:lnTo>
                    <a:pt x="69" y="155"/>
                  </a:lnTo>
                  <a:lnTo>
                    <a:pt x="61" y="153"/>
                  </a:lnTo>
                  <a:lnTo>
                    <a:pt x="53" y="152"/>
                  </a:lnTo>
                  <a:lnTo>
                    <a:pt x="46" y="149"/>
                  </a:lnTo>
                  <a:lnTo>
                    <a:pt x="33" y="142"/>
                  </a:lnTo>
                  <a:lnTo>
                    <a:pt x="22" y="133"/>
                  </a:lnTo>
                  <a:lnTo>
                    <a:pt x="13" y="121"/>
                  </a:lnTo>
                  <a:lnTo>
                    <a:pt x="6" y="108"/>
                  </a:lnTo>
                  <a:lnTo>
                    <a:pt x="3" y="101"/>
                  </a:lnTo>
                  <a:lnTo>
                    <a:pt x="2" y="94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2" y="62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3" y="35"/>
                  </a:lnTo>
                  <a:lnTo>
                    <a:pt x="22" y="23"/>
                  </a:lnTo>
                  <a:lnTo>
                    <a:pt x="33" y="13"/>
                  </a:lnTo>
                  <a:lnTo>
                    <a:pt x="46" y="6"/>
                  </a:lnTo>
                  <a:lnTo>
                    <a:pt x="53" y="5"/>
                  </a:lnTo>
                  <a:lnTo>
                    <a:pt x="61" y="2"/>
                  </a:lnTo>
                  <a:lnTo>
                    <a:pt x="69" y="0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92" y="2"/>
                  </a:lnTo>
                  <a:lnTo>
                    <a:pt x="100" y="5"/>
                  </a:lnTo>
                  <a:lnTo>
                    <a:pt x="107" y="6"/>
                  </a:lnTo>
                  <a:lnTo>
                    <a:pt x="120" y="13"/>
                  </a:lnTo>
                  <a:lnTo>
                    <a:pt x="131" y="23"/>
                  </a:lnTo>
                  <a:lnTo>
                    <a:pt x="141" y="35"/>
                  </a:lnTo>
                  <a:lnTo>
                    <a:pt x="148" y="48"/>
                  </a:lnTo>
                  <a:lnTo>
                    <a:pt x="150" y="55"/>
                  </a:lnTo>
                  <a:lnTo>
                    <a:pt x="153" y="62"/>
                  </a:lnTo>
                  <a:lnTo>
                    <a:pt x="154" y="70"/>
                  </a:lnTo>
                  <a:lnTo>
                    <a:pt x="154" y="78"/>
                  </a:lnTo>
                  <a:lnTo>
                    <a:pt x="154" y="85"/>
                  </a:lnTo>
                  <a:lnTo>
                    <a:pt x="153" y="94"/>
                  </a:lnTo>
                  <a:lnTo>
                    <a:pt x="150" y="101"/>
                  </a:lnTo>
                  <a:lnTo>
                    <a:pt x="148" y="108"/>
                  </a:lnTo>
                  <a:lnTo>
                    <a:pt x="141" y="121"/>
                  </a:lnTo>
                  <a:lnTo>
                    <a:pt x="131" y="133"/>
                  </a:lnTo>
                  <a:lnTo>
                    <a:pt x="120" y="142"/>
                  </a:lnTo>
                  <a:lnTo>
                    <a:pt x="107" y="149"/>
                  </a:lnTo>
                  <a:lnTo>
                    <a:pt x="100" y="152"/>
                  </a:lnTo>
                  <a:lnTo>
                    <a:pt x="92" y="153"/>
                  </a:lnTo>
                  <a:lnTo>
                    <a:pt x="85" y="155"/>
                  </a:lnTo>
                  <a:lnTo>
                    <a:pt x="76" y="15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5574387" y="1762536"/>
              <a:ext cx="92166" cy="92166"/>
            </a:xfrm>
            <a:custGeom>
              <a:avLst/>
              <a:gdLst>
                <a:gd name="T0" fmla="*/ 69 w 154"/>
                <a:gd name="T1" fmla="*/ 39 h 155"/>
                <a:gd name="T2" fmla="*/ 55 w 154"/>
                <a:gd name="T3" fmla="*/ 46 h 155"/>
                <a:gd name="T4" fmla="*/ 45 w 154"/>
                <a:gd name="T5" fmla="*/ 57 h 155"/>
                <a:gd name="T6" fmla="*/ 39 w 154"/>
                <a:gd name="T7" fmla="*/ 70 h 155"/>
                <a:gd name="T8" fmla="*/ 39 w 154"/>
                <a:gd name="T9" fmla="*/ 85 h 155"/>
                <a:gd name="T10" fmla="*/ 45 w 154"/>
                <a:gd name="T11" fmla="*/ 100 h 155"/>
                <a:gd name="T12" fmla="*/ 55 w 154"/>
                <a:gd name="T13" fmla="*/ 110 h 155"/>
                <a:gd name="T14" fmla="*/ 69 w 154"/>
                <a:gd name="T15" fmla="*/ 116 h 155"/>
                <a:gd name="T16" fmla="*/ 85 w 154"/>
                <a:gd name="T17" fmla="*/ 116 h 155"/>
                <a:gd name="T18" fmla="*/ 98 w 154"/>
                <a:gd name="T19" fmla="*/ 110 h 155"/>
                <a:gd name="T20" fmla="*/ 108 w 154"/>
                <a:gd name="T21" fmla="*/ 100 h 155"/>
                <a:gd name="T22" fmla="*/ 114 w 154"/>
                <a:gd name="T23" fmla="*/ 85 h 155"/>
                <a:gd name="T24" fmla="*/ 114 w 154"/>
                <a:gd name="T25" fmla="*/ 70 h 155"/>
                <a:gd name="T26" fmla="*/ 108 w 154"/>
                <a:gd name="T27" fmla="*/ 57 h 155"/>
                <a:gd name="T28" fmla="*/ 98 w 154"/>
                <a:gd name="T29" fmla="*/ 46 h 155"/>
                <a:gd name="T30" fmla="*/ 85 w 154"/>
                <a:gd name="T31" fmla="*/ 39 h 155"/>
                <a:gd name="T32" fmla="*/ 76 w 154"/>
                <a:gd name="T33" fmla="*/ 155 h 155"/>
                <a:gd name="T34" fmla="*/ 60 w 154"/>
                <a:gd name="T35" fmla="*/ 153 h 155"/>
                <a:gd name="T36" fmla="*/ 46 w 154"/>
                <a:gd name="T37" fmla="*/ 149 h 155"/>
                <a:gd name="T38" fmla="*/ 22 w 154"/>
                <a:gd name="T39" fmla="*/ 133 h 155"/>
                <a:gd name="T40" fmla="*/ 6 w 154"/>
                <a:gd name="T41" fmla="*/ 108 h 155"/>
                <a:gd name="T42" fmla="*/ 1 w 154"/>
                <a:gd name="T43" fmla="*/ 94 h 155"/>
                <a:gd name="T44" fmla="*/ 0 w 154"/>
                <a:gd name="T45" fmla="*/ 78 h 155"/>
                <a:gd name="T46" fmla="*/ 1 w 154"/>
                <a:gd name="T47" fmla="*/ 62 h 155"/>
                <a:gd name="T48" fmla="*/ 6 w 154"/>
                <a:gd name="T49" fmla="*/ 48 h 155"/>
                <a:gd name="T50" fmla="*/ 22 w 154"/>
                <a:gd name="T51" fmla="*/ 23 h 155"/>
                <a:gd name="T52" fmla="*/ 46 w 154"/>
                <a:gd name="T53" fmla="*/ 6 h 155"/>
                <a:gd name="T54" fmla="*/ 60 w 154"/>
                <a:gd name="T55" fmla="*/ 2 h 155"/>
                <a:gd name="T56" fmla="*/ 76 w 154"/>
                <a:gd name="T57" fmla="*/ 0 h 155"/>
                <a:gd name="T58" fmla="*/ 92 w 154"/>
                <a:gd name="T59" fmla="*/ 2 h 155"/>
                <a:gd name="T60" fmla="*/ 107 w 154"/>
                <a:gd name="T61" fmla="*/ 6 h 155"/>
                <a:gd name="T62" fmla="*/ 131 w 154"/>
                <a:gd name="T63" fmla="*/ 23 h 155"/>
                <a:gd name="T64" fmla="*/ 148 w 154"/>
                <a:gd name="T65" fmla="*/ 48 h 155"/>
                <a:gd name="T66" fmla="*/ 153 w 154"/>
                <a:gd name="T67" fmla="*/ 62 h 155"/>
                <a:gd name="T68" fmla="*/ 154 w 154"/>
                <a:gd name="T69" fmla="*/ 78 h 155"/>
                <a:gd name="T70" fmla="*/ 153 w 154"/>
                <a:gd name="T71" fmla="*/ 94 h 155"/>
                <a:gd name="T72" fmla="*/ 148 w 154"/>
                <a:gd name="T73" fmla="*/ 108 h 155"/>
                <a:gd name="T74" fmla="*/ 131 w 154"/>
                <a:gd name="T75" fmla="*/ 133 h 155"/>
                <a:gd name="T76" fmla="*/ 107 w 154"/>
                <a:gd name="T77" fmla="*/ 149 h 155"/>
                <a:gd name="T78" fmla="*/ 92 w 154"/>
                <a:gd name="T79" fmla="*/ 153 h 155"/>
                <a:gd name="T80" fmla="*/ 76 w 154"/>
                <a:gd name="T8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4" h="155">
                  <a:moveTo>
                    <a:pt x="76" y="39"/>
                  </a:moveTo>
                  <a:lnTo>
                    <a:pt x="69" y="39"/>
                  </a:lnTo>
                  <a:lnTo>
                    <a:pt x="62" y="42"/>
                  </a:lnTo>
                  <a:lnTo>
                    <a:pt x="55" y="46"/>
                  </a:lnTo>
                  <a:lnTo>
                    <a:pt x="49" y="51"/>
                  </a:lnTo>
                  <a:lnTo>
                    <a:pt x="45" y="57"/>
                  </a:lnTo>
                  <a:lnTo>
                    <a:pt x="40" y="62"/>
                  </a:lnTo>
                  <a:lnTo>
                    <a:pt x="39" y="70"/>
                  </a:lnTo>
                  <a:lnTo>
                    <a:pt x="37" y="78"/>
                  </a:lnTo>
                  <a:lnTo>
                    <a:pt x="39" y="85"/>
                  </a:lnTo>
                  <a:lnTo>
                    <a:pt x="40" y="93"/>
                  </a:lnTo>
                  <a:lnTo>
                    <a:pt x="45" y="100"/>
                  </a:lnTo>
                  <a:lnTo>
                    <a:pt x="49" y="106"/>
                  </a:lnTo>
                  <a:lnTo>
                    <a:pt x="55" y="110"/>
                  </a:lnTo>
                  <a:lnTo>
                    <a:pt x="62" y="113"/>
                  </a:lnTo>
                  <a:lnTo>
                    <a:pt x="69" y="116"/>
                  </a:lnTo>
                  <a:lnTo>
                    <a:pt x="76" y="117"/>
                  </a:lnTo>
                  <a:lnTo>
                    <a:pt x="85" y="116"/>
                  </a:lnTo>
                  <a:lnTo>
                    <a:pt x="92" y="113"/>
                  </a:lnTo>
                  <a:lnTo>
                    <a:pt x="98" y="110"/>
                  </a:lnTo>
                  <a:lnTo>
                    <a:pt x="104" y="106"/>
                  </a:lnTo>
                  <a:lnTo>
                    <a:pt x="108" y="100"/>
                  </a:lnTo>
                  <a:lnTo>
                    <a:pt x="112" y="93"/>
                  </a:lnTo>
                  <a:lnTo>
                    <a:pt x="114" y="85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2" y="62"/>
                  </a:lnTo>
                  <a:lnTo>
                    <a:pt x="108" y="57"/>
                  </a:lnTo>
                  <a:lnTo>
                    <a:pt x="104" y="51"/>
                  </a:lnTo>
                  <a:lnTo>
                    <a:pt x="98" y="46"/>
                  </a:lnTo>
                  <a:lnTo>
                    <a:pt x="92" y="42"/>
                  </a:lnTo>
                  <a:lnTo>
                    <a:pt x="85" y="39"/>
                  </a:lnTo>
                  <a:lnTo>
                    <a:pt x="76" y="39"/>
                  </a:lnTo>
                  <a:close/>
                  <a:moveTo>
                    <a:pt x="76" y="155"/>
                  </a:moveTo>
                  <a:lnTo>
                    <a:pt x="69" y="155"/>
                  </a:lnTo>
                  <a:lnTo>
                    <a:pt x="60" y="153"/>
                  </a:lnTo>
                  <a:lnTo>
                    <a:pt x="53" y="152"/>
                  </a:lnTo>
                  <a:lnTo>
                    <a:pt x="46" y="149"/>
                  </a:lnTo>
                  <a:lnTo>
                    <a:pt x="33" y="142"/>
                  </a:lnTo>
                  <a:lnTo>
                    <a:pt x="22" y="133"/>
                  </a:lnTo>
                  <a:lnTo>
                    <a:pt x="13" y="121"/>
                  </a:lnTo>
                  <a:lnTo>
                    <a:pt x="6" y="108"/>
                  </a:lnTo>
                  <a:lnTo>
                    <a:pt x="3" y="101"/>
                  </a:lnTo>
                  <a:lnTo>
                    <a:pt x="1" y="94"/>
                  </a:lnTo>
                  <a:lnTo>
                    <a:pt x="0" y="85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1" y="62"/>
                  </a:lnTo>
                  <a:lnTo>
                    <a:pt x="3" y="55"/>
                  </a:lnTo>
                  <a:lnTo>
                    <a:pt x="6" y="48"/>
                  </a:lnTo>
                  <a:lnTo>
                    <a:pt x="13" y="35"/>
                  </a:lnTo>
                  <a:lnTo>
                    <a:pt x="22" y="23"/>
                  </a:lnTo>
                  <a:lnTo>
                    <a:pt x="33" y="13"/>
                  </a:lnTo>
                  <a:lnTo>
                    <a:pt x="46" y="6"/>
                  </a:lnTo>
                  <a:lnTo>
                    <a:pt x="53" y="5"/>
                  </a:lnTo>
                  <a:lnTo>
                    <a:pt x="60" y="2"/>
                  </a:lnTo>
                  <a:lnTo>
                    <a:pt x="69" y="0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92" y="2"/>
                  </a:lnTo>
                  <a:lnTo>
                    <a:pt x="99" y="5"/>
                  </a:lnTo>
                  <a:lnTo>
                    <a:pt x="107" y="6"/>
                  </a:lnTo>
                  <a:lnTo>
                    <a:pt x="119" y="13"/>
                  </a:lnTo>
                  <a:lnTo>
                    <a:pt x="131" y="23"/>
                  </a:lnTo>
                  <a:lnTo>
                    <a:pt x="141" y="35"/>
                  </a:lnTo>
                  <a:lnTo>
                    <a:pt x="148" y="48"/>
                  </a:lnTo>
                  <a:lnTo>
                    <a:pt x="150" y="55"/>
                  </a:lnTo>
                  <a:lnTo>
                    <a:pt x="153" y="62"/>
                  </a:lnTo>
                  <a:lnTo>
                    <a:pt x="154" y="70"/>
                  </a:lnTo>
                  <a:lnTo>
                    <a:pt x="154" y="78"/>
                  </a:lnTo>
                  <a:lnTo>
                    <a:pt x="154" y="85"/>
                  </a:lnTo>
                  <a:lnTo>
                    <a:pt x="153" y="94"/>
                  </a:lnTo>
                  <a:lnTo>
                    <a:pt x="150" y="101"/>
                  </a:lnTo>
                  <a:lnTo>
                    <a:pt x="148" y="108"/>
                  </a:lnTo>
                  <a:lnTo>
                    <a:pt x="141" y="121"/>
                  </a:lnTo>
                  <a:lnTo>
                    <a:pt x="131" y="133"/>
                  </a:lnTo>
                  <a:lnTo>
                    <a:pt x="119" y="142"/>
                  </a:lnTo>
                  <a:lnTo>
                    <a:pt x="107" y="149"/>
                  </a:lnTo>
                  <a:lnTo>
                    <a:pt x="99" y="152"/>
                  </a:lnTo>
                  <a:lnTo>
                    <a:pt x="92" y="153"/>
                  </a:lnTo>
                  <a:lnTo>
                    <a:pt x="85" y="155"/>
                  </a:lnTo>
                  <a:lnTo>
                    <a:pt x="76" y="15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5482222" y="1307023"/>
              <a:ext cx="23041" cy="182558"/>
            </a:xfrm>
            <a:custGeom>
              <a:avLst/>
              <a:gdLst>
                <a:gd name="T0" fmla="*/ 21 w 39"/>
                <a:gd name="T1" fmla="*/ 309 h 309"/>
                <a:gd name="T2" fmla="*/ 16 w 39"/>
                <a:gd name="T3" fmla="*/ 309 h 309"/>
                <a:gd name="T4" fmla="*/ 12 w 39"/>
                <a:gd name="T5" fmla="*/ 307 h 309"/>
                <a:gd name="T6" fmla="*/ 9 w 39"/>
                <a:gd name="T7" fmla="*/ 306 h 309"/>
                <a:gd name="T8" fmla="*/ 6 w 39"/>
                <a:gd name="T9" fmla="*/ 303 h 309"/>
                <a:gd name="T10" fmla="*/ 5 w 39"/>
                <a:gd name="T11" fmla="*/ 300 h 309"/>
                <a:gd name="T12" fmla="*/ 2 w 39"/>
                <a:gd name="T13" fmla="*/ 297 h 309"/>
                <a:gd name="T14" fmla="*/ 2 w 39"/>
                <a:gd name="T15" fmla="*/ 294 h 309"/>
                <a:gd name="T16" fmla="*/ 0 w 39"/>
                <a:gd name="T17" fmla="*/ 290 h 309"/>
                <a:gd name="T18" fmla="*/ 0 w 39"/>
                <a:gd name="T19" fmla="*/ 19 h 309"/>
                <a:gd name="T20" fmla="*/ 2 w 39"/>
                <a:gd name="T21" fmla="*/ 15 h 309"/>
                <a:gd name="T22" fmla="*/ 2 w 39"/>
                <a:gd name="T23" fmla="*/ 12 h 309"/>
                <a:gd name="T24" fmla="*/ 5 w 39"/>
                <a:gd name="T25" fmla="*/ 9 h 309"/>
                <a:gd name="T26" fmla="*/ 6 w 39"/>
                <a:gd name="T27" fmla="*/ 6 h 309"/>
                <a:gd name="T28" fmla="*/ 9 w 39"/>
                <a:gd name="T29" fmla="*/ 3 h 309"/>
                <a:gd name="T30" fmla="*/ 12 w 39"/>
                <a:gd name="T31" fmla="*/ 2 h 309"/>
                <a:gd name="T32" fmla="*/ 16 w 39"/>
                <a:gd name="T33" fmla="*/ 0 h 309"/>
                <a:gd name="T34" fmla="*/ 21 w 39"/>
                <a:gd name="T35" fmla="*/ 0 h 309"/>
                <a:gd name="T36" fmla="*/ 23 w 39"/>
                <a:gd name="T37" fmla="*/ 0 h 309"/>
                <a:gd name="T38" fmla="*/ 28 w 39"/>
                <a:gd name="T39" fmla="*/ 2 h 309"/>
                <a:gd name="T40" fmla="*/ 31 w 39"/>
                <a:gd name="T41" fmla="*/ 3 h 309"/>
                <a:gd name="T42" fmla="*/ 34 w 39"/>
                <a:gd name="T43" fmla="*/ 6 h 309"/>
                <a:gd name="T44" fmla="*/ 36 w 39"/>
                <a:gd name="T45" fmla="*/ 9 h 309"/>
                <a:gd name="T46" fmla="*/ 38 w 39"/>
                <a:gd name="T47" fmla="*/ 12 h 309"/>
                <a:gd name="T48" fmla="*/ 39 w 39"/>
                <a:gd name="T49" fmla="*/ 15 h 309"/>
                <a:gd name="T50" fmla="*/ 39 w 39"/>
                <a:gd name="T51" fmla="*/ 19 h 309"/>
                <a:gd name="T52" fmla="*/ 39 w 39"/>
                <a:gd name="T53" fmla="*/ 290 h 309"/>
                <a:gd name="T54" fmla="*/ 39 w 39"/>
                <a:gd name="T55" fmla="*/ 294 h 309"/>
                <a:gd name="T56" fmla="*/ 38 w 39"/>
                <a:gd name="T57" fmla="*/ 297 h 309"/>
                <a:gd name="T58" fmla="*/ 36 w 39"/>
                <a:gd name="T59" fmla="*/ 300 h 309"/>
                <a:gd name="T60" fmla="*/ 34 w 39"/>
                <a:gd name="T61" fmla="*/ 303 h 309"/>
                <a:gd name="T62" fmla="*/ 31 w 39"/>
                <a:gd name="T63" fmla="*/ 306 h 309"/>
                <a:gd name="T64" fmla="*/ 28 w 39"/>
                <a:gd name="T65" fmla="*/ 307 h 309"/>
                <a:gd name="T66" fmla="*/ 23 w 39"/>
                <a:gd name="T67" fmla="*/ 309 h 309"/>
                <a:gd name="T68" fmla="*/ 21 w 39"/>
                <a:gd name="T69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309">
                  <a:moveTo>
                    <a:pt x="21" y="309"/>
                  </a:moveTo>
                  <a:lnTo>
                    <a:pt x="16" y="309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6" y="303"/>
                  </a:lnTo>
                  <a:lnTo>
                    <a:pt x="5" y="300"/>
                  </a:lnTo>
                  <a:lnTo>
                    <a:pt x="2" y="297"/>
                  </a:lnTo>
                  <a:lnTo>
                    <a:pt x="2" y="294"/>
                  </a:lnTo>
                  <a:lnTo>
                    <a:pt x="0" y="290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2" y="12"/>
                  </a:lnTo>
                  <a:lnTo>
                    <a:pt x="5" y="9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31" y="3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8" y="12"/>
                  </a:lnTo>
                  <a:lnTo>
                    <a:pt x="39" y="15"/>
                  </a:lnTo>
                  <a:lnTo>
                    <a:pt x="39" y="19"/>
                  </a:lnTo>
                  <a:lnTo>
                    <a:pt x="39" y="290"/>
                  </a:lnTo>
                  <a:lnTo>
                    <a:pt x="39" y="294"/>
                  </a:lnTo>
                  <a:lnTo>
                    <a:pt x="38" y="297"/>
                  </a:lnTo>
                  <a:lnTo>
                    <a:pt x="36" y="300"/>
                  </a:lnTo>
                  <a:lnTo>
                    <a:pt x="34" y="303"/>
                  </a:lnTo>
                  <a:lnTo>
                    <a:pt x="31" y="306"/>
                  </a:lnTo>
                  <a:lnTo>
                    <a:pt x="28" y="307"/>
                  </a:lnTo>
                  <a:lnTo>
                    <a:pt x="23" y="309"/>
                  </a:lnTo>
                  <a:lnTo>
                    <a:pt x="21" y="309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5414871" y="1397416"/>
              <a:ext cx="159516" cy="92164"/>
            </a:xfrm>
            <a:custGeom>
              <a:avLst/>
              <a:gdLst>
                <a:gd name="T0" fmla="*/ 136 w 271"/>
                <a:gd name="T1" fmla="*/ 155 h 155"/>
                <a:gd name="T2" fmla="*/ 131 w 271"/>
                <a:gd name="T3" fmla="*/ 155 h 155"/>
                <a:gd name="T4" fmla="*/ 128 w 271"/>
                <a:gd name="T5" fmla="*/ 153 h 155"/>
                <a:gd name="T6" fmla="*/ 124 w 271"/>
                <a:gd name="T7" fmla="*/ 152 h 155"/>
                <a:gd name="T8" fmla="*/ 121 w 271"/>
                <a:gd name="T9" fmla="*/ 149 h 155"/>
                <a:gd name="T10" fmla="*/ 6 w 271"/>
                <a:gd name="T11" fmla="*/ 34 h 155"/>
                <a:gd name="T12" fmla="*/ 3 w 271"/>
                <a:gd name="T13" fmla="*/ 31 h 155"/>
                <a:gd name="T14" fmla="*/ 2 w 271"/>
                <a:gd name="T15" fmla="*/ 26 h 155"/>
                <a:gd name="T16" fmla="*/ 0 w 271"/>
                <a:gd name="T17" fmla="*/ 24 h 155"/>
                <a:gd name="T18" fmla="*/ 0 w 271"/>
                <a:gd name="T19" fmla="*/ 19 h 155"/>
                <a:gd name="T20" fmla="*/ 0 w 271"/>
                <a:gd name="T21" fmla="*/ 16 h 155"/>
                <a:gd name="T22" fmla="*/ 2 w 271"/>
                <a:gd name="T23" fmla="*/ 12 h 155"/>
                <a:gd name="T24" fmla="*/ 3 w 271"/>
                <a:gd name="T25" fmla="*/ 9 h 155"/>
                <a:gd name="T26" fmla="*/ 6 w 271"/>
                <a:gd name="T27" fmla="*/ 6 h 155"/>
                <a:gd name="T28" fmla="*/ 9 w 271"/>
                <a:gd name="T29" fmla="*/ 3 h 155"/>
                <a:gd name="T30" fmla="*/ 12 w 271"/>
                <a:gd name="T31" fmla="*/ 2 h 155"/>
                <a:gd name="T32" fmla="*/ 16 w 271"/>
                <a:gd name="T33" fmla="*/ 0 h 155"/>
                <a:gd name="T34" fmla="*/ 19 w 271"/>
                <a:gd name="T35" fmla="*/ 0 h 155"/>
                <a:gd name="T36" fmla="*/ 23 w 271"/>
                <a:gd name="T37" fmla="*/ 0 h 155"/>
                <a:gd name="T38" fmla="*/ 26 w 271"/>
                <a:gd name="T39" fmla="*/ 2 h 155"/>
                <a:gd name="T40" fmla="*/ 30 w 271"/>
                <a:gd name="T41" fmla="*/ 3 h 155"/>
                <a:gd name="T42" fmla="*/ 33 w 271"/>
                <a:gd name="T43" fmla="*/ 6 h 155"/>
                <a:gd name="T44" fmla="*/ 136 w 271"/>
                <a:gd name="T45" fmla="*/ 109 h 155"/>
                <a:gd name="T46" fmla="*/ 238 w 271"/>
                <a:gd name="T47" fmla="*/ 6 h 155"/>
                <a:gd name="T48" fmla="*/ 241 w 271"/>
                <a:gd name="T49" fmla="*/ 3 h 155"/>
                <a:gd name="T50" fmla="*/ 244 w 271"/>
                <a:gd name="T51" fmla="*/ 2 h 155"/>
                <a:gd name="T52" fmla="*/ 248 w 271"/>
                <a:gd name="T53" fmla="*/ 0 h 155"/>
                <a:gd name="T54" fmla="*/ 251 w 271"/>
                <a:gd name="T55" fmla="*/ 0 h 155"/>
                <a:gd name="T56" fmla="*/ 255 w 271"/>
                <a:gd name="T57" fmla="*/ 0 h 155"/>
                <a:gd name="T58" fmla="*/ 258 w 271"/>
                <a:gd name="T59" fmla="*/ 2 h 155"/>
                <a:gd name="T60" fmla="*/ 261 w 271"/>
                <a:gd name="T61" fmla="*/ 3 h 155"/>
                <a:gd name="T62" fmla="*/ 265 w 271"/>
                <a:gd name="T63" fmla="*/ 6 h 155"/>
                <a:gd name="T64" fmla="*/ 267 w 271"/>
                <a:gd name="T65" fmla="*/ 9 h 155"/>
                <a:gd name="T66" fmla="*/ 270 w 271"/>
                <a:gd name="T67" fmla="*/ 12 h 155"/>
                <a:gd name="T68" fmla="*/ 270 w 271"/>
                <a:gd name="T69" fmla="*/ 16 h 155"/>
                <a:gd name="T70" fmla="*/ 271 w 271"/>
                <a:gd name="T71" fmla="*/ 19 h 155"/>
                <a:gd name="T72" fmla="*/ 270 w 271"/>
                <a:gd name="T73" fmla="*/ 24 h 155"/>
                <a:gd name="T74" fmla="*/ 270 w 271"/>
                <a:gd name="T75" fmla="*/ 26 h 155"/>
                <a:gd name="T76" fmla="*/ 267 w 271"/>
                <a:gd name="T77" fmla="*/ 31 h 155"/>
                <a:gd name="T78" fmla="*/ 265 w 271"/>
                <a:gd name="T79" fmla="*/ 34 h 155"/>
                <a:gd name="T80" fmla="*/ 149 w 271"/>
                <a:gd name="T81" fmla="*/ 149 h 155"/>
                <a:gd name="T82" fmla="*/ 146 w 271"/>
                <a:gd name="T83" fmla="*/ 152 h 155"/>
                <a:gd name="T84" fmla="*/ 143 w 271"/>
                <a:gd name="T85" fmla="*/ 153 h 155"/>
                <a:gd name="T86" fmla="*/ 138 w 271"/>
                <a:gd name="T87" fmla="*/ 155 h 155"/>
                <a:gd name="T88" fmla="*/ 136 w 271"/>
                <a:gd name="T8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1" h="155">
                  <a:moveTo>
                    <a:pt x="136" y="155"/>
                  </a:moveTo>
                  <a:lnTo>
                    <a:pt x="131" y="155"/>
                  </a:lnTo>
                  <a:lnTo>
                    <a:pt x="128" y="153"/>
                  </a:lnTo>
                  <a:lnTo>
                    <a:pt x="124" y="152"/>
                  </a:lnTo>
                  <a:lnTo>
                    <a:pt x="121" y="149"/>
                  </a:lnTo>
                  <a:lnTo>
                    <a:pt x="6" y="34"/>
                  </a:lnTo>
                  <a:lnTo>
                    <a:pt x="3" y="31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3" y="9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30" y="3"/>
                  </a:lnTo>
                  <a:lnTo>
                    <a:pt x="33" y="6"/>
                  </a:lnTo>
                  <a:lnTo>
                    <a:pt x="136" y="109"/>
                  </a:lnTo>
                  <a:lnTo>
                    <a:pt x="238" y="6"/>
                  </a:lnTo>
                  <a:lnTo>
                    <a:pt x="241" y="3"/>
                  </a:lnTo>
                  <a:lnTo>
                    <a:pt x="244" y="2"/>
                  </a:lnTo>
                  <a:lnTo>
                    <a:pt x="248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58" y="2"/>
                  </a:lnTo>
                  <a:lnTo>
                    <a:pt x="261" y="3"/>
                  </a:lnTo>
                  <a:lnTo>
                    <a:pt x="265" y="6"/>
                  </a:lnTo>
                  <a:lnTo>
                    <a:pt x="267" y="9"/>
                  </a:lnTo>
                  <a:lnTo>
                    <a:pt x="270" y="12"/>
                  </a:lnTo>
                  <a:lnTo>
                    <a:pt x="270" y="16"/>
                  </a:lnTo>
                  <a:lnTo>
                    <a:pt x="271" y="19"/>
                  </a:lnTo>
                  <a:lnTo>
                    <a:pt x="270" y="24"/>
                  </a:lnTo>
                  <a:lnTo>
                    <a:pt x="270" y="26"/>
                  </a:lnTo>
                  <a:lnTo>
                    <a:pt x="267" y="31"/>
                  </a:lnTo>
                  <a:lnTo>
                    <a:pt x="265" y="34"/>
                  </a:lnTo>
                  <a:lnTo>
                    <a:pt x="149" y="149"/>
                  </a:lnTo>
                  <a:lnTo>
                    <a:pt x="146" y="152"/>
                  </a:lnTo>
                  <a:lnTo>
                    <a:pt x="143" y="153"/>
                  </a:lnTo>
                  <a:lnTo>
                    <a:pt x="138" y="155"/>
                  </a:lnTo>
                  <a:lnTo>
                    <a:pt x="136" y="15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5358153" y="1376156"/>
              <a:ext cx="444873" cy="409424"/>
            </a:xfrm>
            <a:custGeom>
              <a:avLst/>
              <a:gdLst>
                <a:gd name="T0" fmla="*/ 443 w 753"/>
                <a:gd name="T1" fmla="*/ 695 h 695"/>
                <a:gd name="T2" fmla="*/ 18 w 753"/>
                <a:gd name="T3" fmla="*/ 695 h 695"/>
                <a:gd name="T4" fmla="*/ 14 w 753"/>
                <a:gd name="T5" fmla="*/ 695 h 695"/>
                <a:gd name="T6" fmla="*/ 11 w 753"/>
                <a:gd name="T7" fmla="*/ 694 h 695"/>
                <a:gd name="T8" fmla="*/ 8 w 753"/>
                <a:gd name="T9" fmla="*/ 692 h 695"/>
                <a:gd name="T10" fmla="*/ 6 w 753"/>
                <a:gd name="T11" fmla="*/ 690 h 695"/>
                <a:gd name="T12" fmla="*/ 3 w 753"/>
                <a:gd name="T13" fmla="*/ 687 h 695"/>
                <a:gd name="T14" fmla="*/ 1 w 753"/>
                <a:gd name="T15" fmla="*/ 684 h 695"/>
                <a:gd name="T16" fmla="*/ 0 w 753"/>
                <a:gd name="T17" fmla="*/ 679 h 695"/>
                <a:gd name="T18" fmla="*/ 0 w 753"/>
                <a:gd name="T19" fmla="*/ 677 h 695"/>
                <a:gd name="T20" fmla="*/ 0 w 753"/>
                <a:gd name="T21" fmla="*/ 672 h 695"/>
                <a:gd name="T22" fmla="*/ 1 w 753"/>
                <a:gd name="T23" fmla="*/ 668 h 695"/>
                <a:gd name="T24" fmla="*/ 3 w 753"/>
                <a:gd name="T25" fmla="*/ 665 h 695"/>
                <a:gd name="T26" fmla="*/ 6 w 753"/>
                <a:gd name="T27" fmla="*/ 662 h 695"/>
                <a:gd name="T28" fmla="*/ 8 w 753"/>
                <a:gd name="T29" fmla="*/ 659 h 695"/>
                <a:gd name="T30" fmla="*/ 11 w 753"/>
                <a:gd name="T31" fmla="*/ 658 h 695"/>
                <a:gd name="T32" fmla="*/ 14 w 753"/>
                <a:gd name="T33" fmla="*/ 656 h 695"/>
                <a:gd name="T34" fmla="*/ 18 w 753"/>
                <a:gd name="T35" fmla="*/ 656 h 695"/>
                <a:gd name="T36" fmla="*/ 429 w 753"/>
                <a:gd name="T37" fmla="*/ 656 h 695"/>
                <a:gd name="T38" fmla="*/ 579 w 753"/>
                <a:gd name="T39" fmla="*/ 15 h 695"/>
                <a:gd name="T40" fmla="*/ 582 w 753"/>
                <a:gd name="T41" fmla="*/ 8 h 695"/>
                <a:gd name="T42" fmla="*/ 586 w 753"/>
                <a:gd name="T43" fmla="*/ 4 h 695"/>
                <a:gd name="T44" fmla="*/ 592 w 753"/>
                <a:gd name="T45" fmla="*/ 1 h 695"/>
                <a:gd name="T46" fmla="*/ 597 w 753"/>
                <a:gd name="T47" fmla="*/ 0 h 695"/>
                <a:gd name="T48" fmla="*/ 733 w 753"/>
                <a:gd name="T49" fmla="*/ 0 h 695"/>
                <a:gd name="T50" fmla="*/ 737 w 753"/>
                <a:gd name="T51" fmla="*/ 0 h 695"/>
                <a:gd name="T52" fmla="*/ 741 w 753"/>
                <a:gd name="T53" fmla="*/ 1 h 695"/>
                <a:gd name="T54" fmla="*/ 744 w 753"/>
                <a:gd name="T55" fmla="*/ 2 h 695"/>
                <a:gd name="T56" fmla="*/ 747 w 753"/>
                <a:gd name="T57" fmla="*/ 5 h 695"/>
                <a:gd name="T58" fmla="*/ 749 w 753"/>
                <a:gd name="T59" fmla="*/ 8 h 695"/>
                <a:gd name="T60" fmla="*/ 751 w 753"/>
                <a:gd name="T61" fmla="*/ 11 h 695"/>
                <a:gd name="T62" fmla="*/ 751 w 753"/>
                <a:gd name="T63" fmla="*/ 15 h 695"/>
                <a:gd name="T64" fmla="*/ 753 w 753"/>
                <a:gd name="T65" fmla="*/ 20 h 695"/>
                <a:gd name="T66" fmla="*/ 751 w 753"/>
                <a:gd name="T67" fmla="*/ 23 h 695"/>
                <a:gd name="T68" fmla="*/ 751 w 753"/>
                <a:gd name="T69" fmla="*/ 27 h 695"/>
                <a:gd name="T70" fmla="*/ 749 w 753"/>
                <a:gd name="T71" fmla="*/ 30 h 695"/>
                <a:gd name="T72" fmla="*/ 747 w 753"/>
                <a:gd name="T73" fmla="*/ 33 h 695"/>
                <a:gd name="T74" fmla="*/ 744 w 753"/>
                <a:gd name="T75" fmla="*/ 36 h 695"/>
                <a:gd name="T76" fmla="*/ 741 w 753"/>
                <a:gd name="T77" fmla="*/ 37 h 695"/>
                <a:gd name="T78" fmla="*/ 737 w 753"/>
                <a:gd name="T79" fmla="*/ 38 h 695"/>
                <a:gd name="T80" fmla="*/ 733 w 753"/>
                <a:gd name="T81" fmla="*/ 38 h 695"/>
                <a:gd name="T82" fmla="*/ 613 w 753"/>
                <a:gd name="T83" fmla="*/ 38 h 695"/>
                <a:gd name="T84" fmla="*/ 462 w 753"/>
                <a:gd name="T85" fmla="*/ 681 h 695"/>
                <a:gd name="T86" fmla="*/ 459 w 753"/>
                <a:gd name="T87" fmla="*/ 687 h 695"/>
                <a:gd name="T88" fmla="*/ 455 w 753"/>
                <a:gd name="T89" fmla="*/ 691 h 695"/>
                <a:gd name="T90" fmla="*/ 450 w 753"/>
                <a:gd name="T91" fmla="*/ 694 h 695"/>
                <a:gd name="T92" fmla="*/ 443 w 753"/>
                <a:gd name="T9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3" h="695">
                  <a:moveTo>
                    <a:pt x="443" y="695"/>
                  </a:moveTo>
                  <a:lnTo>
                    <a:pt x="18" y="695"/>
                  </a:lnTo>
                  <a:lnTo>
                    <a:pt x="14" y="695"/>
                  </a:lnTo>
                  <a:lnTo>
                    <a:pt x="11" y="694"/>
                  </a:lnTo>
                  <a:lnTo>
                    <a:pt x="8" y="692"/>
                  </a:lnTo>
                  <a:lnTo>
                    <a:pt x="6" y="690"/>
                  </a:lnTo>
                  <a:lnTo>
                    <a:pt x="3" y="687"/>
                  </a:lnTo>
                  <a:lnTo>
                    <a:pt x="1" y="684"/>
                  </a:lnTo>
                  <a:lnTo>
                    <a:pt x="0" y="679"/>
                  </a:lnTo>
                  <a:lnTo>
                    <a:pt x="0" y="677"/>
                  </a:lnTo>
                  <a:lnTo>
                    <a:pt x="0" y="672"/>
                  </a:lnTo>
                  <a:lnTo>
                    <a:pt x="1" y="668"/>
                  </a:lnTo>
                  <a:lnTo>
                    <a:pt x="3" y="665"/>
                  </a:lnTo>
                  <a:lnTo>
                    <a:pt x="6" y="662"/>
                  </a:lnTo>
                  <a:lnTo>
                    <a:pt x="8" y="659"/>
                  </a:lnTo>
                  <a:lnTo>
                    <a:pt x="11" y="658"/>
                  </a:lnTo>
                  <a:lnTo>
                    <a:pt x="14" y="656"/>
                  </a:lnTo>
                  <a:lnTo>
                    <a:pt x="18" y="656"/>
                  </a:lnTo>
                  <a:lnTo>
                    <a:pt x="429" y="656"/>
                  </a:lnTo>
                  <a:lnTo>
                    <a:pt x="579" y="15"/>
                  </a:lnTo>
                  <a:lnTo>
                    <a:pt x="582" y="8"/>
                  </a:lnTo>
                  <a:lnTo>
                    <a:pt x="586" y="4"/>
                  </a:lnTo>
                  <a:lnTo>
                    <a:pt x="592" y="1"/>
                  </a:lnTo>
                  <a:lnTo>
                    <a:pt x="597" y="0"/>
                  </a:lnTo>
                  <a:lnTo>
                    <a:pt x="733" y="0"/>
                  </a:lnTo>
                  <a:lnTo>
                    <a:pt x="737" y="0"/>
                  </a:lnTo>
                  <a:lnTo>
                    <a:pt x="741" y="1"/>
                  </a:lnTo>
                  <a:lnTo>
                    <a:pt x="744" y="2"/>
                  </a:lnTo>
                  <a:lnTo>
                    <a:pt x="747" y="5"/>
                  </a:lnTo>
                  <a:lnTo>
                    <a:pt x="749" y="8"/>
                  </a:lnTo>
                  <a:lnTo>
                    <a:pt x="751" y="11"/>
                  </a:lnTo>
                  <a:lnTo>
                    <a:pt x="751" y="15"/>
                  </a:lnTo>
                  <a:lnTo>
                    <a:pt x="753" y="20"/>
                  </a:lnTo>
                  <a:lnTo>
                    <a:pt x="751" y="23"/>
                  </a:lnTo>
                  <a:lnTo>
                    <a:pt x="751" y="27"/>
                  </a:lnTo>
                  <a:lnTo>
                    <a:pt x="749" y="30"/>
                  </a:lnTo>
                  <a:lnTo>
                    <a:pt x="747" y="33"/>
                  </a:lnTo>
                  <a:lnTo>
                    <a:pt x="744" y="36"/>
                  </a:lnTo>
                  <a:lnTo>
                    <a:pt x="741" y="37"/>
                  </a:lnTo>
                  <a:lnTo>
                    <a:pt x="737" y="38"/>
                  </a:lnTo>
                  <a:lnTo>
                    <a:pt x="733" y="38"/>
                  </a:lnTo>
                  <a:lnTo>
                    <a:pt x="613" y="38"/>
                  </a:lnTo>
                  <a:lnTo>
                    <a:pt x="462" y="681"/>
                  </a:lnTo>
                  <a:lnTo>
                    <a:pt x="459" y="687"/>
                  </a:lnTo>
                  <a:lnTo>
                    <a:pt x="455" y="691"/>
                  </a:lnTo>
                  <a:lnTo>
                    <a:pt x="450" y="694"/>
                  </a:lnTo>
                  <a:lnTo>
                    <a:pt x="443" y="69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5255357" y="1512641"/>
              <a:ext cx="434239" cy="228640"/>
            </a:xfrm>
            <a:custGeom>
              <a:avLst/>
              <a:gdLst>
                <a:gd name="T0" fmla="*/ 637 w 734"/>
                <a:gd name="T1" fmla="*/ 387 h 387"/>
                <a:gd name="T2" fmla="*/ 135 w 734"/>
                <a:gd name="T3" fmla="*/ 387 h 387"/>
                <a:gd name="T4" fmla="*/ 129 w 734"/>
                <a:gd name="T5" fmla="*/ 387 h 387"/>
                <a:gd name="T6" fmla="*/ 123 w 734"/>
                <a:gd name="T7" fmla="*/ 384 h 387"/>
                <a:gd name="T8" fmla="*/ 119 w 734"/>
                <a:gd name="T9" fmla="*/ 379 h 387"/>
                <a:gd name="T10" fmla="*/ 116 w 734"/>
                <a:gd name="T11" fmla="*/ 374 h 387"/>
                <a:gd name="T12" fmla="*/ 1 w 734"/>
                <a:gd name="T13" fmla="*/ 26 h 387"/>
                <a:gd name="T14" fmla="*/ 0 w 734"/>
                <a:gd name="T15" fmla="*/ 22 h 387"/>
                <a:gd name="T16" fmla="*/ 0 w 734"/>
                <a:gd name="T17" fmla="*/ 16 h 387"/>
                <a:gd name="T18" fmla="*/ 1 w 734"/>
                <a:gd name="T19" fmla="*/ 12 h 387"/>
                <a:gd name="T20" fmla="*/ 4 w 734"/>
                <a:gd name="T21" fmla="*/ 9 h 387"/>
                <a:gd name="T22" fmla="*/ 7 w 734"/>
                <a:gd name="T23" fmla="*/ 5 h 387"/>
                <a:gd name="T24" fmla="*/ 10 w 734"/>
                <a:gd name="T25" fmla="*/ 3 h 387"/>
                <a:gd name="T26" fmla="*/ 14 w 734"/>
                <a:gd name="T27" fmla="*/ 0 h 387"/>
                <a:gd name="T28" fmla="*/ 18 w 734"/>
                <a:gd name="T29" fmla="*/ 0 h 387"/>
                <a:gd name="T30" fmla="*/ 714 w 734"/>
                <a:gd name="T31" fmla="*/ 0 h 387"/>
                <a:gd name="T32" fmla="*/ 718 w 734"/>
                <a:gd name="T33" fmla="*/ 0 h 387"/>
                <a:gd name="T34" fmla="*/ 721 w 734"/>
                <a:gd name="T35" fmla="*/ 2 h 387"/>
                <a:gd name="T36" fmla="*/ 725 w 734"/>
                <a:gd name="T37" fmla="*/ 3 h 387"/>
                <a:gd name="T38" fmla="*/ 728 w 734"/>
                <a:gd name="T39" fmla="*/ 6 h 387"/>
                <a:gd name="T40" fmla="*/ 730 w 734"/>
                <a:gd name="T41" fmla="*/ 9 h 387"/>
                <a:gd name="T42" fmla="*/ 732 w 734"/>
                <a:gd name="T43" fmla="*/ 12 h 387"/>
                <a:gd name="T44" fmla="*/ 732 w 734"/>
                <a:gd name="T45" fmla="*/ 16 h 387"/>
                <a:gd name="T46" fmla="*/ 734 w 734"/>
                <a:gd name="T47" fmla="*/ 21 h 387"/>
                <a:gd name="T48" fmla="*/ 732 w 734"/>
                <a:gd name="T49" fmla="*/ 24 h 387"/>
                <a:gd name="T50" fmla="*/ 732 w 734"/>
                <a:gd name="T51" fmla="*/ 28 h 387"/>
                <a:gd name="T52" fmla="*/ 730 w 734"/>
                <a:gd name="T53" fmla="*/ 31 h 387"/>
                <a:gd name="T54" fmla="*/ 728 w 734"/>
                <a:gd name="T55" fmla="*/ 34 h 387"/>
                <a:gd name="T56" fmla="*/ 725 w 734"/>
                <a:gd name="T57" fmla="*/ 36 h 387"/>
                <a:gd name="T58" fmla="*/ 721 w 734"/>
                <a:gd name="T59" fmla="*/ 38 h 387"/>
                <a:gd name="T60" fmla="*/ 718 w 734"/>
                <a:gd name="T61" fmla="*/ 39 h 387"/>
                <a:gd name="T62" fmla="*/ 714 w 734"/>
                <a:gd name="T63" fmla="*/ 39 h 387"/>
                <a:gd name="T64" fmla="*/ 46 w 734"/>
                <a:gd name="T65" fmla="*/ 39 h 387"/>
                <a:gd name="T66" fmla="*/ 149 w 734"/>
                <a:gd name="T67" fmla="*/ 348 h 387"/>
                <a:gd name="T68" fmla="*/ 637 w 734"/>
                <a:gd name="T69" fmla="*/ 348 h 387"/>
                <a:gd name="T70" fmla="*/ 640 w 734"/>
                <a:gd name="T71" fmla="*/ 349 h 387"/>
                <a:gd name="T72" fmla="*/ 645 w 734"/>
                <a:gd name="T73" fmla="*/ 350 h 387"/>
                <a:gd name="T74" fmla="*/ 648 w 734"/>
                <a:gd name="T75" fmla="*/ 352 h 387"/>
                <a:gd name="T76" fmla="*/ 650 w 734"/>
                <a:gd name="T77" fmla="*/ 353 h 387"/>
                <a:gd name="T78" fmla="*/ 653 w 734"/>
                <a:gd name="T79" fmla="*/ 356 h 387"/>
                <a:gd name="T80" fmla="*/ 655 w 734"/>
                <a:gd name="T81" fmla="*/ 361 h 387"/>
                <a:gd name="T82" fmla="*/ 656 w 734"/>
                <a:gd name="T83" fmla="*/ 363 h 387"/>
                <a:gd name="T84" fmla="*/ 656 w 734"/>
                <a:gd name="T85" fmla="*/ 368 h 387"/>
                <a:gd name="T86" fmla="*/ 656 w 734"/>
                <a:gd name="T87" fmla="*/ 372 h 387"/>
                <a:gd name="T88" fmla="*/ 655 w 734"/>
                <a:gd name="T89" fmla="*/ 375 h 387"/>
                <a:gd name="T90" fmla="*/ 653 w 734"/>
                <a:gd name="T91" fmla="*/ 378 h 387"/>
                <a:gd name="T92" fmla="*/ 650 w 734"/>
                <a:gd name="T93" fmla="*/ 381 h 387"/>
                <a:gd name="T94" fmla="*/ 648 w 734"/>
                <a:gd name="T95" fmla="*/ 384 h 387"/>
                <a:gd name="T96" fmla="*/ 645 w 734"/>
                <a:gd name="T97" fmla="*/ 385 h 387"/>
                <a:gd name="T98" fmla="*/ 640 w 734"/>
                <a:gd name="T99" fmla="*/ 387 h 387"/>
                <a:gd name="T100" fmla="*/ 637 w 734"/>
                <a:gd name="T101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34" h="387">
                  <a:moveTo>
                    <a:pt x="637" y="387"/>
                  </a:moveTo>
                  <a:lnTo>
                    <a:pt x="135" y="387"/>
                  </a:lnTo>
                  <a:lnTo>
                    <a:pt x="129" y="387"/>
                  </a:lnTo>
                  <a:lnTo>
                    <a:pt x="123" y="384"/>
                  </a:lnTo>
                  <a:lnTo>
                    <a:pt x="119" y="379"/>
                  </a:lnTo>
                  <a:lnTo>
                    <a:pt x="116" y="374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4" y="9"/>
                  </a:lnTo>
                  <a:lnTo>
                    <a:pt x="7" y="5"/>
                  </a:lnTo>
                  <a:lnTo>
                    <a:pt x="10" y="3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714" y="0"/>
                  </a:lnTo>
                  <a:lnTo>
                    <a:pt x="718" y="0"/>
                  </a:lnTo>
                  <a:lnTo>
                    <a:pt x="721" y="2"/>
                  </a:lnTo>
                  <a:lnTo>
                    <a:pt x="725" y="3"/>
                  </a:lnTo>
                  <a:lnTo>
                    <a:pt x="728" y="6"/>
                  </a:lnTo>
                  <a:lnTo>
                    <a:pt x="730" y="9"/>
                  </a:lnTo>
                  <a:lnTo>
                    <a:pt x="732" y="12"/>
                  </a:lnTo>
                  <a:lnTo>
                    <a:pt x="732" y="16"/>
                  </a:lnTo>
                  <a:lnTo>
                    <a:pt x="734" y="21"/>
                  </a:lnTo>
                  <a:lnTo>
                    <a:pt x="732" y="24"/>
                  </a:lnTo>
                  <a:lnTo>
                    <a:pt x="732" y="28"/>
                  </a:lnTo>
                  <a:lnTo>
                    <a:pt x="730" y="31"/>
                  </a:lnTo>
                  <a:lnTo>
                    <a:pt x="728" y="34"/>
                  </a:lnTo>
                  <a:lnTo>
                    <a:pt x="725" y="36"/>
                  </a:lnTo>
                  <a:lnTo>
                    <a:pt x="721" y="38"/>
                  </a:lnTo>
                  <a:lnTo>
                    <a:pt x="718" y="39"/>
                  </a:lnTo>
                  <a:lnTo>
                    <a:pt x="714" y="39"/>
                  </a:lnTo>
                  <a:lnTo>
                    <a:pt x="46" y="39"/>
                  </a:lnTo>
                  <a:lnTo>
                    <a:pt x="149" y="348"/>
                  </a:lnTo>
                  <a:lnTo>
                    <a:pt x="637" y="348"/>
                  </a:lnTo>
                  <a:lnTo>
                    <a:pt x="640" y="349"/>
                  </a:lnTo>
                  <a:lnTo>
                    <a:pt x="645" y="350"/>
                  </a:lnTo>
                  <a:lnTo>
                    <a:pt x="648" y="352"/>
                  </a:lnTo>
                  <a:lnTo>
                    <a:pt x="650" y="353"/>
                  </a:lnTo>
                  <a:lnTo>
                    <a:pt x="653" y="356"/>
                  </a:lnTo>
                  <a:lnTo>
                    <a:pt x="655" y="361"/>
                  </a:lnTo>
                  <a:lnTo>
                    <a:pt x="656" y="363"/>
                  </a:lnTo>
                  <a:lnTo>
                    <a:pt x="656" y="368"/>
                  </a:lnTo>
                  <a:lnTo>
                    <a:pt x="656" y="372"/>
                  </a:lnTo>
                  <a:lnTo>
                    <a:pt x="655" y="375"/>
                  </a:lnTo>
                  <a:lnTo>
                    <a:pt x="653" y="378"/>
                  </a:lnTo>
                  <a:lnTo>
                    <a:pt x="650" y="381"/>
                  </a:lnTo>
                  <a:lnTo>
                    <a:pt x="648" y="384"/>
                  </a:lnTo>
                  <a:lnTo>
                    <a:pt x="645" y="385"/>
                  </a:lnTo>
                  <a:lnTo>
                    <a:pt x="640" y="387"/>
                  </a:lnTo>
                  <a:lnTo>
                    <a:pt x="637" y="387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21" name="直接连接符 20"/>
            <p:cNvCxnSpPr/>
            <p:nvPr/>
          </p:nvCxnSpPr>
          <p:spPr>
            <a:xfrm flipV="1">
              <a:off x="5502600" y="2398919"/>
              <a:ext cx="0" cy="469329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5979946" y="1359593"/>
            <a:ext cx="2543299" cy="4000423"/>
            <a:chOff x="5979946" y="1359593"/>
            <a:chExt cx="2543299" cy="4000423"/>
          </a:xfrm>
        </p:grpSpPr>
        <p:sp>
          <p:nvSpPr>
            <p:cNvPr id="8" name="等腰三角形 7"/>
            <p:cNvSpPr/>
            <p:nvPr/>
          </p:nvSpPr>
          <p:spPr>
            <a:xfrm rot="10800000">
              <a:off x="5979946" y="2400930"/>
              <a:ext cx="2543299" cy="1973449"/>
            </a:xfrm>
            <a:prstGeom prst="triangl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文本框 58"/>
            <p:cNvSpPr txBox="1"/>
            <p:nvPr/>
          </p:nvSpPr>
          <p:spPr>
            <a:xfrm>
              <a:off x="6113339" y="1980188"/>
              <a:ext cx="2276509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90840" y="4719105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7136686" y="1359593"/>
              <a:ext cx="342050" cy="442540"/>
            </a:xfrm>
            <a:custGeom>
              <a:avLst/>
              <a:gdLst>
                <a:gd name="T0" fmla="*/ 35 w 705"/>
                <a:gd name="T1" fmla="*/ 881 h 917"/>
                <a:gd name="T2" fmla="*/ 669 w 705"/>
                <a:gd name="T3" fmla="*/ 476 h 917"/>
                <a:gd name="T4" fmla="*/ 599 w 705"/>
                <a:gd name="T5" fmla="*/ 440 h 917"/>
                <a:gd name="T6" fmla="*/ 546 w 705"/>
                <a:gd name="T7" fmla="*/ 440 h 917"/>
                <a:gd name="T8" fmla="*/ 158 w 705"/>
                <a:gd name="T9" fmla="*/ 440 h 917"/>
                <a:gd name="T10" fmla="*/ 159 w 705"/>
                <a:gd name="T11" fmla="*/ 209 h 917"/>
                <a:gd name="T12" fmla="*/ 167 w 705"/>
                <a:gd name="T13" fmla="*/ 171 h 917"/>
                <a:gd name="T14" fmla="*/ 182 w 705"/>
                <a:gd name="T15" fmla="*/ 137 h 917"/>
                <a:gd name="T16" fmla="*/ 203 w 705"/>
                <a:gd name="T17" fmla="*/ 105 h 917"/>
                <a:gd name="T18" fmla="*/ 229 w 705"/>
                <a:gd name="T19" fmla="*/ 80 h 917"/>
                <a:gd name="T20" fmla="*/ 260 w 705"/>
                <a:gd name="T21" fmla="*/ 58 h 917"/>
                <a:gd name="T22" fmla="*/ 294 w 705"/>
                <a:gd name="T23" fmla="*/ 44 h 917"/>
                <a:gd name="T24" fmla="*/ 332 w 705"/>
                <a:gd name="T25" fmla="*/ 36 h 917"/>
                <a:gd name="T26" fmla="*/ 372 w 705"/>
                <a:gd name="T27" fmla="*/ 36 h 917"/>
                <a:gd name="T28" fmla="*/ 410 w 705"/>
                <a:gd name="T29" fmla="*/ 44 h 917"/>
                <a:gd name="T30" fmla="*/ 445 w 705"/>
                <a:gd name="T31" fmla="*/ 58 h 917"/>
                <a:gd name="T32" fmla="*/ 476 w 705"/>
                <a:gd name="T33" fmla="*/ 80 h 917"/>
                <a:gd name="T34" fmla="*/ 502 w 705"/>
                <a:gd name="T35" fmla="*/ 105 h 917"/>
                <a:gd name="T36" fmla="*/ 522 w 705"/>
                <a:gd name="T37" fmla="*/ 137 h 917"/>
                <a:gd name="T38" fmla="*/ 538 w 705"/>
                <a:gd name="T39" fmla="*/ 171 h 917"/>
                <a:gd name="T40" fmla="*/ 545 w 705"/>
                <a:gd name="T41" fmla="*/ 209 h 917"/>
                <a:gd name="T42" fmla="*/ 546 w 705"/>
                <a:gd name="T43" fmla="*/ 300 h 917"/>
                <a:gd name="T44" fmla="*/ 582 w 705"/>
                <a:gd name="T45" fmla="*/ 229 h 917"/>
                <a:gd name="T46" fmla="*/ 581 w 705"/>
                <a:gd name="T47" fmla="*/ 206 h 917"/>
                <a:gd name="T48" fmla="*/ 576 w 705"/>
                <a:gd name="T49" fmla="*/ 183 h 917"/>
                <a:gd name="T50" fmla="*/ 571 w 705"/>
                <a:gd name="T51" fmla="*/ 161 h 917"/>
                <a:gd name="T52" fmla="*/ 563 w 705"/>
                <a:gd name="T53" fmla="*/ 140 h 917"/>
                <a:gd name="T54" fmla="*/ 542 w 705"/>
                <a:gd name="T55" fmla="*/ 101 h 917"/>
                <a:gd name="T56" fmla="*/ 515 w 705"/>
                <a:gd name="T57" fmla="*/ 67 h 917"/>
                <a:gd name="T58" fmla="*/ 480 w 705"/>
                <a:gd name="T59" fmla="*/ 38 h 917"/>
                <a:gd name="T60" fmla="*/ 441 w 705"/>
                <a:gd name="T61" fmla="*/ 18 h 917"/>
                <a:gd name="T62" fmla="*/ 421 w 705"/>
                <a:gd name="T63" fmla="*/ 10 h 917"/>
                <a:gd name="T64" fmla="*/ 398 w 705"/>
                <a:gd name="T65" fmla="*/ 4 h 917"/>
                <a:gd name="T66" fmla="*/ 376 w 705"/>
                <a:gd name="T67" fmla="*/ 1 h 917"/>
                <a:gd name="T68" fmla="*/ 353 w 705"/>
                <a:gd name="T69" fmla="*/ 0 h 917"/>
                <a:gd name="T70" fmla="*/ 329 w 705"/>
                <a:gd name="T71" fmla="*/ 1 h 917"/>
                <a:gd name="T72" fmla="*/ 306 w 705"/>
                <a:gd name="T73" fmla="*/ 4 h 917"/>
                <a:gd name="T74" fmla="*/ 284 w 705"/>
                <a:gd name="T75" fmla="*/ 10 h 917"/>
                <a:gd name="T76" fmla="*/ 263 w 705"/>
                <a:gd name="T77" fmla="*/ 18 h 917"/>
                <a:gd name="T78" fmla="*/ 224 w 705"/>
                <a:gd name="T79" fmla="*/ 38 h 917"/>
                <a:gd name="T80" fmla="*/ 190 w 705"/>
                <a:gd name="T81" fmla="*/ 67 h 917"/>
                <a:gd name="T82" fmla="*/ 162 w 705"/>
                <a:gd name="T83" fmla="*/ 101 h 917"/>
                <a:gd name="T84" fmla="*/ 141 w 705"/>
                <a:gd name="T85" fmla="*/ 140 h 917"/>
                <a:gd name="T86" fmla="*/ 134 w 705"/>
                <a:gd name="T87" fmla="*/ 161 h 917"/>
                <a:gd name="T88" fmla="*/ 128 w 705"/>
                <a:gd name="T89" fmla="*/ 183 h 917"/>
                <a:gd name="T90" fmla="*/ 124 w 705"/>
                <a:gd name="T91" fmla="*/ 206 h 917"/>
                <a:gd name="T92" fmla="*/ 123 w 705"/>
                <a:gd name="T93" fmla="*/ 229 h 917"/>
                <a:gd name="T94" fmla="*/ 0 w 705"/>
                <a:gd name="T95" fmla="*/ 440 h 917"/>
                <a:gd name="T96" fmla="*/ 705 w 705"/>
                <a:gd name="T97" fmla="*/ 917 h 917"/>
                <a:gd name="T98" fmla="*/ 599 w 705"/>
                <a:gd name="T99" fmla="*/ 44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5" h="917">
                  <a:moveTo>
                    <a:pt x="669" y="881"/>
                  </a:moveTo>
                  <a:lnTo>
                    <a:pt x="35" y="881"/>
                  </a:lnTo>
                  <a:lnTo>
                    <a:pt x="35" y="476"/>
                  </a:lnTo>
                  <a:lnTo>
                    <a:pt x="669" y="476"/>
                  </a:lnTo>
                  <a:lnTo>
                    <a:pt x="669" y="881"/>
                  </a:lnTo>
                  <a:close/>
                  <a:moveTo>
                    <a:pt x="599" y="440"/>
                  </a:moveTo>
                  <a:lnTo>
                    <a:pt x="582" y="440"/>
                  </a:lnTo>
                  <a:lnTo>
                    <a:pt x="546" y="440"/>
                  </a:lnTo>
                  <a:lnTo>
                    <a:pt x="516" y="440"/>
                  </a:lnTo>
                  <a:lnTo>
                    <a:pt x="158" y="440"/>
                  </a:lnTo>
                  <a:lnTo>
                    <a:pt x="158" y="229"/>
                  </a:lnTo>
                  <a:lnTo>
                    <a:pt x="159" y="209"/>
                  </a:lnTo>
                  <a:lnTo>
                    <a:pt x="163" y="190"/>
                  </a:lnTo>
                  <a:lnTo>
                    <a:pt x="167" y="171"/>
                  </a:lnTo>
                  <a:lnTo>
                    <a:pt x="174" y="154"/>
                  </a:lnTo>
                  <a:lnTo>
                    <a:pt x="182" y="137"/>
                  </a:lnTo>
                  <a:lnTo>
                    <a:pt x="192" y="121"/>
                  </a:lnTo>
                  <a:lnTo>
                    <a:pt x="203" y="105"/>
                  </a:lnTo>
                  <a:lnTo>
                    <a:pt x="216" y="91"/>
                  </a:lnTo>
                  <a:lnTo>
                    <a:pt x="229" y="80"/>
                  </a:lnTo>
                  <a:lnTo>
                    <a:pt x="244" y="68"/>
                  </a:lnTo>
                  <a:lnTo>
                    <a:pt x="260" y="58"/>
                  </a:lnTo>
                  <a:lnTo>
                    <a:pt x="277" y="50"/>
                  </a:lnTo>
                  <a:lnTo>
                    <a:pt x="294" y="44"/>
                  </a:lnTo>
                  <a:lnTo>
                    <a:pt x="313" y="38"/>
                  </a:lnTo>
                  <a:lnTo>
                    <a:pt x="332" y="36"/>
                  </a:lnTo>
                  <a:lnTo>
                    <a:pt x="353" y="35"/>
                  </a:lnTo>
                  <a:lnTo>
                    <a:pt x="372" y="36"/>
                  </a:lnTo>
                  <a:lnTo>
                    <a:pt x="392" y="38"/>
                  </a:lnTo>
                  <a:lnTo>
                    <a:pt x="410" y="44"/>
                  </a:lnTo>
                  <a:lnTo>
                    <a:pt x="427" y="50"/>
                  </a:lnTo>
                  <a:lnTo>
                    <a:pt x="445" y="58"/>
                  </a:lnTo>
                  <a:lnTo>
                    <a:pt x="461" y="68"/>
                  </a:lnTo>
                  <a:lnTo>
                    <a:pt x="476" y="80"/>
                  </a:lnTo>
                  <a:lnTo>
                    <a:pt x="489" y="91"/>
                  </a:lnTo>
                  <a:lnTo>
                    <a:pt x="502" y="105"/>
                  </a:lnTo>
                  <a:lnTo>
                    <a:pt x="513" y="121"/>
                  </a:lnTo>
                  <a:lnTo>
                    <a:pt x="522" y="137"/>
                  </a:lnTo>
                  <a:lnTo>
                    <a:pt x="531" y="154"/>
                  </a:lnTo>
                  <a:lnTo>
                    <a:pt x="538" y="171"/>
                  </a:lnTo>
                  <a:lnTo>
                    <a:pt x="542" y="190"/>
                  </a:lnTo>
                  <a:lnTo>
                    <a:pt x="545" y="209"/>
                  </a:lnTo>
                  <a:lnTo>
                    <a:pt x="546" y="229"/>
                  </a:lnTo>
                  <a:lnTo>
                    <a:pt x="546" y="300"/>
                  </a:lnTo>
                  <a:lnTo>
                    <a:pt x="582" y="300"/>
                  </a:lnTo>
                  <a:lnTo>
                    <a:pt x="582" y="229"/>
                  </a:lnTo>
                  <a:lnTo>
                    <a:pt x="581" y="217"/>
                  </a:lnTo>
                  <a:lnTo>
                    <a:pt x="581" y="206"/>
                  </a:lnTo>
                  <a:lnTo>
                    <a:pt x="579" y="194"/>
                  </a:lnTo>
                  <a:lnTo>
                    <a:pt x="576" y="183"/>
                  </a:lnTo>
                  <a:lnTo>
                    <a:pt x="574" y="171"/>
                  </a:lnTo>
                  <a:lnTo>
                    <a:pt x="571" y="161"/>
                  </a:lnTo>
                  <a:lnTo>
                    <a:pt x="568" y="150"/>
                  </a:lnTo>
                  <a:lnTo>
                    <a:pt x="563" y="140"/>
                  </a:lnTo>
                  <a:lnTo>
                    <a:pt x="554" y="119"/>
                  </a:lnTo>
                  <a:lnTo>
                    <a:pt x="542" y="101"/>
                  </a:lnTo>
                  <a:lnTo>
                    <a:pt x="529" y="83"/>
                  </a:lnTo>
                  <a:lnTo>
                    <a:pt x="515" y="67"/>
                  </a:lnTo>
                  <a:lnTo>
                    <a:pt x="499" y="53"/>
                  </a:lnTo>
                  <a:lnTo>
                    <a:pt x="480" y="38"/>
                  </a:lnTo>
                  <a:lnTo>
                    <a:pt x="462" y="28"/>
                  </a:lnTo>
                  <a:lnTo>
                    <a:pt x="441" y="18"/>
                  </a:lnTo>
                  <a:lnTo>
                    <a:pt x="431" y="14"/>
                  </a:lnTo>
                  <a:lnTo>
                    <a:pt x="421" y="10"/>
                  </a:lnTo>
                  <a:lnTo>
                    <a:pt x="410" y="7"/>
                  </a:lnTo>
                  <a:lnTo>
                    <a:pt x="398" y="4"/>
                  </a:lnTo>
                  <a:lnTo>
                    <a:pt x="387" y="3"/>
                  </a:lnTo>
                  <a:lnTo>
                    <a:pt x="376" y="1"/>
                  </a:lnTo>
                  <a:lnTo>
                    <a:pt x="364" y="0"/>
                  </a:lnTo>
                  <a:lnTo>
                    <a:pt x="353" y="0"/>
                  </a:lnTo>
                  <a:lnTo>
                    <a:pt x="341" y="0"/>
                  </a:lnTo>
                  <a:lnTo>
                    <a:pt x="329" y="1"/>
                  </a:lnTo>
                  <a:lnTo>
                    <a:pt x="317" y="3"/>
                  </a:lnTo>
                  <a:lnTo>
                    <a:pt x="306" y="4"/>
                  </a:lnTo>
                  <a:lnTo>
                    <a:pt x="294" y="7"/>
                  </a:lnTo>
                  <a:lnTo>
                    <a:pt x="284" y="10"/>
                  </a:lnTo>
                  <a:lnTo>
                    <a:pt x="274" y="14"/>
                  </a:lnTo>
                  <a:lnTo>
                    <a:pt x="263" y="18"/>
                  </a:lnTo>
                  <a:lnTo>
                    <a:pt x="243" y="28"/>
                  </a:lnTo>
                  <a:lnTo>
                    <a:pt x="224" y="38"/>
                  </a:lnTo>
                  <a:lnTo>
                    <a:pt x="206" y="53"/>
                  </a:lnTo>
                  <a:lnTo>
                    <a:pt x="190" y="67"/>
                  </a:lnTo>
                  <a:lnTo>
                    <a:pt x="176" y="83"/>
                  </a:lnTo>
                  <a:lnTo>
                    <a:pt x="162" y="101"/>
                  </a:lnTo>
                  <a:lnTo>
                    <a:pt x="151" y="119"/>
                  </a:lnTo>
                  <a:lnTo>
                    <a:pt x="141" y="140"/>
                  </a:lnTo>
                  <a:lnTo>
                    <a:pt x="137" y="150"/>
                  </a:lnTo>
                  <a:lnTo>
                    <a:pt x="134" y="161"/>
                  </a:lnTo>
                  <a:lnTo>
                    <a:pt x="130" y="171"/>
                  </a:lnTo>
                  <a:lnTo>
                    <a:pt x="128" y="183"/>
                  </a:lnTo>
                  <a:lnTo>
                    <a:pt x="126" y="194"/>
                  </a:lnTo>
                  <a:lnTo>
                    <a:pt x="124" y="206"/>
                  </a:lnTo>
                  <a:lnTo>
                    <a:pt x="124" y="217"/>
                  </a:lnTo>
                  <a:lnTo>
                    <a:pt x="123" y="229"/>
                  </a:lnTo>
                  <a:lnTo>
                    <a:pt x="123" y="440"/>
                  </a:lnTo>
                  <a:lnTo>
                    <a:pt x="0" y="440"/>
                  </a:lnTo>
                  <a:lnTo>
                    <a:pt x="0" y="917"/>
                  </a:lnTo>
                  <a:lnTo>
                    <a:pt x="705" y="917"/>
                  </a:lnTo>
                  <a:lnTo>
                    <a:pt x="705" y="440"/>
                  </a:lnTo>
                  <a:lnTo>
                    <a:pt x="599" y="44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22" name="直接连接符 21"/>
            <p:cNvCxnSpPr/>
            <p:nvPr/>
          </p:nvCxnSpPr>
          <p:spPr>
            <a:xfrm flipV="1">
              <a:off x="7242226" y="2398920"/>
              <a:ext cx="0" cy="161717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千图PPT彼岸天：ID 8661124库_组合 38"/>
          <p:cNvGrpSpPr/>
          <p:nvPr>
            <p:custDataLst>
              <p:tags r:id="rId4"/>
            </p:custDataLst>
          </p:nvPr>
        </p:nvGrpSpPr>
        <p:grpSpPr>
          <a:xfrm>
            <a:off x="8002311" y="1359593"/>
            <a:ext cx="2294214" cy="3146590"/>
            <a:chOff x="8002311" y="1359593"/>
            <a:chExt cx="2294214" cy="3146590"/>
          </a:xfrm>
        </p:grpSpPr>
        <p:sp>
          <p:nvSpPr>
            <p:cNvPr id="11" name="文本框 60"/>
            <p:cNvSpPr txBox="1"/>
            <p:nvPr/>
          </p:nvSpPr>
          <p:spPr>
            <a:xfrm>
              <a:off x="8020016" y="1980188"/>
              <a:ext cx="2276509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grpSp>
          <p:nvGrpSpPr>
            <p:cNvPr id="36" name="PA_库_组合 35"/>
            <p:cNvGrpSpPr/>
            <p:nvPr>
              <p:custDataLst>
                <p:tags r:id="rId5"/>
              </p:custDataLst>
            </p:nvPr>
          </p:nvGrpSpPr>
          <p:grpSpPr>
            <a:xfrm>
              <a:off x="8002311" y="1359593"/>
              <a:ext cx="2294010" cy="3146590"/>
              <a:chOff x="8002311" y="1359593"/>
              <a:chExt cx="2294010" cy="3146590"/>
            </a:xfrm>
          </p:grpSpPr>
          <p:sp>
            <p:nvSpPr>
              <p:cNvPr id="10" name="等腰三角形 9"/>
              <p:cNvSpPr/>
              <p:nvPr/>
            </p:nvSpPr>
            <p:spPr>
              <a:xfrm rot="10800000">
                <a:off x="8384846" y="2400930"/>
                <a:ext cx="1546849" cy="1200266"/>
              </a:xfrm>
              <a:prstGeom prst="triangl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002311" y="3865272"/>
                <a:ext cx="2294010" cy="640911"/>
              </a:xfrm>
              <a:prstGeom prst="rect">
                <a:avLst/>
              </a:prstGeom>
            </p:spPr>
            <p:txBody>
              <a:bodyPr wrap="square" anchor="ctr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200" noProof="1"/>
                  <a:t>请替换文字内容复制你的内容到此</a:t>
                </a:r>
                <a:br>
                  <a:rPr lang="zh-CN" altLang="en-US" sz="1200" noProof="1"/>
                </a:br>
                <a:endParaRPr lang="zh-CN" altLang="en-US" sz="1200" noProof="1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>
                <a:off x="8987245" y="1359593"/>
                <a:ext cx="342050" cy="442540"/>
              </a:xfrm>
              <a:custGeom>
                <a:avLst/>
                <a:gdLst>
                  <a:gd name="T0" fmla="*/ 35 w 705"/>
                  <a:gd name="T1" fmla="*/ 881 h 917"/>
                  <a:gd name="T2" fmla="*/ 669 w 705"/>
                  <a:gd name="T3" fmla="*/ 476 h 917"/>
                  <a:gd name="T4" fmla="*/ 159 w 705"/>
                  <a:gd name="T5" fmla="*/ 229 h 917"/>
                  <a:gd name="T6" fmla="*/ 163 w 705"/>
                  <a:gd name="T7" fmla="*/ 190 h 917"/>
                  <a:gd name="T8" fmla="*/ 174 w 705"/>
                  <a:gd name="T9" fmla="*/ 154 h 917"/>
                  <a:gd name="T10" fmla="*/ 192 w 705"/>
                  <a:gd name="T11" fmla="*/ 121 h 917"/>
                  <a:gd name="T12" fmla="*/ 216 w 705"/>
                  <a:gd name="T13" fmla="*/ 91 h 917"/>
                  <a:gd name="T14" fmla="*/ 244 w 705"/>
                  <a:gd name="T15" fmla="*/ 68 h 917"/>
                  <a:gd name="T16" fmla="*/ 277 w 705"/>
                  <a:gd name="T17" fmla="*/ 50 h 917"/>
                  <a:gd name="T18" fmla="*/ 313 w 705"/>
                  <a:gd name="T19" fmla="*/ 38 h 917"/>
                  <a:gd name="T20" fmla="*/ 353 w 705"/>
                  <a:gd name="T21" fmla="*/ 35 h 917"/>
                  <a:gd name="T22" fmla="*/ 392 w 705"/>
                  <a:gd name="T23" fmla="*/ 38 h 917"/>
                  <a:gd name="T24" fmla="*/ 428 w 705"/>
                  <a:gd name="T25" fmla="*/ 50 h 917"/>
                  <a:gd name="T26" fmla="*/ 461 w 705"/>
                  <a:gd name="T27" fmla="*/ 68 h 917"/>
                  <a:gd name="T28" fmla="*/ 490 w 705"/>
                  <a:gd name="T29" fmla="*/ 91 h 917"/>
                  <a:gd name="T30" fmla="*/ 513 w 705"/>
                  <a:gd name="T31" fmla="*/ 121 h 917"/>
                  <a:gd name="T32" fmla="*/ 531 w 705"/>
                  <a:gd name="T33" fmla="*/ 154 h 917"/>
                  <a:gd name="T34" fmla="*/ 543 w 705"/>
                  <a:gd name="T35" fmla="*/ 190 h 917"/>
                  <a:gd name="T36" fmla="*/ 546 w 705"/>
                  <a:gd name="T37" fmla="*/ 229 h 917"/>
                  <a:gd name="T38" fmla="*/ 159 w 705"/>
                  <a:gd name="T39" fmla="*/ 440 h 917"/>
                  <a:gd name="T40" fmla="*/ 582 w 705"/>
                  <a:gd name="T41" fmla="*/ 440 h 917"/>
                  <a:gd name="T42" fmla="*/ 582 w 705"/>
                  <a:gd name="T43" fmla="*/ 217 h 917"/>
                  <a:gd name="T44" fmla="*/ 579 w 705"/>
                  <a:gd name="T45" fmla="*/ 194 h 917"/>
                  <a:gd name="T46" fmla="*/ 574 w 705"/>
                  <a:gd name="T47" fmla="*/ 171 h 917"/>
                  <a:gd name="T48" fmla="*/ 568 w 705"/>
                  <a:gd name="T49" fmla="*/ 150 h 917"/>
                  <a:gd name="T50" fmla="*/ 554 w 705"/>
                  <a:gd name="T51" fmla="*/ 119 h 917"/>
                  <a:gd name="T52" fmla="*/ 529 w 705"/>
                  <a:gd name="T53" fmla="*/ 83 h 917"/>
                  <a:gd name="T54" fmla="*/ 499 w 705"/>
                  <a:gd name="T55" fmla="*/ 53 h 917"/>
                  <a:gd name="T56" fmla="*/ 462 w 705"/>
                  <a:gd name="T57" fmla="*/ 28 h 917"/>
                  <a:gd name="T58" fmla="*/ 432 w 705"/>
                  <a:gd name="T59" fmla="*/ 14 h 917"/>
                  <a:gd name="T60" fmla="*/ 410 w 705"/>
                  <a:gd name="T61" fmla="*/ 7 h 917"/>
                  <a:gd name="T62" fmla="*/ 388 w 705"/>
                  <a:gd name="T63" fmla="*/ 3 h 917"/>
                  <a:gd name="T64" fmla="*/ 365 w 705"/>
                  <a:gd name="T65" fmla="*/ 0 h 917"/>
                  <a:gd name="T66" fmla="*/ 341 w 705"/>
                  <a:gd name="T67" fmla="*/ 0 h 917"/>
                  <a:gd name="T68" fmla="*/ 317 w 705"/>
                  <a:gd name="T69" fmla="*/ 3 h 917"/>
                  <a:gd name="T70" fmla="*/ 296 w 705"/>
                  <a:gd name="T71" fmla="*/ 7 h 917"/>
                  <a:gd name="T72" fmla="*/ 274 w 705"/>
                  <a:gd name="T73" fmla="*/ 14 h 917"/>
                  <a:gd name="T74" fmla="*/ 243 w 705"/>
                  <a:gd name="T75" fmla="*/ 28 h 917"/>
                  <a:gd name="T76" fmla="*/ 207 w 705"/>
                  <a:gd name="T77" fmla="*/ 53 h 917"/>
                  <a:gd name="T78" fmla="*/ 176 w 705"/>
                  <a:gd name="T79" fmla="*/ 83 h 917"/>
                  <a:gd name="T80" fmla="*/ 151 w 705"/>
                  <a:gd name="T81" fmla="*/ 119 h 917"/>
                  <a:gd name="T82" fmla="*/ 137 w 705"/>
                  <a:gd name="T83" fmla="*/ 150 h 917"/>
                  <a:gd name="T84" fmla="*/ 130 w 705"/>
                  <a:gd name="T85" fmla="*/ 171 h 917"/>
                  <a:gd name="T86" fmla="*/ 126 w 705"/>
                  <a:gd name="T87" fmla="*/ 194 h 917"/>
                  <a:gd name="T88" fmla="*/ 124 w 705"/>
                  <a:gd name="T89" fmla="*/ 217 h 917"/>
                  <a:gd name="T90" fmla="*/ 123 w 705"/>
                  <a:gd name="T91" fmla="*/ 440 h 917"/>
                  <a:gd name="T92" fmla="*/ 0 w 705"/>
                  <a:gd name="T93" fmla="*/ 917 h 917"/>
                  <a:gd name="T94" fmla="*/ 705 w 705"/>
                  <a:gd name="T95" fmla="*/ 440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5" h="917">
                    <a:moveTo>
                      <a:pt x="669" y="881"/>
                    </a:moveTo>
                    <a:lnTo>
                      <a:pt x="35" y="881"/>
                    </a:lnTo>
                    <a:lnTo>
                      <a:pt x="35" y="476"/>
                    </a:lnTo>
                    <a:lnTo>
                      <a:pt x="669" y="476"/>
                    </a:lnTo>
                    <a:lnTo>
                      <a:pt x="669" y="881"/>
                    </a:lnTo>
                    <a:close/>
                    <a:moveTo>
                      <a:pt x="159" y="229"/>
                    </a:moveTo>
                    <a:lnTo>
                      <a:pt x="160" y="209"/>
                    </a:lnTo>
                    <a:lnTo>
                      <a:pt x="163" y="190"/>
                    </a:lnTo>
                    <a:lnTo>
                      <a:pt x="167" y="171"/>
                    </a:lnTo>
                    <a:lnTo>
                      <a:pt x="174" y="154"/>
                    </a:lnTo>
                    <a:lnTo>
                      <a:pt x="182" y="137"/>
                    </a:lnTo>
                    <a:lnTo>
                      <a:pt x="192" y="121"/>
                    </a:lnTo>
                    <a:lnTo>
                      <a:pt x="203" y="105"/>
                    </a:lnTo>
                    <a:lnTo>
                      <a:pt x="216" y="91"/>
                    </a:lnTo>
                    <a:lnTo>
                      <a:pt x="229" y="80"/>
                    </a:lnTo>
                    <a:lnTo>
                      <a:pt x="244" y="68"/>
                    </a:lnTo>
                    <a:lnTo>
                      <a:pt x="260" y="58"/>
                    </a:lnTo>
                    <a:lnTo>
                      <a:pt x="277" y="50"/>
                    </a:lnTo>
                    <a:lnTo>
                      <a:pt x="295" y="44"/>
                    </a:lnTo>
                    <a:lnTo>
                      <a:pt x="313" y="38"/>
                    </a:lnTo>
                    <a:lnTo>
                      <a:pt x="332" y="36"/>
                    </a:lnTo>
                    <a:lnTo>
                      <a:pt x="353" y="35"/>
                    </a:lnTo>
                    <a:lnTo>
                      <a:pt x="372" y="36"/>
                    </a:lnTo>
                    <a:lnTo>
                      <a:pt x="392" y="38"/>
                    </a:lnTo>
                    <a:lnTo>
                      <a:pt x="410" y="44"/>
                    </a:lnTo>
                    <a:lnTo>
                      <a:pt x="428" y="50"/>
                    </a:lnTo>
                    <a:lnTo>
                      <a:pt x="445" y="58"/>
                    </a:lnTo>
                    <a:lnTo>
                      <a:pt x="461" y="68"/>
                    </a:lnTo>
                    <a:lnTo>
                      <a:pt x="476" y="80"/>
                    </a:lnTo>
                    <a:lnTo>
                      <a:pt x="490" y="91"/>
                    </a:lnTo>
                    <a:lnTo>
                      <a:pt x="502" y="105"/>
                    </a:lnTo>
                    <a:lnTo>
                      <a:pt x="513" y="121"/>
                    </a:lnTo>
                    <a:lnTo>
                      <a:pt x="523" y="137"/>
                    </a:lnTo>
                    <a:lnTo>
                      <a:pt x="531" y="154"/>
                    </a:lnTo>
                    <a:lnTo>
                      <a:pt x="538" y="171"/>
                    </a:lnTo>
                    <a:lnTo>
                      <a:pt x="543" y="190"/>
                    </a:lnTo>
                    <a:lnTo>
                      <a:pt x="545" y="209"/>
                    </a:lnTo>
                    <a:lnTo>
                      <a:pt x="546" y="229"/>
                    </a:lnTo>
                    <a:lnTo>
                      <a:pt x="546" y="440"/>
                    </a:lnTo>
                    <a:lnTo>
                      <a:pt x="159" y="440"/>
                    </a:lnTo>
                    <a:lnTo>
                      <a:pt x="159" y="229"/>
                    </a:lnTo>
                    <a:close/>
                    <a:moveTo>
                      <a:pt x="582" y="440"/>
                    </a:moveTo>
                    <a:lnTo>
                      <a:pt x="582" y="229"/>
                    </a:lnTo>
                    <a:lnTo>
                      <a:pt x="582" y="217"/>
                    </a:lnTo>
                    <a:lnTo>
                      <a:pt x="581" y="206"/>
                    </a:lnTo>
                    <a:lnTo>
                      <a:pt x="579" y="194"/>
                    </a:lnTo>
                    <a:lnTo>
                      <a:pt x="578" y="183"/>
                    </a:lnTo>
                    <a:lnTo>
                      <a:pt x="574" y="171"/>
                    </a:lnTo>
                    <a:lnTo>
                      <a:pt x="571" y="161"/>
                    </a:lnTo>
                    <a:lnTo>
                      <a:pt x="568" y="150"/>
                    </a:lnTo>
                    <a:lnTo>
                      <a:pt x="564" y="140"/>
                    </a:lnTo>
                    <a:lnTo>
                      <a:pt x="554" y="119"/>
                    </a:lnTo>
                    <a:lnTo>
                      <a:pt x="543" y="101"/>
                    </a:lnTo>
                    <a:lnTo>
                      <a:pt x="529" y="83"/>
                    </a:lnTo>
                    <a:lnTo>
                      <a:pt x="515" y="67"/>
                    </a:lnTo>
                    <a:lnTo>
                      <a:pt x="499" y="53"/>
                    </a:lnTo>
                    <a:lnTo>
                      <a:pt x="480" y="38"/>
                    </a:lnTo>
                    <a:lnTo>
                      <a:pt x="462" y="28"/>
                    </a:lnTo>
                    <a:lnTo>
                      <a:pt x="442" y="18"/>
                    </a:lnTo>
                    <a:lnTo>
                      <a:pt x="432" y="14"/>
                    </a:lnTo>
                    <a:lnTo>
                      <a:pt x="421" y="10"/>
                    </a:lnTo>
                    <a:lnTo>
                      <a:pt x="410" y="7"/>
                    </a:lnTo>
                    <a:lnTo>
                      <a:pt x="398" y="4"/>
                    </a:lnTo>
                    <a:lnTo>
                      <a:pt x="388" y="3"/>
                    </a:lnTo>
                    <a:lnTo>
                      <a:pt x="376" y="1"/>
                    </a:lnTo>
                    <a:lnTo>
                      <a:pt x="365" y="0"/>
                    </a:lnTo>
                    <a:lnTo>
                      <a:pt x="353" y="0"/>
                    </a:lnTo>
                    <a:lnTo>
                      <a:pt x="341" y="0"/>
                    </a:lnTo>
                    <a:lnTo>
                      <a:pt x="329" y="1"/>
                    </a:lnTo>
                    <a:lnTo>
                      <a:pt x="317" y="3"/>
                    </a:lnTo>
                    <a:lnTo>
                      <a:pt x="307" y="4"/>
                    </a:lnTo>
                    <a:lnTo>
                      <a:pt x="296" y="7"/>
                    </a:lnTo>
                    <a:lnTo>
                      <a:pt x="285" y="10"/>
                    </a:lnTo>
                    <a:lnTo>
                      <a:pt x="274" y="14"/>
                    </a:lnTo>
                    <a:lnTo>
                      <a:pt x="263" y="18"/>
                    </a:lnTo>
                    <a:lnTo>
                      <a:pt x="243" y="28"/>
                    </a:lnTo>
                    <a:lnTo>
                      <a:pt x="224" y="38"/>
                    </a:lnTo>
                    <a:lnTo>
                      <a:pt x="207" y="53"/>
                    </a:lnTo>
                    <a:lnTo>
                      <a:pt x="191" y="67"/>
                    </a:lnTo>
                    <a:lnTo>
                      <a:pt x="176" y="83"/>
                    </a:lnTo>
                    <a:lnTo>
                      <a:pt x="163" y="101"/>
                    </a:lnTo>
                    <a:lnTo>
                      <a:pt x="151" y="119"/>
                    </a:lnTo>
                    <a:lnTo>
                      <a:pt x="141" y="140"/>
                    </a:lnTo>
                    <a:lnTo>
                      <a:pt x="137" y="150"/>
                    </a:lnTo>
                    <a:lnTo>
                      <a:pt x="134" y="161"/>
                    </a:lnTo>
                    <a:lnTo>
                      <a:pt x="130" y="171"/>
                    </a:lnTo>
                    <a:lnTo>
                      <a:pt x="128" y="183"/>
                    </a:lnTo>
                    <a:lnTo>
                      <a:pt x="126" y="194"/>
                    </a:lnTo>
                    <a:lnTo>
                      <a:pt x="124" y="206"/>
                    </a:lnTo>
                    <a:lnTo>
                      <a:pt x="124" y="217"/>
                    </a:lnTo>
                    <a:lnTo>
                      <a:pt x="123" y="229"/>
                    </a:lnTo>
                    <a:lnTo>
                      <a:pt x="123" y="440"/>
                    </a:lnTo>
                    <a:lnTo>
                      <a:pt x="0" y="440"/>
                    </a:lnTo>
                    <a:lnTo>
                      <a:pt x="0" y="917"/>
                    </a:lnTo>
                    <a:lnTo>
                      <a:pt x="705" y="917"/>
                    </a:lnTo>
                    <a:lnTo>
                      <a:pt x="705" y="440"/>
                    </a:lnTo>
                    <a:lnTo>
                      <a:pt x="582" y="44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 flipV="1">
                <a:off x="9147194" y="2398922"/>
                <a:ext cx="0" cy="851205"/>
              </a:xfrm>
              <a:prstGeom prst="line">
                <a:avLst/>
              </a:prstGeom>
              <a:ln>
                <a:solidFill>
                  <a:schemeClr val="bg1">
                    <a:lumMod val="9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千图PPT彼岸天：ID 8661124库_组合 39"/>
          <p:cNvGrpSpPr/>
          <p:nvPr>
            <p:custDataLst>
              <p:tags r:id="rId1"/>
            </p:custDataLst>
          </p:nvPr>
        </p:nvGrpSpPr>
        <p:grpSpPr>
          <a:xfrm>
            <a:off x="6994465" y="1883899"/>
            <a:ext cx="3741663" cy="794294"/>
            <a:chOff x="6994465" y="1883899"/>
            <a:chExt cx="3741663" cy="794294"/>
          </a:xfrm>
        </p:grpSpPr>
        <p:grpSp>
          <p:nvGrpSpPr>
            <p:cNvPr id="8" name="组合 7"/>
            <p:cNvGrpSpPr/>
            <p:nvPr/>
          </p:nvGrpSpPr>
          <p:grpSpPr>
            <a:xfrm>
              <a:off x="6994465" y="1927063"/>
              <a:ext cx="707968" cy="707968"/>
              <a:chOff x="0" y="0"/>
              <a:chExt cx="622534" cy="622534"/>
            </a:xfrm>
          </p:grpSpPr>
          <p:sp>
            <p:nvSpPr>
              <p:cNvPr id="34" name="任意多边形 74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 75"/>
              <p:cNvSpPr/>
              <p:nvPr/>
            </p:nvSpPr>
            <p:spPr>
              <a:xfrm>
                <a:off x="179079" y="187892"/>
                <a:ext cx="264375" cy="24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19357" y="12343"/>
                    </a:moveTo>
                    <a:lnTo>
                      <a:pt x="17854" y="12343"/>
                    </a:lnTo>
                    <a:cubicBezTo>
                      <a:pt x="17102" y="11379"/>
                      <a:pt x="16048" y="10836"/>
                      <a:pt x="14882" y="10800"/>
                    </a:cubicBezTo>
                    <a:cubicBezTo>
                      <a:pt x="15465" y="9896"/>
                      <a:pt x="15790" y="8811"/>
                      <a:pt x="15790" y="7714"/>
                    </a:cubicBezTo>
                    <a:cubicBezTo>
                      <a:pt x="15790" y="7449"/>
                      <a:pt x="15768" y="7184"/>
                      <a:pt x="15734" y="6919"/>
                    </a:cubicBezTo>
                    <a:cubicBezTo>
                      <a:pt x="16216" y="7100"/>
                      <a:pt x="16710" y="7196"/>
                      <a:pt x="17226" y="7196"/>
                    </a:cubicBezTo>
                    <a:cubicBezTo>
                      <a:pt x="18740" y="7196"/>
                      <a:pt x="19906" y="6171"/>
                      <a:pt x="20142" y="6171"/>
                    </a:cubicBezTo>
                    <a:cubicBezTo>
                      <a:pt x="21566" y="6171"/>
                      <a:pt x="21532" y="9450"/>
                      <a:pt x="21532" y="10426"/>
                    </a:cubicBezTo>
                    <a:cubicBezTo>
                      <a:pt x="21532" y="11764"/>
                      <a:pt x="20478" y="12343"/>
                      <a:pt x="19357" y="12343"/>
                    </a:cubicBezTo>
                    <a:close/>
                    <a:moveTo>
                      <a:pt x="17226" y="6171"/>
                    </a:moveTo>
                    <a:cubicBezTo>
                      <a:pt x="15645" y="6171"/>
                      <a:pt x="14355" y="4785"/>
                      <a:pt x="14355" y="3086"/>
                    </a:cubicBezTo>
                    <a:cubicBezTo>
                      <a:pt x="14355" y="1386"/>
                      <a:pt x="15645" y="0"/>
                      <a:pt x="17226" y="0"/>
                    </a:cubicBezTo>
                    <a:cubicBezTo>
                      <a:pt x="18807" y="0"/>
                      <a:pt x="20097" y="1386"/>
                      <a:pt x="20097" y="3086"/>
                    </a:cubicBezTo>
                    <a:cubicBezTo>
                      <a:pt x="20097" y="4785"/>
                      <a:pt x="18807" y="6171"/>
                      <a:pt x="17226" y="6171"/>
                    </a:cubicBezTo>
                    <a:close/>
                    <a:moveTo>
                      <a:pt x="10766" y="12343"/>
                    </a:moveTo>
                    <a:cubicBezTo>
                      <a:pt x="8388" y="12343"/>
                      <a:pt x="6459" y="10270"/>
                      <a:pt x="6459" y="7714"/>
                    </a:cubicBezTo>
                    <a:cubicBezTo>
                      <a:pt x="6459" y="5159"/>
                      <a:pt x="8388" y="3086"/>
                      <a:pt x="10766" y="3086"/>
                    </a:cubicBezTo>
                    <a:cubicBezTo>
                      <a:pt x="13144" y="3086"/>
                      <a:pt x="15073" y="5159"/>
                      <a:pt x="15073" y="7714"/>
                    </a:cubicBezTo>
                    <a:cubicBezTo>
                      <a:pt x="15073" y="10270"/>
                      <a:pt x="13144" y="12343"/>
                      <a:pt x="10766" y="12343"/>
                    </a:cubicBezTo>
                    <a:close/>
                    <a:moveTo>
                      <a:pt x="15667" y="21600"/>
                    </a:moveTo>
                    <a:lnTo>
                      <a:pt x="5865" y="21600"/>
                    </a:lnTo>
                    <a:cubicBezTo>
                      <a:pt x="4071" y="21600"/>
                      <a:pt x="2871" y="20431"/>
                      <a:pt x="2871" y="18478"/>
                    </a:cubicBezTo>
                    <a:cubicBezTo>
                      <a:pt x="2871" y="15754"/>
                      <a:pt x="3465" y="11571"/>
                      <a:pt x="6751" y="11571"/>
                    </a:cubicBezTo>
                    <a:cubicBezTo>
                      <a:pt x="7132" y="11571"/>
                      <a:pt x="8523" y="13247"/>
                      <a:pt x="10766" y="13247"/>
                    </a:cubicBezTo>
                    <a:cubicBezTo>
                      <a:pt x="13009" y="13247"/>
                      <a:pt x="14400" y="11571"/>
                      <a:pt x="14781" y="11571"/>
                    </a:cubicBezTo>
                    <a:cubicBezTo>
                      <a:pt x="18067" y="11571"/>
                      <a:pt x="18661" y="15754"/>
                      <a:pt x="18661" y="18478"/>
                    </a:cubicBezTo>
                    <a:cubicBezTo>
                      <a:pt x="18661" y="20431"/>
                      <a:pt x="17461" y="21600"/>
                      <a:pt x="15667" y="21600"/>
                    </a:cubicBezTo>
                    <a:close/>
                    <a:moveTo>
                      <a:pt x="4306" y="6171"/>
                    </a:moveTo>
                    <a:cubicBezTo>
                      <a:pt x="2725" y="6171"/>
                      <a:pt x="1435" y="4785"/>
                      <a:pt x="1435" y="3086"/>
                    </a:cubicBezTo>
                    <a:cubicBezTo>
                      <a:pt x="1435" y="1386"/>
                      <a:pt x="2725" y="0"/>
                      <a:pt x="4306" y="0"/>
                    </a:cubicBezTo>
                    <a:cubicBezTo>
                      <a:pt x="5887" y="0"/>
                      <a:pt x="7177" y="1386"/>
                      <a:pt x="7177" y="3086"/>
                    </a:cubicBezTo>
                    <a:cubicBezTo>
                      <a:pt x="7177" y="4785"/>
                      <a:pt x="5887" y="6171"/>
                      <a:pt x="4306" y="6171"/>
                    </a:cubicBezTo>
                    <a:close/>
                    <a:moveTo>
                      <a:pt x="3678" y="12343"/>
                    </a:moveTo>
                    <a:lnTo>
                      <a:pt x="2175" y="12343"/>
                    </a:lnTo>
                    <a:cubicBezTo>
                      <a:pt x="1054" y="12343"/>
                      <a:pt x="0" y="11764"/>
                      <a:pt x="0" y="10426"/>
                    </a:cubicBezTo>
                    <a:cubicBezTo>
                      <a:pt x="0" y="9450"/>
                      <a:pt x="-34" y="6171"/>
                      <a:pt x="1390" y="6171"/>
                    </a:cubicBezTo>
                    <a:cubicBezTo>
                      <a:pt x="1626" y="6171"/>
                      <a:pt x="2792" y="7196"/>
                      <a:pt x="4306" y="7196"/>
                    </a:cubicBezTo>
                    <a:cubicBezTo>
                      <a:pt x="4822" y="7196"/>
                      <a:pt x="5316" y="7100"/>
                      <a:pt x="5798" y="6919"/>
                    </a:cubicBezTo>
                    <a:cubicBezTo>
                      <a:pt x="5764" y="7184"/>
                      <a:pt x="5742" y="7449"/>
                      <a:pt x="5742" y="7714"/>
                    </a:cubicBezTo>
                    <a:cubicBezTo>
                      <a:pt x="5742" y="8811"/>
                      <a:pt x="6067" y="9896"/>
                      <a:pt x="6650" y="10800"/>
                    </a:cubicBezTo>
                    <a:cubicBezTo>
                      <a:pt x="5484" y="10836"/>
                      <a:pt x="4430" y="11379"/>
                      <a:pt x="3678" y="12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048747" y="1883899"/>
              <a:ext cx="2687381" cy="794294"/>
              <a:chOff x="719666" y="2048993"/>
              <a:chExt cx="3288101" cy="723852"/>
            </a:xfrm>
          </p:grpSpPr>
          <p:sp>
            <p:nvSpPr>
              <p:cNvPr id="30" name="文本框 70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41" name="千图PPT彼岸天：ID 8661124库_组合 40"/>
          <p:cNvGrpSpPr/>
          <p:nvPr>
            <p:custDataLst>
              <p:tags r:id="rId2"/>
            </p:custDataLst>
          </p:nvPr>
        </p:nvGrpSpPr>
        <p:grpSpPr>
          <a:xfrm>
            <a:off x="6994466" y="2727361"/>
            <a:ext cx="3741662" cy="794294"/>
            <a:chOff x="6994466" y="2727361"/>
            <a:chExt cx="3741662" cy="794294"/>
          </a:xfrm>
        </p:grpSpPr>
        <p:grpSp>
          <p:nvGrpSpPr>
            <p:cNvPr id="9" name="组合 8"/>
            <p:cNvGrpSpPr/>
            <p:nvPr/>
          </p:nvGrpSpPr>
          <p:grpSpPr>
            <a:xfrm>
              <a:off x="6994466" y="2770524"/>
              <a:ext cx="707969" cy="707969"/>
              <a:chOff x="0" y="0"/>
              <a:chExt cx="622534" cy="622534"/>
            </a:xfrm>
          </p:grpSpPr>
          <p:sp>
            <p:nvSpPr>
              <p:cNvPr id="32" name="任意多边形 72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 73"/>
              <p:cNvSpPr/>
              <p:nvPr/>
            </p:nvSpPr>
            <p:spPr>
              <a:xfrm>
                <a:off x="189907" y="206088"/>
                <a:ext cx="242719" cy="210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0" y="2077"/>
                    </a:moveTo>
                    <a:cubicBezTo>
                      <a:pt x="20160" y="1856"/>
                      <a:pt x="19991" y="1662"/>
                      <a:pt x="19800" y="1662"/>
                    </a:cubicBezTo>
                    <a:lnTo>
                      <a:pt x="1800" y="1662"/>
                    </a:lnTo>
                    <a:cubicBezTo>
                      <a:pt x="1609" y="1662"/>
                      <a:pt x="1440" y="1856"/>
                      <a:pt x="1440" y="2077"/>
                    </a:cubicBezTo>
                    <a:lnTo>
                      <a:pt x="1440" y="12877"/>
                    </a:lnTo>
                    <a:cubicBezTo>
                      <a:pt x="1440" y="13098"/>
                      <a:pt x="1609" y="13292"/>
                      <a:pt x="1800" y="13292"/>
                    </a:cubicBezTo>
                    <a:lnTo>
                      <a:pt x="19800" y="13292"/>
                    </a:lnTo>
                    <a:cubicBezTo>
                      <a:pt x="19991" y="13292"/>
                      <a:pt x="20160" y="13098"/>
                      <a:pt x="20160" y="12877"/>
                    </a:cubicBezTo>
                    <a:cubicBezTo>
                      <a:pt x="20160" y="12877"/>
                      <a:pt x="20160" y="2077"/>
                      <a:pt x="20160" y="2077"/>
                    </a:cubicBezTo>
                    <a:close/>
                    <a:moveTo>
                      <a:pt x="21600" y="16200"/>
                    </a:moveTo>
                    <a:cubicBezTo>
                      <a:pt x="21600" y="17342"/>
                      <a:pt x="20790" y="18277"/>
                      <a:pt x="19800" y="18277"/>
                    </a:cubicBezTo>
                    <a:lnTo>
                      <a:pt x="13680" y="18277"/>
                    </a:lnTo>
                    <a:cubicBezTo>
                      <a:pt x="13680" y="19380"/>
                      <a:pt x="14400" y="20315"/>
                      <a:pt x="14400" y="20769"/>
                    </a:cubicBezTo>
                    <a:cubicBezTo>
                      <a:pt x="14400" y="21224"/>
                      <a:pt x="14074" y="21600"/>
                      <a:pt x="13680" y="21600"/>
                    </a:cubicBezTo>
                    <a:lnTo>
                      <a:pt x="7920" y="21600"/>
                    </a:lnTo>
                    <a:cubicBezTo>
                      <a:pt x="7526" y="21600"/>
                      <a:pt x="7200" y="21224"/>
                      <a:pt x="7200" y="20769"/>
                    </a:cubicBezTo>
                    <a:cubicBezTo>
                      <a:pt x="7200" y="20289"/>
                      <a:pt x="7920" y="19406"/>
                      <a:pt x="7920" y="18277"/>
                    </a:cubicBezTo>
                    <a:lnTo>
                      <a:pt x="1800" y="18277"/>
                    </a:lnTo>
                    <a:cubicBezTo>
                      <a:pt x="810" y="18277"/>
                      <a:pt x="0" y="17342"/>
                      <a:pt x="0" y="16200"/>
                    </a:cubicBezTo>
                    <a:lnTo>
                      <a:pt x="0" y="2077"/>
                    </a:lnTo>
                    <a:cubicBezTo>
                      <a:pt x="0" y="935"/>
                      <a:pt x="810" y="0"/>
                      <a:pt x="1800" y="0"/>
                    </a:cubicBezTo>
                    <a:lnTo>
                      <a:pt x="19800" y="0"/>
                    </a:lnTo>
                    <a:cubicBezTo>
                      <a:pt x="20790" y="0"/>
                      <a:pt x="21600" y="935"/>
                      <a:pt x="21600" y="2077"/>
                    </a:cubicBezTo>
                    <a:cubicBezTo>
                      <a:pt x="21600" y="2077"/>
                      <a:pt x="21600" y="16200"/>
                      <a:pt x="216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048747" y="2727361"/>
              <a:ext cx="2687381" cy="794294"/>
              <a:chOff x="719666" y="2048993"/>
              <a:chExt cx="3288101" cy="723852"/>
            </a:xfrm>
          </p:grpSpPr>
          <p:sp>
            <p:nvSpPr>
              <p:cNvPr id="26" name="文本框 66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455872" y="1664804"/>
            <a:ext cx="5207325" cy="3982526"/>
            <a:chOff x="1455872" y="1664804"/>
            <a:chExt cx="5207325" cy="3982526"/>
          </a:xfrm>
        </p:grpSpPr>
        <p:sp>
          <p:nvSpPr>
            <p:cNvPr id="4" name="椭圆 3"/>
            <p:cNvSpPr/>
            <p:nvPr/>
          </p:nvSpPr>
          <p:spPr>
            <a:xfrm>
              <a:off x="1610687" y="5126258"/>
              <a:ext cx="2267123" cy="521072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455872" y="1664804"/>
              <a:ext cx="3408118" cy="2888506"/>
              <a:chOff x="2152538" y="1954124"/>
              <a:chExt cx="3105870" cy="2632339"/>
            </a:xfrm>
          </p:grpSpPr>
          <p:sp>
            <p:nvSpPr>
              <p:cNvPr id="38" name="任意多边形 78"/>
              <p:cNvSpPr/>
              <p:nvPr/>
            </p:nvSpPr>
            <p:spPr>
              <a:xfrm rot="2700000">
                <a:off x="2829155" y="2182474"/>
                <a:ext cx="1727372" cy="30806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96" y="19976"/>
                    </a:moveTo>
                    <a:lnTo>
                      <a:pt x="18704" y="19976"/>
                    </a:lnTo>
                    <a:lnTo>
                      <a:pt x="18704" y="1624"/>
                    </a:lnTo>
                    <a:lnTo>
                      <a:pt x="2896" y="1624"/>
                    </a:lnTo>
                    <a:cubicBezTo>
                      <a:pt x="2896" y="1624"/>
                      <a:pt x="2896" y="19976"/>
                      <a:pt x="2896" y="19976"/>
                    </a:cubicBezTo>
                    <a:close/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 79"/>
              <p:cNvSpPr/>
              <p:nvPr/>
            </p:nvSpPr>
            <p:spPr>
              <a:xfrm rot="2700000">
                <a:off x="4628098" y="2167509"/>
                <a:ext cx="843696" cy="416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" name="任意多边形 46"/>
            <p:cNvSpPr/>
            <p:nvPr/>
          </p:nvSpPr>
          <p:spPr>
            <a:xfrm rot="2700000">
              <a:off x="3252617" y="2642398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50"/>
            <p:cNvSpPr/>
            <p:nvPr/>
          </p:nvSpPr>
          <p:spPr>
            <a:xfrm rot="10800000" flipH="1">
              <a:off x="4393477" y="3823216"/>
              <a:ext cx="2269720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 51"/>
            <p:cNvSpPr/>
            <p:nvPr/>
          </p:nvSpPr>
          <p:spPr>
            <a:xfrm rot="10800000" flipH="1">
              <a:off x="5124312" y="3047913"/>
              <a:ext cx="1538884" cy="15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 52"/>
            <p:cNvSpPr/>
            <p:nvPr/>
          </p:nvSpPr>
          <p:spPr>
            <a:xfrm rot="10800000" flipH="1">
              <a:off x="5627948" y="2120444"/>
              <a:ext cx="1035248" cy="32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 56"/>
            <p:cNvSpPr/>
            <p:nvPr/>
          </p:nvSpPr>
          <p:spPr>
            <a:xfrm rot="2700000">
              <a:off x="2756549" y="3138782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 57"/>
            <p:cNvSpPr/>
            <p:nvPr/>
          </p:nvSpPr>
          <p:spPr>
            <a:xfrm rot="2700000">
              <a:off x="2260482" y="3635166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 58"/>
            <p:cNvSpPr/>
            <p:nvPr/>
          </p:nvSpPr>
          <p:spPr>
            <a:xfrm rot="2700000">
              <a:off x="1764415" y="4131549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 59"/>
            <p:cNvSpPr/>
            <p:nvPr/>
          </p:nvSpPr>
          <p:spPr>
            <a:xfrm rot="10800000" flipH="1">
              <a:off x="3401342" y="4666679"/>
              <a:ext cx="326185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3"/>
            </p:custDataLst>
          </p:nvPr>
        </p:nvGrpSpPr>
        <p:grpSpPr>
          <a:xfrm>
            <a:off x="6994466" y="3567078"/>
            <a:ext cx="3741662" cy="794294"/>
            <a:chOff x="6994466" y="3567078"/>
            <a:chExt cx="3741662" cy="794294"/>
          </a:xfrm>
        </p:grpSpPr>
        <p:grpSp>
          <p:nvGrpSpPr>
            <p:cNvPr id="14" name="组合 13"/>
            <p:cNvGrpSpPr/>
            <p:nvPr/>
          </p:nvGrpSpPr>
          <p:grpSpPr>
            <a:xfrm>
              <a:off x="8048747" y="3567078"/>
              <a:ext cx="2687381" cy="794294"/>
              <a:chOff x="719666" y="2048993"/>
              <a:chExt cx="3288101" cy="723852"/>
            </a:xfrm>
          </p:grpSpPr>
          <p:sp>
            <p:nvSpPr>
              <p:cNvPr id="28" name="文本框 6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994466" y="3613986"/>
              <a:ext cx="707969" cy="707969"/>
              <a:chOff x="0" y="0"/>
              <a:chExt cx="622534" cy="622534"/>
            </a:xfrm>
          </p:grpSpPr>
          <p:sp>
            <p:nvSpPr>
              <p:cNvPr id="24" name="任意多边形 64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 65"/>
              <p:cNvSpPr/>
              <p:nvPr/>
            </p:nvSpPr>
            <p:spPr>
              <a:xfrm>
                <a:off x="171454" y="188930"/>
                <a:ext cx="279625" cy="244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6994466" y="4414285"/>
            <a:ext cx="3741662" cy="794294"/>
            <a:chOff x="6994466" y="4414285"/>
            <a:chExt cx="3741662" cy="794294"/>
          </a:xfrm>
        </p:grpSpPr>
        <p:grpSp>
          <p:nvGrpSpPr>
            <p:cNvPr id="7" name="组合 6"/>
            <p:cNvGrpSpPr/>
            <p:nvPr/>
          </p:nvGrpSpPr>
          <p:grpSpPr>
            <a:xfrm>
              <a:off x="6994466" y="4457449"/>
              <a:ext cx="707969" cy="707969"/>
              <a:chOff x="0" y="0"/>
              <a:chExt cx="622534" cy="622534"/>
            </a:xfrm>
          </p:grpSpPr>
          <p:sp>
            <p:nvSpPr>
              <p:cNvPr id="36" name="任意多边形 76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 77"/>
              <p:cNvSpPr/>
              <p:nvPr/>
            </p:nvSpPr>
            <p:spPr>
              <a:xfrm>
                <a:off x="171454" y="185333"/>
                <a:ext cx="279625" cy="251866"/>
              </a:xfrm>
              <a:custGeom>
                <a:avLst/>
                <a:gdLst>
                  <a:gd name="connsiteX0" fmla="*/ 103452 w 331343"/>
                  <a:gd name="connsiteY0" fmla="*/ 146050 h 298450"/>
                  <a:gd name="connsiteX1" fmla="*/ 110066 w 331343"/>
                  <a:gd name="connsiteY1" fmla="*/ 152545 h 298450"/>
                  <a:gd name="connsiteX2" fmla="*/ 111389 w 331343"/>
                  <a:gd name="connsiteY2" fmla="*/ 166832 h 298450"/>
                  <a:gd name="connsiteX3" fmla="*/ 106098 w 331343"/>
                  <a:gd name="connsiteY3" fmla="*/ 174625 h 298450"/>
                  <a:gd name="connsiteX4" fmla="*/ 104775 w 331343"/>
                  <a:gd name="connsiteY4" fmla="*/ 174625 h 298450"/>
                  <a:gd name="connsiteX5" fmla="*/ 98160 w 331343"/>
                  <a:gd name="connsiteY5" fmla="*/ 169430 h 298450"/>
                  <a:gd name="connsiteX6" fmla="*/ 96837 w 331343"/>
                  <a:gd name="connsiteY6" fmla="*/ 152545 h 298450"/>
                  <a:gd name="connsiteX7" fmla="*/ 103452 w 331343"/>
                  <a:gd name="connsiteY7" fmla="*/ 146050 h 298450"/>
                  <a:gd name="connsiteX8" fmla="*/ 25717 w 331343"/>
                  <a:gd name="connsiteY8" fmla="*/ 65088 h 298450"/>
                  <a:gd name="connsiteX9" fmla="*/ 20637 w 331343"/>
                  <a:gd name="connsiteY9" fmla="*/ 67469 h 298450"/>
                  <a:gd name="connsiteX10" fmla="*/ 26987 w 331343"/>
                  <a:gd name="connsiteY10" fmla="*/ 69851 h 298450"/>
                  <a:gd name="connsiteX11" fmla="*/ 25717 w 331343"/>
                  <a:gd name="connsiteY11" fmla="*/ 65088 h 298450"/>
                  <a:gd name="connsiteX12" fmla="*/ 73025 w 331343"/>
                  <a:gd name="connsiteY12" fmla="*/ 41275 h 298450"/>
                  <a:gd name="connsiteX13" fmla="*/ 85725 w 331343"/>
                  <a:gd name="connsiteY13" fmla="*/ 54769 h 298450"/>
                  <a:gd name="connsiteX14" fmla="*/ 73025 w 331343"/>
                  <a:gd name="connsiteY14" fmla="*/ 68263 h 298450"/>
                  <a:gd name="connsiteX15" fmla="*/ 60325 w 331343"/>
                  <a:gd name="connsiteY15" fmla="*/ 54769 h 298450"/>
                  <a:gd name="connsiteX16" fmla="*/ 73025 w 331343"/>
                  <a:gd name="connsiteY16" fmla="*/ 41275 h 298450"/>
                  <a:gd name="connsiteX17" fmla="*/ 89991 w 331343"/>
                  <a:gd name="connsiteY17" fmla="*/ 12700 h 298450"/>
                  <a:gd name="connsiteX18" fmla="*/ 39687 w 331343"/>
                  <a:gd name="connsiteY18" fmla="*/ 63322 h 298450"/>
                  <a:gd name="connsiteX19" fmla="*/ 75803 w 331343"/>
                  <a:gd name="connsiteY19" fmla="*/ 111349 h 298450"/>
                  <a:gd name="connsiteX20" fmla="*/ 79672 w 331343"/>
                  <a:gd name="connsiteY20" fmla="*/ 115243 h 298450"/>
                  <a:gd name="connsiteX21" fmla="*/ 79672 w 331343"/>
                  <a:gd name="connsiteY21" fmla="*/ 121733 h 298450"/>
                  <a:gd name="connsiteX22" fmla="*/ 70643 w 331343"/>
                  <a:gd name="connsiteY22" fmla="*/ 156780 h 298450"/>
                  <a:gd name="connsiteX23" fmla="*/ 148034 w 331343"/>
                  <a:gd name="connsiteY23" fmla="*/ 233363 h 298450"/>
                  <a:gd name="connsiteX24" fmla="*/ 181570 w 331343"/>
                  <a:gd name="connsiteY24" fmla="*/ 225575 h 298450"/>
                  <a:gd name="connsiteX25" fmla="*/ 169962 w 331343"/>
                  <a:gd name="connsiteY25" fmla="*/ 225575 h 298450"/>
                  <a:gd name="connsiteX26" fmla="*/ 110629 w 331343"/>
                  <a:gd name="connsiteY26" fmla="*/ 193125 h 298450"/>
                  <a:gd name="connsiteX27" fmla="*/ 111919 w 331343"/>
                  <a:gd name="connsiteY27" fmla="*/ 184039 h 298450"/>
                  <a:gd name="connsiteX28" fmla="*/ 120947 w 331343"/>
                  <a:gd name="connsiteY28" fmla="*/ 186635 h 298450"/>
                  <a:gd name="connsiteX29" fmla="*/ 169962 w 331343"/>
                  <a:gd name="connsiteY29" fmla="*/ 212595 h 298450"/>
                  <a:gd name="connsiteX30" fmla="*/ 204787 w 331343"/>
                  <a:gd name="connsiteY30" fmla="*/ 212595 h 298450"/>
                  <a:gd name="connsiteX31" fmla="*/ 206077 w 331343"/>
                  <a:gd name="connsiteY31" fmla="*/ 212595 h 298450"/>
                  <a:gd name="connsiteX32" fmla="*/ 307975 w 331343"/>
                  <a:gd name="connsiteY32" fmla="*/ 212595 h 298450"/>
                  <a:gd name="connsiteX33" fmla="*/ 126107 w 331343"/>
                  <a:gd name="connsiteY33" fmla="*/ 26978 h 298450"/>
                  <a:gd name="connsiteX34" fmla="*/ 89991 w 331343"/>
                  <a:gd name="connsiteY34" fmla="*/ 12700 h 298450"/>
                  <a:gd name="connsiteX35" fmla="*/ 89427 w 331343"/>
                  <a:gd name="connsiteY35" fmla="*/ 0 h 298450"/>
                  <a:gd name="connsiteX36" fmla="*/ 134789 w 331343"/>
                  <a:gd name="connsiteY36" fmla="*/ 18166 h 298450"/>
                  <a:gd name="connsiteX37" fmla="*/ 329196 w 331343"/>
                  <a:gd name="connsiteY37" fmla="*/ 214106 h 298450"/>
                  <a:gd name="connsiteX38" fmla="*/ 330492 w 331343"/>
                  <a:gd name="connsiteY38" fmla="*/ 221891 h 298450"/>
                  <a:gd name="connsiteX39" fmla="*/ 325308 w 331343"/>
                  <a:gd name="connsiteY39" fmla="*/ 225784 h 298450"/>
                  <a:gd name="connsiteX40" fmla="*/ 204776 w 331343"/>
                  <a:gd name="connsiteY40" fmla="*/ 225784 h 298450"/>
                  <a:gd name="connsiteX41" fmla="*/ 164598 w 331343"/>
                  <a:gd name="connsiteY41" fmla="*/ 245248 h 298450"/>
                  <a:gd name="connsiteX42" fmla="*/ 164598 w 331343"/>
                  <a:gd name="connsiteY42" fmla="*/ 284177 h 298450"/>
                  <a:gd name="connsiteX43" fmla="*/ 171078 w 331343"/>
                  <a:gd name="connsiteY43" fmla="*/ 284177 h 298450"/>
                  <a:gd name="connsiteX44" fmla="*/ 177559 w 331343"/>
                  <a:gd name="connsiteY44" fmla="*/ 291962 h 298450"/>
                  <a:gd name="connsiteX45" fmla="*/ 171078 w 331343"/>
                  <a:gd name="connsiteY45" fmla="*/ 298450 h 298450"/>
                  <a:gd name="connsiteX46" fmla="*/ 117940 w 331343"/>
                  <a:gd name="connsiteY46" fmla="*/ 298450 h 298450"/>
                  <a:gd name="connsiteX47" fmla="*/ 111460 w 331343"/>
                  <a:gd name="connsiteY47" fmla="*/ 291962 h 298450"/>
                  <a:gd name="connsiteX48" fmla="*/ 117940 w 331343"/>
                  <a:gd name="connsiteY48" fmla="*/ 284177 h 298450"/>
                  <a:gd name="connsiteX49" fmla="*/ 151638 w 331343"/>
                  <a:gd name="connsiteY49" fmla="*/ 284177 h 298450"/>
                  <a:gd name="connsiteX50" fmla="*/ 151638 w 331343"/>
                  <a:gd name="connsiteY50" fmla="*/ 246546 h 298450"/>
                  <a:gd name="connsiteX51" fmla="*/ 147749 w 331343"/>
                  <a:gd name="connsiteY51" fmla="*/ 246546 h 298450"/>
                  <a:gd name="connsiteX52" fmla="*/ 57026 w 331343"/>
                  <a:gd name="connsiteY52" fmla="*/ 157011 h 298450"/>
                  <a:gd name="connsiteX53" fmla="*/ 64802 w 331343"/>
                  <a:gd name="connsiteY53" fmla="*/ 121975 h 298450"/>
                  <a:gd name="connsiteX54" fmla="*/ 38881 w 331343"/>
                  <a:gd name="connsiteY54" fmla="*/ 102511 h 298450"/>
                  <a:gd name="connsiteX55" fmla="*/ 31105 w 331343"/>
                  <a:gd name="connsiteY55" fmla="*/ 86940 h 298450"/>
                  <a:gd name="connsiteX56" fmla="*/ 29809 w 331343"/>
                  <a:gd name="connsiteY56" fmla="*/ 86940 h 298450"/>
                  <a:gd name="connsiteX57" fmla="*/ 3888 w 331343"/>
                  <a:gd name="connsiteY57" fmla="*/ 72666 h 298450"/>
                  <a:gd name="connsiteX58" fmla="*/ 0 w 331343"/>
                  <a:gd name="connsiteY58" fmla="*/ 67475 h 298450"/>
                  <a:gd name="connsiteX59" fmla="*/ 3888 w 331343"/>
                  <a:gd name="connsiteY59" fmla="*/ 60987 h 298450"/>
                  <a:gd name="connsiteX60" fmla="*/ 28513 w 331343"/>
                  <a:gd name="connsiteY60" fmla="*/ 49309 h 298450"/>
                  <a:gd name="connsiteX61" fmla="*/ 89427 w 331343"/>
                  <a:gd name="connsiteY61" fmla="*/ 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1343" h="298450">
                    <a:moveTo>
                      <a:pt x="103452" y="146050"/>
                    </a:moveTo>
                    <a:cubicBezTo>
                      <a:pt x="107420" y="146050"/>
                      <a:pt x="110066" y="148648"/>
                      <a:pt x="110066" y="152545"/>
                    </a:cubicBezTo>
                    <a:cubicBezTo>
                      <a:pt x="110066" y="157740"/>
                      <a:pt x="110066" y="161637"/>
                      <a:pt x="111389" y="166832"/>
                    </a:cubicBezTo>
                    <a:cubicBezTo>
                      <a:pt x="112712" y="169430"/>
                      <a:pt x="110066" y="173326"/>
                      <a:pt x="106098" y="174625"/>
                    </a:cubicBezTo>
                    <a:cubicBezTo>
                      <a:pt x="106098" y="174625"/>
                      <a:pt x="106098" y="174625"/>
                      <a:pt x="104775" y="174625"/>
                    </a:cubicBezTo>
                    <a:cubicBezTo>
                      <a:pt x="102129" y="174625"/>
                      <a:pt x="99483" y="172028"/>
                      <a:pt x="98160" y="169430"/>
                    </a:cubicBezTo>
                    <a:cubicBezTo>
                      <a:pt x="96837" y="164234"/>
                      <a:pt x="96837" y="157740"/>
                      <a:pt x="96837" y="152545"/>
                    </a:cubicBezTo>
                    <a:cubicBezTo>
                      <a:pt x="96837" y="148648"/>
                      <a:pt x="99483" y="146050"/>
                      <a:pt x="103452" y="146050"/>
                    </a:cubicBezTo>
                    <a:close/>
                    <a:moveTo>
                      <a:pt x="25717" y="65088"/>
                    </a:moveTo>
                    <a:cubicBezTo>
                      <a:pt x="25717" y="65088"/>
                      <a:pt x="25717" y="65088"/>
                      <a:pt x="20637" y="67469"/>
                    </a:cubicBezTo>
                    <a:lnTo>
                      <a:pt x="26987" y="69851"/>
                    </a:lnTo>
                    <a:cubicBezTo>
                      <a:pt x="25717" y="68660"/>
                      <a:pt x="25717" y="66279"/>
                      <a:pt x="25717" y="65088"/>
                    </a:cubicBezTo>
                    <a:close/>
                    <a:moveTo>
                      <a:pt x="73025" y="41275"/>
                    </a:moveTo>
                    <a:cubicBezTo>
                      <a:pt x="80039" y="41275"/>
                      <a:pt x="85725" y="47316"/>
                      <a:pt x="85725" y="54769"/>
                    </a:cubicBezTo>
                    <a:cubicBezTo>
                      <a:pt x="85725" y="62222"/>
                      <a:pt x="80039" y="68263"/>
                      <a:pt x="73025" y="68263"/>
                    </a:cubicBezTo>
                    <a:cubicBezTo>
                      <a:pt x="66011" y="68263"/>
                      <a:pt x="60325" y="62222"/>
                      <a:pt x="60325" y="54769"/>
                    </a:cubicBezTo>
                    <a:cubicBezTo>
                      <a:pt x="60325" y="47316"/>
                      <a:pt x="66011" y="41275"/>
                      <a:pt x="73025" y="41275"/>
                    </a:cubicBezTo>
                    <a:close/>
                    <a:moveTo>
                      <a:pt x="89991" y="12700"/>
                    </a:moveTo>
                    <a:cubicBezTo>
                      <a:pt x="62904" y="12700"/>
                      <a:pt x="39687" y="34766"/>
                      <a:pt x="39687" y="63322"/>
                    </a:cubicBezTo>
                    <a:cubicBezTo>
                      <a:pt x="39687" y="85389"/>
                      <a:pt x="55165" y="104859"/>
                      <a:pt x="75803" y="111349"/>
                    </a:cubicBezTo>
                    <a:cubicBezTo>
                      <a:pt x="78382" y="112647"/>
                      <a:pt x="79672" y="113945"/>
                      <a:pt x="79672" y="115243"/>
                    </a:cubicBezTo>
                    <a:cubicBezTo>
                      <a:pt x="80962" y="117839"/>
                      <a:pt x="80962" y="119137"/>
                      <a:pt x="79672" y="121733"/>
                    </a:cubicBezTo>
                    <a:cubicBezTo>
                      <a:pt x="74513" y="132117"/>
                      <a:pt x="70643" y="145098"/>
                      <a:pt x="70643" y="156780"/>
                    </a:cubicBezTo>
                    <a:cubicBezTo>
                      <a:pt x="70643" y="199615"/>
                      <a:pt x="105469" y="233363"/>
                      <a:pt x="148034" y="233363"/>
                    </a:cubicBezTo>
                    <a:cubicBezTo>
                      <a:pt x="159643" y="233363"/>
                      <a:pt x="171251" y="230767"/>
                      <a:pt x="181570" y="225575"/>
                    </a:cubicBezTo>
                    <a:cubicBezTo>
                      <a:pt x="181570" y="225575"/>
                      <a:pt x="181570" y="225575"/>
                      <a:pt x="169962" y="225575"/>
                    </a:cubicBezTo>
                    <a:cubicBezTo>
                      <a:pt x="146744" y="225575"/>
                      <a:pt x="123527" y="213893"/>
                      <a:pt x="110629" y="193125"/>
                    </a:cubicBezTo>
                    <a:cubicBezTo>
                      <a:pt x="108049" y="190529"/>
                      <a:pt x="109339" y="186635"/>
                      <a:pt x="111919" y="184039"/>
                    </a:cubicBezTo>
                    <a:cubicBezTo>
                      <a:pt x="114498" y="182741"/>
                      <a:pt x="119658" y="182741"/>
                      <a:pt x="120947" y="186635"/>
                    </a:cubicBezTo>
                    <a:cubicBezTo>
                      <a:pt x="132556" y="202211"/>
                      <a:pt x="150614" y="212595"/>
                      <a:pt x="169962" y="212595"/>
                    </a:cubicBezTo>
                    <a:cubicBezTo>
                      <a:pt x="169962" y="212595"/>
                      <a:pt x="169962" y="212595"/>
                      <a:pt x="204787" y="212595"/>
                    </a:cubicBezTo>
                    <a:cubicBezTo>
                      <a:pt x="204787" y="212595"/>
                      <a:pt x="204787" y="212595"/>
                      <a:pt x="206077" y="212595"/>
                    </a:cubicBezTo>
                    <a:lnTo>
                      <a:pt x="307975" y="212595"/>
                    </a:lnTo>
                    <a:cubicBezTo>
                      <a:pt x="269280" y="171058"/>
                      <a:pt x="135136" y="36064"/>
                      <a:pt x="126107" y="26978"/>
                    </a:cubicBezTo>
                    <a:cubicBezTo>
                      <a:pt x="115788" y="17892"/>
                      <a:pt x="104179" y="12700"/>
                      <a:pt x="89991" y="12700"/>
                    </a:cubicBezTo>
                    <a:close/>
                    <a:moveTo>
                      <a:pt x="89427" y="0"/>
                    </a:moveTo>
                    <a:cubicBezTo>
                      <a:pt x="106276" y="0"/>
                      <a:pt x="123125" y="6488"/>
                      <a:pt x="134789" y="18166"/>
                    </a:cubicBezTo>
                    <a:cubicBezTo>
                      <a:pt x="145157" y="28547"/>
                      <a:pt x="321420" y="206320"/>
                      <a:pt x="329196" y="214106"/>
                    </a:cubicBezTo>
                    <a:cubicBezTo>
                      <a:pt x="331788" y="216701"/>
                      <a:pt x="331788" y="219296"/>
                      <a:pt x="330492" y="221891"/>
                    </a:cubicBezTo>
                    <a:cubicBezTo>
                      <a:pt x="330492" y="223189"/>
                      <a:pt x="327900" y="225784"/>
                      <a:pt x="325308" y="225784"/>
                    </a:cubicBezTo>
                    <a:cubicBezTo>
                      <a:pt x="325308" y="225784"/>
                      <a:pt x="325308" y="225784"/>
                      <a:pt x="204776" y="225784"/>
                    </a:cubicBezTo>
                    <a:cubicBezTo>
                      <a:pt x="193111" y="236165"/>
                      <a:pt x="180151" y="242653"/>
                      <a:pt x="164598" y="245248"/>
                    </a:cubicBezTo>
                    <a:cubicBezTo>
                      <a:pt x="164598" y="245248"/>
                      <a:pt x="164598" y="245248"/>
                      <a:pt x="164598" y="284177"/>
                    </a:cubicBezTo>
                    <a:cubicBezTo>
                      <a:pt x="164598" y="284177"/>
                      <a:pt x="164598" y="284177"/>
                      <a:pt x="171078" y="284177"/>
                    </a:cubicBezTo>
                    <a:cubicBezTo>
                      <a:pt x="174966" y="284177"/>
                      <a:pt x="177559" y="288069"/>
                      <a:pt x="177559" y="291962"/>
                    </a:cubicBezTo>
                    <a:cubicBezTo>
                      <a:pt x="177559" y="294557"/>
                      <a:pt x="174966" y="298450"/>
                      <a:pt x="171078" y="298450"/>
                    </a:cubicBezTo>
                    <a:cubicBezTo>
                      <a:pt x="171078" y="298450"/>
                      <a:pt x="171078" y="298450"/>
                      <a:pt x="117940" y="298450"/>
                    </a:cubicBezTo>
                    <a:cubicBezTo>
                      <a:pt x="115348" y="298450"/>
                      <a:pt x="111460" y="294557"/>
                      <a:pt x="111460" y="291962"/>
                    </a:cubicBezTo>
                    <a:cubicBezTo>
                      <a:pt x="111460" y="288069"/>
                      <a:pt x="115348" y="284177"/>
                      <a:pt x="117940" y="284177"/>
                    </a:cubicBezTo>
                    <a:cubicBezTo>
                      <a:pt x="117940" y="284177"/>
                      <a:pt x="117940" y="284177"/>
                      <a:pt x="151638" y="284177"/>
                    </a:cubicBezTo>
                    <a:cubicBezTo>
                      <a:pt x="151638" y="284177"/>
                      <a:pt x="151638" y="284177"/>
                      <a:pt x="151638" y="246546"/>
                    </a:cubicBezTo>
                    <a:cubicBezTo>
                      <a:pt x="150342" y="246546"/>
                      <a:pt x="149046" y="246546"/>
                      <a:pt x="147749" y="246546"/>
                    </a:cubicBezTo>
                    <a:cubicBezTo>
                      <a:pt x="97204" y="246546"/>
                      <a:pt x="57026" y="206320"/>
                      <a:pt x="57026" y="157011"/>
                    </a:cubicBezTo>
                    <a:cubicBezTo>
                      <a:pt x="57026" y="145332"/>
                      <a:pt x="59618" y="133653"/>
                      <a:pt x="64802" y="121975"/>
                    </a:cubicBezTo>
                    <a:cubicBezTo>
                      <a:pt x="54434" y="118082"/>
                      <a:pt x="45362" y="110296"/>
                      <a:pt x="38881" y="102511"/>
                    </a:cubicBezTo>
                    <a:cubicBezTo>
                      <a:pt x="34993" y="97320"/>
                      <a:pt x="32401" y="92130"/>
                      <a:pt x="31105" y="86940"/>
                    </a:cubicBezTo>
                    <a:cubicBezTo>
                      <a:pt x="29809" y="86940"/>
                      <a:pt x="29809" y="86940"/>
                      <a:pt x="29809" y="86940"/>
                    </a:cubicBezTo>
                    <a:cubicBezTo>
                      <a:pt x="29809" y="86940"/>
                      <a:pt x="29809" y="86940"/>
                      <a:pt x="3888" y="72666"/>
                    </a:cubicBezTo>
                    <a:cubicBezTo>
                      <a:pt x="1296" y="72666"/>
                      <a:pt x="0" y="70071"/>
                      <a:pt x="0" y="67475"/>
                    </a:cubicBezTo>
                    <a:cubicBezTo>
                      <a:pt x="0" y="64880"/>
                      <a:pt x="1296" y="62285"/>
                      <a:pt x="3888" y="60987"/>
                    </a:cubicBezTo>
                    <a:cubicBezTo>
                      <a:pt x="3888" y="60987"/>
                      <a:pt x="3888" y="60987"/>
                      <a:pt x="28513" y="49309"/>
                    </a:cubicBezTo>
                    <a:cubicBezTo>
                      <a:pt x="34993" y="20761"/>
                      <a:pt x="59618" y="0"/>
                      <a:pt x="89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048747" y="4414285"/>
              <a:ext cx="2687381" cy="794294"/>
              <a:chOff x="719666" y="2048993"/>
              <a:chExt cx="3288101" cy="723852"/>
            </a:xfrm>
          </p:grpSpPr>
          <p:sp>
            <p:nvSpPr>
              <p:cNvPr id="22" name="文本框 6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985065" y="1469467"/>
            <a:ext cx="3862167" cy="2249800"/>
            <a:chOff x="998244" y="1469467"/>
            <a:chExt cx="3220470" cy="1875997"/>
          </a:xfrm>
        </p:grpSpPr>
        <p:grpSp>
          <p:nvGrpSpPr>
            <p:cNvPr id="24" name="组合 23"/>
            <p:cNvGrpSpPr/>
            <p:nvPr/>
          </p:nvGrpSpPr>
          <p:grpSpPr>
            <a:xfrm>
              <a:off x="998244" y="1469467"/>
              <a:ext cx="3220470" cy="1875997"/>
              <a:chOff x="3287072" y="1345115"/>
              <a:chExt cx="2531662" cy="147475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355880" y="1345115"/>
                <a:ext cx="600362" cy="69823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r>
                  <a:rPr lang="en-US" sz="2500"/>
                  <a:t>01</a:t>
                </a:r>
                <a:endParaRPr lang="en-US" sz="2500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937009" y="1774951"/>
              <a:ext cx="2214775" cy="1164253"/>
              <a:chOff x="1937009" y="2084727"/>
              <a:chExt cx="2214775" cy="116425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6326738" y="1469467"/>
            <a:ext cx="3862167" cy="2249800"/>
            <a:chOff x="4479402" y="1469467"/>
            <a:chExt cx="3220470" cy="1875997"/>
          </a:xfrm>
        </p:grpSpPr>
        <p:sp>
          <p:nvSpPr>
            <p:cNvPr id="19" name="矩形 18"/>
            <p:cNvSpPr/>
            <p:nvPr/>
          </p:nvSpPr>
          <p:spPr>
            <a:xfrm>
              <a:off x="4479402" y="1555977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矩形 19"/>
            <p:cNvSpPr/>
            <p:nvPr/>
          </p:nvSpPr>
          <p:spPr>
            <a:xfrm>
              <a:off x="4566931" y="1469467"/>
              <a:ext cx="763707" cy="888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03</a:t>
              </a:r>
              <a:endParaRPr lang="en-US" sz="250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400457" y="1774951"/>
              <a:ext cx="2214775" cy="1164253"/>
              <a:chOff x="1937009" y="2084727"/>
              <a:chExt cx="2214775" cy="1164253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014773" y="3843496"/>
            <a:ext cx="3862167" cy="2249800"/>
            <a:chOff x="1027952" y="3518963"/>
            <a:chExt cx="3220470" cy="1875997"/>
          </a:xfrm>
        </p:grpSpPr>
        <p:sp>
          <p:nvSpPr>
            <p:cNvPr id="14" name="矩形 13"/>
            <p:cNvSpPr/>
            <p:nvPr/>
          </p:nvSpPr>
          <p:spPr>
            <a:xfrm>
              <a:off x="1027952" y="3605473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15481" y="3518963"/>
              <a:ext cx="763707" cy="8882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02</a:t>
              </a:r>
              <a:endParaRPr lang="en-US" sz="25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937009" y="3905128"/>
              <a:ext cx="2214775" cy="1164253"/>
              <a:chOff x="1937009" y="2084727"/>
              <a:chExt cx="2214775" cy="116425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6344769" y="3843496"/>
            <a:ext cx="3862167" cy="2249800"/>
            <a:chOff x="4497433" y="3518963"/>
            <a:chExt cx="3220470" cy="1875997"/>
          </a:xfrm>
        </p:grpSpPr>
        <p:grpSp>
          <p:nvGrpSpPr>
            <p:cNvPr id="8" name="组合 7"/>
            <p:cNvGrpSpPr/>
            <p:nvPr/>
          </p:nvGrpSpPr>
          <p:grpSpPr>
            <a:xfrm>
              <a:off x="4497433" y="3605473"/>
              <a:ext cx="3220470" cy="1789487"/>
              <a:chOff x="4497433" y="3605473"/>
              <a:chExt cx="3220470" cy="1789487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497433" y="3605473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5400457" y="3905128"/>
                <a:ext cx="2214775" cy="1164253"/>
                <a:chOff x="1937009" y="2084727"/>
                <a:chExt cx="2214775" cy="1164253"/>
              </a:xfrm>
            </p:grpSpPr>
            <p:sp>
              <p:nvSpPr>
                <p:cNvPr id="12" name="矩形 11"/>
                <p:cNvSpPr/>
                <p:nvPr/>
              </p:nvSpPr>
              <p:spPr>
                <a:xfrm>
                  <a:off x="1937009" y="2084727"/>
                  <a:ext cx="2214775" cy="228149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</p:spPr>
              <p:txBody>
                <a:bodyPr wrap="none" lIns="0" tIns="0" rIns="0" bIns="0" anchor="t">
                  <a:normAutofit/>
                </a:bodyPr>
                <a:lstStyle/>
                <a:p>
                  <a:pPr marL="0" lvl="1"/>
                  <a:r>
                    <a:rPr lang="zh-CN" altLang="en-US" sz="1400" b="1" dirty="0">
                      <a:solidFill>
                        <a:schemeClr val="accent5">
                          <a:lumMod val="100000"/>
                        </a:schemeClr>
                      </a:solidFill>
                    </a:rPr>
                    <a:t>输入标题文本</a:t>
                  </a:r>
                  <a:endPara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>
                  <a:off x="1937009" y="2312876"/>
                  <a:ext cx="2214775" cy="936104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</p:spPr>
              <p:txBody>
                <a:bodyPr wrap="square" lIns="0" tIns="0" rIns="0" bIns="0" anchor="t">
                  <a:normAutofit/>
                </a:bodyPr>
                <a:lstStyle/>
                <a:p>
                  <a:pPr marL="0" lvl="1">
                    <a:lnSpc>
                      <a:spcPct val="120000"/>
                    </a:lnSpc>
                  </a:pPr>
                  <a:r>
                    <a:rPr lang="zh-CN" altLang="en-US" sz="1100" dirty="0"/>
                    <a:t>请替换文字内容复制你的内容到此</a:t>
                  </a:r>
                  <a:br>
                    <a:rPr lang="zh-CN" altLang="en-US" sz="1100" dirty="0"/>
                  </a:br>
                  <a:endParaRPr lang="zh-CN" altLang="en-US" sz="1100" dirty="0"/>
                </a:p>
              </p:txBody>
            </p:sp>
          </p:grpSp>
        </p:grpSp>
        <p:sp>
          <p:nvSpPr>
            <p:cNvPr id="9" name="矩形 8"/>
            <p:cNvSpPr/>
            <p:nvPr/>
          </p:nvSpPr>
          <p:spPr>
            <a:xfrm>
              <a:off x="4584962" y="3518963"/>
              <a:ext cx="763707" cy="8882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04</a:t>
              </a:r>
              <a:endParaRPr lang="en-US" sz="25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3213679" y="3331537"/>
            <a:ext cx="653722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明年</a:t>
            </a:r>
            <a:r>
              <a:rPr lang="en-US" altLang="zh-CN" sz="4400" b="1" kern="0" dirty="0">
                <a:solidFill>
                  <a:srgbClr val="CE0000"/>
                </a:solidFill>
                <a:cs typeface="+mn-ea"/>
                <a:sym typeface="+mn-lt"/>
              </a:rPr>
              <a:t>/</a:t>
            </a: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下季度</a:t>
            </a:r>
            <a:r>
              <a:rPr lang="en-US" altLang="zh-CN" sz="4400" b="1" kern="0" dirty="0">
                <a:solidFill>
                  <a:srgbClr val="CE0000"/>
                </a:solidFill>
                <a:cs typeface="+mn-ea"/>
                <a:sym typeface="+mn-lt"/>
              </a:rPr>
              <a:t>/</a:t>
            </a:r>
            <a:r>
              <a:rPr lang="zh-CN" altLang="en-US" sz="4400" b="1" kern="0" dirty="0">
                <a:solidFill>
                  <a:srgbClr val="CE0000"/>
                </a:solidFill>
                <a:cs typeface="+mn-ea"/>
                <a:sym typeface="+mn-lt"/>
              </a:rPr>
              <a:t>下月工作计划</a:t>
            </a:r>
            <a:endParaRPr lang="zh-CN" altLang="en-US" sz="4400" b="1" kern="0" dirty="0">
              <a:solidFill>
                <a:srgbClr val="CE0000"/>
              </a:solidFill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3918361" y="4188937"/>
            <a:ext cx="49140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 Placeholder 3"/>
          <p:cNvSpPr txBox="1"/>
          <p:nvPr/>
        </p:nvSpPr>
        <p:spPr>
          <a:xfrm>
            <a:off x="5508523" y="1992567"/>
            <a:ext cx="1641051" cy="1569930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88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</a:t>
            </a:r>
            <a:r>
              <a:rPr lang="en-US" altLang="zh-CN" sz="8800" dirty="0">
                <a:solidFill>
                  <a:srgbClr val="CE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4</a:t>
            </a:r>
            <a:endParaRPr lang="en-US" sz="8800" dirty="0">
              <a:solidFill>
                <a:srgbClr val="CE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2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2874177" y="1448780"/>
            <a:ext cx="2617788" cy="2889249"/>
            <a:chOff x="2528341" y="1448780"/>
            <a:chExt cx="2617788" cy="2889249"/>
          </a:xfrm>
        </p:grpSpPr>
        <p:sp>
          <p:nvSpPr>
            <p:cNvPr id="21" name="任意多边形 4"/>
            <p:cNvSpPr/>
            <p:nvPr/>
          </p:nvSpPr>
          <p:spPr bwMode="auto">
            <a:xfrm>
              <a:off x="2528341" y="1448780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 5"/>
            <p:cNvSpPr/>
            <p:nvPr/>
          </p:nvSpPr>
          <p:spPr bwMode="auto">
            <a:xfrm>
              <a:off x="4572284" y="1960868"/>
              <a:ext cx="305987" cy="262662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文本框 6"/>
            <p:cNvSpPr txBox="1"/>
            <p:nvPr/>
          </p:nvSpPr>
          <p:spPr>
            <a:xfrm>
              <a:off x="2727527" y="2718431"/>
              <a:ext cx="1311576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931127" y="3044138"/>
              <a:ext cx="883777" cy="715581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 。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2"/>
            </p:custDataLst>
          </p:nvPr>
        </p:nvGrpSpPr>
        <p:grpSpPr>
          <a:xfrm>
            <a:off x="3546488" y="2663839"/>
            <a:ext cx="2617788" cy="2889249"/>
            <a:chOff x="2755605" y="2663839"/>
            <a:chExt cx="2617788" cy="2889249"/>
          </a:xfrm>
        </p:grpSpPr>
        <p:sp>
          <p:nvSpPr>
            <p:cNvPr id="17" name="任意多边形 17"/>
            <p:cNvSpPr/>
            <p:nvPr/>
          </p:nvSpPr>
          <p:spPr bwMode="auto">
            <a:xfrm rot="10800000">
              <a:off x="2755605" y="2663839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文本框 18"/>
            <p:cNvSpPr txBox="1"/>
            <p:nvPr/>
          </p:nvSpPr>
          <p:spPr>
            <a:xfrm>
              <a:off x="3811227" y="3944869"/>
              <a:ext cx="131157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任意多边形 19"/>
            <p:cNvSpPr/>
            <p:nvPr/>
          </p:nvSpPr>
          <p:spPr bwMode="auto">
            <a:xfrm>
              <a:off x="3075015" y="4727495"/>
              <a:ext cx="254537" cy="316075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矩形 19"/>
            <p:cNvSpPr/>
            <p:nvPr/>
          </p:nvSpPr>
          <p:spPr>
            <a:xfrm>
              <a:off x="4078773" y="3044138"/>
              <a:ext cx="880082" cy="71558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</a:rPr>
              </a:br>
              <a:r>
                <a:rPr lang="zh-CN" altLang="en-US" sz="900">
                  <a:solidFill>
                    <a:schemeClr val="bg1"/>
                  </a:solidFill>
                </a:rPr>
                <a:t>容作为文字排版占位显示 。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3"/>
            </p:custDataLst>
          </p:nvPr>
        </p:nvGrpSpPr>
        <p:grpSpPr>
          <a:xfrm>
            <a:off x="6027725" y="1460723"/>
            <a:ext cx="2617788" cy="2889249"/>
            <a:chOff x="4787106" y="1460723"/>
            <a:chExt cx="2617788" cy="2889249"/>
          </a:xfrm>
        </p:grpSpPr>
        <p:sp>
          <p:nvSpPr>
            <p:cNvPr id="13" name="任意多边形 8"/>
            <p:cNvSpPr/>
            <p:nvPr/>
          </p:nvSpPr>
          <p:spPr bwMode="auto">
            <a:xfrm>
              <a:off x="4787106" y="1460723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 9"/>
            <p:cNvSpPr/>
            <p:nvPr/>
          </p:nvSpPr>
          <p:spPr bwMode="auto">
            <a:xfrm>
              <a:off x="6832255" y="2004612"/>
              <a:ext cx="282679" cy="252659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文本框 10"/>
            <p:cNvSpPr txBox="1"/>
            <p:nvPr/>
          </p:nvSpPr>
          <p:spPr>
            <a:xfrm>
              <a:off x="4972644" y="2718431"/>
              <a:ext cx="1311576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207066" y="3044138"/>
              <a:ext cx="883777" cy="715581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 。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4"/>
            </p:custDataLst>
          </p:nvPr>
        </p:nvGrpSpPr>
        <p:grpSpPr>
          <a:xfrm>
            <a:off x="6700036" y="2663839"/>
            <a:ext cx="2617788" cy="2889249"/>
            <a:chOff x="5008200" y="2663839"/>
            <a:chExt cx="2617788" cy="2889249"/>
          </a:xfrm>
        </p:grpSpPr>
        <p:sp>
          <p:nvSpPr>
            <p:cNvPr id="9" name="任意多边形 20"/>
            <p:cNvSpPr/>
            <p:nvPr/>
          </p:nvSpPr>
          <p:spPr bwMode="auto">
            <a:xfrm rot="10800000">
              <a:off x="5008200" y="2663839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文本框 21"/>
            <p:cNvSpPr txBox="1"/>
            <p:nvPr/>
          </p:nvSpPr>
          <p:spPr>
            <a:xfrm>
              <a:off x="6097866" y="3944869"/>
              <a:ext cx="1311576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任意多边形 22"/>
            <p:cNvSpPr/>
            <p:nvPr/>
          </p:nvSpPr>
          <p:spPr bwMode="auto">
            <a:xfrm>
              <a:off x="5294233" y="4734897"/>
              <a:ext cx="266368" cy="276915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矩形 11"/>
            <p:cNvSpPr/>
            <p:nvPr/>
          </p:nvSpPr>
          <p:spPr>
            <a:xfrm>
              <a:off x="6362788" y="3044138"/>
              <a:ext cx="880082" cy="71558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</a:rPr>
              </a:br>
              <a:r>
                <a:rPr lang="zh-CN" altLang="en-US" sz="900">
                  <a:solidFill>
                    <a:schemeClr val="bg1"/>
                  </a:solidFill>
                </a:rPr>
                <a:t>容作为文字排版占位显示 。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478114" y="2096852"/>
            <a:ext cx="2348636" cy="2355363"/>
            <a:chOff x="1183288" y="1844824"/>
            <a:chExt cx="2348636" cy="2355363"/>
          </a:xfrm>
        </p:grpSpPr>
        <p:grpSp>
          <p:nvGrpSpPr>
            <p:cNvPr id="32" name="组合 31"/>
            <p:cNvGrpSpPr/>
            <p:nvPr/>
          </p:nvGrpSpPr>
          <p:grpSpPr>
            <a:xfrm>
              <a:off x="1183288" y="3412793"/>
              <a:ext cx="1715248" cy="787394"/>
              <a:chOff x="5122025" y="525814"/>
              <a:chExt cx="2020976" cy="927740"/>
            </a:xfrm>
          </p:grpSpPr>
          <p:sp>
            <p:nvSpPr>
              <p:cNvPr id="38" name="文本框 22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</a:t>
                </a:r>
                <a:endParaRPr lang="zh-CN" altLang="en-US" sz="1000" dirty="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199456" y="1844824"/>
              <a:ext cx="2332468" cy="1330409"/>
              <a:chOff x="2056588" y="2818963"/>
              <a:chExt cx="2332468" cy="1330409"/>
            </a:xfrm>
          </p:grpSpPr>
          <p:sp>
            <p:nvSpPr>
              <p:cNvPr id="34" name="等腰三角形 33"/>
              <p:cNvSpPr/>
              <p:nvPr/>
            </p:nvSpPr>
            <p:spPr>
              <a:xfrm>
                <a:off x="3088656" y="2818963"/>
                <a:ext cx="1300400" cy="1330409"/>
              </a:xfrm>
              <a:prstGeom prst="triangle">
                <a:avLst/>
              </a:prstGeom>
              <a:solidFill>
                <a:schemeClr val="accent1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等腰三角形 34"/>
              <p:cNvSpPr/>
              <p:nvPr/>
            </p:nvSpPr>
            <p:spPr>
              <a:xfrm>
                <a:off x="2468910" y="2818963"/>
                <a:ext cx="1300401" cy="1330409"/>
              </a:xfrm>
              <a:prstGeom prst="triangl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2056588" y="3305697"/>
                <a:ext cx="824645" cy="843674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</a:rPr>
                  <a:t>1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7" name="任意多边形 15" title="wr6E73WmjL"/>
              <p:cNvSpPr/>
              <p:nvPr/>
            </p:nvSpPr>
            <p:spPr bwMode="auto">
              <a:xfrm>
                <a:off x="2938917" y="3443154"/>
                <a:ext cx="360388" cy="459883"/>
              </a:xfrm>
              <a:custGeom>
                <a:avLst/>
                <a:gdLst>
                  <a:gd name="connsiteX0" fmla="*/ 43815 w 258763"/>
                  <a:gd name="connsiteY0" fmla="*/ 130175 h 330201"/>
                  <a:gd name="connsiteX1" fmla="*/ 28575 w 258763"/>
                  <a:gd name="connsiteY1" fmla="*/ 147060 h 330201"/>
                  <a:gd name="connsiteX2" fmla="*/ 28575 w 258763"/>
                  <a:gd name="connsiteY2" fmla="*/ 227590 h 330201"/>
                  <a:gd name="connsiteX3" fmla="*/ 43815 w 258763"/>
                  <a:gd name="connsiteY3" fmla="*/ 244475 h 330201"/>
                  <a:gd name="connsiteX4" fmla="*/ 60325 w 258763"/>
                  <a:gd name="connsiteY4" fmla="*/ 227590 h 330201"/>
                  <a:gd name="connsiteX5" fmla="*/ 60325 w 258763"/>
                  <a:gd name="connsiteY5" fmla="*/ 147060 h 330201"/>
                  <a:gd name="connsiteX6" fmla="*/ 43815 w 258763"/>
                  <a:gd name="connsiteY6" fmla="*/ 130175 h 330201"/>
                  <a:gd name="connsiteX7" fmla="*/ 221457 w 258763"/>
                  <a:gd name="connsiteY7" fmla="*/ 98425 h 330201"/>
                  <a:gd name="connsiteX8" fmla="*/ 211138 w 258763"/>
                  <a:gd name="connsiteY8" fmla="*/ 110021 h 330201"/>
                  <a:gd name="connsiteX9" fmla="*/ 211138 w 258763"/>
                  <a:gd name="connsiteY9" fmla="*/ 265918 h 330201"/>
                  <a:gd name="connsiteX10" fmla="*/ 221457 w 258763"/>
                  <a:gd name="connsiteY10" fmla="*/ 276225 h 330201"/>
                  <a:gd name="connsiteX11" fmla="*/ 231776 w 258763"/>
                  <a:gd name="connsiteY11" fmla="*/ 265918 h 330201"/>
                  <a:gd name="connsiteX12" fmla="*/ 231776 w 258763"/>
                  <a:gd name="connsiteY12" fmla="*/ 110021 h 330201"/>
                  <a:gd name="connsiteX13" fmla="*/ 221457 w 258763"/>
                  <a:gd name="connsiteY13" fmla="*/ 98425 h 330201"/>
                  <a:gd name="connsiteX14" fmla="*/ 80216 w 258763"/>
                  <a:gd name="connsiteY14" fmla="*/ 71438 h 330201"/>
                  <a:gd name="connsiteX15" fmla="*/ 236768 w 258763"/>
                  <a:gd name="connsiteY15" fmla="*/ 71438 h 330201"/>
                  <a:gd name="connsiteX16" fmla="*/ 258763 w 258763"/>
                  <a:gd name="connsiteY16" fmla="*/ 93324 h 330201"/>
                  <a:gd name="connsiteX17" fmla="*/ 258763 w 258763"/>
                  <a:gd name="connsiteY17" fmla="*/ 274844 h 330201"/>
                  <a:gd name="connsiteX18" fmla="*/ 204423 w 258763"/>
                  <a:gd name="connsiteY18" fmla="*/ 330201 h 330201"/>
                  <a:gd name="connsiteX19" fmla="*/ 113856 w 258763"/>
                  <a:gd name="connsiteY19" fmla="*/ 330201 h 330201"/>
                  <a:gd name="connsiteX20" fmla="*/ 59515 w 258763"/>
                  <a:gd name="connsiteY20" fmla="*/ 274844 h 330201"/>
                  <a:gd name="connsiteX21" fmla="*/ 59515 w 258763"/>
                  <a:gd name="connsiteY21" fmla="*/ 267120 h 330201"/>
                  <a:gd name="connsiteX22" fmla="*/ 42696 w 258763"/>
                  <a:gd name="connsiteY22" fmla="*/ 270982 h 330201"/>
                  <a:gd name="connsiteX23" fmla="*/ 0 w 258763"/>
                  <a:gd name="connsiteY23" fmla="*/ 227211 h 330201"/>
                  <a:gd name="connsiteX24" fmla="*/ 0 w 258763"/>
                  <a:gd name="connsiteY24" fmla="*/ 147394 h 330201"/>
                  <a:gd name="connsiteX25" fmla="*/ 42696 w 258763"/>
                  <a:gd name="connsiteY25" fmla="*/ 103623 h 330201"/>
                  <a:gd name="connsiteX26" fmla="*/ 59515 w 258763"/>
                  <a:gd name="connsiteY26" fmla="*/ 107485 h 330201"/>
                  <a:gd name="connsiteX27" fmla="*/ 59515 w 258763"/>
                  <a:gd name="connsiteY27" fmla="*/ 93324 h 330201"/>
                  <a:gd name="connsiteX28" fmla="*/ 80216 w 258763"/>
                  <a:gd name="connsiteY28" fmla="*/ 71438 h 330201"/>
                  <a:gd name="connsiteX29" fmla="*/ 107950 w 258763"/>
                  <a:gd name="connsiteY29" fmla="*/ 0 h 330201"/>
                  <a:gd name="connsiteX30" fmla="*/ 109247 w 258763"/>
                  <a:gd name="connsiteY30" fmla="*/ 1290 h 330201"/>
                  <a:gd name="connsiteX31" fmla="*/ 113139 w 258763"/>
                  <a:gd name="connsiteY31" fmla="*/ 2580 h 330201"/>
                  <a:gd name="connsiteX32" fmla="*/ 119624 w 258763"/>
                  <a:gd name="connsiteY32" fmla="*/ 5160 h 330201"/>
                  <a:gd name="connsiteX33" fmla="*/ 126110 w 258763"/>
                  <a:gd name="connsiteY33" fmla="*/ 7739 h 330201"/>
                  <a:gd name="connsiteX34" fmla="*/ 144269 w 258763"/>
                  <a:gd name="connsiteY34" fmla="*/ 12899 h 330201"/>
                  <a:gd name="connsiteX35" fmla="*/ 145566 w 258763"/>
                  <a:gd name="connsiteY35" fmla="*/ 12899 h 330201"/>
                  <a:gd name="connsiteX36" fmla="*/ 146863 w 258763"/>
                  <a:gd name="connsiteY36" fmla="*/ 14189 h 330201"/>
                  <a:gd name="connsiteX37" fmla="*/ 148161 w 258763"/>
                  <a:gd name="connsiteY37" fmla="*/ 14189 h 330201"/>
                  <a:gd name="connsiteX38" fmla="*/ 149458 w 258763"/>
                  <a:gd name="connsiteY38" fmla="*/ 14189 h 330201"/>
                  <a:gd name="connsiteX39" fmla="*/ 152052 w 258763"/>
                  <a:gd name="connsiteY39" fmla="*/ 14189 h 330201"/>
                  <a:gd name="connsiteX40" fmla="*/ 154646 w 258763"/>
                  <a:gd name="connsiteY40" fmla="*/ 15478 h 330201"/>
                  <a:gd name="connsiteX41" fmla="*/ 155943 w 258763"/>
                  <a:gd name="connsiteY41" fmla="*/ 15478 h 330201"/>
                  <a:gd name="connsiteX42" fmla="*/ 157240 w 258763"/>
                  <a:gd name="connsiteY42" fmla="*/ 15478 h 330201"/>
                  <a:gd name="connsiteX43" fmla="*/ 158537 w 258763"/>
                  <a:gd name="connsiteY43" fmla="*/ 16768 h 330201"/>
                  <a:gd name="connsiteX44" fmla="*/ 159835 w 258763"/>
                  <a:gd name="connsiteY44" fmla="*/ 16768 h 330201"/>
                  <a:gd name="connsiteX45" fmla="*/ 162429 w 258763"/>
                  <a:gd name="connsiteY45" fmla="*/ 16768 h 330201"/>
                  <a:gd name="connsiteX46" fmla="*/ 165023 w 258763"/>
                  <a:gd name="connsiteY46" fmla="*/ 18058 h 330201"/>
                  <a:gd name="connsiteX47" fmla="*/ 166320 w 258763"/>
                  <a:gd name="connsiteY47" fmla="*/ 18058 h 330201"/>
                  <a:gd name="connsiteX48" fmla="*/ 167617 w 258763"/>
                  <a:gd name="connsiteY48" fmla="*/ 18058 h 330201"/>
                  <a:gd name="connsiteX49" fmla="*/ 168914 w 258763"/>
                  <a:gd name="connsiteY49" fmla="*/ 18058 h 330201"/>
                  <a:gd name="connsiteX50" fmla="*/ 170211 w 258763"/>
                  <a:gd name="connsiteY50" fmla="*/ 18058 h 330201"/>
                  <a:gd name="connsiteX51" fmla="*/ 176697 w 258763"/>
                  <a:gd name="connsiteY51" fmla="*/ 20638 h 330201"/>
                  <a:gd name="connsiteX52" fmla="*/ 188371 w 258763"/>
                  <a:gd name="connsiteY52" fmla="*/ 24507 h 330201"/>
                  <a:gd name="connsiteX53" fmla="*/ 193559 w 258763"/>
                  <a:gd name="connsiteY53" fmla="*/ 27087 h 330201"/>
                  <a:gd name="connsiteX54" fmla="*/ 194856 w 258763"/>
                  <a:gd name="connsiteY54" fmla="*/ 28377 h 330201"/>
                  <a:gd name="connsiteX55" fmla="*/ 196154 w 258763"/>
                  <a:gd name="connsiteY55" fmla="*/ 29667 h 330201"/>
                  <a:gd name="connsiteX56" fmla="*/ 197451 w 258763"/>
                  <a:gd name="connsiteY56" fmla="*/ 29667 h 330201"/>
                  <a:gd name="connsiteX57" fmla="*/ 198748 w 258763"/>
                  <a:gd name="connsiteY57" fmla="*/ 30957 h 330201"/>
                  <a:gd name="connsiteX58" fmla="*/ 207828 w 258763"/>
                  <a:gd name="connsiteY58" fmla="*/ 38696 h 330201"/>
                  <a:gd name="connsiteX59" fmla="*/ 213016 w 258763"/>
                  <a:gd name="connsiteY59" fmla="*/ 47725 h 330201"/>
                  <a:gd name="connsiteX60" fmla="*/ 214313 w 258763"/>
                  <a:gd name="connsiteY60" fmla="*/ 55464 h 330201"/>
                  <a:gd name="connsiteX61" fmla="*/ 214313 w 258763"/>
                  <a:gd name="connsiteY61" fmla="*/ 58044 h 330201"/>
                  <a:gd name="connsiteX62" fmla="*/ 213016 w 258763"/>
                  <a:gd name="connsiteY62" fmla="*/ 59334 h 330201"/>
                  <a:gd name="connsiteX63" fmla="*/ 213016 w 258763"/>
                  <a:gd name="connsiteY63" fmla="*/ 60623 h 330201"/>
                  <a:gd name="connsiteX64" fmla="*/ 213016 w 258763"/>
                  <a:gd name="connsiteY64" fmla="*/ 61913 h 330201"/>
                  <a:gd name="connsiteX65" fmla="*/ 211719 w 258763"/>
                  <a:gd name="connsiteY65" fmla="*/ 60623 h 330201"/>
                  <a:gd name="connsiteX66" fmla="*/ 210422 w 258763"/>
                  <a:gd name="connsiteY66" fmla="*/ 59334 h 330201"/>
                  <a:gd name="connsiteX67" fmla="*/ 209125 w 258763"/>
                  <a:gd name="connsiteY67" fmla="*/ 58044 h 330201"/>
                  <a:gd name="connsiteX68" fmla="*/ 203936 w 258763"/>
                  <a:gd name="connsiteY68" fmla="*/ 54174 h 330201"/>
                  <a:gd name="connsiteX69" fmla="*/ 197451 w 258763"/>
                  <a:gd name="connsiteY69" fmla="*/ 51594 h 330201"/>
                  <a:gd name="connsiteX70" fmla="*/ 189668 w 258763"/>
                  <a:gd name="connsiteY70" fmla="*/ 50305 h 330201"/>
                  <a:gd name="connsiteX71" fmla="*/ 187074 w 258763"/>
                  <a:gd name="connsiteY71" fmla="*/ 50305 h 330201"/>
                  <a:gd name="connsiteX72" fmla="*/ 184480 w 258763"/>
                  <a:gd name="connsiteY72" fmla="*/ 49015 h 330201"/>
                  <a:gd name="connsiteX73" fmla="*/ 180588 w 258763"/>
                  <a:gd name="connsiteY73" fmla="*/ 47725 h 330201"/>
                  <a:gd name="connsiteX74" fmla="*/ 170211 w 258763"/>
                  <a:gd name="connsiteY74" fmla="*/ 46435 h 330201"/>
                  <a:gd name="connsiteX75" fmla="*/ 165023 w 258763"/>
                  <a:gd name="connsiteY75" fmla="*/ 45145 h 330201"/>
                  <a:gd name="connsiteX76" fmla="*/ 163726 w 258763"/>
                  <a:gd name="connsiteY76" fmla="*/ 45145 h 330201"/>
                  <a:gd name="connsiteX77" fmla="*/ 162429 w 258763"/>
                  <a:gd name="connsiteY77" fmla="*/ 45145 h 330201"/>
                  <a:gd name="connsiteX78" fmla="*/ 159835 w 258763"/>
                  <a:gd name="connsiteY78" fmla="*/ 43855 h 330201"/>
                  <a:gd name="connsiteX79" fmla="*/ 158537 w 258763"/>
                  <a:gd name="connsiteY79" fmla="*/ 43855 h 330201"/>
                  <a:gd name="connsiteX80" fmla="*/ 155943 w 258763"/>
                  <a:gd name="connsiteY80" fmla="*/ 42565 h 330201"/>
                  <a:gd name="connsiteX81" fmla="*/ 152052 w 258763"/>
                  <a:gd name="connsiteY81" fmla="*/ 42565 h 330201"/>
                  <a:gd name="connsiteX82" fmla="*/ 149458 w 258763"/>
                  <a:gd name="connsiteY82" fmla="*/ 41276 h 330201"/>
                  <a:gd name="connsiteX83" fmla="*/ 146863 w 258763"/>
                  <a:gd name="connsiteY83" fmla="*/ 39986 h 330201"/>
                  <a:gd name="connsiteX84" fmla="*/ 135189 w 258763"/>
                  <a:gd name="connsiteY84" fmla="*/ 34826 h 330201"/>
                  <a:gd name="connsiteX85" fmla="*/ 124813 w 258763"/>
                  <a:gd name="connsiteY85" fmla="*/ 27087 h 330201"/>
                  <a:gd name="connsiteX86" fmla="*/ 117030 w 258763"/>
                  <a:gd name="connsiteY86" fmla="*/ 19348 h 330201"/>
                  <a:gd name="connsiteX87" fmla="*/ 111841 w 258763"/>
                  <a:gd name="connsiteY87" fmla="*/ 12899 h 330201"/>
                  <a:gd name="connsiteX88" fmla="*/ 109247 w 258763"/>
                  <a:gd name="connsiteY88" fmla="*/ 6450 h 330201"/>
                  <a:gd name="connsiteX89" fmla="*/ 107950 w 258763"/>
                  <a:gd name="connsiteY89" fmla="*/ 1290 h 330201"/>
                  <a:gd name="connsiteX90" fmla="*/ 107950 w 258763"/>
                  <a:gd name="connsiteY90" fmla="*/ 0 h 330201"/>
                  <a:gd name="connsiteX91" fmla="*/ 9525 w 258763"/>
                  <a:gd name="connsiteY91" fmla="*/ 0 h 330201"/>
                  <a:gd name="connsiteX92" fmla="*/ 10822 w 258763"/>
                  <a:gd name="connsiteY92" fmla="*/ 1290 h 330201"/>
                  <a:gd name="connsiteX93" fmla="*/ 14713 w 258763"/>
                  <a:gd name="connsiteY93" fmla="*/ 2580 h 330201"/>
                  <a:gd name="connsiteX94" fmla="*/ 19902 w 258763"/>
                  <a:gd name="connsiteY94" fmla="*/ 5160 h 330201"/>
                  <a:gd name="connsiteX95" fmla="*/ 27684 w 258763"/>
                  <a:gd name="connsiteY95" fmla="*/ 7739 h 330201"/>
                  <a:gd name="connsiteX96" fmla="*/ 45844 w 258763"/>
                  <a:gd name="connsiteY96" fmla="*/ 12899 h 330201"/>
                  <a:gd name="connsiteX97" fmla="*/ 47141 w 258763"/>
                  <a:gd name="connsiteY97" fmla="*/ 12899 h 330201"/>
                  <a:gd name="connsiteX98" fmla="*/ 48438 w 258763"/>
                  <a:gd name="connsiteY98" fmla="*/ 12899 h 330201"/>
                  <a:gd name="connsiteX99" fmla="*/ 48438 w 258763"/>
                  <a:gd name="connsiteY99" fmla="*/ 14189 h 330201"/>
                  <a:gd name="connsiteX100" fmla="*/ 49735 w 258763"/>
                  <a:gd name="connsiteY100" fmla="*/ 14189 h 330201"/>
                  <a:gd name="connsiteX101" fmla="*/ 52329 w 258763"/>
                  <a:gd name="connsiteY101" fmla="*/ 14189 h 330201"/>
                  <a:gd name="connsiteX102" fmla="*/ 54924 w 258763"/>
                  <a:gd name="connsiteY102" fmla="*/ 15478 h 330201"/>
                  <a:gd name="connsiteX103" fmla="*/ 56221 w 258763"/>
                  <a:gd name="connsiteY103" fmla="*/ 15478 h 330201"/>
                  <a:gd name="connsiteX104" fmla="*/ 57518 w 258763"/>
                  <a:gd name="connsiteY104" fmla="*/ 15478 h 330201"/>
                  <a:gd name="connsiteX105" fmla="*/ 58815 w 258763"/>
                  <a:gd name="connsiteY105" fmla="*/ 15478 h 330201"/>
                  <a:gd name="connsiteX106" fmla="*/ 60112 w 258763"/>
                  <a:gd name="connsiteY106" fmla="*/ 16768 h 330201"/>
                  <a:gd name="connsiteX107" fmla="*/ 62706 w 258763"/>
                  <a:gd name="connsiteY107" fmla="*/ 16768 h 330201"/>
                  <a:gd name="connsiteX108" fmla="*/ 65301 w 258763"/>
                  <a:gd name="connsiteY108" fmla="*/ 18058 h 330201"/>
                  <a:gd name="connsiteX109" fmla="*/ 66598 w 258763"/>
                  <a:gd name="connsiteY109" fmla="*/ 18058 h 330201"/>
                  <a:gd name="connsiteX110" fmla="*/ 69192 w 258763"/>
                  <a:gd name="connsiteY110" fmla="*/ 18058 h 330201"/>
                  <a:gd name="connsiteX111" fmla="*/ 70489 w 258763"/>
                  <a:gd name="connsiteY111" fmla="*/ 18058 h 330201"/>
                  <a:gd name="connsiteX112" fmla="*/ 71786 w 258763"/>
                  <a:gd name="connsiteY112" fmla="*/ 18058 h 330201"/>
                  <a:gd name="connsiteX113" fmla="*/ 76975 w 258763"/>
                  <a:gd name="connsiteY113" fmla="*/ 20638 h 330201"/>
                  <a:gd name="connsiteX114" fmla="*/ 89946 w 258763"/>
                  <a:gd name="connsiteY114" fmla="*/ 24507 h 330201"/>
                  <a:gd name="connsiteX115" fmla="*/ 95134 w 258763"/>
                  <a:gd name="connsiteY115" fmla="*/ 27087 h 330201"/>
                  <a:gd name="connsiteX116" fmla="*/ 96431 w 258763"/>
                  <a:gd name="connsiteY116" fmla="*/ 28377 h 330201"/>
                  <a:gd name="connsiteX117" fmla="*/ 97728 w 258763"/>
                  <a:gd name="connsiteY117" fmla="*/ 28377 h 330201"/>
                  <a:gd name="connsiteX118" fmla="*/ 99025 w 258763"/>
                  <a:gd name="connsiteY118" fmla="*/ 29667 h 330201"/>
                  <a:gd name="connsiteX119" fmla="*/ 100323 w 258763"/>
                  <a:gd name="connsiteY119" fmla="*/ 30957 h 330201"/>
                  <a:gd name="connsiteX120" fmla="*/ 108105 w 258763"/>
                  <a:gd name="connsiteY120" fmla="*/ 38696 h 330201"/>
                  <a:gd name="connsiteX121" fmla="*/ 113294 w 258763"/>
                  <a:gd name="connsiteY121" fmla="*/ 47725 h 330201"/>
                  <a:gd name="connsiteX122" fmla="*/ 114591 w 258763"/>
                  <a:gd name="connsiteY122" fmla="*/ 55464 h 330201"/>
                  <a:gd name="connsiteX123" fmla="*/ 114591 w 258763"/>
                  <a:gd name="connsiteY123" fmla="*/ 58044 h 330201"/>
                  <a:gd name="connsiteX124" fmla="*/ 114591 w 258763"/>
                  <a:gd name="connsiteY124" fmla="*/ 59334 h 330201"/>
                  <a:gd name="connsiteX125" fmla="*/ 114591 w 258763"/>
                  <a:gd name="connsiteY125" fmla="*/ 60623 h 330201"/>
                  <a:gd name="connsiteX126" fmla="*/ 113294 w 258763"/>
                  <a:gd name="connsiteY126" fmla="*/ 61913 h 330201"/>
                  <a:gd name="connsiteX127" fmla="*/ 111997 w 258763"/>
                  <a:gd name="connsiteY127" fmla="*/ 60623 h 330201"/>
                  <a:gd name="connsiteX128" fmla="*/ 111997 w 258763"/>
                  <a:gd name="connsiteY128" fmla="*/ 59334 h 330201"/>
                  <a:gd name="connsiteX129" fmla="*/ 110700 w 258763"/>
                  <a:gd name="connsiteY129" fmla="*/ 58044 h 330201"/>
                  <a:gd name="connsiteX130" fmla="*/ 109403 w 258763"/>
                  <a:gd name="connsiteY130" fmla="*/ 58044 h 330201"/>
                  <a:gd name="connsiteX131" fmla="*/ 104214 w 258763"/>
                  <a:gd name="connsiteY131" fmla="*/ 54174 h 330201"/>
                  <a:gd name="connsiteX132" fmla="*/ 97728 w 258763"/>
                  <a:gd name="connsiteY132" fmla="*/ 51594 h 330201"/>
                  <a:gd name="connsiteX133" fmla="*/ 89946 w 258763"/>
                  <a:gd name="connsiteY133" fmla="*/ 50305 h 330201"/>
                  <a:gd name="connsiteX134" fmla="*/ 88649 w 258763"/>
                  <a:gd name="connsiteY134" fmla="*/ 50305 h 330201"/>
                  <a:gd name="connsiteX135" fmla="*/ 86054 w 258763"/>
                  <a:gd name="connsiteY135" fmla="*/ 49015 h 330201"/>
                  <a:gd name="connsiteX136" fmla="*/ 80866 w 258763"/>
                  <a:gd name="connsiteY136" fmla="*/ 47725 h 330201"/>
                  <a:gd name="connsiteX137" fmla="*/ 71786 w 258763"/>
                  <a:gd name="connsiteY137" fmla="*/ 46435 h 330201"/>
                  <a:gd name="connsiteX138" fmla="*/ 66598 w 258763"/>
                  <a:gd name="connsiteY138" fmla="*/ 45145 h 330201"/>
                  <a:gd name="connsiteX139" fmla="*/ 65301 w 258763"/>
                  <a:gd name="connsiteY139" fmla="*/ 45145 h 330201"/>
                  <a:gd name="connsiteX140" fmla="*/ 64003 w 258763"/>
                  <a:gd name="connsiteY140" fmla="*/ 45145 h 330201"/>
                  <a:gd name="connsiteX141" fmla="*/ 62706 w 258763"/>
                  <a:gd name="connsiteY141" fmla="*/ 45145 h 330201"/>
                  <a:gd name="connsiteX142" fmla="*/ 61409 w 258763"/>
                  <a:gd name="connsiteY142" fmla="*/ 43855 h 330201"/>
                  <a:gd name="connsiteX143" fmla="*/ 60112 w 258763"/>
                  <a:gd name="connsiteY143" fmla="*/ 43855 h 330201"/>
                  <a:gd name="connsiteX144" fmla="*/ 56221 w 258763"/>
                  <a:gd name="connsiteY144" fmla="*/ 42565 h 330201"/>
                  <a:gd name="connsiteX145" fmla="*/ 53627 w 258763"/>
                  <a:gd name="connsiteY145" fmla="*/ 42565 h 330201"/>
                  <a:gd name="connsiteX146" fmla="*/ 51032 w 258763"/>
                  <a:gd name="connsiteY146" fmla="*/ 41276 h 330201"/>
                  <a:gd name="connsiteX147" fmla="*/ 47141 w 258763"/>
                  <a:gd name="connsiteY147" fmla="*/ 39986 h 330201"/>
                  <a:gd name="connsiteX148" fmla="*/ 36764 w 258763"/>
                  <a:gd name="connsiteY148" fmla="*/ 34826 h 330201"/>
                  <a:gd name="connsiteX149" fmla="*/ 26387 w 258763"/>
                  <a:gd name="connsiteY149" fmla="*/ 27087 h 330201"/>
                  <a:gd name="connsiteX150" fmla="*/ 18605 w 258763"/>
                  <a:gd name="connsiteY150" fmla="*/ 19348 h 330201"/>
                  <a:gd name="connsiteX151" fmla="*/ 13416 w 258763"/>
                  <a:gd name="connsiteY151" fmla="*/ 12899 h 330201"/>
                  <a:gd name="connsiteX152" fmla="*/ 10822 w 258763"/>
                  <a:gd name="connsiteY152" fmla="*/ 6450 h 330201"/>
                  <a:gd name="connsiteX153" fmla="*/ 9525 w 258763"/>
                  <a:gd name="connsiteY153" fmla="*/ 1290 h 330201"/>
                  <a:gd name="connsiteX154" fmla="*/ 9525 w 258763"/>
                  <a:gd name="connsiteY154" fmla="*/ 0 h 33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258763" h="330201">
                    <a:moveTo>
                      <a:pt x="43815" y="130175"/>
                    </a:moveTo>
                    <a:cubicBezTo>
                      <a:pt x="34925" y="130175"/>
                      <a:pt x="28575" y="137968"/>
                      <a:pt x="28575" y="147060"/>
                    </a:cubicBezTo>
                    <a:cubicBezTo>
                      <a:pt x="28575" y="147060"/>
                      <a:pt x="28575" y="147060"/>
                      <a:pt x="28575" y="227590"/>
                    </a:cubicBezTo>
                    <a:cubicBezTo>
                      <a:pt x="28575" y="236682"/>
                      <a:pt x="34925" y="244475"/>
                      <a:pt x="43815" y="244475"/>
                    </a:cubicBezTo>
                    <a:cubicBezTo>
                      <a:pt x="52705" y="244475"/>
                      <a:pt x="60325" y="236682"/>
                      <a:pt x="60325" y="227590"/>
                    </a:cubicBezTo>
                    <a:cubicBezTo>
                      <a:pt x="60325" y="227590"/>
                      <a:pt x="60325" y="227590"/>
                      <a:pt x="60325" y="147060"/>
                    </a:cubicBezTo>
                    <a:cubicBezTo>
                      <a:pt x="60325" y="137968"/>
                      <a:pt x="52705" y="130175"/>
                      <a:pt x="43815" y="130175"/>
                    </a:cubicBezTo>
                    <a:close/>
                    <a:moveTo>
                      <a:pt x="221457" y="98425"/>
                    </a:moveTo>
                    <a:cubicBezTo>
                      <a:pt x="215008" y="98425"/>
                      <a:pt x="211138" y="103579"/>
                      <a:pt x="211138" y="110021"/>
                    </a:cubicBezTo>
                    <a:lnTo>
                      <a:pt x="211138" y="265918"/>
                    </a:lnTo>
                    <a:cubicBezTo>
                      <a:pt x="211138" y="271072"/>
                      <a:pt x="215008" y="276225"/>
                      <a:pt x="221457" y="276225"/>
                    </a:cubicBezTo>
                    <a:cubicBezTo>
                      <a:pt x="227907" y="276225"/>
                      <a:pt x="231776" y="271072"/>
                      <a:pt x="231776" y="265918"/>
                    </a:cubicBezTo>
                    <a:cubicBezTo>
                      <a:pt x="231776" y="265918"/>
                      <a:pt x="231776" y="265918"/>
                      <a:pt x="231776" y="110021"/>
                    </a:cubicBezTo>
                    <a:cubicBezTo>
                      <a:pt x="231776" y="103579"/>
                      <a:pt x="227907" y="98425"/>
                      <a:pt x="221457" y="98425"/>
                    </a:cubicBezTo>
                    <a:close/>
                    <a:moveTo>
                      <a:pt x="80216" y="71438"/>
                    </a:moveTo>
                    <a:cubicBezTo>
                      <a:pt x="80216" y="71438"/>
                      <a:pt x="80216" y="71438"/>
                      <a:pt x="236768" y="71438"/>
                    </a:cubicBezTo>
                    <a:cubicBezTo>
                      <a:pt x="258763" y="71438"/>
                      <a:pt x="258763" y="71438"/>
                      <a:pt x="258763" y="93324"/>
                    </a:cubicBezTo>
                    <a:cubicBezTo>
                      <a:pt x="258763" y="93324"/>
                      <a:pt x="258763" y="93324"/>
                      <a:pt x="258763" y="274844"/>
                    </a:cubicBezTo>
                    <a:cubicBezTo>
                      <a:pt x="258763" y="330201"/>
                      <a:pt x="258763" y="330201"/>
                      <a:pt x="204423" y="330201"/>
                    </a:cubicBezTo>
                    <a:cubicBezTo>
                      <a:pt x="204423" y="330201"/>
                      <a:pt x="204423" y="330201"/>
                      <a:pt x="113856" y="330201"/>
                    </a:cubicBezTo>
                    <a:cubicBezTo>
                      <a:pt x="59515" y="330201"/>
                      <a:pt x="59515" y="330201"/>
                      <a:pt x="59515" y="274844"/>
                    </a:cubicBezTo>
                    <a:cubicBezTo>
                      <a:pt x="59515" y="274844"/>
                      <a:pt x="59515" y="274844"/>
                      <a:pt x="59515" y="267120"/>
                    </a:cubicBezTo>
                    <a:cubicBezTo>
                      <a:pt x="54340" y="269694"/>
                      <a:pt x="49165" y="270982"/>
                      <a:pt x="42696" y="270982"/>
                    </a:cubicBezTo>
                    <a:cubicBezTo>
                      <a:pt x="19407" y="270982"/>
                      <a:pt x="0" y="251671"/>
                      <a:pt x="0" y="227211"/>
                    </a:cubicBezTo>
                    <a:cubicBezTo>
                      <a:pt x="0" y="227211"/>
                      <a:pt x="0" y="227211"/>
                      <a:pt x="0" y="147394"/>
                    </a:cubicBezTo>
                    <a:cubicBezTo>
                      <a:pt x="0" y="122933"/>
                      <a:pt x="19407" y="103623"/>
                      <a:pt x="42696" y="103623"/>
                    </a:cubicBezTo>
                    <a:cubicBezTo>
                      <a:pt x="49165" y="103623"/>
                      <a:pt x="54340" y="104910"/>
                      <a:pt x="59515" y="107485"/>
                    </a:cubicBezTo>
                    <a:cubicBezTo>
                      <a:pt x="59515" y="107485"/>
                      <a:pt x="59515" y="107485"/>
                      <a:pt x="59515" y="93324"/>
                    </a:cubicBezTo>
                    <a:cubicBezTo>
                      <a:pt x="59515" y="71438"/>
                      <a:pt x="59515" y="71438"/>
                      <a:pt x="80216" y="71438"/>
                    </a:cubicBezTo>
                    <a:close/>
                    <a:moveTo>
                      <a:pt x="107950" y="0"/>
                    </a:moveTo>
                    <a:cubicBezTo>
                      <a:pt x="107950" y="0"/>
                      <a:pt x="107950" y="0"/>
                      <a:pt x="109247" y="1290"/>
                    </a:cubicBezTo>
                    <a:cubicBezTo>
                      <a:pt x="110544" y="1290"/>
                      <a:pt x="111841" y="2580"/>
                      <a:pt x="113139" y="2580"/>
                    </a:cubicBezTo>
                    <a:cubicBezTo>
                      <a:pt x="114436" y="3870"/>
                      <a:pt x="117030" y="3870"/>
                      <a:pt x="119624" y="5160"/>
                    </a:cubicBezTo>
                    <a:cubicBezTo>
                      <a:pt x="120921" y="6450"/>
                      <a:pt x="123515" y="6450"/>
                      <a:pt x="126110" y="7739"/>
                    </a:cubicBezTo>
                    <a:cubicBezTo>
                      <a:pt x="131298" y="10319"/>
                      <a:pt x="137784" y="11609"/>
                      <a:pt x="144269" y="12899"/>
                    </a:cubicBezTo>
                    <a:cubicBezTo>
                      <a:pt x="144269" y="12899"/>
                      <a:pt x="144269" y="12899"/>
                      <a:pt x="145566" y="12899"/>
                    </a:cubicBezTo>
                    <a:cubicBezTo>
                      <a:pt x="145566" y="12899"/>
                      <a:pt x="146863" y="12899"/>
                      <a:pt x="146863" y="14189"/>
                    </a:cubicBezTo>
                    <a:cubicBezTo>
                      <a:pt x="146863" y="14189"/>
                      <a:pt x="146863" y="14189"/>
                      <a:pt x="148161" y="14189"/>
                    </a:cubicBezTo>
                    <a:cubicBezTo>
                      <a:pt x="148161" y="14189"/>
                      <a:pt x="149458" y="14189"/>
                      <a:pt x="149458" y="14189"/>
                    </a:cubicBezTo>
                    <a:cubicBezTo>
                      <a:pt x="149458" y="14189"/>
                      <a:pt x="150755" y="14189"/>
                      <a:pt x="152052" y="14189"/>
                    </a:cubicBezTo>
                    <a:cubicBezTo>
                      <a:pt x="152052" y="15478"/>
                      <a:pt x="153349" y="15478"/>
                      <a:pt x="154646" y="15478"/>
                    </a:cubicBezTo>
                    <a:cubicBezTo>
                      <a:pt x="154646" y="15478"/>
                      <a:pt x="154646" y="15478"/>
                      <a:pt x="155943" y="15478"/>
                    </a:cubicBezTo>
                    <a:cubicBezTo>
                      <a:pt x="155943" y="15478"/>
                      <a:pt x="155943" y="15478"/>
                      <a:pt x="157240" y="15478"/>
                    </a:cubicBezTo>
                    <a:cubicBezTo>
                      <a:pt x="157240" y="15478"/>
                      <a:pt x="157240" y="15478"/>
                      <a:pt x="158537" y="16768"/>
                    </a:cubicBezTo>
                    <a:cubicBezTo>
                      <a:pt x="158537" y="16768"/>
                      <a:pt x="158537" y="16768"/>
                      <a:pt x="159835" y="16768"/>
                    </a:cubicBezTo>
                    <a:cubicBezTo>
                      <a:pt x="161132" y="16768"/>
                      <a:pt x="161132" y="16768"/>
                      <a:pt x="162429" y="16768"/>
                    </a:cubicBezTo>
                    <a:cubicBezTo>
                      <a:pt x="163726" y="16768"/>
                      <a:pt x="163726" y="16768"/>
                      <a:pt x="165023" y="18058"/>
                    </a:cubicBezTo>
                    <a:cubicBezTo>
                      <a:pt x="165023" y="18058"/>
                      <a:pt x="165023" y="18058"/>
                      <a:pt x="166320" y="18058"/>
                    </a:cubicBezTo>
                    <a:cubicBezTo>
                      <a:pt x="166320" y="18058"/>
                      <a:pt x="166320" y="18058"/>
                      <a:pt x="167617" y="18058"/>
                    </a:cubicBezTo>
                    <a:cubicBezTo>
                      <a:pt x="167617" y="18058"/>
                      <a:pt x="167617" y="18058"/>
                      <a:pt x="168914" y="18058"/>
                    </a:cubicBezTo>
                    <a:cubicBezTo>
                      <a:pt x="168914" y="18058"/>
                      <a:pt x="168914" y="18058"/>
                      <a:pt x="170211" y="18058"/>
                    </a:cubicBezTo>
                    <a:cubicBezTo>
                      <a:pt x="172806" y="19348"/>
                      <a:pt x="174103" y="19348"/>
                      <a:pt x="176697" y="20638"/>
                    </a:cubicBezTo>
                    <a:cubicBezTo>
                      <a:pt x="180588" y="21928"/>
                      <a:pt x="184480" y="23218"/>
                      <a:pt x="188371" y="24507"/>
                    </a:cubicBezTo>
                    <a:cubicBezTo>
                      <a:pt x="190965" y="25797"/>
                      <a:pt x="192262" y="25797"/>
                      <a:pt x="193559" y="27087"/>
                    </a:cubicBezTo>
                    <a:cubicBezTo>
                      <a:pt x="194856" y="28377"/>
                      <a:pt x="194856" y="28377"/>
                      <a:pt x="194856" y="28377"/>
                    </a:cubicBezTo>
                    <a:cubicBezTo>
                      <a:pt x="196154" y="28377"/>
                      <a:pt x="196154" y="28377"/>
                      <a:pt x="196154" y="29667"/>
                    </a:cubicBezTo>
                    <a:cubicBezTo>
                      <a:pt x="197451" y="29667"/>
                      <a:pt x="197451" y="29667"/>
                      <a:pt x="197451" y="29667"/>
                    </a:cubicBezTo>
                    <a:cubicBezTo>
                      <a:pt x="198748" y="29667"/>
                      <a:pt x="198748" y="30957"/>
                      <a:pt x="198748" y="30957"/>
                    </a:cubicBezTo>
                    <a:cubicBezTo>
                      <a:pt x="202639" y="33536"/>
                      <a:pt x="205233" y="36116"/>
                      <a:pt x="207828" y="38696"/>
                    </a:cubicBezTo>
                    <a:cubicBezTo>
                      <a:pt x="210422" y="41276"/>
                      <a:pt x="211719" y="45145"/>
                      <a:pt x="213016" y="47725"/>
                    </a:cubicBezTo>
                    <a:cubicBezTo>
                      <a:pt x="214313" y="50305"/>
                      <a:pt x="214313" y="52884"/>
                      <a:pt x="214313" y="55464"/>
                    </a:cubicBezTo>
                    <a:cubicBezTo>
                      <a:pt x="214313" y="56754"/>
                      <a:pt x="214313" y="56754"/>
                      <a:pt x="214313" y="58044"/>
                    </a:cubicBezTo>
                    <a:cubicBezTo>
                      <a:pt x="214313" y="58044"/>
                      <a:pt x="214313" y="59334"/>
                      <a:pt x="213016" y="59334"/>
                    </a:cubicBezTo>
                    <a:cubicBezTo>
                      <a:pt x="213016" y="59334"/>
                      <a:pt x="213016" y="59334"/>
                      <a:pt x="213016" y="60623"/>
                    </a:cubicBezTo>
                    <a:cubicBezTo>
                      <a:pt x="213016" y="61913"/>
                      <a:pt x="213016" y="61913"/>
                      <a:pt x="213016" y="61913"/>
                    </a:cubicBezTo>
                    <a:cubicBezTo>
                      <a:pt x="213016" y="61913"/>
                      <a:pt x="213016" y="61913"/>
                      <a:pt x="211719" y="60623"/>
                    </a:cubicBezTo>
                    <a:cubicBezTo>
                      <a:pt x="211719" y="60623"/>
                      <a:pt x="211719" y="59334"/>
                      <a:pt x="210422" y="59334"/>
                    </a:cubicBezTo>
                    <a:cubicBezTo>
                      <a:pt x="210422" y="59334"/>
                      <a:pt x="210422" y="58044"/>
                      <a:pt x="209125" y="58044"/>
                    </a:cubicBezTo>
                    <a:cubicBezTo>
                      <a:pt x="207828" y="56754"/>
                      <a:pt x="205233" y="55464"/>
                      <a:pt x="203936" y="54174"/>
                    </a:cubicBezTo>
                    <a:cubicBezTo>
                      <a:pt x="201342" y="54174"/>
                      <a:pt x="200045" y="52884"/>
                      <a:pt x="197451" y="51594"/>
                    </a:cubicBezTo>
                    <a:cubicBezTo>
                      <a:pt x="194856" y="51594"/>
                      <a:pt x="192262" y="50305"/>
                      <a:pt x="189668" y="50305"/>
                    </a:cubicBezTo>
                    <a:cubicBezTo>
                      <a:pt x="188371" y="50305"/>
                      <a:pt x="188371" y="50305"/>
                      <a:pt x="187074" y="50305"/>
                    </a:cubicBezTo>
                    <a:cubicBezTo>
                      <a:pt x="187074" y="49015"/>
                      <a:pt x="185777" y="49015"/>
                      <a:pt x="184480" y="49015"/>
                    </a:cubicBezTo>
                    <a:cubicBezTo>
                      <a:pt x="183182" y="49015"/>
                      <a:pt x="181885" y="49015"/>
                      <a:pt x="180588" y="47725"/>
                    </a:cubicBezTo>
                    <a:cubicBezTo>
                      <a:pt x="176697" y="47725"/>
                      <a:pt x="174103" y="47725"/>
                      <a:pt x="170211" y="46435"/>
                    </a:cubicBezTo>
                    <a:cubicBezTo>
                      <a:pt x="168914" y="46435"/>
                      <a:pt x="166320" y="45145"/>
                      <a:pt x="165023" y="45145"/>
                    </a:cubicBezTo>
                    <a:cubicBezTo>
                      <a:pt x="165023" y="45145"/>
                      <a:pt x="165023" y="45145"/>
                      <a:pt x="163726" y="45145"/>
                    </a:cubicBezTo>
                    <a:cubicBezTo>
                      <a:pt x="163726" y="45145"/>
                      <a:pt x="163726" y="45145"/>
                      <a:pt x="162429" y="45145"/>
                    </a:cubicBezTo>
                    <a:cubicBezTo>
                      <a:pt x="162429" y="45145"/>
                      <a:pt x="162429" y="45145"/>
                      <a:pt x="159835" y="43855"/>
                    </a:cubicBezTo>
                    <a:cubicBezTo>
                      <a:pt x="159835" y="43855"/>
                      <a:pt x="159835" y="43855"/>
                      <a:pt x="158537" y="43855"/>
                    </a:cubicBezTo>
                    <a:cubicBezTo>
                      <a:pt x="157240" y="43855"/>
                      <a:pt x="157240" y="43855"/>
                      <a:pt x="155943" y="42565"/>
                    </a:cubicBezTo>
                    <a:cubicBezTo>
                      <a:pt x="154646" y="42565"/>
                      <a:pt x="153349" y="42565"/>
                      <a:pt x="152052" y="42565"/>
                    </a:cubicBezTo>
                    <a:cubicBezTo>
                      <a:pt x="152052" y="41276"/>
                      <a:pt x="150755" y="41276"/>
                      <a:pt x="149458" y="41276"/>
                    </a:cubicBezTo>
                    <a:cubicBezTo>
                      <a:pt x="148161" y="41276"/>
                      <a:pt x="146863" y="39986"/>
                      <a:pt x="146863" y="39986"/>
                    </a:cubicBezTo>
                    <a:cubicBezTo>
                      <a:pt x="142972" y="38696"/>
                      <a:pt x="139081" y="36116"/>
                      <a:pt x="135189" y="34826"/>
                    </a:cubicBezTo>
                    <a:cubicBezTo>
                      <a:pt x="131298" y="32247"/>
                      <a:pt x="128704" y="29667"/>
                      <a:pt x="124813" y="27087"/>
                    </a:cubicBezTo>
                    <a:cubicBezTo>
                      <a:pt x="122218" y="24507"/>
                      <a:pt x="119624" y="21928"/>
                      <a:pt x="117030" y="19348"/>
                    </a:cubicBezTo>
                    <a:cubicBezTo>
                      <a:pt x="115733" y="16768"/>
                      <a:pt x="113139" y="15478"/>
                      <a:pt x="111841" y="12899"/>
                    </a:cubicBezTo>
                    <a:cubicBezTo>
                      <a:pt x="110544" y="10319"/>
                      <a:pt x="110544" y="7739"/>
                      <a:pt x="109247" y="6450"/>
                    </a:cubicBezTo>
                    <a:cubicBezTo>
                      <a:pt x="109247" y="3870"/>
                      <a:pt x="107950" y="2580"/>
                      <a:pt x="107950" y="1290"/>
                    </a:cubicBezTo>
                    <a:cubicBezTo>
                      <a:pt x="107950" y="1290"/>
                      <a:pt x="107950" y="0"/>
                      <a:pt x="107950" y="0"/>
                    </a:cubicBezTo>
                    <a:close/>
                    <a:moveTo>
                      <a:pt x="9525" y="0"/>
                    </a:moveTo>
                    <a:cubicBezTo>
                      <a:pt x="9525" y="0"/>
                      <a:pt x="9525" y="0"/>
                      <a:pt x="10822" y="1290"/>
                    </a:cubicBezTo>
                    <a:cubicBezTo>
                      <a:pt x="12119" y="1290"/>
                      <a:pt x="12119" y="2580"/>
                      <a:pt x="14713" y="2580"/>
                    </a:cubicBezTo>
                    <a:cubicBezTo>
                      <a:pt x="16010" y="3870"/>
                      <a:pt x="17308" y="3870"/>
                      <a:pt x="19902" y="5160"/>
                    </a:cubicBezTo>
                    <a:cubicBezTo>
                      <a:pt x="22496" y="6450"/>
                      <a:pt x="25090" y="6450"/>
                      <a:pt x="27684" y="7739"/>
                    </a:cubicBezTo>
                    <a:cubicBezTo>
                      <a:pt x="32873" y="9029"/>
                      <a:pt x="39358" y="11609"/>
                      <a:pt x="45844" y="12899"/>
                    </a:cubicBezTo>
                    <a:cubicBezTo>
                      <a:pt x="45844" y="12899"/>
                      <a:pt x="45844" y="12899"/>
                      <a:pt x="47141" y="12899"/>
                    </a:cubicBezTo>
                    <a:cubicBezTo>
                      <a:pt x="47141" y="12899"/>
                      <a:pt x="47141" y="12899"/>
                      <a:pt x="48438" y="12899"/>
                    </a:cubicBezTo>
                    <a:cubicBezTo>
                      <a:pt x="48438" y="12899"/>
                      <a:pt x="48438" y="12899"/>
                      <a:pt x="48438" y="14189"/>
                    </a:cubicBezTo>
                    <a:cubicBezTo>
                      <a:pt x="49735" y="14189"/>
                      <a:pt x="49735" y="14189"/>
                      <a:pt x="49735" y="14189"/>
                    </a:cubicBezTo>
                    <a:cubicBezTo>
                      <a:pt x="51032" y="14189"/>
                      <a:pt x="52329" y="14189"/>
                      <a:pt x="52329" y="14189"/>
                    </a:cubicBezTo>
                    <a:cubicBezTo>
                      <a:pt x="53627" y="15478"/>
                      <a:pt x="54924" y="15478"/>
                      <a:pt x="54924" y="15478"/>
                    </a:cubicBezTo>
                    <a:cubicBezTo>
                      <a:pt x="56221" y="15478"/>
                      <a:pt x="56221" y="15478"/>
                      <a:pt x="56221" y="15478"/>
                    </a:cubicBezTo>
                    <a:cubicBezTo>
                      <a:pt x="57518" y="15478"/>
                      <a:pt x="57518" y="15478"/>
                      <a:pt x="57518" y="15478"/>
                    </a:cubicBezTo>
                    <a:cubicBezTo>
                      <a:pt x="58815" y="15478"/>
                      <a:pt x="58815" y="15478"/>
                      <a:pt x="58815" y="15478"/>
                    </a:cubicBezTo>
                    <a:cubicBezTo>
                      <a:pt x="60112" y="16768"/>
                      <a:pt x="60112" y="16768"/>
                      <a:pt x="60112" y="16768"/>
                    </a:cubicBezTo>
                    <a:cubicBezTo>
                      <a:pt x="61409" y="16768"/>
                      <a:pt x="62706" y="16768"/>
                      <a:pt x="62706" y="16768"/>
                    </a:cubicBezTo>
                    <a:cubicBezTo>
                      <a:pt x="64003" y="16768"/>
                      <a:pt x="65301" y="16768"/>
                      <a:pt x="65301" y="18058"/>
                    </a:cubicBezTo>
                    <a:cubicBezTo>
                      <a:pt x="65301" y="18058"/>
                      <a:pt x="65301" y="18058"/>
                      <a:pt x="66598" y="18058"/>
                    </a:cubicBezTo>
                    <a:cubicBezTo>
                      <a:pt x="66598" y="18058"/>
                      <a:pt x="66598" y="18058"/>
                      <a:pt x="69192" y="18058"/>
                    </a:cubicBezTo>
                    <a:cubicBezTo>
                      <a:pt x="69192" y="18058"/>
                      <a:pt x="69192" y="18058"/>
                      <a:pt x="70489" y="18058"/>
                    </a:cubicBezTo>
                    <a:cubicBezTo>
                      <a:pt x="70489" y="18058"/>
                      <a:pt x="70489" y="18058"/>
                      <a:pt x="71786" y="18058"/>
                    </a:cubicBezTo>
                    <a:cubicBezTo>
                      <a:pt x="73083" y="19348"/>
                      <a:pt x="75677" y="19348"/>
                      <a:pt x="76975" y="20638"/>
                    </a:cubicBezTo>
                    <a:cubicBezTo>
                      <a:pt x="82163" y="20638"/>
                      <a:pt x="86054" y="23218"/>
                      <a:pt x="89946" y="24507"/>
                    </a:cubicBezTo>
                    <a:cubicBezTo>
                      <a:pt x="91243" y="25797"/>
                      <a:pt x="93837" y="25797"/>
                      <a:pt x="95134" y="27087"/>
                    </a:cubicBezTo>
                    <a:cubicBezTo>
                      <a:pt x="95134" y="27087"/>
                      <a:pt x="96431" y="28377"/>
                      <a:pt x="96431" y="28377"/>
                    </a:cubicBezTo>
                    <a:cubicBezTo>
                      <a:pt x="96431" y="28377"/>
                      <a:pt x="97728" y="28377"/>
                      <a:pt x="97728" y="28377"/>
                    </a:cubicBezTo>
                    <a:cubicBezTo>
                      <a:pt x="97728" y="29667"/>
                      <a:pt x="99025" y="29667"/>
                      <a:pt x="99025" y="29667"/>
                    </a:cubicBezTo>
                    <a:cubicBezTo>
                      <a:pt x="99025" y="29667"/>
                      <a:pt x="100323" y="30957"/>
                      <a:pt x="100323" y="30957"/>
                    </a:cubicBezTo>
                    <a:cubicBezTo>
                      <a:pt x="102917" y="33536"/>
                      <a:pt x="106808" y="36116"/>
                      <a:pt x="108105" y="38696"/>
                    </a:cubicBezTo>
                    <a:cubicBezTo>
                      <a:pt x="110700" y="41276"/>
                      <a:pt x="111997" y="45145"/>
                      <a:pt x="113294" y="47725"/>
                    </a:cubicBezTo>
                    <a:cubicBezTo>
                      <a:pt x="114591" y="50305"/>
                      <a:pt x="115888" y="52884"/>
                      <a:pt x="114591" y="55464"/>
                    </a:cubicBezTo>
                    <a:cubicBezTo>
                      <a:pt x="114591" y="56754"/>
                      <a:pt x="114591" y="56754"/>
                      <a:pt x="114591" y="58044"/>
                    </a:cubicBezTo>
                    <a:cubicBezTo>
                      <a:pt x="114591" y="58044"/>
                      <a:pt x="114591" y="59334"/>
                      <a:pt x="114591" y="59334"/>
                    </a:cubicBezTo>
                    <a:cubicBezTo>
                      <a:pt x="114591" y="59334"/>
                      <a:pt x="114591" y="59334"/>
                      <a:pt x="114591" y="60623"/>
                    </a:cubicBezTo>
                    <a:cubicBezTo>
                      <a:pt x="114591" y="60623"/>
                      <a:pt x="113294" y="60623"/>
                      <a:pt x="113294" y="61913"/>
                    </a:cubicBezTo>
                    <a:cubicBezTo>
                      <a:pt x="113294" y="60623"/>
                      <a:pt x="113294" y="60623"/>
                      <a:pt x="111997" y="60623"/>
                    </a:cubicBezTo>
                    <a:cubicBezTo>
                      <a:pt x="111997" y="60623"/>
                      <a:pt x="111997" y="59334"/>
                      <a:pt x="111997" y="59334"/>
                    </a:cubicBezTo>
                    <a:cubicBezTo>
                      <a:pt x="110700" y="59334"/>
                      <a:pt x="110700" y="58044"/>
                      <a:pt x="110700" y="58044"/>
                    </a:cubicBezTo>
                    <a:cubicBezTo>
                      <a:pt x="110700" y="58044"/>
                      <a:pt x="110700" y="58044"/>
                      <a:pt x="109403" y="58044"/>
                    </a:cubicBezTo>
                    <a:cubicBezTo>
                      <a:pt x="108105" y="56754"/>
                      <a:pt x="106808" y="55464"/>
                      <a:pt x="104214" y="54174"/>
                    </a:cubicBezTo>
                    <a:cubicBezTo>
                      <a:pt x="102917" y="54174"/>
                      <a:pt x="100323" y="52884"/>
                      <a:pt x="97728" y="51594"/>
                    </a:cubicBezTo>
                    <a:cubicBezTo>
                      <a:pt x="96431" y="51594"/>
                      <a:pt x="93837" y="50305"/>
                      <a:pt x="89946" y="50305"/>
                    </a:cubicBezTo>
                    <a:cubicBezTo>
                      <a:pt x="89946" y="50305"/>
                      <a:pt x="88649" y="50305"/>
                      <a:pt x="88649" y="50305"/>
                    </a:cubicBezTo>
                    <a:cubicBezTo>
                      <a:pt x="87351" y="49015"/>
                      <a:pt x="87351" y="49015"/>
                      <a:pt x="86054" y="49015"/>
                    </a:cubicBezTo>
                    <a:cubicBezTo>
                      <a:pt x="84757" y="49015"/>
                      <a:pt x="83460" y="49015"/>
                      <a:pt x="80866" y="47725"/>
                    </a:cubicBezTo>
                    <a:cubicBezTo>
                      <a:pt x="78272" y="47725"/>
                      <a:pt x="74380" y="47725"/>
                      <a:pt x="71786" y="46435"/>
                    </a:cubicBezTo>
                    <a:cubicBezTo>
                      <a:pt x="69192" y="46435"/>
                      <a:pt x="67895" y="45145"/>
                      <a:pt x="66598" y="45145"/>
                    </a:cubicBezTo>
                    <a:cubicBezTo>
                      <a:pt x="66598" y="45145"/>
                      <a:pt x="66598" y="45145"/>
                      <a:pt x="65301" y="45145"/>
                    </a:cubicBezTo>
                    <a:cubicBezTo>
                      <a:pt x="65301" y="45145"/>
                      <a:pt x="65301" y="45145"/>
                      <a:pt x="64003" y="45145"/>
                    </a:cubicBezTo>
                    <a:cubicBezTo>
                      <a:pt x="64003" y="45145"/>
                      <a:pt x="64003" y="45145"/>
                      <a:pt x="62706" y="45145"/>
                    </a:cubicBezTo>
                    <a:cubicBezTo>
                      <a:pt x="62706" y="45145"/>
                      <a:pt x="62706" y="45145"/>
                      <a:pt x="61409" y="43855"/>
                    </a:cubicBezTo>
                    <a:cubicBezTo>
                      <a:pt x="61409" y="43855"/>
                      <a:pt x="61409" y="43855"/>
                      <a:pt x="60112" y="43855"/>
                    </a:cubicBezTo>
                    <a:cubicBezTo>
                      <a:pt x="58815" y="43855"/>
                      <a:pt x="57518" y="43855"/>
                      <a:pt x="56221" y="42565"/>
                    </a:cubicBezTo>
                    <a:cubicBezTo>
                      <a:pt x="56221" y="42565"/>
                      <a:pt x="54924" y="42565"/>
                      <a:pt x="53627" y="42565"/>
                    </a:cubicBezTo>
                    <a:cubicBezTo>
                      <a:pt x="52329" y="41276"/>
                      <a:pt x="51032" y="41276"/>
                      <a:pt x="51032" y="41276"/>
                    </a:cubicBezTo>
                    <a:cubicBezTo>
                      <a:pt x="49735" y="41276"/>
                      <a:pt x="48438" y="39986"/>
                      <a:pt x="47141" y="39986"/>
                    </a:cubicBezTo>
                    <a:cubicBezTo>
                      <a:pt x="43250" y="38696"/>
                      <a:pt x="39358" y="36116"/>
                      <a:pt x="36764" y="34826"/>
                    </a:cubicBezTo>
                    <a:cubicBezTo>
                      <a:pt x="32873" y="32247"/>
                      <a:pt x="28982" y="29667"/>
                      <a:pt x="26387" y="27087"/>
                    </a:cubicBezTo>
                    <a:cubicBezTo>
                      <a:pt x="23793" y="24507"/>
                      <a:pt x="21199" y="21928"/>
                      <a:pt x="18605" y="19348"/>
                    </a:cubicBezTo>
                    <a:cubicBezTo>
                      <a:pt x="16010" y="18058"/>
                      <a:pt x="14713" y="15478"/>
                      <a:pt x="13416" y="12899"/>
                    </a:cubicBezTo>
                    <a:cubicBezTo>
                      <a:pt x="12119" y="10319"/>
                      <a:pt x="10822" y="7739"/>
                      <a:pt x="10822" y="6450"/>
                    </a:cubicBezTo>
                    <a:cubicBezTo>
                      <a:pt x="9525" y="3870"/>
                      <a:pt x="9525" y="2580"/>
                      <a:pt x="9525" y="1290"/>
                    </a:cubicBezTo>
                    <a:cubicBezTo>
                      <a:pt x="9525" y="0"/>
                      <a:pt x="9525" y="0"/>
                      <a:pt x="95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3779000" y="2228282"/>
            <a:ext cx="2332469" cy="2933458"/>
            <a:chOff x="5208390" y="2240868"/>
            <a:chExt cx="2332469" cy="2933458"/>
          </a:xfrm>
        </p:grpSpPr>
        <p:grpSp>
          <p:nvGrpSpPr>
            <p:cNvPr id="24" name="组合 23"/>
            <p:cNvGrpSpPr/>
            <p:nvPr/>
          </p:nvGrpSpPr>
          <p:grpSpPr>
            <a:xfrm>
              <a:off x="5232426" y="4386932"/>
              <a:ext cx="1715248" cy="787394"/>
              <a:chOff x="5122025" y="525814"/>
              <a:chExt cx="2020976" cy="927740"/>
            </a:xfrm>
          </p:grpSpPr>
          <p:sp>
            <p:nvSpPr>
              <p:cNvPr id="30" name="文本框 20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</a:t>
                </a:r>
                <a:endParaRPr lang="zh-CN" altLang="en-US" sz="1000"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208390" y="2240868"/>
              <a:ext cx="2332469" cy="1908503"/>
              <a:chOff x="5208390" y="2240868"/>
              <a:chExt cx="2332469" cy="1908503"/>
            </a:xfrm>
          </p:grpSpPr>
          <p:sp>
            <p:nvSpPr>
              <p:cNvPr id="26" name="等腰三角形 25"/>
              <p:cNvSpPr/>
              <p:nvPr/>
            </p:nvSpPr>
            <p:spPr>
              <a:xfrm>
                <a:off x="6240459" y="2240868"/>
                <a:ext cx="1300400" cy="1908503"/>
              </a:xfrm>
              <a:prstGeom prst="triangle">
                <a:avLst/>
              </a:prstGeom>
              <a:solidFill>
                <a:schemeClr val="accent2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>
                <a:off x="5620712" y="2240868"/>
                <a:ext cx="1300401" cy="1908503"/>
              </a:xfrm>
              <a:prstGeom prst="triangle">
                <a:avLst/>
              </a:pr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5208390" y="3305697"/>
                <a:ext cx="824645" cy="843674"/>
              </a:xfrm>
              <a:prstGeom prst="triangl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</a:rPr>
                  <a:t>2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9" name="任意多边形 16" title="PVbvzsHBvL"/>
              <p:cNvSpPr>
                <a:spLocks noChangeAspect="1"/>
              </p:cNvSpPr>
              <p:nvPr/>
            </p:nvSpPr>
            <p:spPr bwMode="auto">
              <a:xfrm>
                <a:off x="6097962" y="3426358"/>
                <a:ext cx="345902" cy="435959"/>
              </a:xfrm>
              <a:custGeom>
                <a:avLst/>
                <a:gdLst>
                  <a:gd name="connsiteX0" fmla="*/ 179388 w 268288"/>
                  <a:gd name="connsiteY0" fmla="*/ 166688 h 338138"/>
                  <a:gd name="connsiteX1" fmla="*/ 203200 w 268288"/>
                  <a:gd name="connsiteY1" fmla="*/ 190443 h 338138"/>
                  <a:gd name="connsiteX2" fmla="*/ 203200 w 268288"/>
                  <a:gd name="connsiteY2" fmla="*/ 252471 h 338138"/>
                  <a:gd name="connsiteX3" fmla="*/ 179388 w 268288"/>
                  <a:gd name="connsiteY3" fmla="*/ 276226 h 338138"/>
                  <a:gd name="connsiteX4" fmla="*/ 155575 w 268288"/>
                  <a:gd name="connsiteY4" fmla="*/ 252471 h 338138"/>
                  <a:gd name="connsiteX5" fmla="*/ 155575 w 268288"/>
                  <a:gd name="connsiteY5" fmla="*/ 190443 h 338138"/>
                  <a:gd name="connsiteX6" fmla="*/ 179388 w 268288"/>
                  <a:gd name="connsiteY6" fmla="*/ 166688 h 338138"/>
                  <a:gd name="connsiteX7" fmla="*/ 179388 w 268288"/>
                  <a:gd name="connsiteY7" fmla="*/ 150813 h 338138"/>
                  <a:gd name="connsiteX8" fmla="*/ 139700 w 268288"/>
                  <a:gd name="connsiteY8" fmla="*/ 190427 h 338138"/>
                  <a:gd name="connsiteX9" fmla="*/ 139700 w 268288"/>
                  <a:gd name="connsiteY9" fmla="*/ 252488 h 338138"/>
                  <a:gd name="connsiteX10" fmla="*/ 179388 w 268288"/>
                  <a:gd name="connsiteY10" fmla="*/ 292101 h 338138"/>
                  <a:gd name="connsiteX11" fmla="*/ 219075 w 268288"/>
                  <a:gd name="connsiteY11" fmla="*/ 252488 h 338138"/>
                  <a:gd name="connsiteX12" fmla="*/ 219075 w 268288"/>
                  <a:gd name="connsiteY12" fmla="*/ 190427 h 338138"/>
                  <a:gd name="connsiteX13" fmla="*/ 179388 w 268288"/>
                  <a:gd name="connsiteY13" fmla="*/ 150813 h 338138"/>
                  <a:gd name="connsiteX14" fmla="*/ 57120 w 268288"/>
                  <a:gd name="connsiteY14" fmla="*/ 150813 h 338138"/>
                  <a:gd name="connsiteX15" fmla="*/ 49212 w 268288"/>
                  <a:gd name="connsiteY15" fmla="*/ 158705 h 338138"/>
                  <a:gd name="connsiteX16" fmla="*/ 57120 w 268288"/>
                  <a:gd name="connsiteY16" fmla="*/ 166597 h 338138"/>
                  <a:gd name="connsiteX17" fmla="*/ 80842 w 268288"/>
                  <a:gd name="connsiteY17" fmla="*/ 166597 h 338138"/>
                  <a:gd name="connsiteX18" fmla="*/ 103247 w 268288"/>
                  <a:gd name="connsiteY18" fmla="*/ 188959 h 338138"/>
                  <a:gd name="connsiteX19" fmla="*/ 103247 w 268288"/>
                  <a:gd name="connsiteY19" fmla="*/ 190274 h 338138"/>
                  <a:gd name="connsiteX20" fmla="*/ 80842 w 268288"/>
                  <a:gd name="connsiteY20" fmla="*/ 212635 h 338138"/>
                  <a:gd name="connsiteX21" fmla="*/ 57120 w 268288"/>
                  <a:gd name="connsiteY21" fmla="*/ 212635 h 338138"/>
                  <a:gd name="connsiteX22" fmla="*/ 49212 w 268288"/>
                  <a:gd name="connsiteY22" fmla="*/ 220527 h 338138"/>
                  <a:gd name="connsiteX23" fmla="*/ 57120 w 268288"/>
                  <a:gd name="connsiteY23" fmla="*/ 228419 h 338138"/>
                  <a:gd name="connsiteX24" fmla="*/ 80842 w 268288"/>
                  <a:gd name="connsiteY24" fmla="*/ 228419 h 338138"/>
                  <a:gd name="connsiteX25" fmla="*/ 103247 w 268288"/>
                  <a:gd name="connsiteY25" fmla="*/ 250781 h 338138"/>
                  <a:gd name="connsiteX26" fmla="*/ 80842 w 268288"/>
                  <a:gd name="connsiteY26" fmla="*/ 273142 h 338138"/>
                  <a:gd name="connsiteX27" fmla="*/ 57120 w 268288"/>
                  <a:gd name="connsiteY27" fmla="*/ 273142 h 338138"/>
                  <a:gd name="connsiteX28" fmla="*/ 49212 w 268288"/>
                  <a:gd name="connsiteY28" fmla="*/ 281034 h 338138"/>
                  <a:gd name="connsiteX29" fmla="*/ 57120 w 268288"/>
                  <a:gd name="connsiteY29" fmla="*/ 288926 h 338138"/>
                  <a:gd name="connsiteX30" fmla="*/ 80842 w 268288"/>
                  <a:gd name="connsiteY30" fmla="*/ 288926 h 338138"/>
                  <a:gd name="connsiteX31" fmla="*/ 119062 w 268288"/>
                  <a:gd name="connsiteY31" fmla="*/ 250781 h 338138"/>
                  <a:gd name="connsiteX32" fmla="*/ 103247 w 268288"/>
                  <a:gd name="connsiteY32" fmla="*/ 220527 h 338138"/>
                  <a:gd name="connsiteX33" fmla="*/ 119062 w 268288"/>
                  <a:gd name="connsiteY33" fmla="*/ 190274 h 338138"/>
                  <a:gd name="connsiteX34" fmla="*/ 119062 w 268288"/>
                  <a:gd name="connsiteY34" fmla="*/ 188959 h 338138"/>
                  <a:gd name="connsiteX35" fmla="*/ 80842 w 268288"/>
                  <a:gd name="connsiteY35" fmla="*/ 150813 h 338138"/>
                  <a:gd name="connsiteX36" fmla="*/ 57120 w 268288"/>
                  <a:gd name="connsiteY36" fmla="*/ 150813 h 338138"/>
                  <a:gd name="connsiteX37" fmla="*/ 46099 w 268288"/>
                  <a:gd name="connsiteY37" fmla="*/ 47625 h 338138"/>
                  <a:gd name="connsiteX38" fmla="*/ 15875 w 268288"/>
                  <a:gd name="connsiteY38" fmla="*/ 79629 h 338138"/>
                  <a:gd name="connsiteX39" fmla="*/ 15875 w 268288"/>
                  <a:gd name="connsiteY39" fmla="*/ 114300 h 338138"/>
                  <a:gd name="connsiteX40" fmla="*/ 252413 w 268288"/>
                  <a:gd name="connsiteY40" fmla="*/ 114300 h 338138"/>
                  <a:gd name="connsiteX41" fmla="*/ 252413 w 268288"/>
                  <a:gd name="connsiteY41" fmla="*/ 79629 h 338138"/>
                  <a:gd name="connsiteX42" fmla="*/ 222189 w 268288"/>
                  <a:gd name="connsiteY42" fmla="*/ 47625 h 338138"/>
                  <a:gd name="connsiteX43" fmla="*/ 210362 w 268288"/>
                  <a:gd name="connsiteY43" fmla="*/ 47625 h 338138"/>
                  <a:gd name="connsiteX44" fmla="*/ 210362 w 268288"/>
                  <a:gd name="connsiteY44" fmla="*/ 71628 h 338138"/>
                  <a:gd name="connsiteX45" fmla="*/ 202477 w 268288"/>
                  <a:gd name="connsiteY45" fmla="*/ 79629 h 338138"/>
                  <a:gd name="connsiteX46" fmla="*/ 194593 w 268288"/>
                  <a:gd name="connsiteY46" fmla="*/ 71628 h 338138"/>
                  <a:gd name="connsiteX47" fmla="*/ 194593 w 268288"/>
                  <a:gd name="connsiteY47" fmla="*/ 47625 h 338138"/>
                  <a:gd name="connsiteX48" fmla="*/ 73696 w 268288"/>
                  <a:gd name="connsiteY48" fmla="*/ 47625 h 338138"/>
                  <a:gd name="connsiteX49" fmla="*/ 73696 w 268288"/>
                  <a:gd name="connsiteY49" fmla="*/ 71628 h 338138"/>
                  <a:gd name="connsiteX50" fmla="*/ 65811 w 268288"/>
                  <a:gd name="connsiteY50" fmla="*/ 79629 h 338138"/>
                  <a:gd name="connsiteX51" fmla="*/ 57926 w 268288"/>
                  <a:gd name="connsiteY51" fmla="*/ 71628 h 338138"/>
                  <a:gd name="connsiteX52" fmla="*/ 57926 w 268288"/>
                  <a:gd name="connsiteY52" fmla="*/ 47625 h 338138"/>
                  <a:gd name="connsiteX53" fmla="*/ 46099 w 268288"/>
                  <a:gd name="connsiteY53" fmla="*/ 47625 h 338138"/>
                  <a:gd name="connsiteX54" fmla="*/ 65757 w 268288"/>
                  <a:gd name="connsiteY54" fmla="*/ 0 h 338138"/>
                  <a:gd name="connsiteX55" fmla="*/ 73648 w 268288"/>
                  <a:gd name="connsiteY55" fmla="*/ 7925 h 338138"/>
                  <a:gd name="connsiteX56" fmla="*/ 73648 w 268288"/>
                  <a:gd name="connsiteY56" fmla="*/ 31700 h 338138"/>
                  <a:gd name="connsiteX57" fmla="*/ 194640 w 268288"/>
                  <a:gd name="connsiteY57" fmla="*/ 31700 h 338138"/>
                  <a:gd name="connsiteX58" fmla="*/ 194640 w 268288"/>
                  <a:gd name="connsiteY58" fmla="*/ 7925 h 338138"/>
                  <a:gd name="connsiteX59" fmla="*/ 202531 w 268288"/>
                  <a:gd name="connsiteY59" fmla="*/ 0 h 338138"/>
                  <a:gd name="connsiteX60" fmla="*/ 210422 w 268288"/>
                  <a:gd name="connsiteY60" fmla="*/ 7925 h 338138"/>
                  <a:gd name="connsiteX61" fmla="*/ 210422 w 268288"/>
                  <a:gd name="connsiteY61" fmla="*/ 31700 h 338138"/>
                  <a:gd name="connsiteX62" fmla="*/ 222258 w 268288"/>
                  <a:gd name="connsiteY62" fmla="*/ 31700 h 338138"/>
                  <a:gd name="connsiteX63" fmla="*/ 268288 w 268288"/>
                  <a:gd name="connsiteY63" fmla="*/ 79251 h 338138"/>
                  <a:gd name="connsiteX64" fmla="*/ 268288 w 268288"/>
                  <a:gd name="connsiteY64" fmla="*/ 290587 h 338138"/>
                  <a:gd name="connsiteX65" fmla="*/ 222258 w 268288"/>
                  <a:gd name="connsiteY65" fmla="*/ 338138 h 338138"/>
                  <a:gd name="connsiteX66" fmla="*/ 46030 w 268288"/>
                  <a:gd name="connsiteY66" fmla="*/ 338138 h 338138"/>
                  <a:gd name="connsiteX67" fmla="*/ 0 w 268288"/>
                  <a:gd name="connsiteY67" fmla="*/ 290587 h 338138"/>
                  <a:gd name="connsiteX68" fmla="*/ 0 w 268288"/>
                  <a:gd name="connsiteY68" fmla="*/ 79251 h 338138"/>
                  <a:gd name="connsiteX69" fmla="*/ 46030 w 268288"/>
                  <a:gd name="connsiteY69" fmla="*/ 31700 h 338138"/>
                  <a:gd name="connsiteX70" fmla="*/ 57866 w 268288"/>
                  <a:gd name="connsiteY70" fmla="*/ 31700 h 338138"/>
                  <a:gd name="connsiteX71" fmla="*/ 57866 w 268288"/>
                  <a:gd name="connsiteY71" fmla="*/ 7925 h 338138"/>
                  <a:gd name="connsiteX72" fmla="*/ 65757 w 268288"/>
                  <a:gd name="connsiteY7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68288" h="338138">
                    <a:moveTo>
                      <a:pt x="179388" y="166688"/>
                    </a:moveTo>
                    <a:cubicBezTo>
                      <a:pt x="192617" y="166688"/>
                      <a:pt x="203200" y="177246"/>
                      <a:pt x="203200" y="190443"/>
                    </a:cubicBezTo>
                    <a:cubicBezTo>
                      <a:pt x="203200" y="252471"/>
                      <a:pt x="203200" y="252471"/>
                      <a:pt x="203200" y="252471"/>
                    </a:cubicBezTo>
                    <a:cubicBezTo>
                      <a:pt x="203200" y="265668"/>
                      <a:pt x="192617" y="276226"/>
                      <a:pt x="179388" y="276226"/>
                    </a:cubicBezTo>
                    <a:cubicBezTo>
                      <a:pt x="166158" y="276226"/>
                      <a:pt x="155575" y="265668"/>
                      <a:pt x="155575" y="252471"/>
                    </a:cubicBezTo>
                    <a:cubicBezTo>
                      <a:pt x="155575" y="190443"/>
                      <a:pt x="155575" y="190443"/>
                      <a:pt x="155575" y="190443"/>
                    </a:cubicBezTo>
                    <a:cubicBezTo>
                      <a:pt x="155575" y="177246"/>
                      <a:pt x="166158" y="166688"/>
                      <a:pt x="179388" y="166688"/>
                    </a:cubicBezTo>
                    <a:close/>
                    <a:moveTo>
                      <a:pt x="179388" y="150813"/>
                    </a:moveTo>
                    <a:cubicBezTo>
                      <a:pt x="158221" y="150813"/>
                      <a:pt x="139700" y="169299"/>
                      <a:pt x="139700" y="190427"/>
                    </a:cubicBezTo>
                    <a:cubicBezTo>
                      <a:pt x="139700" y="252488"/>
                      <a:pt x="139700" y="252488"/>
                      <a:pt x="139700" y="252488"/>
                    </a:cubicBezTo>
                    <a:cubicBezTo>
                      <a:pt x="139700" y="273615"/>
                      <a:pt x="158221" y="292101"/>
                      <a:pt x="179388" y="292101"/>
                    </a:cubicBezTo>
                    <a:cubicBezTo>
                      <a:pt x="201877" y="292101"/>
                      <a:pt x="219075" y="273615"/>
                      <a:pt x="219075" y="252488"/>
                    </a:cubicBezTo>
                    <a:lnTo>
                      <a:pt x="219075" y="190427"/>
                    </a:lnTo>
                    <a:cubicBezTo>
                      <a:pt x="219075" y="169299"/>
                      <a:pt x="201877" y="150813"/>
                      <a:pt x="179388" y="150813"/>
                    </a:cubicBezTo>
                    <a:close/>
                    <a:moveTo>
                      <a:pt x="57120" y="150813"/>
                    </a:moveTo>
                    <a:cubicBezTo>
                      <a:pt x="51848" y="150813"/>
                      <a:pt x="49212" y="154759"/>
                      <a:pt x="49212" y="158705"/>
                    </a:cubicBezTo>
                    <a:cubicBezTo>
                      <a:pt x="49212" y="163967"/>
                      <a:pt x="51848" y="166597"/>
                      <a:pt x="57120" y="166597"/>
                    </a:cubicBezTo>
                    <a:cubicBezTo>
                      <a:pt x="80842" y="166597"/>
                      <a:pt x="80842" y="166597"/>
                      <a:pt x="80842" y="166597"/>
                    </a:cubicBezTo>
                    <a:cubicBezTo>
                      <a:pt x="92704" y="166597"/>
                      <a:pt x="103247" y="177120"/>
                      <a:pt x="103247" y="188959"/>
                    </a:cubicBezTo>
                    <a:cubicBezTo>
                      <a:pt x="103247" y="190274"/>
                      <a:pt x="103247" y="190274"/>
                      <a:pt x="103247" y="190274"/>
                    </a:cubicBezTo>
                    <a:cubicBezTo>
                      <a:pt x="103247" y="202112"/>
                      <a:pt x="92704" y="212635"/>
                      <a:pt x="80842" y="212635"/>
                    </a:cubicBezTo>
                    <a:cubicBezTo>
                      <a:pt x="57120" y="212635"/>
                      <a:pt x="57120" y="212635"/>
                      <a:pt x="57120" y="212635"/>
                    </a:cubicBezTo>
                    <a:cubicBezTo>
                      <a:pt x="51848" y="212635"/>
                      <a:pt x="49212" y="215266"/>
                      <a:pt x="49212" y="220527"/>
                    </a:cubicBezTo>
                    <a:cubicBezTo>
                      <a:pt x="49212" y="224473"/>
                      <a:pt x="51848" y="228419"/>
                      <a:pt x="57120" y="228419"/>
                    </a:cubicBezTo>
                    <a:cubicBezTo>
                      <a:pt x="80842" y="228419"/>
                      <a:pt x="80842" y="228419"/>
                      <a:pt x="80842" y="228419"/>
                    </a:cubicBezTo>
                    <a:cubicBezTo>
                      <a:pt x="92704" y="228419"/>
                      <a:pt x="103247" y="237627"/>
                      <a:pt x="103247" y="250781"/>
                    </a:cubicBezTo>
                    <a:cubicBezTo>
                      <a:pt x="103247" y="263934"/>
                      <a:pt x="92704" y="273142"/>
                      <a:pt x="80842" y="273142"/>
                    </a:cubicBezTo>
                    <a:cubicBezTo>
                      <a:pt x="57120" y="273142"/>
                      <a:pt x="57120" y="273142"/>
                      <a:pt x="57120" y="273142"/>
                    </a:cubicBezTo>
                    <a:cubicBezTo>
                      <a:pt x="51848" y="273142"/>
                      <a:pt x="49212" y="277088"/>
                      <a:pt x="49212" y="281034"/>
                    </a:cubicBezTo>
                    <a:cubicBezTo>
                      <a:pt x="49212" y="284980"/>
                      <a:pt x="51848" y="288926"/>
                      <a:pt x="57120" y="288926"/>
                    </a:cubicBezTo>
                    <a:cubicBezTo>
                      <a:pt x="80842" y="288926"/>
                      <a:pt x="80842" y="288926"/>
                      <a:pt x="80842" y="288926"/>
                    </a:cubicBezTo>
                    <a:cubicBezTo>
                      <a:pt x="101929" y="288926"/>
                      <a:pt x="119062" y="271826"/>
                      <a:pt x="119062" y="250781"/>
                    </a:cubicBezTo>
                    <a:cubicBezTo>
                      <a:pt x="119062" y="237627"/>
                      <a:pt x="112473" y="227104"/>
                      <a:pt x="103247" y="220527"/>
                    </a:cubicBezTo>
                    <a:cubicBezTo>
                      <a:pt x="112473" y="212635"/>
                      <a:pt x="119062" y="202112"/>
                      <a:pt x="119062" y="190274"/>
                    </a:cubicBezTo>
                    <a:lnTo>
                      <a:pt x="119062" y="188959"/>
                    </a:lnTo>
                    <a:cubicBezTo>
                      <a:pt x="119062" y="167913"/>
                      <a:pt x="101929" y="150813"/>
                      <a:pt x="80842" y="150813"/>
                    </a:cubicBezTo>
                    <a:cubicBezTo>
                      <a:pt x="57120" y="150813"/>
                      <a:pt x="57120" y="150813"/>
                      <a:pt x="57120" y="150813"/>
                    </a:cubicBezTo>
                    <a:close/>
                    <a:moveTo>
                      <a:pt x="46099" y="47625"/>
                    </a:moveTo>
                    <a:cubicBezTo>
                      <a:pt x="29016" y="47625"/>
                      <a:pt x="15875" y="62294"/>
                      <a:pt x="15875" y="79629"/>
                    </a:cubicBezTo>
                    <a:cubicBezTo>
                      <a:pt x="15875" y="114300"/>
                      <a:pt x="15875" y="114300"/>
                      <a:pt x="15875" y="114300"/>
                    </a:cubicBezTo>
                    <a:cubicBezTo>
                      <a:pt x="252413" y="114300"/>
                      <a:pt x="252413" y="114300"/>
                      <a:pt x="252413" y="114300"/>
                    </a:cubicBezTo>
                    <a:lnTo>
                      <a:pt x="252413" y="79629"/>
                    </a:lnTo>
                    <a:cubicBezTo>
                      <a:pt x="252413" y="62294"/>
                      <a:pt x="239272" y="47625"/>
                      <a:pt x="222189" y="47625"/>
                    </a:cubicBezTo>
                    <a:cubicBezTo>
                      <a:pt x="210362" y="47625"/>
                      <a:pt x="210362" y="47625"/>
                      <a:pt x="210362" y="47625"/>
                    </a:cubicBezTo>
                    <a:cubicBezTo>
                      <a:pt x="210362" y="71628"/>
                      <a:pt x="210362" y="71628"/>
                      <a:pt x="210362" y="71628"/>
                    </a:cubicBezTo>
                    <a:cubicBezTo>
                      <a:pt x="210362" y="75629"/>
                      <a:pt x="206420" y="79629"/>
                      <a:pt x="202477" y="79629"/>
                    </a:cubicBezTo>
                    <a:cubicBezTo>
                      <a:pt x="197221" y="79629"/>
                      <a:pt x="194593" y="75629"/>
                      <a:pt x="194593" y="71628"/>
                    </a:cubicBezTo>
                    <a:cubicBezTo>
                      <a:pt x="194593" y="47625"/>
                      <a:pt x="194593" y="47625"/>
                      <a:pt x="194593" y="47625"/>
                    </a:cubicBezTo>
                    <a:cubicBezTo>
                      <a:pt x="73696" y="47625"/>
                      <a:pt x="73696" y="47625"/>
                      <a:pt x="73696" y="47625"/>
                    </a:cubicBezTo>
                    <a:cubicBezTo>
                      <a:pt x="73696" y="71628"/>
                      <a:pt x="73696" y="71628"/>
                      <a:pt x="73696" y="71628"/>
                    </a:cubicBezTo>
                    <a:cubicBezTo>
                      <a:pt x="73696" y="75629"/>
                      <a:pt x="71067" y="79629"/>
                      <a:pt x="65811" y="79629"/>
                    </a:cubicBezTo>
                    <a:cubicBezTo>
                      <a:pt x="61869" y="79629"/>
                      <a:pt x="57926" y="75629"/>
                      <a:pt x="57926" y="71628"/>
                    </a:cubicBezTo>
                    <a:cubicBezTo>
                      <a:pt x="57926" y="47625"/>
                      <a:pt x="57926" y="47625"/>
                      <a:pt x="57926" y="47625"/>
                    </a:cubicBezTo>
                    <a:cubicBezTo>
                      <a:pt x="46099" y="47625"/>
                      <a:pt x="46099" y="47625"/>
                      <a:pt x="46099" y="47625"/>
                    </a:cubicBezTo>
                    <a:close/>
                    <a:moveTo>
                      <a:pt x="65757" y="0"/>
                    </a:moveTo>
                    <a:cubicBezTo>
                      <a:pt x="71018" y="0"/>
                      <a:pt x="73648" y="3962"/>
                      <a:pt x="73648" y="7925"/>
                    </a:cubicBezTo>
                    <a:cubicBezTo>
                      <a:pt x="73648" y="31700"/>
                      <a:pt x="73648" y="31700"/>
                      <a:pt x="73648" y="31700"/>
                    </a:cubicBezTo>
                    <a:cubicBezTo>
                      <a:pt x="194640" y="31700"/>
                      <a:pt x="194640" y="31700"/>
                      <a:pt x="194640" y="31700"/>
                    </a:cubicBezTo>
                    <a:cubicBezTo>
                      <a:pt x="194640" y="7925"/>
                      <a:pt x="194640" y="7925"/>
                      <a:pt x="194640" y="7925"/>
                    </a:cubicBezTo>
                    <a:cubicBezTo>
                      <a:pt x="194640" y="3962"/>
                      <a:pt x="197271" y="0"/>
                      <a:pt x="202531" y="0"/>
                    </a:cubicBezTo>
                    <a:cubicBezTo>
                      <a:pt x="206477" y="0"/>
                      <a:pt x="210422" y="3962"/>
                      <a:pt x="210422" y="7925"/>
                    </a:cubicBezTo>
                    <a:cubicBezTo>
                      <a:pt x="210422" y="31700"/>
                      <a:pt x="210422" y="31700"/>
                      <a:pt x="210422" y="31700"/>
                    </a:cubicBezTo>
                    <a:cubicBezTo>
                      <a:pt x="222258" y="31700"/>
                      <a:pt x="222258" y="31700"/>
                      <a:pt x="222258" y="31700"/>
                    </a:cubicBezTo>
                    <a:cubicBezTo>
                      <a:pt x="247246" y="31700"/>
                      <a:pt x="268288" y="52834"/>
                      <a:pt x="268288" y="79251"/>
                    </a:cubicBezTo>
                    <a:cubicBezTo>
                      <a:pt x="268288" y="290587"/>
                      <a:pt x="268288" y="290587"/>
                      <a:pt x="268288" y="290587"/>
                    </a:cubicBezTo>
                    <a:cubicBezTo>
                      <a:pt x="268288" y="317005"/>
                      <a:pt x="247246" y="338138"/>
                      <a:pt x="222258" y="338138"/>
                    </a:cubicBezTo>
                    <a:cubicBezTo>
                      <a:pt x="46030" y="338138"/>
                      <a:pt x="46030" y="338138"/>
                      <a:pt x="46030" y="338138"/>
                    </a:cubicBezTo>
                    <a:cubicBezTo>
                      <a:pt x="21042" y="338138"/>
                      <a:pt x="0" y="317005"/>
                      <a:pt x="0" y="290587"/>
                    </a:cubicBezTo>
                    <a:cubicBezTo>
                      <a:pt x="0" y="79251"/>
                      <a:pt x="0" y="79251"/>
                      <a:pt x="0" y="79251"/>
                    </a:cubicBezTo>
                    <a:cubicBezTo>
                      <a:pt x="0" y="52834"/>
                      <a:pt x="21042" y="31700"/>
                      <a:pt x="46030" y="31700"/>
                    </a:cubicBezTo>
                    <a:cubicBezTo>
                      <a:pt x="57866" y="31700"/>
                      <a:pt x="57866" y="31700"/>
                      <a:pt x="57866" y="31700"/>
                    </a:cubicBezTo>
                    <a:cubicBezTo>
                      <a:pt x="57866" y="7925"/>
                      <a:pt x="57866" y="7925"/>
                      <a:pt x="57866" y="7925"/>
                    </a:cubicBezTo>
                    <a:cubicBezTo>
                      <a:pt x="57866" y="3962"/>
                      <a:pt x="61812" y="0"/>
                      <a:pt x="657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6063719" y="2096852"/>
            <a:ext cx="2365447" cy="2181144"/>
            <a:chOff x="8327214" y="2993182"/>
            <a:chExt cx="2365447" cy="2181144"/>
          </a:xfrm>
        </p:grpSpPr>
        <p:grpSp>
          <p:nvGrpSpPr>
            <p:cNvPr id="16" name="组合 15"/>
            <p:cNvGrpSpPr/>
            <p:nvPr/>
          </p:nvGrpSpPr>
          <p:grpSpPr>
            <a:xfrm>
              <a:off x="8327214" y="4386932"/>
              <a:ext cx="1715248" cy="787394"/>
              <a:chOff x="5122025" y="525814"/>
              <a:chExt cx="2020976" cy="927740"/>
            </a:xfrm>
          </p:grpSpPr>
          <p:sp>
            <p:nvSpPr>
              <p:cNvPr id="22" name="文本框 18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</a:t>
                </a:r>
                <a:endParaRPr lang="zh-CN" altLang="en-US" sz="1000" dirty="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360193" y="2993182"/>
              <a:ext cx="2332468" cy="1156189"/>
              <a:chOff x="8360193" y="2993182"/>
              <a:chExt cx="2332468" cy="1156189"/>
            </a:xfrm>
          </p:grpSpPr>
          <p:sp>
            <p:nvSpPr>
              <p:cNvPr id="18" name="等腰三角形 17"/>
              <p:cNvSpPr/>
              <p:nvPr/>
            </p:nvSpPr>
            <p:spPr>
              <a:xfrm>
                <a:off x="9392261" y="2993182"/>
                <a:ext cx="1300400" cy="1156189"/>
              </a:xfrm>
              <a:prstGeom prst="triangle">
                <a:avLst/>
              </a:prstGeom>
              <a:solidFill>
                <a:schemeClr val="accent3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>
                <a:off x="8772515" y="2993182"/>
                <a:ext cx="1300401" cy="1156189"/>
              </a:xfrm>
              <a:prstGeom prst="triangl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8360193" y="3305697"/>
                <a:ext cx="824645" cy="843674"/>
              </a:xfrm>
              <a:prstGeom prst="triangl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</a:rPr>
                  <a:t>3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任意多边形 17" title="zumY2Jory7koa69K2WYW"/>
              <p:cNvSpPr/>
              <p:nvPr/>
            </p:nvSpPr>
            <p:spPr bwMode="auto">
              <a:xfrm>
                <a:off x="9251057" y="3532538"/>
                <a:ext cx="343317" cy="343502"/>
              </a:xfrm>
              <a:custGeom>
                <a:avLst/>
                <a:gdLst>
                  <a:gd name="connsiteX0" fmla="*/ 94638 w 328437"/>
                  <a:gd name="connsiteY0" fmla="*/ 163513 h 328613"/>
                  <a:gd name="connsiteX1" fmla="*/ 95937 w 328437"/>
                  <a:gd name="connsiteY1" fmla="*/ 163513 h 328613"/>
                  <a:gd name="connsiteX2" fmla="*/ 134903 w 328437"/>
                  <a:gd name="connsiteY2" fmla="*/ 169971 h 328613"/>
                  <a:gd name="connsiteX3" fmla="*/ 136202 w 328437"/>
                  <a:gd name="connsiteY3" fmla="*/ 171262 h 328613"/>
                  <a:gd name="connsiteX4" fmla="*/ 136202 w 328437"/>
                  <a:gd name="connsiteY4" fmla="*/ 238422 h 328613"/>
                  <a:gd name="connsiteX5" fmla="*/ 136202 w 328437"/>
                  <a:gd name="connsiteY5" fmla="*/ 239713 h 328613"/>
                  <a:gd name="connsiteX6" fmla="*/ 134903 w 328437"/>
                  <a:gd name="connsiteY6" fmla="*/ 239713 h 328613"/>
                  <a:gd name="connsiteX7" fmla="*/ 133604 w 328437"/>
                  <a:gd name="connsiteY7" fmla="*/ 239713 h 328613"/>
                  <a:gd name="connsiteX8" fmla="*/ 94638 w 328437"/>
                  <a:gd name="connsiteY8" fmla="*/ 226798 h 328613"/>
                  <a:gd name="connsiteX9" fmla="*/ 93339 w 328437"/>
                  <a:gd name="connsiteY9" fmla="*/ 225506 h 328613"/>
                  <a:gd name="connsiteX10" fmla="*/ 93339 w 328437"/>
                  <a:gd name="connsiteY10" fmla="*/ 166096 h 328613"/>
                  <a:gd name="connsiteX11" fmla="*/ 94638 w 328437"/>
                  <a:gd name="connsiteY11" fmla="*/ 163513 h 328613"/>
                  <a:gd name="connsiteX12" fmla="*/ 45714 w 328437"/>
                  <a:gd name="connsiteY12" fmla="*/ 157163 h 328613"/>
                  <a:gd name="connsiteX13" fmla="*/ 48227 w 328437"/>
                  <a:gd name="connsiteY13" fmla="*/ 157163 h 328613"/>
                  <a:gd name="connsiteX14" fmla="*/ 74620 w 328437"/>
                  <a:gd name="connsiteY14" fmla="*/ 161051 h 328613"/>
                  <a:gd name="connsiteX15" fmla="*/ 75877 w 328437"/>
                  <a:gd name="connsiteY15" fmla="*/ 162347 h 328613"/>
                  <a:gd name="connsiteX16" fmla="*/ 75877 w 328437"/>
                  <a:gd name="connsiteY16" fmla="*/ 218071 h 328613"/>
                  <a:gd name="connsiteX17" fmla="*/ 74620 w 328437"/>
                  <a:gd name="connsiteY17" fmla="*/ 219367 h 328613"/>
                  <a:gd name="connsiteX18" fmla="*/ 73363 w 328437"/>
                  <a:gd name="connsiteY18" fmla="*/ 220663 h 328613"/>
                  <a:gd name="connsiteX19" fmla="*/ 46971 w 328437"/>
                  <a:gd name="connsiteY19" fmla="*/ 211592 h 328613"/>
                  <a:gd name="connsiteX20" fmla="*/ 45714 w 328437"/>
                  <a:gd name="connsiteY20" fmla="*/ 209000 h 328613"/>
                  <a:gd name="connsiteX21" fmla="*/ 45714 w 328437"/>
                  <a:gd name="connsiteY21" fmla="*/ 158459 h 328613"/>
                  <a:gd name="connsiteX22" fmla="*/ 45714 w 328437"/>
                  <a:gd name="connsiteY22" fmla="*/ 157163 h 328613"/>
                  <a:gd name="connsiteX23" fmla="*/ 34601 w 328437"/>
                  <a:gd name="connsiteY23" fmla="*/ 131763 h 328613"/>
                  <a:gd name="connsiteX24" fmla="*/ 34601 w 328437"/>
                  <a:gd name="connsiteY24" fmla="*/ 246063 h 328613"/>
                  <a:gd name="connsiteX25" fmla="*/ 161601 w 328437"/>
                  <a:gd name="connsiteY25" fmla="*/ 311151 h 328613"/>
                  <a:gd name="connsiteX26" fmla="*/ 161601 w 328437"/>
                  <a:gd name="connsiteY26" fmla="*/ 133351 h 328613"/>
                  <a:gd name="connsiteX27" fmla="*/ 134613 w 328437"/>
                  <a:gd name="connsiteY27" fmla="*/ 133351 h 328613"/>
                  <a:gd name="connsiteX28" fmla="*/ 235241 w 328437"/>
                  <a:gd name="connsiteY28" fmla="*/ 15875 h 328613"/>
                  <a:gd name="connsiteX29" fmla="*/ 147314 w 328437"/>
                  <a:gd name="connsiteY29" fmla="*/ 120775 h 328613"/>
                  <a:gd name="connsiteX30" fmla="*/ 165417 w 328437"/>
                  <a:gd name="connsiteY30" fmla="*/ 120775 h 328613"/>
                  <a:gd name="connsiteX31" fmla="*/ 171882 w 328437"/>
                  <a:gd name="connsiteY31" fmla="*/ 127251 h 328613"/>
                  <a:gd name="connsiteX32" fmla="*/ 171882 w 328437"/>
                  <a:gd name="connsiteY32" fmla="*/ 311150 h 328613"/>
                  <a:gd name="connsiteX33" fmla="*/ 222311 w 328437"/>
                  <a:gd name="connsiteY33" fmla="*/ 285249 h 328613"/>
                  <a:gd name="connsiteX34" fmla="*/ 222311 w 328437"/>
                  <a:gd name="connsiteY34" fmla="*/ 157037 h 328613"/>
                  <a:gd name="connsiteX35" fmla="*/ 223604 w 328437"/>
                  <a:gd name="connsiteY35" fmla="*/ 154447 h 328613"/>
                  <a:gd name="connsiteX36" fmla="*/ 257223 w 328437"/>
                  <a:gd name="connsiteY36" fmla="*/ 151857 h 328613"/>
                  <a:gd name="connsiteX37" fmla="*/ 258516 w 328437"/>
                  <a:gd name="connsiteY37" fmla="*/ 151857 h 328613"/>
                  <a:gd name="connsiteX38" fmla="*/ 259809 w 328437"/>
                  <a:gd name="connsiteY38" fmla="*/ 153152 h 328613"/>
                  <a:gd name="connsiteX39" fmla="*/ 259809 w 328437"/>
                  <a:gd name="connsiteY39" fmla="*/ 265823 h 328613"/>
                  <a:gd name="connsiteX40" fmla="*/ 293429 w 328437"/>
                  <a:gd name="connsiteY40" fmla="*/ 247692 h 328613"/>
                  <a:gd name="connsiteX41" fmla="*/ 294722 w 328437"/>
                  <a:gd name="connsiteY41" fmla="*/ 118185 h 328613"/>
                  <a:gd name="connsiteX42" fmla="*/ 296015 w 328437"/>
                  <a:gd name="connsiteY42" fmla="*/ 114300 h 328613"/>
                  <a:gd name="connsiteX43" fmla="*/ 301187 w 328437"/>
                  <a:gd name="connsiteY43" fmla="*/ 111710 h 328613"/>
                  <a:gd name="connsiteX44" fmla="*/ 307652 w 328437"/>
                  <a:gd name="connsiteY44" fmla="*/ 113005 h 328613"/>
                  <a:gd name="connsiteX45" fmla="*/ 235241 w 328437"/>
                  <a:gd name="connsiteY45" fmla="*/ 15875 h 328613"/>
                  <a:gd name="connsiteX46" fmla="*/ 235348 w 328437"/>
                  <a:gd name="connsiteY46" fmla="*/ 0 h 328613"/>
                  <a:gd name="connsiteX47" fmla="*/ 239233 w 328437"/>
                  <a:gd name="connsiteY47" fmla="*/ 0 h 328613"/>
                  <a:gd name="connsiteX48" fmla="*/ 241823 w 328437"/>
                  <a:gd name="connsiteY48" fmla="*/ 2598 h 328613"/>
                  <a:gd name="connsiteX49" fmla="*/ 327286 w 328437"/>
                  <a:gd name="connsiteY49" fmla="*/ 115599 h 328613"/>
                  <a:gd name="connsiteX50" fmla="*/ 327286 w 328437"/>
                  <a:gd name="connsiteY50" fmla="*/ 123392 h 328613"/>
                  <a:gd name="connsiteX51" fmla="*/ 322107 w 328437"/>
                  <a:gd name="connsiteY51" fmla="*/ 125990 h 328613"/>
                  <a:gd name="connsiteX52" fmla="*/ 307863 w 328437"/>
                  <a:gd name="connsiteY52" fmla="*/ 124691 h 328613"/>
                  <a:gd name="connsiteX53" fmla="*/ 307863 w 328437"/>
                  <a:gd name="connsiteY53" fmla="*/ 251980 h 328613"/>
                  <a:gd name="connsiteX54" fmla="*/ 303978 w 328437"/>
                  <a:gd name="connsiteY54" fmla="*/ 257175 h 328613"/>
                  <a:gd name="connsiteX55" fmla="*/ 169308 w 328437"/>
                  <a:gd name="connsiteY55" fmla="*/ 327314 h 328613"/>
                  <a:gd name="connsiteX56" fmla="*/ 166718 w 328437"/>
                  <a:gd name="connsiteY56" fmla="*/ 328613 h 328613"/>
                  <a:gd name="connsiteX57" fmla="*/ 164129 w 328437"/>
                  <a:gd name="connsiteY57" fmla="*/ 327314 h 328613"/>
                  <a:gd name="connsiteX58" fmla="*/ 25574 w 328437"/>
                  <a:gd name="connsiteY58" fmla="*/ 254578 h 328613"/>
                  <a:gd name="connsiteX59" fmla="*/ 21689 w 328437"/>
                  <a:gd name="connsiteY59" fmla="*/ 249382 h 328613"/>
                  <a:gd name="connsiteX60" fmla="*/ 21689 w 328437"/>
                  <a:gd name="connsiteY60" fmla="*/ 129887 h 328613"/>
                  <a:gd name="connsiteX61" fmla="*/ 6150 w 328437"/>
                  <a:gd name="connsiteY61" fmla="*/ 129887 h 328613"/>
                  <a:gd name="connsiteX62" fmla="*/ 971 w 328437"/>
                  <a:gd name="connsiteY62" fmla="*/ 127289 h 328613"/>
                  <a:gd name="connsiteX63" fmla="*/ 971 w 328437"/>
                  <a:gd name="connsiteY63" fmla="*/ 120795 h 328613"/>
                  <a:gd name="connsiteX64" fmla="*/ 34638 w 328437"/>
                  <a:gd name="connsiteY64" fmla="*/ 54552 h 328613"/>
                  <a:gd name="connsiteX65" fmla="*/ 38523 w 328437"/>
                  <a:gd name="connsiteY65" fmla="*/ 50656 h 328613"/>
                  <a:gd name="connsiteX66" fmla="*/ 59241 w 328437"/>
                  <a:gd name="connsiteY66" fmla="*/ 45460 h 328613"/>
                  <a:gd name="connsiteX67" fmla="*/ 59241 w 328437"/>
                  <a:gd name="connsiteY67" fmla="*/ 27276 h 328613"/>
                  <a:gd name="connsiteX68" fmla="*/ 63126 w 328437"/>
                  <a:gd name="connsiteY68" fmla="*/ 20782 h 328613"/>
                  <a:gd name="connsiteX69" fmla="*/ 83844 w 328437"/>
                  <a:gd name="connsiteY69" fmla="*/ 14287 h 328613"/>
                  <a:gd name="connsiteX70" fmla="*/ 85139 w 328437"/>
                  <a:gd name="connsiteY70" fmla="*/ 14287 h 328613"/>
                  <a:gd name="connsiteX71" fmla="*/ 86434 w 328437"/>
                  <a:gd name="connsiteY71" fmla="*/ 14287 h 328613"/>
                  <a:gd name="connsiteX72" fmla="*/ 98088 w 328437"/>
                  <a:gd name="connsiteY72" fmla="*/ 16885 h 328613"/>
                  <a:gd name="connsiteX73" fmla="*/ 103268 w 328437"/>
                  <a:gd name="connsiteY73" fmla="*/ 22081 h 328613"/>
                  <a:gd name="connsiteX74" fmla="*/ 103268 w 328437"/>
                  <a:gd name="connsiteY74" fmla="*/ 33771 h 328613"/>
                  <a:gd name="connsiteX75" fmla="*/ 235348 w 328437"/>
                  <a:gd name="connsiteY75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8437" h="328613">
                    <a:moveTo>
                      <a:pt x="94638" y="163513"/>
                    </a:moveTo>
                    <a:cubicBezTo>
                      <a:pt x="94638" y="163513"/>
                      <a:pt x="95937" y="163513"/>
                      <a:pt x="95937" y="163513"/>
                    </a:cubicBezTo>
                    <a:cubicBezTo>
                      <a:pt x="95937" y="163513"/>
                      <a:pt x="95937" y="163513"/>
                      <a:pt x="134903" y="169971"/>
                    </a:cubicBezTo>
                    <a:cubicBezTo>
                      <a:pt x="136202" y="169971"/>
                      <a:pt x="136202" y="169971"/>
                      <a:pt x="136202" y="171262"/>
                    </a:cubicBezTo>
                    <a:cubicBezTo>
                      <a:pt x="136202" y="171262"/>
                      <a:pt x="136202" y="171262"/>
                      <a:pt x="136202" y="238422"/>
                    </a:cubicBezTo>
                    <a:cubicBezTo>
                      <a:pt x="136202" y="238422"/>
                      <a:pt x="136202" y="239713"/>
                      <a:pt x="136202" y="239713"/>
                    </a:cubicBezTo>
                    <a:cubicBezTo>
                      <a:pt x="134903" y="239713"/>
                      <a:pt x="134903" y="239713"/>
                      <a:pt x="134903" y="239713"/>
                    </a:cubicBezTo>
                    <a:cubicBezTo>
                      <a:pt x="134903" y="239713"/>
                      <a:pt x="134903" y="239713"/>
                      <a:pt x="133604" y="239713"/>
                    </a:cubicBezTo>
                    <a:cubicBezTo>
                      <a:pt x="133604" y="239713"/>
                      <a:pt x="133604" y="239713"/>
                      <a:pt x="94638" y="226798"/>
                    </a:cubicBezTo>
                    <a:cubicBezTo>
                      <a:pt x="94638" y="226798"/>
                      <a:pt x="93339" y="225506"/>
                      <a:pt x="93339" y="225506"/>
                    </a:cubicBezTo>
                    <a:cubicBezTo>
                      <a:pt x="93339" y="225506"/>
                      <a:pt x="93339" y="225506"/>
                      <a:pt x="93339" y="166096"/>
                    </a:cubicBezTo>
                    <a:cubicBezTo>
                      <a:pt x="93339" y="164805"/>
                      <a:pt x="94638" y="164805"/>
                      <a:pt x="94638" y="163513"/>
                    </a:cubicBezTo>
                    <a:close/>
                    <a:moveTo>
                      <a:pt x="45714" y="157163"/>
                    </a:moveTo>
                    <a:cubicBezTo>
                      <a:pt x="46971" y="157163"/>
                      <a:pt x="46971" y="157163"/>
                      <a:pt x="48227" y="157163"/>
                    </a:cubicBezTo>
                    <a:cubicBezTo>
                      <a:pt x="48227" y="157163"/>
                      <a:pt x="48227" y="157163"/>
                      <a:pt x="74620" y="161051"/>
                    </a:cubicBezTo>
                    <a:cubicBezTo>
                      <a:pt x="74620" y="161051"/>
                      <a:pt x="75877" y="161051"/>
                      <a:pt x="75877" y="162347"/>
                    </a:cubicBezTo>
                    <a:cubicBezTo>
                      <a:pt x="75877" y="162347"/>
                      <a:pt x="75877" y="162347"/>
                      <a:pt x="75877" y="218071"/>
                    </a:cubicBezTo>
                    <a:cubicBezTo>
                      <a:pt x="75877" y="219367"/>
                      <a:pt x="75877" y="219367"/>
                      <a:pt x="74620" y="219367"/>
                    </a:cubicBezTo>
                    <a:cubicBezTo>
                      <a:pt x="74620" y="220663"/>
                      <a:pt x="74620" y="220663"/>
                      <a:pt x="73363" y="220663"/>
                    </a:cubicBezTo>
                    <a:cubicBezTo>
                      <a:pt x="73363" y="220663"/>
                      <a:pt x="73363" y="220663"/>
                      <a:pt x="46971" y="211592"/>
                    </a:cubicBezTo>
                    <a:cubicBezTo>
                      <a:pt x="45714" y="210296"/>
                      <a:pt x="45714" y="210296"/>
                      <a:pt x="45714" y="209000"/>
                    </a:cubicBezTo>
                    <a:cubicBezTo>
                      <a:pt x="45714" y="209000"/>
                      <a:pt x="45714" y="209000"/>
                      <a:pt x="45714" y="158459"/>
                    </a:cubicBezTo>
                    <a:cubicBezTo>
                      <a:pt x="45714" y="158459"/>
                      <a:pt x="45714" y="157163"/>
                      <a:pt x="45714" y="157163"/>
                    </a:cubicBezTo>
                    <a:close/>
                    <a:moveTo>
                      <a:pt x="34601" y="131763"/>
                    </a:moveTo>
                    <a:lnTo>
                      <a:pt x="34601" y="246063"/>
                    </a:lnTo>
                    <a:lnTo>
                      <a:pt x="161601" y="311151"/>
                    </a:lnTo>
                    <a:lnTo>
                      <a:pt x="161601" y="133351"/>
                    </a:lnTo>
                    <a:lnTo>
                      <a:pt x="134613" y="133351"/>
                    </a:lnTo>
                    <a:close/>
                    <a:moveTo>
                      <a:pt x="235241" y="15875"/>
                    </a:moveTo>
                    <a:cubicBezTo>
                      <a:pt x="235241" y="15875"/>
                      <a:pt x="235241" y="15875"/>
                      <a:pt x="147314" y="120775"/>
                    </a:cubicBezTo>
                    <a:cubicBezTo>
                      <a:pt x="147314" y="120775"/>
                      <a:pt x="147314" y="120775"/>
                      <a:pt x="165417" y="120775"/>
                    </a:cubicBezTo>
                    <a:cubicBezTo>
                      <a:pt x="169296" y="120775"/>
                      <a:pt x="171882" y="123365"/>
                      <a:pt x="171882" y="127251"/>
                    </a:cubicBezTo>
                    <a:cubicBezTo>
                      <a:pt x="171882" y="127251"/>
                      <a:pt x="171882" y="127251"/>
                      <a:pt x="171882" y="311150"/>
                    </a:cubicBezTo>
                    <a:cubicBezTo>
                      <a:pt x="171882" y="311150"/>
                      <a:pt x="171882" y="311150"/>
                      <a:pt x="222311" y="285249"/>
                    </a:cubicBezTo>
                    <a:cubicBezTo>
                      <a:pt x="222311" y="285249"/>
                      <a:pt x="222311" y="285249"/>
                      <a:pt x="222311" y="157037"/>
                    </a:cubicBezTo>
                    <a:cubicBezTo>
                      <a:pt x="222311" y="155742"/>
                      <a:pt x="222311" y="154447"/>
                      <a:pt x="223604" y="154447"/>
                    </a:cubicBezTo>
                    <a:cubicBezTo>
                      <a:pt x="223604" y="154447"/>
                      <a:pt x="223604" y="154447"/>
                      <a:pt x="257223" y="151857"/>
                    </a:cubicBezTo>
                    <a:cubicBezTo>
                      <a:pt x="257223" y="151857"/>
                      <a:pt x="258516" y="151857"/>
                      <a:pt x="258516" y="151857"/>
                    </a:cubicBezTo>
                    <a:cubicBezTo>
                      <a:pt x="258516" y="153152"/>
                      <a:pt x="259809" y="153152"/>
                      <a:pt x="259809" y="153152"/>
                    </a:cubicBezTo>
                    <a:cubicBezTo>
                      <a:pt x="259809" y="153152"/>
                      <a:pt x="259809" y="153152"/>
                      <a:pt x="259809" y="265823"/>
                    </a:cubicBezTo>
                    <a:cubicBezTo>
                      <a:pt x="259809" y="265823"/>
                      <a:pt x="259809" y="265823"/>
                      <a:pt x="293429" y="247692"/>
                    </a:cubicBezTo>
                    <a:cubicBezTo>
                      <a:pt x="293429" y="247692"/>
                      <a:pt x="293429" y="247692"/>
                      <a:pt x="294722" y="118185"/>
                    </a:cubicBezTo>
                    <a:cubicBezTo>
                      <a:pt x="294722" y="116890"/>
                      <a:pt x="294722" y="115595"/>
                      <a:pt x="296015" y="114300"/>
                    </a:cubicBezTo>
                    <a:cubicBezTo>
                      <a:pt x="297308" y="113005"/>
                      <a:pt x="298601" y="111710"/>
                      <a:pt x="301187" y="111710"/>
                    </a:cubicBezTo>
                    <a:lnTo>
                      <a:pt x="307652" y="113005"/>
                    </a:lnTo>
                    <a:cubicBezTo>
                      <a:pt x="307652" y="113005"/>
                      <a:pt x="307652" y="113005"/>
                      <a:pt x="235241" y="15875"/>
                    </a:cubicBezTo>
                    <a:close/>
                    <a:moveTo>
                      <a:pt x="235348" y="0"/>
                    </a:moveTo>
                    <a:cubicBezTo>
                      <a:pt x="235348" y="0"/>
                      <a:pt x="237938" y="0"/>
                      <a:pt x="239233" y="0"/>
                    </a:cubicBezTo>
                    <a:cubicBezTo>
                      <a:pt x="241823" y="1299"/>
                      <a:pt x="241823" y="2598"/>
                      <a:pt x="241823" y="2598"/>
                    </a:cubicBezTo>
                    <a:cubicBezTo>
                      <a:pt x="241823" y="2598"/>
                      <a:pt x="241823" y="2598"/>
                      <a:pt x="327286" y="115599"/>
                    </a:cubicBezTo>
                    <a:cubicBezTo>
                      <a:pt x="327286" y="115599"/>
                      <a:pt x="329876" y="119496"/>
                      <a:pt x="327286" y="123392"/>
                    </a:cubicBezTo>
                    <a:cubicBezTo>
                      <a:pt x="324697" y="125990"/>
                      <a:pt x="322107" y="125990"/>
                      <a:pt x="322107" y="125990"/>
                    </a:cubicBezTo>
                    <a:cubicBezTo>
                      <a:pt x="322107" y="125990"/>
                      <a:pt x="322107" y="125990"/>
                      <a:pt x="307863" y="124691"/>
                    </a:cubicBezTo>
                    <a:cubicBezTo>
                      <a:pt x="307863" y="124691"/>
                      <a:pt x="307863" y="124691"/>
                      <a:pt x="307863" y="251980"/>
                    </a:cubicBezTo>
                    <a:cubicBezTo>
                      <a:pt x="307863" y="254578"/>
                      <a:pt x="306568" y="255877"/>
                      <a:pt x="303978" y="257175"/>
                    </a:cubicBezTo>
                    <a:cubicBezTo>
                      <a:pt x="303978" y="257175"/>
                      <a:pt x="303978" y="257175"/>
                      <a:pt x="169308" y="327314"/>
                    </a:cubicBezTo>
                    <a:cubicBezTo>
                      <a:pt x="169308" y="327314"/>
                      <a:pt x="168013" y="328613"/>
                      <a:pt x="166718" y="328613"/>
                    </a:cubicBezTo>
                    <a:cubicBezTo>
                      <a:pt x="165424" y="328613"/>
                      <a:pt x="164129" y="327314"/>
                      <a:pt x="164129" y="327314"/>
                    </a:cubicBezTo>
                    <a:cubicBezTo>
                      <a:pt x="164129" y="327314"/>
                      <a:pt x="164129" y="327314"/>
                      <a:pt x="25574" y="254578"/>
                    </a:cubicBezTo>
                    <a:cubicBezTo>
                      <a:pt x="22984" y="254578"/>
                      <a:pt x="21689" y="251980"/>
                      <a:pt x="21689" y="249382"/>
                    </a:cubicBezTo>
                    <a:cubicBezTo>
                      <a:pt x="21689" y="249382"/>
                      <a:pt x="21689" y="249382"/>
                      <a:pt x="21689" y="129887"/>
                    </a:cubicBezTo>
                    <a:cubicBezTo>
                      <a:pt x="21689" y="129887"/>
                      <a:pt x="21689" y="129887"/>
                      <a:pt x="6150" y="129887"/>
                    </a:cubicBezTo>
                    <a:cubicBezTo>
                      <a:pt x="3561" y="129887"/>
                      <a:pt x="2266" y="128588"/>
                      <a:pt x="971" y="127289"/>
                    </a:cubicBezTo>
                    <a:cubicBezTo>
                      <a:pt x="-324" y="125990"/>
                      <a:pt x="-324" y="123392"/>
                      <a:pt x="971" y="120795"/>
                    </a:cubicBezTo>
                    <a:cubicBezTo>
                      <a:pt x="971" y="120795"/>
                      <a:pt x="971" y="120795"/>
                      <a:pt x="34638" y="54552"/>
                    </a:cubicBezTo>
                    <a:cubicBezTo>
                      <a:pt x="35933" y="51955"/>
                      <a:pt x="37228" y="51955"/>
                      <a:pt x="38523" y="50656"/>
                    </a:cubicBezTo>
                    <a:cubicBezTo>
                      <a:pt x="38523" y="50656"/>
                      <a:pt x="38523" y="50656"/>
                      <a:pt x="59241" y="45460"/>
                    </a:cubicBezTo>
                    <a:cubicBezTo>
                      <a:pt x="59241" y="45460"/>
                      <a:pt x="59241" y="45460"/>
                      <a:pt x="59241" y="27276"/>
                    </a:cubicBezTo>
                    <a:cubicBezTo>
                      <a:pt x="59241" y="24678"/>
                      <a:pt x="60536" y="22081"/>
                      <a:pt x="63126" y="20782"/>
                    </a:cubicBezTo>
                    <a:cubicBezTo>
                      <a:pt x="63126" y="20782"/>
                      <a:pt x="63126" y="20782"/>
                      <a:pt x="83844" y="14287"/>
                    </a:cubicBezTo>
                    <a:cubicBezTo>
                      <a:pt x="83844" y="14287"/>
                      <a:pt x="83844" y="14287"/>
                      <a:pt x="85139" y="14287"/>
                    </a:cubicBezTo>
                    <a:cubicBezTo>
                      <a:pt x="86434" y="14287"/>
                      <a:pt x="86434" y="14287"/>
                      <a:pt x="86434" y="14287"/>
                    </a:cubicBezTo>
                    <a:cubicBezTo>
                      <a:pt x="86434" y="14287"/>
                      <a:pt x="86434" y="14287"/>
                      <a:pt x="98088" y="16885"/>
                    </a:cubicBezTo>
                    <a:cubicBezTo>
                      <a:pt x="100678" y="16885"/>
                      <a:pt x="103268" y="19483"/>
                      <a:pt x="103268" y="22081"/>
                    </a:cubicBezTo>
                    <a:cubicBezTo>
                      <a:pt x="103268" y="22081"/>
                      <a:pt x="103268" y="22081"/>
                      <a:pt x="103268" y="33771"/>
                    </a:cubicBezTo>
                    <a:cubicBezTo>
                      <a:pt x="103268" y="33771"/>
                      <a:pt x="103268" y="33771"/>
                      <a:pt x="2353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8381417" y="2228282"/>
            <a:ext cx="2332469" cy="2933458"/>
            <a:chOff x="5208390" y="2240868"/>
            <a:chExt cx="2332469" cy="2933458"/>
          </a:xfrm>
        </p:grpSpPr>
        <p:grpSp>
          <p:nvGrpSpPr>
            <p:cNvPr id="8" name="组合 7"/>
            <p:cNvGrpSpPr/>
            <p:nvPr/>
          </p:nvGrpSpPr>
          <p:grpSpPr>
            <a:xfrm>
              <a:off x="5232426" y="4386932"/>
              <a:ext cx="1715248" cy="787394"/>
              <a:chOff x="5122025" y="525814"/>
              <a:chExt cx="2020976" cy="927740"/>
            </a:xfrm>
          </p:grpSpPr>
          <p:sp>
            <p:nvSpPr>
              <p:cNvPr id="14" name="文本框 37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</a:t>
                </a:r>
                <a:endParaRPr lang="zh-CN" altLang="en-US" sz="1000" dirty="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208390" y="2240868"/>
              <a:ext cx="2332469" cy="1908503"/>
              <a:chOff x="5208390" y="2240868"/>
              <a:chExt cx="2332469" cy="1908503"/>
            </a:xfrm>
          </p:grpSpPr>
          <p:sp>
            <p:nvSpPr>
              <p:cNvPr id="10" name="等腰三角形 9"/>
              <p:cNvSpPr/>
              <p:nvPr/>
            </p:nvSpPr>
            <p:spPr>
              <a:xfrm>
                <a:off x="6240459" y="2240868"/>
                <a:ext cx="1300400" cy="1908503"/>
              </a:xfrm>
              <a:prstGeom prst="triangle">
                <a:avLst/>
              </a:prstGeom>
              <a:solidFill>
                <a:schemeClr val="accent4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>
                <a:off x="5620712" y="2240868"/>
                <a:ext cx="1300401" cy="1908503"/>
              </a:xfrm>
              <a:prstGeom prst="triangle">
                <a:avLst/>
              </a:pr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>
                <a:off x="5208390" y="3305697"/>
                <a:ext cx="824645" cy="843674"/>
              </a:xfrm>
              <a:prstGeom prst="triangl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</a:rPr>
                  <a:t>4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任意多边形 36" title="PVbvzsHBvL"/>
              <p:cNvSpPr>
                <a:spLocks noChangeAspect="1"/>
              </p:cNvSpPr>
              <p:nvPr/>
            </p:nvSpPr>
            <p:spPr bwMode="auto">
              <a:xfrm>
                <a:off x="6097962" y="3426358"/>
                <a:ext cx="345902" cy="435959"/>
              </a:xfrm>
              <a:custGeom>
                <a:avLst/>
                <a:gdLst>
                  <a:gd name="connsiteX0" fmla="*/ 179388 w 268288"/>
                  <a:gd name="connsiteY0" fmla="*/ 166688 h 338138"/>
                  <a:gd name="connsiteX1" fmla="*/ 203200 w 268288"/>
                  <a:gd name="connsiteY1" fmla="*/ 190443 h 338138"/>
                  <a:gd name="connsiteX2" fmla="*/ 203200 w 268288"/>
                  <a:gd name="connsiteY2" fmla="*/ 252471 h 338138"/>
                  <a:gd name="connsiteX3" fmla="*/ 179388 w 268288"/>
                  <a:gd name="connsiteY3" fmla="*/ 276226 h 338138"/>
                  <a:gd name="connsiteX4" fmla="*/ 155575 w 268288"/>
                  <a:gd name="connsiteY4" fmla="*/ 252471 h 338138"/>
                  <a:gd name="connsiteX5" fmla="*/ 155575 w 268288"/>
                  <a:gd name="connsiteY5" fmla="*/ 190443 h 338138"/>
                  <a:gd name="connsiteX6" fmla="*/ 179388 w 268288"/>
                  <a:gd name="connsiteY6" fmla="*/ 166688 h 338138"/>
                  <a:gd name="connsiteX7" fmla="*/ 179388 w 268288"/>
                  <a:gd name="connsiteY7" fmla="*/ 150813 h 338138"/>
                  <a:gd name="connsiteX8" fmla="*/ 139700 w 268288"/>
                  <a:gd name="connsiteY8" fmla="*/ 190427 h 338138"/>
                  <a:gd name="connsiteX9" fmla="*/ 139700 w 268288"/>
                  <a:gd name="connsiteY9" fmla="*/ 252488 h 338138"/>
                  <a:gd name="connsiteX10" fmla="*/ 179388 w 268288"/>
                  <a:gd name="connsiteY10" fmla="*/ 292101 h 338138"/>
                  <a:gd name="connsiteX11" fmla="*/ 219075 w 268288"/>
                  <a:gd name="connsiteY11" fmla="*/ 252488 h 338138"/>
                  <a:gd name="connsiteX12" fmla="*/ 219075 w 268288"/>
                  <a:gd name="connsiteY12" fmla="*/ 190427 h 338138"/>
                  <a:gd name="connsiteX13" fmla="*/ 179388 w 268288"/>
                  <a:gd name="connsiteY13" fmla="*/ 150813 h 338138"/>
                  <a:gd name="connsiteX14" fmla="*/ 57120 w 268288"/>
                  <a:gd name="connsiteY14" fmla="*/ 150813 h 338138"/>
                  <a:gd name="connsiteX15" fmla="*/ 49212 w 268288"/>
                  <a:gd name="connsiteY15" fmla="*/ 158705 h 338138"/>
                  <a:gd name="connsiteX16" fmla="*/ 57120 w 268288"/>
                  <a:gd name="connsiteY16" fmla="*/ 166597 h 338138"/>
                  <a:gd name="connsiteX17" fmla="*/ 80842 w 268288"/>
                  <a:gd name="connsiteY17" fmla="*/ 166597 h 338138"/>
                  <a:gd name="connsiteX18" fmla="*/ 103247 w 268288"/>
                  <a:gd name="connsiteY18" fmla="*/ 188959 h 338138"/>
                  <a:gd name="connsiteX19" fmla="*/ 103247 w 268288"/>
                  <a:gd name="connsiteY19" fmla="*/ 190274 h 338138"/>
                  <a:gd name="connsiteX20" fmla="*/ 80842 w 268288"/>
                  <a:gd name="connsiteY20" fmla="*/ 212635 h 338138"/>
                  <a:gd name="connsiteX21" fmla="*/ 57120 w 268288"/>
                  <a:gd name="connsiteY21" fmla="*/ 212635 h 338138"/>
                  <a:gd name="connsiteX22" fmla="*/ 49212 w 268288"/>
                  <a:gd name="connsiteY22" fmla="*/ 220527 h 338138"/>
                  <a:gd name="connsiteX23" fmla="*/ 57120 w 268288"/>
                  <a:gd name="connsiteY23" fmla="*/ 228419 h 338138"/>
                  <a:gd name="connsiteX24" fmla="*/ 80842 w 268288"/>
                  <a:gd name="connsiteY24" fmla="*/ 228419 h 338138"/>
                  <a:gd name="connsiteX25" fmla="*/ 103247 w 268288"/>
                  <a:gd name="connsiteY25" fmla="*/ 250781 h 338138"/>
                  <a:gd name="connsiteX26" fmla="*/ 80842 w 268288"/>
                  <a:gd name="connsiteY26" fmla="*/ 273142 h 338138"/>
                  <a:gd name="connsiteX27" fmla="*/ 57120 w 268288"/>
                  <a:gd name="connsiteY27" fmla="*/ 273142 h 338138"/>
                  <a:gd name="connsiteX28" fmla="*/ 49212 w 268288"/>
                  <a:gd name="connsiteY28" fmla="*/ 281034 h 338138"/>
                  <a:gd name="connsiteX29" fmla="*/ 57120 w 268288"/>
                  <a:gd name="connsiteY29" fmla="*/ 288926 h 338138"/>
                  <a:gd name="connsiteX30" fmla="*/ 80842 w 268288"/>
                  <a:gd name="connsiteY30" fmla="*/ 288926 h 338138"/>
                  <a:gd name="connsiteX31" fmla="*/ 119062 w 268288"/>
                  <a:gd name="connsiteY31" fmla="*/ 250781 h 338138"/>
                  <a:gd name="connsiteX32" fmla="*/ 103247 w 268288"/>
                  <a:gd name="connsiteY32" fmla="*/ 220527 h 338138"/>
                  <a:gd name="connsiteX33" fmla="*/ 119062 w 268288"/>
                  <a:gd name="connsiteY33" fmla="*/ 190274 h 338138"/>
                  <a:gd name="connsiteX34" fmla="*/ 119062 w 268288"/>
                  <a:gd name="connsiteY34" fmla="*/ 188959 h 338138"/>
                  <a:gd name="connsiteX35" fmla="*/ 80842 w 268288"/>
                  <a:gd name="connsiteY35" fmla="*/ 150813 h 338138"/>
                  <a:gd name="connsiteX36" fmla="*/ 57120 w 268288"/>
                  <a:gd name="connsiteY36" fmla="*/ 150813 h 338138"/>
                  <a:gd name="connsiteX37" fmla="*/ 46099 w 268288"/>
                  <a:gd name="connsiteY37" fmla="*/ 47625 h 338138"/>
                  <a:gd name="connsiteX38" fmla="*/ 15875 w 268288"/>
                  <a:gd name="connsiteY38" fmla="*/ 79629 h 338138"/>
                  <a:gd name="connsiteX39" fmla="*/ 15875 w 268288"/>
                  <a:gd name="connsiteY39" fmla="*/ 114300 h 338138"/>
                  <a:gd name="connsiteX40" fmla="*/ 252413 w 268288"/>
                  <a:gd name="connsiteY40" fmla="*/ 114300 h 338138"/>
                  <a:gd name="connsiteX41" fmla="*/ 252413 w 268288"/>
                  <a:gd name="connsiteY41" fmla="*/ 79629 h 338138"/>
                  <a:gd name="connsiteX42" fmla="*/ 222189 w 268288"/>
                  <a:gd name="connsiteY42" fmla="*/ 47625 h 338138"/>
                  <a:gd name="connsiteX43" fmla="*/ 210362 w 268288"/>
                  <a:gd name="connsiteY43" fmla="*/ 47625 h 338138"/>
                  <a:gd name="connsiteX44" fmla="*/ 210362 w 268288"/>
                  <a:gd name="connsiteY44" fmla="*/ 71628 h 338138"/>
                  <a:gd name="connsiteX45" fmla="*/ 202477 w 268288"/>
                  <a:gd name="connsiteY45" fmla="*/ 79629 h 338138"/>
                  <a:gd name="connsiteX46" fmla="*/ 194593 w 268288"/>
                  <a:gd name="connsiteY46" fmla="*/ 71628 h 338138"/>
                  <a:gd name="connsiteX47" fmla="*/ 194593 w 268288"/>
                  <a:gd name="connsiteY47" fmla="*/ 47625 h 338138"/>
                  <a:gd name="connsiteX48" fmla="*/ 73696 w 268288"/>
                  <a:gd name="connsiteY48" fmla="*/ 47625 h 338138"/>
                  <a:gd name="connsiteX49" fmla="*/ 73696 w 268288"/>
                  <a:gd name="connsiteY49" fmla="*/ 71628 h 338138"/>
                  <a:gd name="connsiteX50" fmla="*/ 65811 w 268288"/>
                  <a:gd name="connsiteY50" fmla="*/ 79629 h 338138"/>
                  <a:gd name="connsiteX51" fmla="*/ 57926 w 268288"/>
                  <a:gd name="connsiteY51" fmla="*/ 71628 h 338138"/>
                  <a:gd name="connsiteX52" fmla="*/ 57926 w 268288"/>
                  <a:gd name="connsiteY52" fmla="*/ 47625 h 338138"/>
                  <a:gd name="connsiteX53" fmla="*/ 46099 w 268288"/>
                  <a:gd name="connsiteY53" fmla="*/ 47625 h 338138"/>
                  <a:gd name="connsiteX54" fmla="*/ 65757 w 268288"/>
                  <a:gd name="connsiteY54" fmla="*/ 0 h 338138"/>
                  <a:gd name="connsiteX55" fmla="*/ 73648 w 268288"/>
                  <a:gd name="connsiteY55" fmla="*/ 7925 h 338138"/>
                  <a:gd name="connsiteX56" fmla="*/ 73648 w 268288"/>
                  <a:gd name="connsiteY56" fmla="*/ 31700 h 338138"/>
                  <a:gd name="connsiteX57" fmla="*/ 194640 w 268288"/>
                  <a:gd name="connsiteY57" fmla="*/ 31700 h 338138"/>
                  <a:gd name="connsiteX58" fmla="*/ 194640 w 268288"/>
                  <a:gd name="connsiteY58" fmla="*/ 7925 h 338138"/>
                  <a:gd name="connsiteX59" fmla="*/ 202531 w 268288"/>
                  <a:gd name="connsiteY59" fmla="*/ 0 h 338138"/>
                  <a:gd name="connsiteX60" fmla="*/ 210422 w 268288"/>
                  <a:gd name="connsiteY60" fmla="*/ 7925 h 338138"/>
                  <a:gd name="connsiteX61" fmla="*/ 210422 w 268288"/>
                  <a:gd name="connsiteY61" fmla="*/ 31700 h 338138"/>
                  <a:gd name="connsiteX62" fmla="*/ 222258 w 268288"/>
                  <a:gd name="connsiteY62" fmla="*/ 31700 h 338138"/>
                  <a:gd name="connsiteX63" fmla="*/ 268288 w 268288"/>
                  <a:gd name="connsiteY63" fmla="*/ 79251 h 338138"/>
                  <a:gd name="connsiteX64" fmla="*/ 268288 w 268288"/>
                  <a:gd name="connsiteY64" fmla="*/ 290587 h 338138"/>
                  <a:gd name="connsiteX65" fmla="*/ 222258 w 268288"/>
                  <a:gd name="connsiteY65" fmla="*/ 338138 h 338138"/>
                  <a:gd name="connsiteX66" fmla="*/ 46030 w 268288"/>
                  <a:gd name="connsiteY66" fmla="*/ 338138 h 338138"/>
                  <a:gd name="connsiteX67" fmla="*/ 0 w 268288"/>
                  <a:gd name="connsiteY67" fmla="*/ 290587 h 338138"/>
                  <a:gd name="connsiteX68" fmla="*/ 0 w 268288"/>
                  <a:gd name="connsiteY68" fmla="*/ 79251 h 338138"/>
                  <a:gd name="connsiteX69" fmla="*/ 46030 w 268288"/>
                  <a:gd name="connsiteY69" fmla="*/ 31700 h 338138"/>
                  <a:gd name="connsiteX70" fmla="*/ 57866 w 268288"/>
                  <a:gd name="connsiteY70" fmla="*/ 31700 h 338138"/>
                  <a:gd name="connsiteX71" fmla="*/ 57866 w 268288"/>
                  <a:gd name="connsiteY71" fmla="*/ 7925 h 338138"/>
                  <a:gd name="connsiteX72" fmla="*/ 65757 w 268288"/>
                  <a:gd name="connsiteY7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68288" h="338138">
                    <a:moveTo>
                      <a:pt x="179388" y="166688"/>
                    </a:moveTo>
                    <a:cubicBezTo>
                      <a:pt x="192617" y="166688"/>
                      <a:pt x="203200" y="177246"/>
                      <a:pt x="203200" y="190443"/>
                    </a:cubicBezTo>
                    <a:cubicBezTo>
                      <a:pt x="203200" y="252471"/>
                      <a:pt x="203200" y="252471"/>
                      <a:pt x="203200" y="252471"/>
                    </a:cubicBezTo>
                    <a:cubicBezTo>
                      <a:pt x="203200" y="265668"/>
                      <a:pt x="192617" y="276226"/>
                      <a:pt x="179388" y="276226"/>
                    </a:cubicBezTo>
                    <a:cubicBezTo>
                      <a:pt x="166158" y="276226"/>
                      <a:pt x="155575" y="265668"/>
                      <a:pt x="155575" y="252471"/>
                    </a:cubicBezTo>
                    <a:cubicBezTo>
                      <a:pt x="155575" y="190443"/>
                      <a:pt x="155575" y="190443"/>
                      <a:pt x="155575" y="190443"/>
                    </a:cubicBezTo>
                    <a:cubicBezTo>
                      <a:pt x="155575" y="177246"/>
                      <a:pt x="166158" y="166688"/>
                      <a:pt x="179388" y="166688"/>
                    </a:cubicBezTo>
                    <a:close/>
                    <a:moveTo>
                      <a:pt x="179388" y="150813"/>
                    </a:moveTo>
                    <a:cubicBezTo>
                      <a:pt x="158221" y="150813"/>
                      <a:pt x="139700" y="169299"/>
                      <a:pt x="139700" y="190427"/>
                    </a:cubicBezTo>
                    <a:cubicBezTo>
                      <a:pt x="139700" y="252488"/>
                      <a:pt x="139700" y="252488"/>
                      <a:pt x="139700" y="252488"/>
                    </a:cubicBezTo>
                    <a:cubicBezTo>
                      <a:pt x="139700" y="273615"/>
                      <a:pt x="158221" y="292101"/>
                      <a:pt x="179388" y="292101"/>
                    </a:cubicBezTo>
                    <a:cubicBezTo>
                      <a:pt x="201877" y="292101"/>
                      <a:pt x="219075" y="273615"/>
                      <a:pt x="219075" y="252488"/>
                    </a:cubicBezTo>
                    <a:lnTo>
                      <a:pt x="219075" y="190427"/>
                    </a:lnTo>
                    <a:cubicBezTo>
                      <a:pt x="219075" y="169299"/>
                      <a:pt x="201877" y="150813"/>
                      <a:pt x="179388" y="150813"/>
                    </a:cubicBezTo>
                    <a:close/>
                    <a:moveTo>
                      <a:pt x="57120" y="150813"/>
                    </a:moveTo>
                    <a:cubicBezTo>
                      <a:pt x="51848" y="150813"/>
                      <a:pt x="49212" y="154759"/>
                      <a:pt x="49212" y="158705"/>
                    </a:cubicBezTo>
                    <a:cubicBezTo>
                      <a:pt x="49212" y="163967"/>
                      <a:pt x="51848" y="166597"/>
                      <a:pt x="57120" y="166597"/>
                    </a:cubicBezTo>
                    <a:cubicBezTo>
                      <a:pt x="80842" y="166597"/>
                      <a:pt x="80842" y="166597"/>
                      <a:pt x="80842" y="166597"/>
                    </a:cubicBezTo>
                    <a:cubicBezTo>
                      <a:pt x="92704" y="166597"/>
                      <a:pt x="103247" y="177120"/>
                      <a:pt x="103247" y="188959"/>
                    </a:cubicBezTo>
                    <a:cubicBezTo>
                      <a:pt x="103247" y="190274"/>
                      <a:pt x="103247" y="190274"/>
                      <a:pt x="103247" y="190274"/>
                    </a:cubicBezTo>
                    <a:cubicBezTo>
                      <a:pt x="103247" y="202112"/>
                      <a:pt x="92704" y="212635"/>
                      <a:pt x="80842" y="212635"/>
                    </a:cubicBezTo>
                    <a:cubicBezTo>
                      <a:pt x="57120" y="212635"/>
                      <a:pt x="57120" y="212635"/>
                      <a:pt x="57120" y="212635"/>
                    </a:cubicBezTo>
                    <a:cubicBezTo>
                      <a:pt x="51848" y="212635"/>
                      <a:pt x="49212" y="215266"/>
                      <a:pt x="49212" y="220527"/>
                    </a:cubicBezTo>
                    <a:cubicBezTo>
                      <a:pt x="49212" y="224473"/>
                      <a:pt x="51848" y="228419"/>
                      <a:pt x="57120" y="228419"/>
                    </a:cubicBezTo>
                    <a:cubicBezTo>
                      <a:pt x="80842" y="228419"/>
                      <a:pt x="80842" y="228419"/>
                      <a:pt x="80842" y="228419"/>
                    </a:cubicBezTo>
                    <a:cubicBezTo>
                      <a:pt x="92704" y="228419"/>
                      <a:pt x="103247" y="237627"/>
                      <a:pt x="103247" y="250781"/>
                    </a:cubicBezTo>
                    <a:cubicBezTo>
                      <a:pt x="103247" y="263934"/>
                      <a:pt x="92704" y="273142"/>
                      <a:pt x="80842" y="273142"/>
                    </a:cubicBezTo>
                    <a:cubicBezTo>
                      <a:pt x="57120" y="273142"/>
                      <a:pt x="57120" y="273142"/>
                      <a:pt x="57120" y="273142"/>
                    </a:cubicBezTo>
                    <a:cubicBezTo>
                      <a:pt x="51848" y="273142"/>
                      <a:pt x="49212" y="277088"/>
                      <a:pt x="49212" y="281034"/>
                    </a:cubicBezTo>
                    <a:cubicBezTo>
                      <a:pt x="49212" y="284980"/>
                      <a:pt x="51848" y="288926"/>
                      <a:pt x="57120" y="288926"/>
                    </a:cubicBezTo>
                    <a:cubicBezTo>
                      <a:pt x="80842" y="288926"/>
                      <a:pt x="80842" y="288926"/>
                      <a:pt x="80842" y="288926"/>
                    </a:cubicBezTo>
                    <a:cubicBezTo>
                      <a:pt x="101929" y="288926"/>
                      <a:pt x="119062" y="271826"/>
                      <a:pt x="119062" y="250781"/>
                    </a:cubicBezTo>
                    <a:cubicBezTo>
                      <a:pt x="119062" y="237627"/>
                      <a:pt x="112473" y="227104"/>
                      <a:pt x="103247" y="220527"/>
                    </a:cubicBezTo>
                    <a:cubicBezTo>
                      <a:pt x="112473" y="212635"/>
                      <a:pt x="119062" y="202112"/>
                      <a:pt x="119062" y="190274"/>
                    </a:cubicBezTo>
                    <a:lnTo>
                      <a:pt x="119062" y="188959"/>
                    </a:lnTo>
                    <a:cubicBezTo>
                      <a:pt x="119062" y="167913"/>
                      <a:pt x="101929" y="150813"/>
                      <a:pt x="80842" y="150813"/>
                    </a:cubicBezTo>
                    <a:cubicBezTo>
                      <a:pt x="57120" y="150813"/>
                      <a:pt x="57120" y="150813"/>
                      <a:pt x="57120" y="150813"/>
                    </a:cubicBezTo>
                    <a:close/>
                    <a:moveTo>
                      <a:pt x="46099" y="47625"/>
                    </a:moveTo>
                    <a:cubicBezTo>
                      <a:pt x="29016" y="47625"/>
                      <a:pt x="15875" y="62294"/>
                      <a:pt x="15875" y="79629"/>
                    </a:cubicBezTo>
                    <a:cubicBezTo>
                      <a:pt x="15875" y="114300"/>
                      <a:pt x="15875" y="114300"/>
                      <a:pt x="15875" y="114300"/>
                    </a:cubicBezTo>
                    <a:cubicBezTo>
                      <a:pt x="252413" y="114300"/>
                      <a:pt x="252413" y="114300"/>
                      <a:pt x="252413" y="114300"/>
                    </a:cubicBezTo>
                    <a:lnTo>
                      <a:pt x="252413" y="79629"/>
                    </a:lnTo>
                    <a:cubicBezTo>
                      <a:pt x="252413" y="62294"/>
                      <a:pt x="239272" y="47625"/>
                      <a:pt x="222189" y="47625"/>
                    </a:cubicBezTo>
                    <a:cubicBezTo>
                      <a:pt x="210362" y="47625"/>
                      <a:pt x="210362" y="47625"/>
                      <a:pt x="210362" y="47625"/>
                    </a:cubicBezTo>
                    <a:cubicBezTo>
                      <a:pt x="210362" y="71628"/>
                      <a:pt x="210362" y="71628"/>
                      <a:pt x="210362" y="71628"/>
                    </a:cubicBezTo>
                    <a:cubicBezTo>
                      <a:pt x="210362" y="75629"/>
                      <a:pt x="206420" y="79629"/>
                      <a:pt x="202477" y="79629"/>
                    </a:cubicBezTo>
                    <a:cubicBezTo>
                      <a:pt x="197221" y="79629"/>
                      <a:pt x="194593" y="75629"/>
                      <a:pt x="194593" y="71628"/>
                    </a:cubicBezTo>
                    <a:cubicBezTo>
                      <a:pt x="194593" y="47625"/>
                      <a:pt x="194593" y="47625"/>
                      <a:pt x="194593" y="47625"/>
                    </a:cubicBezTo>
                    <a:cubicBezTo>
                      <a:pt x="73696" y="47625"/>
                      <a:pt x="73696" y="47625"/>
                      <a:pt x="73696" y="47625"/>
                    </a:cubicBezTo>
                    <a:cubicBezTo>
                      <a:pt x="73696" y="71628"/>
                      <a:pt x="73696" y="71628"/>
                      <a:pt x="73696" y="71628"/>
                    </a:cubicBezTo>
                    <a:cubicBezTo>
                      <a:pt x="73696" y="75629"/>
                      <a:pt x="71067" y="79629"/>
                      <a:pt x="65811" y="79629"/>
                    </a:cubicBezTo>
                    <a:cubicBezTo>
                      <a:pt x="61869" y="79629"/>
                      <a:pt x="57926" y="75629"/>
                      <a:pt x="57926" y="71628"/>
                    </a:cubicBezTo>
                    <a:cubicBezTo>
                      <a:pt x="57926" y="47625"/>
                      <a:pt x="57926" y="47625"/>
                      <a:pt x="57926" y="47625"/>
                    </a:cubicBezTo>
                    <a:cubicBezTo>
                      <a:pt x="46099" y="47625"/>
                      <a:pt x="46099" y="47625"/>
                      <a:pt x="46099" y="47625"/>
                    </a:cubicBezTo>
                    <a:close/>
                    <a:moveTo>
                      <a:pt x="65757" y="0"/>
                    </a:moveTo>
                    <a:cubicBezTo>
                      <a:pt x="71018" y="0"/>
                      <a:pt x="73648" y="3962"/>
                      <a:pt x="73648" y="7925"/>
                    </a:cubicBezTo>
                    <a:cubicBezTo>
                      <a:pt x="73648" y="31700"/>
                      <a:pt x="73648" y="31700"/>
                      <a:pt x="73648" y="31700"/>
                    </a:cubicBezTo>
                    <a:cubicBezTo>
                      <a:pt x="194640" y="31700"/>
                      <a:pt x="194640" y="31700"/>
                      <a:pt x="194640" y="31700"/>
                    </a:cubicBezTo>
                    <a:cubicBezTo>
                      <a:pt x="194640" y="7925"/>
                      <a:pt x="194640" y="7925"/>
                      <a:pt x="194640" y="7925"/>
                    </a:cubicBezTo>
                    <a:cubicBezTo>
                      <a:pt x="194640" y="3962"/>
                      <a:pt x="197271" y="0"/>
                      <a:pt x="202531" y="0"/>
                    </a:cubicBezTo>
                    <a:cubicBezTo>
                      <a:pt x="206477" y="0"/>
                      <a:pt x="210422" y="3962"/>
                      <a:pt x="210422" y="7925"/>
                    </a:cubicBezTo>
                    <a:cubicBezTo>
                      <a:pt x="210422" y="31700"/>
                      <a:pt x="210422" y="31700"/>
                      <a:pt x="210422" y="31700"/>
                    </a:cubicBezTo>
                    <a:cubicBezTo>
                      <a:pt x="222258" y="31700"/>
                      <a:pt x="222258" y="31700"/>
                      <a:pt x="222258" y="31700"/>
                    </a:cubicBezTo>
                    <a:cubicBezTo>
                      <a:pt x="247246" y="31700"/>
                      <a:pt x="268288" y="52834"/>
                      <a:pt x="268288" y="79251"/>
                    </a:cubicBezTo>
                    <a:cubicBezTo>
                      <a:pt x="268288" y="290587"/>
                      <a:pt x="268288" y="290587"/>
                      <a:pt x="268288" y="290587"/>
                    </a:cubicBezTo>
                    <a:cubicBezTo>
                      <a:pt x="268288" y="317005"/>
                      <a:pt x="247246" y="338138"/>
                      <a:pt x="222258" y="338138"/>
                    </a:cubicBezTo>
                    <a:cubicBezTo>
                      <a:pt x="46030" y="338138"/>
                      <a:pt x="46030" y="338138"/>
                      <a:pt x="46030" y="338138"/>
                    </a:cubicBezTo>
                    <a:cubicBezTo>
                      <a:pt x="21042" y="338138"/>
                      <a:pt x="0" y="317005"/>
                      <a:pt x="0" y="290587"/>
                    </a:cubicBezTo>
                    <a:cubicBezTo>
                      <a:pt x="0" y="79251"/>
                      <a:pt x="0" y="79251"/>
                      <a:pt x="0" y="79251"/>
                    </a:cubicBezTo>
                    <a:cubicBezTo>
                      <a:pt x="0" y="52834"/>
                      <a:pt x="21042" y="31700"/>
                      <a:pt x="46030" y="31700"/>
                    </a:cubicBezTo>
                    <a:cubicBezTo>
                      <a:pt x="57866" y="31700"/>
                      <a:pt x="57866" y="31700"/>
                      <a:pt x="57866" y="31700"/>
                    </a:cubicBezTo>
                    <a:cubicBezTo>
                      <a:pt x="57866" y="7925"/>
                      <a:pt x="57866" y="7925"/>
                      <a:pt x="57866" y="7925"/>
                    </a:cubicBezTo>
                    <a:cubicBezTo>
                      <a:pt x="57866" y="3962"/>
                      <a:pt x="61812" y="0"/>
                      <a:pt x="657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千图PPT彼岸天：ID 8661124库_组合 69"/>
          <p:cNvGrpSpPr/>
          <p:nvPr>
            <p:custDataLst>
              <p:tags r:id="rId1"/>
            </p:custDataLst>
          </p:nvPr>
        </p:nvGrpSpPr>
        <p:grpSpPr>
          <a:xfrm>
            <a:off x="8757968" y="2238159"/>
            <a:ext cx="2731060" cy="2549418"/>
            <a:chOff x="8757968" y="2238159"/>
            <a:chExt cx="2731060" cy="2549418"/>
          </a:xfrm>
        </p:grpSpPr>
        <p:sp>
          <p:nvSpPr>
            <p:cNvPr id="57" name="Freeform: Shape 48"/>
            <p:cNvSpPr/>
            <p:nvPr/>
          </p:nvSpPr>
          <p:spPr bwMode="auto">
            <a:xfrm rot="8100000" flipH="1">
              <a:off x="8757968" y="2295199"/>
              <a:ext cx="1227047" cy="1227043"/>
            </a:xfrm>
            <a:custGeom>
              <a:avLst/>
              <a:gdLst/>
              <a:ahLst/>
              <a:cxnLst>
                <a:cxn ang="0">
                  <a:pos x="158" y="73"/>
                </a:cxn>
                <a:cxn ang="0">
                  <a:pos x="86" y="0"/>
                </a:cxn>
                <a:cxn ang="0">
                  <a:pos x="0" y="87"/>
                </a:cxn>
                <a:cxn ang="0">
                  <a:pos x="69" y="158"/>
                </a:cxn>
                <a:cxn ang="0">
                  <a:pos x="158" y="73"/>
                </a:cxn>
              </a:cxnLst>
              <a:rect l="0" t="0" r="r" b="b"/>
              <a:pathLst>
                <a:path w="158" h="158">
                  <a:moveTo>
                    <a:pt x="158" y="73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5" y="51"/>
                    <a:pt x="50" y="86"/>
                    <a:pt x="0" y="87"/>
                  </a:cubicBezTo>
                  <a:cubicBezTo>
                    <a:pt x="69" y="158"/>
                    <a:pt x="69" y="158"/>
                    <a:pt x="69" y="158"/>
                  </a:cubicBezTo>
                  <a:cubicBezTo>
                    <a:pt x="71" y="107"/>
                    <a:pt x="107" y="73"/>
                    <a:pt x="158" y="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Oval 49"/>
            <p:cNvSpPr/>
            <p:nvPr/>
          </p:nvSpPr>
          <p:spPr bwMode="auto">
            <a:xfrm>
              <a:off x="9677790" y="2238159"/>
              <a:ext cx="1341121" cy="134112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Oval 92"/>
            <p:cNvSpPr/>
            <p:nvPr/>
          </p:nvSpPr>
          <p:spPr bwMode="auto">
            <a:xfrm>
              <a:off x="9921024" y="2481388"/>
              <a:ext cx="854662" cy="85466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94"/>
            <p:cNvSpPr/>
            <p:nvPr/>
          </p:nvSpPr>
          <p:spPr bwMode="auto">
            <a:xfrm>
              <a:off x="10119266" y="2814232"/>
              <a:ext cx="126849" cy="119082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0" y="31"/>
                </a:cxn>
                <a:cxn ang="0">
                  <a:pos x="0" y="46"/>
                </a:cxn>
                <a:cxn ang="0">
                  <a:pos x="32" y="15"/>
                </a:cxn>
                <a:cxn ang="0">
                  <a:pos x="41" y="25"/>
                </a:cxn>
                <a:cxn ang="0">
                  <a:pos x="49" y="17"/>
                </a:cxn>
                <a:cxn ang="0">
                  <a:pos x="32" y="0"/>
                </a:cxn>
              </a:cxnLst>
              <a:rect l="0" t="0" r="r" b="b"/>
              <a:pathLst>
                <a:path w="49" h="46">
                  <a:moveTo>
                    <a:pt x="32" y="0"/>
                  </a:moveTo>
                  <a:lnTo>
                    <a:pt x="0" y="31"/>
                  </a:lnTo>
                  <a:lnTo>
                    <a:pt x="0" y="46"/>
                  </a:lnTo>
                  <a:lnTo>
                    <a:pt x="32" y="15"/>
                  </a:lnTo>
                  <a:lnTo>
                    <a:pt x="41" y="25"/>
                  </a:lnTo>
                  <a:lnTo>
                    <a:pt x="49" y="17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95"/>
            <p:cNvSpPr/>
            <p:nvPr/>
          </p:nvSpPr>
          <p:spPr bwMode="auto">
            <a:xfrm>
              <a:off x="10119266" y="2744335"/>
              <a:ext cx="458208" cy="308061"/>
            </a:xfrm>
            <a:custGeom>
              <a:avLst/>
              <a:gdLst/>
              <a:ahLst/>
              <a:cxnLst>
                <a:cxn ang="0">
                  <a:pos x="183" y="2"/>
                </a:cxn>
                <a:cxn ang="0">
                  <a:pos x="179" y="0"/>
                </a:cxn>
                <a:cxn ang="0">
                  <a:pos x="153" y="0"/>
                </a:cxn>
                <a:cxn ang="0">
                  <a:pos x="148" y="6"/>
                </a:cxn>
                <a:cxn ang="0">
                  <a:pos x="153" y="12"/>
                </a:cxn>
                <a:cxn ang="0">
                  <a:pos x="165" y="12"/>
                </a:cxn>
                <a:cxn ang="0">
                  <a:pos x="121" y="56"/>
                </a:cxn>
                <a:cxn ang="0">
                  <a:pos x="86" y="22"/>
                </a:cxn>
                <a:cxn ang="0">
                  <a:pos x="0" y="108"/>
                </a:cxn>
                <a:cxn ang="0">
                  <a:pos x="0" y="125"/>
                </a:cxn>
                <a:cxn ang="0">
                  <a:pos x="86" y="38"/>
                </a:cxn>
                <a:cxn ang="0">
                  <a:pos x="121" y="73"/>
                </a:cxn>
                <a:cxn ang="0">
                  <a:pos x="173" y="20"/>
                </a:cxn>
                <a:cxn ang="0">
                  <a:pos x="173" y="32"/>
                </a:cxn>
                <a:cxn ang="0">
                  <a:pos x="179" y="38"/>
                </a:cxn>
                <a:cxn ang="0">
                  <a:pos x="185" y="32"/>
                </a:cxn>
                <a:cxn ang="0">
                  <a:pos x="185" y="6"/>
                </a:cxn>
                <a:cxn ang="0">
                  <a:pos x="183" y="2"/>
                </a:cxn>
              </a:cxnLst>
              <a:rect l="0" t="0" r="r" b="b"/>
              <a:pathLst>
                <a:path w="185" h="125">
                  <a:moveTo>
                    <a:pt x="183" y="2"/>
                  </a:moveTo>
                  <a:cubicBezTo>
                    <a:pt x="182" y="1"/>
                    <a:pt x="181" y="0"/>
                    <a:pt x="17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0" y="0"/>
                    <a:pt x="148" y="3"/>
                    <a:pt x="148" y="6"/>
                  </a:cubicBezTo>
                  <a:cubicBezTo>
                    <a:pt x="148" y="9"/>
                    <a:pt x="150" y="12"/>
                    <a:pt x="153" y="12"/>
                  </a:cubicBezTo>
                  <a:cubicBezTo>
                    <a:pt x="165" y="12"/>
                    <a:pt x="165" y="12"/>
                    <a:pt x="165" y="12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3" y="35"/>
                    <a:pt x="176" y="38"/>
                    <a:pt x="179" y="38"/>
                  </a:cubicBezTo>
                  <a:cubicBezTo>
                    <a:pt x="182" y="38"/>
                    <a:pt x="185" y="35"/>
                    <a:pt x="185" y="32"/>
                  </a:cubicBezTo>
                  <a:cubicBezTo>
                    <a:pt x="185" y="6"/>
                    <a:pt x="185" y="6"/>
                    <a:pt x="185" y="6"/>
                  </a:cubicBezTo>
                  <a:cubicBezTo>
                    <a:pt x="185" y="5"/>
                    <a:pt x="184" y="3"/>
                    <a:pt x="183" y="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96"/>
            <p:cNvSpPr/>
            <p:nvPr/>
          </p:nvSpPr>
          <p:spPr bwMode="auto">
            <a:xfrm>
              <a:off x="10272001" y="2897072"/>
              <a:ext cx="305471" cy="176034"/>
            </a:xfrm>
            <a:custGeom>
              <a:avLst/>
              <a:gdLst/>
              <a:ahLst/>
              <a:cxnLst>
                <a:cxn ang="0">
                  <a:pos x="117" y="37"/>
                </a:cxn>
                <a:cxn ang="0">
                  <a:pos x="123" y="31"/>
                </a:cxn>
                <a:cxn ang="0">
                  <a:pos x="123" y="5"/>
                </a:cxn>
                <a:cxn ang="0">
                  <a:pos x="121" y="1"/>
                </a:cxn>
                <a:cxn ang="0">
                  <a:pos x="117" y="0"/>
                </a:cxn>
                <a:cxn ang="0">
                  <a:pos x="91" y="0"/>
                </a:cxn>
                <a:cxn ang="0">
                  <a:pos x="86" y="5"/>
                </a:cxn>
                <a:cxn ang="0">
                  <a:pos x="91" y="11"/>
                </a:cxn>
                <a:cxn ang="0">
                  <a:pos x="103" y="11"/>
                </a:cxn>
                <a:cxn ang="0">
                  <a:pos x="60" y="55"/>
                </a:cxn>
                <a:cxn ang="0">
                  <a:pos x="8" y="3"/>
                </a:cxn>
                <a:cxn ang="0">
                  <a:pos x="0" y="12"/>
                </a:cxn>
                <a:cxn ang="0">
                  <a:pos x="60" y="71"/>
                </a:cxn>
                <a:cxn ang="0">
                  <a:pos x="111" y="19"/>
                </a:cxn>
                <a:cxn ang="0">
                  <a:pos x="111" y="31"/>
                </a:cxn>
                <a:cxn ang="0">
                  <a:pos x="117" y="37"/>
                </a:cxn>
              </a:cxnLst>
              <a:rect l="0" t="0" r="r" b="b"/>
              <a:pathLst>
                <a:path w="123" h="71">
                  <a:moveTo>
                    <a:pt x="117" y="37"/>
                  </a:moveTo>
                  <a:cubicBezTo>
                    <a:pt x="120" y="37"/>
                    <a:pt x="123" y="34"/>
                    <a:pt x="123" y="31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4"/>
                    <a:pt x="122" y="2"/>
                    <a:pt x="121" y="1"/>
                  </a:cubicBezTo>
                  <a:cubicBezTo>
                    <a:pt x="120" y="0"/>
                    <a:pt x="119" y="0"/>
                    <a:pt x="11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8" y="0"/>
                    <a:pt x="86" y="2"/>
                    <a:pt x="86" y="5"/>
                  </a:cubicBezTo>
                  <a:cubicBezTo>
                    <a:pt x="86" y="8"/>
                    <a:pt x="88" y="11"/>
                    <a:pt x="91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34"/>
                    <a:pt x="114" y="37"/>
                    <a:pt x="117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TextBox 74"/>
            <p:cNvSpPr txBox="1"/>
            <p:nvPr/>
          </p:nvSpPr>
          <p:spPr bwMode="auto">
            <a:xfrm>
              <a:off x="9460292" y="3579281"/>
              <a:ext cx="1776124" cy="510084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4" name="TextBox 75"/>
            <p:cNvSpPr txBox="1"/>
            <p:nvPr/>
          </p:nvSpPr>
          <p:spPr bwMode="auto">
            <a:xfrm>
              <a:off x="9207680" y="4089365"/>
              <a:ext cx="2281348" cy="698212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69" name="千图PPT彼岸天：ID 8661124库_组合 68"/>
          <p:cNvGrpSpPr/>
          <p:nvPr>
            <p:custDataLst>
              <p:tags r:id="rId2"/>
            </p:custDataLst>
          </p:nvPr>
        </p:nvGrpSpPr>
        <p:grpSpPr>
          <a:xfrm>
            <a:off x="6208863" y="2071457"/>
            <a:ext cx="3098761" cy="2882824"/>
            <a:chOff x="6208863" y="2071457"/>
            <a:chExt cx="3098761" cy="2882824"/>
          </a:xfrm>
        </p:grpSpPr>
        <p:sp>
          <p:nvSpPr>
            <p:cNvPr id="59" name="Freeform: Shape 45"/>
            <p:cNvSpPr/>
            <p:nvPr/>
          </p:nvSpPr>
          <p:spPr bwMode="auto">
            <a:xfrm rot="8100000" flipH="1">
              <a:off x="6208863" y="2180223"/>
              <a:ext cx="1457003" cy="1456999"/>
            </a:xfrm>
            <a:custGeom>
              <a:avLst/>
              <a:gdLst/>
              <a:ahLst/>
              <a:cxnLst>
                <a:cxn ang="0">
                  <a:pos x="158" y="73"/>
                </a:cxn>
                <a:cxn ang="0">
                  <a:pos x="86" y="0"/>
                </a:cxn>
                <a:cxn ang="0">
                  <a:pos x="0" y="87"/>
                </a:cxn>
                <a:cxn ang="0">
                  <a:pos x="69" y="158"/>
                </a:cxn>
                <a:cxn ang="0">
                  <a:pos x="158" y="73"/>
                </a:cxn>
              </a:cxnLst>
              <a:rect l="0" t="0" r="r" b="b"/>
              <a:pathLst>
                <a:path w="158" h="158">
                  <a:moveTo>
                    <a:pt x="158" y="73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5" y="51"/>
                    <a:pt x="50" y="86"/>
                    <a:pt x="0" y="87"/>
                  </a:cubicBezTo>
                  <a:cubicBezTo>
                    <a:pt x="69" y="158"/>
                    <a:pt x="69" y="158"/>
                    <a:pt x="69" y="158"/>
                  </a:cubicBezTo>
                  <a:cubicBezTo>
                    <a:pt x="71" y="107"/>
                    <a:pt x="107" y="73"/>
                    <a:pt x="158" y="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Oval 46"/>
            <p:cNvSpPr/>
            <p:nvPr/>
          </p:nvSpPr>
          <p:spPr bwMode="auto">
            <a:xfrm>
              <a:off x="7323408" y="2071457"/>
              <a:ext cx="1674530" cy="167453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Oval 50"/>
            <p:cNvSpPr/>
            <p:nvPr/>
          </p:nvSpPr>
          <p:spPr bwMode="auto">
            <a:xfrm>
              <a:off x="7627103" y="2375153"/>
              <a:ext cx="1067135" cy="1067135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" name="Group 51"/>
            <p:cNvGrpSpPr/>
            <p:nvPr/>
          </p:nvGrpSpPr>
          <p:grpSpPr>
            <a:xfrm>
              <a:off x="7915900" y="2645424"/>
              <a:ext cx="489543" cy="526565"/>
              <a:chOff x="4679950" y="2714626"/>
              <a:chExt cx="188913" cy="203200"/>
            </a:xfrm>
            <a:solidFill>
              <a:schemeClr val="bg1"/>
            </a:solidFill>
          </p:grpSpPr>
          <p:sp>
            <p:nvSpPr>
              <p:cNvPr id="54" name="Freeform: Shape 52"/>
              <p:cNvSpPr/>
              <p:nvPr/>
            </p:nvSpPr>
            <p:spPr bwMode="auto">
              <a:xfrm>
                <a:off x="4792663" y="2824163"/>
                <a:ext cx="76200" cy="93663"/>
              </a:xfrm>
              <a:custGeom>
                <a:avLst/>
                <a:gdLst/>
                <a:ahLst/>
                <a:cxnLst>
                  <a:cxn ang="0">
                    <a:pos x="49" y="12"/>
                  </a:cxn>
                  <a:cxn ang="0">
                    <a:pos x="43" y="5"/>
                  </a:cxn>
                  <a:cxn ang="0">
                    <a:pos x="35" y="1"/>
                  </a:cxn>
                  <a:cxn ang="0">
                    <a:pos x="26" y="0"/>
                  </a:cxn>
                  <a:cxn ang="0">
                    <a:pos x="7" y="6"/>
                  </a:cxn>
                  <a:cxn ang="0">
                    <a:pos x="0" y="25"/>
                  </a:cxn>
                  <a:cxn ang="0">
                    <a:pos x="0" y="40"/>
                  </a:cxn>
                  <a:cxn ang="0">
                    <a:pos x="7" y="57"/>
                  </a:cxn>
                  <a:cxn ang="0">
                    <a:pos x="26" y="62"/>
                  </a:cxn>
                  <a:cxn ang="0">
                    <a:pos x="35" y="61"/>
                  </a:cxn>
                  <a:cxn ang="0">
                    <a:pos x="43" y="58"/>
                  </a:cxn>
                  <a:cxn ang="0">
                    <a:pos x="49" y="51"/>
                  </a:cxn>
                  <a:cxn ang="0">
                    <a:pos x="51" y="40"/>
                  </a:cxn>
                  <a:cxn ang="0">
                    <a:pos x="51" y="24"/>
                  </a:cxn>
                  <a:cxn ang="0">
                    <a:pos x="49" y="12"/>
                  </a:cxn>
                  <a:cxn ang="0">
                    <a:pos x="37" y="39"/>
                  </a:cxn>
                  <a:cxn ang="0">
                    <a:pos x="34" y="46"/>
                  </a:cxn>
                  <a:cxn ang="0">
                    <a:pos x="26" y="49"/>
                  </a:cxn>
                  <a:cxn ang="0">
                    <a:pos x="17" y="46"/>
                  </a:cxn>
                  <a:cxn ang="0">
                    <a:pos x="15" y="38"/>
                  </a:cxn>
                  <a:cxn ang="0">
                    <a:pos x="15" y="28"/>
                  </a:cxn>
                  <a:cxn ang="0">
                    <a:pos x="17" y="18"/>
                  </a:cxn>
                  <a:cxn ang="0">
                    <a:pos x="26" y="14"/>
                  </a:cxn>
                  <a:cxn ang="0">
                    <a:pos x="34" y="18"/>
                  </a:cxn>
                  <a:cxn ang="0">
                    <a:pos x="37" y="27"/>
                  </a:cxn>
                  <a:cxn ang="0">
                    <a:pos x="37" y="39"/>
                  </a:cxn>
                </a:cxnLst>
                <a:rect l="0" t="0" r="r" b="b"/>
                <a:pathLst>
                  <a:path w="51" h="62">
                    <a:moveTo>
                      <a:pt x="49" y="12"/>
                    </a:moveTo>
                    <a:cubicBezTo>
                      <a:pt x="47" y="9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0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6"/>
                    </a:cubicBezTo>
                    <a:cubicBezTo>
                      <a:pt x="2" y="10"/>
                      <a:pt x="0" y="17"/>
                      <a:pt x="0" y="2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7"/>
                      <a:pt x="2" y="53"/>
                      <a:pt x="7" y="57"/>
                    </a:cubicBezTo>
                    <a:cubicBezTo>
                      <a:pt x="12" y="61"/>
                      <a:pt x="18" y="62"/>
                      <a:pt x="26" y="62"/>
                    </a:cubicBezTo>
                    <a:cubicBezTo>
                      <a:pt x="29" y="62"/>
                      <a:pt x="32" y="62"/>
                      <a:pt x="35" y="61"/>
                    </a:cubicBezTo>
                    <a:cubicBezTo>
                      <a:pt x="38" y="61"/>
                      <a:pt x="41" y="59"/>
                      <a:pt x="43" y="58"/>
                    </a:cubicBezTo>
                    <a:cubicBezTo>
                      <a:pt x="45" y="56"/>
                      <a:pt x="47" y="53"/>
                      <a:pt x="49" y="51"/>
                    </a:cubicBezTo>
                    <a:cubicBezTo>
                      <a:pt x="50" y="48"/>
                      <a:pt x="51" y="44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19"/>
                      <a:pt x="50" y="15"/>
                      <a:pt x="49" y="12"/>
                    </a:cubicBezTo>
                    <a:close/>
                    <a:moveTo>
                      <a:pt x="37" y="39"/>
                    </a:moveTo>
                    <a:cubicBezTo>
                      <a:pt x="37" y="41"/>
                      <a:pt x="36" y="43"/>
                      <a:pt x="34" y="46"/>
                    </a:cubicBezTo>
                    <a:cubicBezTo>
                      <a:pt x="33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5" y="41"/>
                      <a:pt x="15" y="3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4"/>
                      <a:pt x="15" y="20"/>
                      <a:pt x="17" y="18"/>
                    </a:cubicBezTo>
                    <a:cubicBezTo>
                      <a:pt x="19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7" y="24"/>
                      <a:pt x="37" y="27"/>
                    </a:cubicBezTo>
                    <a:lnTo>
                      <a:pt x="37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53"/>
              <p:cNvSpPr/>
              <p:nvPr/>
            </p:nvSpPr>
            <p:spPr bwMode="auto">
              <a:xfrm>
                <a:off x="4679950" y="2716213"/>
                <a:ext cx="77788" cy="95250"/>
              </a:xfrm>
              <a:custGeom>
                <a:avLst/>
                <a:gdLst/>
                <a:ahLst/>
                <a:cxnLst>
                  <a:cxn ang="0">
                    <a:pos x="35" y="62"/>
                  </a:cxn>
                  <a:cxn ang="0">
                    <a:pos x="43" y="58"/>
                  </a:cxn>
                  <a:cxn ang="0">
                    <a:pos x="49" y="51"/>
                  </a:cxn>
                  <a:cxn ang="0">
                    <a:pos x="51" y="40"/>
                  </a:cxn>
                  <a:cxn ang="0">
                    <a:pos x="51" y="24"/>
                  </a:cxn>
                  <a:cxn ang="0">
                    <a:pos x="49" y="13"/>
                  </a:cxn>
                  <a:cxn ang="0">
                    <a:pos x="43" y="5"/>
                  </a:cxn>
                  <a:cxn ang="0">
                    <a:pos x="35" y="1"/>
                  </a:cxn>
                  <a:cxn ang="0">
                    <a:pos x="26" y="0"/>
                  </a:cxn>
                  <a:cxn ang="0">
                    <a:pos x="7" y="7"/>
                  </a:cxn>
                  <a:cxn ang="0">
                    <a:pos x="0" y="26"/>
                  </a:cxn>
                  <a:cxn ang="0">
                    <a:pos x="0" y="40"/>
                  </a:cxn>
                  <a:cxn ang="0">
                    <a:pos x="7" y="57"/>
                  </a:cxn>
                  <a:cxn ang="0">
                    <a:pos x="26" y="63"/>
                  </a:cxn>
                  <a:cxn ang="0">
                    <a:pos x="35" y="62"/>
                  </a:cxn>
                  <a:cxn ang="0">
                    <a:pos x="14" y="39"/>
                  </a:cxn>
                  <a:cxn ang="0">
                    <a:pos x="14" y="29"/>
                  </a:cxn>
                  <a:cxn ang="0">
                    <a:pos x="17" y="18"/>
                  </a:cxn>
                  <a:cxn ang="0">
                    <a:pos x="26" y="14"/>
                  </a:cxn>
                  <a:cxn ang="0">
                    <a:pos x="34" y="18"/>
                  </a:cxn>
                  <a:cxn ang="0">
                    <a:pos x="36" y="28"/>
                  </a:cxn>
                  <a:cxn ang="0">
                    <a:pos x="36" y="39"/>
                  </a:cxn>
                  <a:cxn ang="0">
                    <a:pos x="34" y="46"/>
                  </a:cxn>
                  <a:cxn ang="0">
                    <a:pos x="26" y="49"/>
                  </a:cxn>
                  <a:cxn ang="0">
                    <a:pos x="17" y="46"/>
                  </a:cxn>
                  <a:cxn ang="0">
                    <a:pos x="14" y="39"/>
                  </a:cxn>
                </a:cxnLst>
                <a:rect l="0" t="0" r="r" b="b"/>
                <a:pathLst>
                  <a:path w="51" h="63">
                    <a:moveTo>
                      <a:pt x="35" y="62"/>
                    </a:moveTo>
                    <a:cubicBezTo>
                      <a:pt x="38" y="61"/>
                      <a:pt x="41" y="60"/>
                      <a:pt x="43" y="58"/>
                    </a:cubicBezTo>
                    <a:cubicBezTo>
                      <a:pt x="45" y="56"/>
                      <a:pt x="47" y="54"/>
                      <a:pt x="49" y="51"/>
                    </a:cubicBezTo>
                    <a:cubicBezTo>
                      <a:pt x="50" y="48"/>
                      <a:pt x="51" y="45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0"/>
                      <a:pt x="50" y="16"/>
                      <a:pt x="49" y="13"/>
                    </a:cubicBezTo>
                    <a:cubicBezTo>
                      <a:pt x="47" y="10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1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7"/>
                    </a:cubicBezTo>
                    <a:cubicBezTo>
                      <a:pt x="2" y="11"/>
                      <a:pt x="0" y="17"/>
                      <a:pt x="0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8"/>
                      <a:pt x="2" y="54"/>
                      <a:pt x="7" y="57"/>
                    </a:cubicBezTo>
                    <a:cubicBezTo>
                      <a:pt x="12" y="61"/>
                      <a:pt x="18" y="63"/>
                      <a:pt x="26" y="63"/>
                    </a:cubicBezTo>
                    <a:cubicBezTo>
                      <a:pt x="29" y="63"/>
                      <a:pt x="32" y="62"/>
                      <a:pt x="35" y="62"/>
                    </a:cubicBezTo>
                    <a:close/>
                    <a:moveTo>
                      <a:pt x="14" y="39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4"/>
                      <a:pt x="15" y="21"/>
                      <a:pt x="17" y="18"/>
                    </a:cubicBezTo>
                    <a:cubicBezTo>
                      <a:pt x="18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6" y="24"/>
                      <a:pt x="36" y="28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2"/>
                      <a:pt x="36" y="44"/>
                      <a:pt x="34" y="46"/>
                    </a:cubicBezTo>
                    <a:cubicBezTo>
                      <a:pt x="32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4" y="42"/>
                      <a:pt x="14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54"/>
              <p:cNvSpPr/>
              <p:nvPr/>
            </p:nvSpPr>
            <p:spPr bwMode="auto">
              <a:xfrm>
                <a:off x="4710113" y="2714626"/>
                <a:ext cx="130175" cy="203200"/>
              </a:xfrm>
              <a:custGeom>
                <a:avLst/>
                <a:gdLst/>
                <a:ahLst/>
                <a:cxnLst>
                  <a:cxn ang="0">
                    <a:pos x="86" y="1"/>
                  </a:cxn>
                  <a:cxn ang="0">
                    <a:pos x="83" y="0"/>
                  </a:cxn>
                  <a:cxn ang="0">
                    <a:pos x="72" y="0"/>
                  </a:cxn>
                  <a:cxn ang="0">
                    <a:pos x="68" y="1"/>
                  </a:cxn>
                  <a:cxn ang="0">
                    <a:pos x="65" y="5"/>
                  </a:cxn>
                  <a:cxn ang="0">
                    <a:pos x="2" y="128"/>
                  </a:cxn>
                  <a:cxn ang="0">
                    <a:pos x="1" y="133"/>
                  </a:cxn>
                  <a:cxn ang="0">
                    <a:pos x="4" y="134"/>
                  </a:cxn>
                  <a:cxn ang="0">
                    <a:pos x="15" y="134"/>
                  </a:cxn>
                  <a:cxn ang="0">
                    <a:pos x="18" y="133"/>
                  </a:cxn>
                  <a:cxn ang="0">
                    <a:pos x="21" y="129"/>
                  </a:cxn>
                  <a:cxn ang="0">
                    <a:pos x="84" y="6"/>
                  </a:cxn>
                  <a:cxn ang="0">
                    <a:pos x="86" y="1"/>
                  </a:cxn>
                </a:cxnLst>
                <a:rect l="0" t="0" r="r" b="b"/>
                <a:pathLst>
                  <a:path w="86" h="134">
                    <a:moveTo>
                      <a:pt x="86" y="1"/>
                    </a:moveTo>
                    <a:cubicBezTo>
                      <a:pt x="86" y="1"/>
                      <a:pt x="85" y="0"/>
                      <a:pt x="83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69" y="1"/>
                      <a:pt x="68" y="1"/>
                    </a:cubicBezTo>
                    <a:cubicBezTo>
                      <a:pt x="67" y="2"/>
                      <a:pt x="66" y="3"/>
                      <a:pt x="65" y="5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1" y="131"/>
                      <a:pt x="0" y="132"/>
                      <a:pt x="1" y="133"/>
                    </a:cubicBezTo>
                    <a:cubicBezTo>
                      <a:pt x="1" y="134"/>
                      <a:pt x="2" y="134"/>
                      <a:pt x="4" y="134"/>
                    </a:cubicBezTo>
                    <a:cubicBezTo>
                      <a:pt x="15" y="134"/>
                      <a:pt x="15" y="134"/>
                      <a:pt x="15" y="134"/>
                    </a:cubicBezTo>
                    <a:cubicBezTo>
                      <a:pt x="16" y="134"/>
                      <a:pt x="17" y="134"/>
                      <a:pt x="18" y="133"/>
                    </a:cubicBezTo>
                    <a:cubicBezTo>
                      <a:pt x="19" y="133"/>
                      <a:pt x="20" y="131"/>
                      <a:pt x="21" y="129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5" y="4"/>
                      <a:pt x="86" y="2"/>
                      <a:pt x="8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Isosceles Triangle 121"/>
            <p:cNvSpPr/>
            <p:nvPr/>
          </p:nvSpPr>
          <p:spPr bwMode="auto">
            <a:xfrm rot="5400000">
              <a:off x="9112051" y="2833635"/>
              <a:ext cx="150168" cy="150168"/>
            </a:xfrm>
            <a:prstGeom prst="triangle">
              <a:avLst/>
            </a:pr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Group 70"/>
            <p:cNvGrpSpPr/>
            <p:nvPr/>
          </p:nvGrpSpPr>
          <p:grpSpPr>
            <a:xfrm>
              <a:off x="7026276" y="3745985"/>
              <a:ext cx="2281348" cy="1208296"/>
              <a:chOff x="221553" y="4998859"/>
              <a:chExt cx="2281348" cy="1208296"/>
            </a:xfrm>
          </p:grpSpPr>
          <p:sp>
            <p:nvSpPr>
              <p:cNvPr id="25" name="TextBox 71"/>
              <p:cNvSpPr txBox="1"/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6" name="TextBox 72"/>
              <p:cNvSpPr txBox="1"/>
              <p:nvPr/>
            </p:nvSpPr>
            <p:spPr bwMode="auto">
              <a:xfrm>
                <a:off x="221553" y="5508943"/>
                <a:ext cx="2281348" cy="6982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8" name="千图PPT彼岸天：ID 8661124库_组合 67"/>
          <p:cNvGrpSpPr/>
          <p:nvPr>
            <p:custDataLst>
              <p:tags r:id="rId3"/>
            </p:custDataLst>
          </p:nvPr>
        </p:nvGrpSpPr>
        <p:grpSpPr>
          <a:xfrm>
            <a:off x="3153571" y="1914547"/>
            <a:ext cx="3705092" cy="3196642"/>
            <a:chOff x="3153571" y="1914547"/>
            <a:chExt cx="3705092" cy="3196642"/>
          </a:xfrm>
        </p:grpSpPr>
        <p:sp>
          <p:nvSpPr>
            <p:cNvPr id="61" name="Freeform: Shape 42"/>
            <p:cNvSpPr/>
            <p:nvPr/>
          </p:nvSpPr>
          <p:spPr bwMode="auto">
            <a:xfrm rot="8100000" flipH="1">
              <a:off x="3153571" y="2013328"/>
              <a:ext cx="1790789" cy="1790785"/>
            </a:xfrm>
            <a:custGeom>
              <a:avLst/>
              <a:gdLst/>
              <a:ahLst/>
              <a:cxnLst>
                <a:cxn ang="0">
                  <a:pos x="158" y="73"/>
                </a:cxn>
                <a:cxn ang="0">
                  <a:pos x="86" y="0"/>
                </a:cxn>
                <a:cxn ang="0">
                  <a:pos x="0" y="87"/>
                </a:cxn>
                <a:cxn ang="0">
                  <a:pos x="69" y="158"/>
                </a:cxn>
                <a:cxn ang="0">
                  <a:pos x="158" y="73"/>
                </a:cxn>
              </a:cxnLst>
              <a:rect l="0" t="0" r="r" b="b"/>
              <a:pathLst>
                <a:path w="158" h="158">
                  <a:moveTo>
                    <a:pt x="158" y="73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5" y="51"/>
                    <a:pt x="50" y="86"/>
                    <a:pt x="0" y="87"/>
                  </a:cubicBezTo>
                  <a:cubicBezTo>
                    <a:pt x="69" y="158"/>
                    <a:pt x="69" y="158"/>
                    <a:pt x="69" y="158"/>
                  </a:cubicBezTo>
                  <a:cubicBezTo>
                    <a:pt x="71" y="107"/>
                    <a:pt x="107" y="73"/>
                    <a:pt x="158" y="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Oval 43"/>
            <p:cNvSpPr/>
            <p:nvPr/>
          </p:nvSpPr>
          <p:spPr bwMode="auto">
            <a:xfrm>
              <a:off x="4505448" y="1914547"/>
              <a:ext cx="1988346" cy="198834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Oval 97"/>
            <p:cNvSpPr/>
            <p:nvPr/>
          </p:nvSpPr>
          <p:spPr bwMode="auto">
            <a:xfrm>
              <a:off x="4866061" y="2275159"/>
              <a:ext cx="1267122" cy="1267123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98"/>
            <p:cNvGrpSpPr/>
            <p:nvPr/>
          </p:nvGrpSpPr>
          <p:grpSpPr>
            <a:xfrm>
              <a:off x="5200292" y="2591078"/>
              <a:ext cx="598755" cy="635253"/>
              <a:chOff x="4175125" y="2278063"/>
              <a:chExt cx="260350" cy="276225"/>
            </a:xfrm>
            <a:solidFill>
              <a:schemeClr val="bg1"/>
            </a:solidFill>
          </p:grpSpPr>
          <p:sp>
            <p:nvSpPr>
              <p:cNvPr id="31" name="Freeform: Shape 99"/>
              <p:cNvSpPr/>
              <p:nvPr/>
            </p:nvSpPr>
            <p:spPr bwMode="auto">
              <a:xfrm>
                <a:off x="4203700" y="2295526"/>
                <a:ext cx="33338" cy="38100"/>
              </a:xfrm>
              <a:custGeom>
                <a:avLst/>
                <a:gdLst/>
                <a:ahLst/>
                <a:cxnLst>
                  <a:cxn ang="0">
                    <a:pos x="11" y="25"/>
                  </a:cxn>
                  <a:cxn ang="0">
                    <a:pos x="2" y="17"/>
                  </a:cxn>
                  <a:cxn ang="0">
                    <a:pos x="2" y="16"/>
                  </a:cxn>
                  <a:cxn ang="0">
                    <a:pos x="1" y="16"/>
                  </a:cxn>
                  <a:cxn ang="0">
                    <a:pos x="0" y="12"/>
                  </a:cxn>
                  <a:cxn ang="0">
                    <a:pos x="1" y="11"/>
                  </a:cxn>
                  <a:cxn ang="0">
                    <a:pos x="1" y="11"/>
                  </a:cxn>
                  <a:cxn ang="0">
                    <a:pos x="2" y="10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2" y="12"/>
                  </a:cxn>
                  <a:cxn ang="0">
                    <a:pos x="20" y="16"/>
                  </a:cxn>
                  <a:cxn ang="0">
                    <a:pos x="20" y="16"/>
                  </a:cxn>
                  <a:cxn ang="0">
                    <a:pos x="20" y="16"/>
                  </a:cxn>
                  <a:cxn ang="0">
                    <a:pos x="11" y="25"/>
                  </a:cxn>
                </a:cxnLst>
                <a:rect l="0" t="0" r="r" b="b"/>
                <a:pathLst>
                  <a:path w="22" h="25">
                    <a:moveTo>
                      <a:pt x="11" y="25"/>
                    </a:moveTo>
                    <a:cubicBezTo>
                      <a:pt x="5" y="25"/>
                      <a:pt x="3" y="19"/>
                      <a:pt x="2" y="17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6"/>
                      <a:pt x="0" y="14"/>
                      <a:pt x="0" y="12"/>
                    </a:cubicBezTo>
                    <a:cubicBezTo>
                      <a:pt x="0" y="12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6" y="0"/>
                      <a:pt x="11" y="0"/>
                    </a:cubicBezTo>
                    <a:cubicBezTo>
                      <a:pt x="16" y="0"/>
                      <a:pt x="20" y="5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4"/>
                      <a:pt x="21" y="15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9" y="19"/>
                      <a:pt x="17" y="25"/>
                      <a:pt x="11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00"/>
              <p:cNvSpPr/>
              <p:nvPr/>
            </p:nvSpPr>
            <p:spPr bwMode="auto">
              <a:xfrm>
                <a:off x="4371975" y="2295526"/>
                <a:ext cx="34925" cy="38100"/>
              </a:xfrm>
              <a:custGeom>
                <a:avLst/>
                <a:gdLst/>
                <a:ahLst/>
                <a:cxnLst>
                  <a:cxn ang="0">
                    <a:pos x="12" y="25"/>
                  </a:cxn>
                  <a:cxn ang="0">
                    <a:pos x="3" y="17"/>
                  </a:cxn>
                  <a:cxn ang="0">
                    <a:pos x="3" y="16"/>
                  </a:cxn>
                  <a:cxn ang="0">
                    <a:pos x="2" y="16"/>
                  </a:cxn>
                  <a:cxn ang="0">
                    <a:pos x="0" y="12"/>
                  </a:cxn>
                  <a:cxn ang="0">
                    <a:pos x="1" y="11"/>
                  </a:cxn>
                  <a:cxn ang="0">
                    <a:pos x="2" y="11"/>
                  </a:cxn>
                  <a:cxn ang="0">
                    <a:pos x="2" y="10"/>
                  </a:cxn>
                  <a:cxn ang="0">
                    <a:pos x="12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2" y="11"/>
                  </a:cxn>
                  <a:cxn ang="0">
                    <a:pos x="23" y="12"/>
                  </a:cxn>
                  <a:cxn ang="0">
                    <a:pos x="21" y="16"/>
                  </a:cxn>
                  <a:cxn ang="0">
                    <a:pos x="21" y="16"/>
                  </a:cxn>
                  <a:cxn ang="0">
                    <a:pos x="20" y="16"/>
                  </a:cxn>
                  <a:cxn ang="0">
                    <a:pos x="12" y="25"/>
                  </a:cxn>
                </a:cxnLst>
                <a:rect l="0" t="0" r="r" b="b"/>
                <a:pathLst>
                  <a:path w="23" h="25">
                    <a:moveTo>
                      <a:pt x="12" y="25"/>
                    </a:moveTo>
                    <a:cubicBezTo>
                      <a:pt x="6" y="25"/>
                      <a:pt x="3" y="19"/>
                      <a:pt x="3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4"/>
                      <a:pt x="0" y="12"/>
                    </a:cubicBezTo>
                    <a:cubicBezTo>
                      <a:pt x="0" y="12"/>
                      <a:pt x="1" y="12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6" y="0"/>
                      <a:pt x="12" y="0"/>
                    </a:cubicBezTo>
                    <a:cubicBezTo>
                      <a:pt x="17" y="0"/>
                      <a:pt x="21" y="5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3" y="12"/>
                      <a:pt x="23" y="12"/>
                    </a:cubicBezTo>
                    <a:cubicBezTo>
                      <a:pt x="23" y="14"/>
                      <a:pt x="22" y="15"/>
                      <a:pt x="21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9"/>
                      <a:pt x="18" y="25"/>
                      <a:pt x="1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01"/>
              <p:cNvSpPr/>
              <p:nvPr/>
            </p:nvSpPr>
            <p:spPr bwMode="auto">
              <a:xfrm>
                <a:off x="4183063" y="2339976"/>
                <a:ext cx="69850" cy="141288"/>
              </a:xfrm>
              <a:custGeom>
                <a:avLst/>
                <a:gdLst/>
                <a:ahLst/>
                <a:cxnLst>
                  <a:cxn ang="0">
                    <a:pos x="32" y="94"/>
                  </a:cxn>
                  <a:cxn ang="0">
                    <a:pos x="27" y="89"/>
                  </a:cxn>
                  <a:cxn ang="0">
                    <a:pos x="27" y="48"/>
                  </a:cxn>
                  <a:cxn ang="0">
                    <a:pos x="22" y="48"/>
                  </a:cxn>
                  <a:cxn ang="0">
                    <a:pos x="22" y="89"/>
                  </a:cxn>
                  <a:cxn ang="0">
                    <a:pos x="17" y="94"/>
                  </a:cxn>
                  <a:cxn ang="0">
                    <a:pos x="12" y="89"/>
                  </a:cxn>
                  <a:cxn ang="0">
                    <a:pos x="12" y="45"/>
                  </a:cxn>
                  <a:cxn ang="0">
                    <a:pos x="12" y="42"/>
                  </a:cxn>
                  <a:cxn ang="0">
                    <a:pos x="12" y="13"/>
                  </a:cxn>
                  <a:cxn ang="0">
                    <a:pos x="11" y="13"/>
                  </a:cxn>
                  <a:cxn ang="0">
                    <a:pos x="11" y="13"/>
                  </a:cxn>
                  <a:cxn ang="0">
                    <a:pos x="7" y="28"/>
                  </a:cxn>
                  <a:cxn ang="0">
                    <a:pos x="8" y="44"/>
                  </a:cxn>
                  <a:cxn ang="0">
                    <a:pos x="7" y="47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2" y="44"/>
                  </a:cxn>
                  <a:cxn ang="0">
                    <a:pos x="1" y="44"/>
                  </a:cxn>
                  <a:cxn ang="0">
                    <a:pos x="1" y="28"/>
                  </a:cxn>
                  <a:cxn ang="0">
                    <a:pos x="7" y="4"/>
                  </a:cxn>
                  <a:cxn ang="0">
                    <a:pos x="16" y="1"/>
                  </a:cxn>
                  <a:cxn ang="0">
                    <a:pos x="17" y="0"/>
                  </a:cxn>
                  <a:cxn ang="0">
                    <a:pos x="21" y="14"/>
                  </a:cxn>
                  <a:cxn ang="0">
                    <a:pos x="23" y="17"/>
                  </a:cxn>
                  <a:cxn ang="0">
                    <a:pos x="23" y="13"/>
                  </a:cxn>
                  <a:cxn ang="0">
                    <a:pos x="24" y="5"/>
                  </a:cxn>
                  <a:cxn ang="0">
                    <a:pos x="25" y="4"/>
                  </a:cxn>
                  <a:cxn ang="0">
                    <a:pos x="24" y="2"/>
                  </a:cxn>
                  <a:cxn ang="0">
                    <a:pos x="25" y="1"/>
                  </a:cxn>
                  <a:cxn ang="0">
                    <a:pos x="25" y="1"/>
                  </a:cxn>
                  <a:cxn ang="0">
                    <a:pos x="26" y="2"/>
                  </a:cxn>
                  <a:cxn ang="0">
                    <a:pos x="25" y="4"/>
                  </a:cxn>
                  <a:cxn ang="0">
                    <a:pos x="25" y="5"/>
                  </a:cxn>
                  <a:cxn ang="0">
                    <a:pos x="27" y="13"/>
                  </a:cxn>
                  <a:cxn ang="0">
                    <a:pos x="27" y="17"/>
                  </a:cxn>
                  <a:cxn ang="0">
                    <a:pos x="29" y="14"/>
                  </a:cxn>
                  <a:cxn ang="0">
                    <a:pos x="33" y="0"/>
                  </a:cxn>
                  <a:cxn ang="0">
                    <a:pos x="34" y="1"/>
                  </a:cxn>
                  <a:cxn ang="0">
                    <a:pos x="43" y="4"/>
                  </a:cxn>
                  <a:cxn ang="0">
                    <a:pos x="47" y="13"/>
                  </a:cxn>
                  <a:cxn ang="0">
                    <a:pos x="43" y="34"/>
                  </a:cxn>
                  <a:cxn ang="0">
                    <a:pos x="43" y="48"/>
                  </a:cxn>
                  <a:cxn ang="0">
                    <a:pos x="42" y="44"/>
                  </a:cxn>
                  <a:cxn ang="0">
                    <a:pos x="42" y="44"/>
                  </a:cxn>
                  <a:cxn ang="0">
                    <a:pos x="42" y="28"/>
                  </a:cxn>
                  <a:cxn ang="0">
                    <a:pos x="40" y="13"/>
                  </a:cxn>
                  <a:cxn ang="0">
                    <a:pos x="38" y="14"/>
                  </a:cxn>
                  <a:cxn ang="0">
                    <a:pos x="38" y="42"/>
                  </a:cxn>
                  <a:cxn ang="0">
                    <a:pos x="37" y="44"/>
                  </a:cxn>
                  <a:cxn ang="0">
                    <a:pos x="37" y="89"/>
                  </a:cxn>
                  <a:cxn ang="0">
                    <a:pos x="32" y="94"/>
                  </a:cxn>
                </a:cxnLst>
                <a:rect l="0" t="0" r="r" b="b"/>
                <a:pathLst>
                  <a:path w="47" h="94">
                    <a:moveTo>
                      <a:pt x="32" y="94"/>
                    </a:moveTo>
                    <a:cubicBezTo>
                      <a:pt x="30" y="94"/>
                      <a:pt x="27" y="92"/>
                      <a:pt x="27" y="8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2" y="92"/>
                      <a:pt x="20" y="94"/>
                      <a:pt x="17" y="94"/>
                    </a:cubicBezTo>
                    <a:cubicBezTo>
                      <a:pt x="15" y="94"/>
                      <a:pt x="12" y="92"/>
                      <a:pt x="12" y="89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4"/>
                      <a:pt x="12" y="43"/>
                      <a:pt x="12" y="42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3"/>
                      <a:pt x="7" y="26"/>
                      <a:pt x="7" y="28"/>
                    </a:cubicBezTo>
                    <a:cubicBezTo>
                      <a:pt x="7" y="36"/>
                      <a:pt x="8" y="44"/>
                      <a:pt x="8" y="44"/>
                    </a:cubicBezTo>
                    <a:cubicBezTo>
                      <a:pt x="8" y="46"/>
                      <a:pt x="8" y="46"/>
                      <a:pt x="7" y="47"/>
                    </a:cubicBezTo>
                    <a:cubicBezTo>
                      <a:pt x="7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2" y="48"/>
                      <a:pt x="2" y="47"/>
                      <a:pt x="2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4"/>
                      <a:pt x="0" y="33"/>
                      <a:pt x="1" y="28"/>
                    </a:cubicBezTo>
                    <a:cubicBezTo>
                      <a:pt x="2" y="9"/>
                      <a:pt x="6" y="5"/>
                      <a:pt x="7" y="4"/>
                    </a:cubicBezTo>
                    <a:cubicBezTo>
                      <a:pt x="8" y="3"/>
                      <a:pt x="11" y="2"/>
                      <a:pt x="16" y="1"/>
                    </a:cubicBezTo>
                    <a:cubicBezTo>
                      <a:pt x="16" y="0"/>
                      <a:pt x="17" y="0"/>
                      <a:pt x="17" y="0"/>
                    </a:cubicBezTo>
                    <a:cubicBezTo>
                      <a:pt x="17" y="3"/>
                      <a:pt x="18" y="8"/>
                      <a:pt x="21" y="14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9"/>
                      <a:pt x="24" y="5"/>
                      <a:pt x="24" y="5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6" y="9"/>
                      <a:pt x="27" y="13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1" y="8"/>
                      <a:pt x="32" y="3"/>
                      <a:pt x="33" y="0"/>
                    </a:cubicBezTo>
                    <a:cubicBezTo>
                      <a:pt x="33" y="0"/>
                      <a:pt x="34" y="0"/>
                      <a:pt x="34" y="1"/>
                    </a:cubicBezTo>
                    <a:cubicBezTo>
                      <a:pt x="38" y="2"/>
                      <a:pt x="41" y="3"/>
                      <a:pt x="43" y="4"/>
                    </a:cubicBezTo>
                    <a:cubicBezTo>
                      <a:pt x="43" y="4"/>
                      <a:pt x="45" y="7"/>
                      <a:pt x="47" y="13"/>
                    </a:cubicBezTo>
                    <a:cubicBezTo>
                      <a:pt x="45" y="19"/>
                      <a:pt x="44" y="26"/>
                      <a:pt x="43" y="34"/>
                    </a:cubicBezTo>
                    <a:cubicBezTo>
                      <a:pt x="43" y="37"/>
                      <a:pt x="43" y="42"/>
                      <a:pt x="43" y="48"/>
                    </a:cubicBezTo>
                    <a:cubicBezTo>
                      <a:pt x="42" y="47"/>
                      <a:pt x="42" y="45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3" y="36"/>
                      <a:pt x="42" y="28"/>
                    </a:cubicBezTo>
                    <a:cubicBezTo>
                      <a:pt x="42" y="26"/>
                      <a:pt x="41" y="16"/>
                      <a:pt x="40" y="13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3"/>
                      <a:pt x="38" y="44"/>
                      <a:pt x="37" y="44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2"/>
                      <a:pt x="35" y="94"/>
                      <a:pt x="32" y="9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02"/>
              <p:cNvSpPr/>
              <p:nvPr/>
            </p:nvSpPr>
            <p:spPr bwMode="auto">
              <a:xfrm>
                <a:off x="4356100" y="2339976"/>
                <a:ext cx="69850" cy="141288"/>
              </a:xfrm>
              <a:custGeom>
                <a:avLst/>
                <a:gdLst/>
                <a:ahLst/>
                <a:cxnLst>
                  <a:cxn ang="0">
                    <a:pos x="29" y="94"/>
                  </a:cxn>
                  <a:cxn ang="0">
                    <a:pos x="24" y="89"/>
                  </a:cxn>
                  <a:cxn ang="0">
                    <a:pos x="24" y="48"/>
                  </a:cxn>
                  <a:cxn ang="0">
                    <a:pos x="19" y="48"/>
                  </a:cxn>
                  <a:cxn ang="0">
                    <a:pos x="19" y="89"/>
                  </a:cxn>
                  <a:cxn ang="0">
                    <a:pos x="14" y="94"/>
                  </a:cxn>
                  <a:cxn ang="0">
                    <a:pos x="9" y="89"/>
                  </a:cxn>
                  <a:cxn ang="0">
                    <a:pos x="9" y="45"/>
                  </a:cxn>
                  <a:cxn ang="0">
                    <a:pos x="9" y="42"/>
                  </a:cxn>
                  <a:cxn ang="0">
                    <a:pos x="9" y="12"/>
                  </a:cxn>
                  <a:cxn ang="0">
                    <a:pos x="7" y="13"/>
                  </a:cxn>
                  <a:cxn ang="0">
                    <a:pos x="7" y="13"/>
                  </a:cxn>
                  <a:cxn ang="0">
                    <a:pos x="4" y="28"/>
                  </a:cxn>
                  <a:cxn ang="0">
                    <a:pos x="5" y="44"/>
                  </a:cxn>
                  <a:cxn ang="0">
                    <a:pos x="3" y="48"/>
                  </a:cxn>
                  <a:cxn ang="0">
                    <a:pos x="3" y="34"/>
                  </a:cxn>
                  <a:cxn ang="0">
                    <a:pos x="0" y="13"/>
                  </a:cxn>
                  <a:cxn ang="0">
                    <a:pos x="4" y="4"/>
                  </a:cxn>
                  <a:cxn ang="0">
                    <a:pos x="12" y="1"/>
                  </a:cxn>
                  <a:cxn ang="0">
                    <a:pos x="14" y="0"/>
                  </a:cxn>
                  <a:cxn ang="0">
                    <a:pos x="18" y="14"/>
                  </a:cxn>
                  <a:cxn ang="0">
                    <a:pos x="19" y="17"/>
                  </a:cxn>
                  <a:cxn ang="0">
                    <a:pos x="20" y="13"/>
                  </a:cxn>
                  <a:cxn ang="0">
                    <a:pos x="21" y="5"/>
                  </a:cxn>
                  <a:cxn ang="0">
                    <a:pos x="21" y="4"/>
                  </a:cxn>
                  <a:cxn ang="0">
                    <a:pos x="20" y="2"/>
                  </a:cxn>
                  <a:cxn ang="0">
                    <a:pos x="21" y="1"/>
                  </a:cxn>
                  <a:cxn ang="0">
                    <a:pos x="22" y="1"/>
                  </a:cxn>
                  <a:cxn ang="0">
                    <a:pos x="23" y="2"/>
                  </a:cxn>
                  <a:cxn ang="0">
                    <a:pos x="22" y="4"/>
                  </a:cxn>
                  <a:cxn ang="0">
                    <a:pos x="22" y="5"/>
                  </a:cxn>
                  <a:cxn ang="0">
                    <a:pos x="23" y="13"/>
                  </a:cxn>
                  <a:cxn ang="0">
                    <a:pos x="24" y="17"/>
                  </a:cxn>
                  <a:cxn ang="0">
                    <a:pos x="25" y="14"/>
                  </a:cxn>
                  <a:cxn ang="0">
                    <a:pos x="29" y="0"/>
                  </a:cxn>
                  <a:cxn ang="0">
                    <a:pos x="31" y="1"/>
                  </a:cxn>
                  <a:cxn ang="0">
                    <a:pos x="40" y="4"/>
                  </a:cxn>
                  <a:cxn ang="0">
                    <a:pos x="46" y="28"/>
                  </a:cxn>
                  <a:cxn ang="0">
                    <a:pos x="45" y="44"/>
                  </a:cxn>
                  <a:cxn ang="0">
                    <a:pos x="45" y="44"/>
                  </a:cxn>
                  <a:cxn ang="0">
                    <a:pos x="42" y="48"/>
                  </a:cxn>
                  <a:cxn ang="0">
                    <a:pos x="42" y="48"/>
                  </a:cxn>
                  <a:cxn ang="0">
                    <a:pos x="38" y="44"/>
                  </a:cxn>
                  <a:cxn ang="0">
                    <a:pos x="38" y="44"/>
                  </a:cxn>
                  <a:cxn ang="0">
                    <a:pos x="39" y="28"/>
                  </a:cxn>
                  <a:cxn ang="0">
                    <a:pos x="36" y="13"/>
                  </a:cxn>
                  <a:cxn ang="0">
                    <a:pos x="34" y="12"/>
                  </a:cxn>
                  <a:cxn ang="0">
                    <a:pos x="34" y="42"/>
                  </a:cxn>
                  <a:cxn ang="0">
                    <a:pos x="34" y="44"/>
                  </a:cxn>
                  <a:cxn ang="0">
                    <a:pos x="34" y="89"/>
                  </a:cxn>
                  <a:cxn ang="0">
                    <a:pos x="29" y="94"/>
                  </a:cxn>
                </a:cxnLst>
                <a:rect l="0" t="0" r="r" b="b"/>
                <a:pathLst>
                  <a:path w="46" h="94">
                    <a:moveTo>
                      <a:pt x="29" y="94"/>
                    </a:moveTo>
                    <a:cubicBezTo>
                      <a:pt x="26" y="94"/>
                      <a:pt x="24" y="92"/>
                      <a:pt x="24" y="89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89"/>
                      <a:pt x="19" y="89"/>
                      <a:pt x="19" y="89"/>
                    </a:cubicBezTo>
                    <a:cubicBezTo>
                      <a:pt x="19" y="92"/>
                      <a:pt x="17" y="94"/>
                      <a:pt x="14" y="94"/>
                    </a:cubicBezTo>
                    <a:cubicBezTo>
                      <a:pt x="11" y="94"/>
                      <a:pt x="9" y="92"/>
                      <a:pt x="9" y="89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4"/>
                      <a:pt x="9" y="43"/>
                      <a:pt x="9" y="4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4"/>
                      <a:pt x="4" y="26"/>
                      <a:pt x="4" y="28"/>
                    </a:cubicBezTo>
                    <a:cubicBezTo>
                      <a:pt x="4" y="36"/>
                      <a:pt x="5" y="44"/>
                      <a:pt x="5" y="44"/>
                    </a:cubicBezTo>
                    <a:cubicBezTo>
                      <a:pt x="5" y="45"/>
                      <a:pt x="4" y="47"/>
                      <a:pt x="3" y="48"/>
                    </a:cubicBezTo>
                    <a:cubicBezTo>
                      <a:pt x="3" y="43"/>
                      <a:pt x="4" y="38"/>
                      <a:pt x="3" y="34"/>
                    </a:cubicBezTo>
                    <a:cubicBezTo>
                      <a:pt x="3" y="26"/>
                      <a:pt x="1" y="18"/>
                      <a:pt x="0" y="13"/>
                    </a:cubicBezTo>
                    <a:cubicBezTo>
                      <a:pt x="1" y="7"/>
                      <a:pt x="3" y="4"/>
                      <a:pt x="4" y="4"/>
                    </a:cubicBezTo>
                    <a:cubicBezTo>
                      <a:pt x="6" y="3"/>
                      <a:pt x="9" y="2"/>
                      <a:pt x="12" y="1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3"/>
                      <a:pt x="15" y="8"/>
                      <a:pt x="18" y="14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9"/>
                      <a:pt x="21" y="5"/>
                      <a:pt x="21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3" y="9"/>
                      <a:pt x="23" y="13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8" y="8"/>
                      <a:pt x="29" y="3"/>
                      <a:pt x="29" y="0"/>
                    </a:cubicBezTo>
                    <a:cubicBezTo>
                      <a:pt x="30" y="0"/>
                      <a:pt x="30" y="0"/>
                      <a:pt x="31" y="1"/>
                    </a:cubicBezTo>
                    <a:cubicBezTo>
                      <a:pt x="34" y="2"/>
                      <a:pt x="38" y="3"/>
                      <a:pt x="40" y="4"/>
                    </a:cubicBezTo>
                    <a:cubicBezTo>
                      <a:pt x="40" y="5"/>
                      <a:pt x="44" y="9"/>
                      <a:pt x="46" y="28"/>
                    </a:cubicBezTo>
                    <a:cubicBezTo>
                      <a:pt x="46" y="33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7"/>
                      <a:pt x="44" y="48"/>
                      <a:pt x="42" y="48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9" y="48"/>
                      <a:pt x="38" y="46"/>
                      <a:pt x="38" y="44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4"/>
                      <a:pt x="39" y="36"/>
                      <a:pt x="39" y="28"/>
                    </a:cubicBezTo>
                    <a:cubicBezTo>
                      <a:pt x="39" y="26"/>
                      <a:pt x="38" y="14"/>
                      <a:pt x="36" y="13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3"/>
                      <a:pt x="34" y="44"/>
                      <a:pt x="34" y="44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92"/>
                      <a:pt x="32" y="94"/>
                      <a:pt x="29" y="9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03"/>
              <p:cNvSpPr/>
              <p:nvPr/>
            </p:nvSpPr>
            <p:spPr bwMode="auto">
              <a:xfrm>
                <a:off x="4254500" y="2335213"/>
                <a:ext cx="100013" cy="190500"/>
              </a:xfrm>
              <a:custGeom>
                <a:avLst/>
                <a:gdLst/>
                <a:ahLst/>
                <a:cxnLst>
                  <a:cxn ang="0">
                    <a:pos x="23" y="126"/>
                  </a:cxn>
                  <a:cxn ang="0">
                    <a:pos x="16" y="120"/>
                  </a:cxn>
                  <a:cxn ang="0">
                    <a:pos x="16" y="60"/>
                  </a:cxn>
                  <a:cxn ang="0">
                    <a:pos x="15" y="56"/>
                  </a:cxn>
                  <a:cxn ang="0">
                    <a:pos x="15" y="17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0" y="38"/>
                  </a:cxn>
                  <a:cxn ang="0">
                    <a:pos x="10" y="60"/>
                  </a:cxn>
                  <a:cxn ang="0">
                    <a:pos x="9" y="64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1" y="60"/>
                  </a:cxn>
                  <a:cxn ang="0">
                    <a:pos x="1" y="59"/>
                  </a:cxn>
                  <a:cxn ang="0">
                    <a:pos x="0" y="38"/>
                  </a:cxn>
                  <a:cxn ang="0">
                    <a:pos x="9" y="6"/>
                  </a:cxn>
                  <a:cxn ang="0">
                    <a:pos x="20" y="1"/>
                  </a:cxn>
                  <a:cxn ang="0">
                    <a:pos x="23" y="0"/>
                  </a:cxn>
                  <a:cxn ang="0">
                    <a:pos x="28" y="19"/>
                  </a:cxn>
                  <a:cxn ang="0">
                    <a:pos x="30" y="22"/>
                  </a:cxn>
                  <a:cxn ang="0">
                    <a:pos x="30" y="18"/>
                  </a:cxn>
                  <a:cxn ang="0">
                    <a:pos x="32" y="7"/>
                  </a:cxn>
                  <a:cxn ang="0">
                    <a:pos x="32" y="6"/>
                  </a:cxn>
                  <a:cxn ang="0">
                    <a:pos x="30" y="3"/>
                  </a:cxn>
                  <a:cxn ang="0">
                    <a:pos x="32" y="2"/>
                  </a:cxn>
                  <a:cxn ang="0">
                    <a:pos x="33" y="2"/>
                  </a:cxn>
                  <a:cxn ang="0">
                    <a:pos x="35" y="3"/>
                  </a:cxn>
                  <a:cxn ang="0">
                    <a:pos x="33" y="6"/>
                  </a:cxn>
                  <a:cxn ang="0">
                    <a:pos x="34" y="7"/>
                  </a:cxn>
                  <a:cxn ang="0">
                    <a:pos x="35" y="18"/>
                  </a:cxn>
                  <a:cxn ang="0">
                    <a:pos x="36" y="22"/>
                  </a:cxn>
                  <a:cxn ang="0">
                    <a:pos x="37" y="19"/>
                  </a:cxn>
                  <a:cxn ang="0">
                    <a:pos x="43" y="0"/>
                  </a:cxn>
                  <a:cxn ang="0">
                    <a:pos x="45" y="1"/>
                  </a:cxn>
                  <a:cxn ang="0">
                    <a:pos x="57" y="6"/>
                  </a:cxn>
                  <a:cxn ang="0">
                    <a:pos x="65" y="38"/>
                  </a:cxn>
                  <a:cxn ang="0">
                    <a:pos x="64" y="59"/>
                  </a:cxn>
                  <a:cxn ang="0">
                    <a:pos x="64" y="60"/>
                  </a:cxn>
                  <a:cxn ang="0">
                    <a:pos x="60" y="65"/>
                  </a:cxn>
                  <a:cxn ang="0">
                    <a:pos x="60" y="65"/>
                  </a:cxn>
                  <a:cxn ang="0">
                    <a:pos x="55" y="60"/>
                  </a:cxn>
                  <a:cxn ang="0">
                    <a:pos x="56" y="38"/>
                  </a:cxn>
                  <a:cxn ang="0">
                    <a:pos x="52" y="18"/>
                  </a:cxn>
                  <a:cxn ang="0">
                    <a:pos x="52" y="18"/>
                  </a:cxn>
                  <a:cxn ang="0">
                    <a:pos x="50" y="17"/>
                  </a:cxn>
                  <a:cxn ang="0">
                    <a:pos x="50" y="56"/>
                  </a:cxn>
                  <a:cxn ang="0">
                    <a:pos x="50" y="60"/>
                  </a:cxn>
                  <a:cxn ang="0">
                    <a:pos x="50" y="120"/>
                  </a:cxn>
                  <a:cxn ang="0">
                    <a:pos x="43" y="126"/>
                  </a:cxn>
                  <a:cxn ang="0">
                    <a:pos x="43" y="126"/>
                  </a:cxn>
                  <a:cxn ang="0">
                    <a:pos x="42" y="126"/>
                  </a:cxn>
                  <a:cxn ang="0">
                    <a:pos x="36" y="120"/>
                  </a:cxn>
                  <a:cxn ang="0">
                    <a:pos x="36" y="65"/>
                  </a:cxn>
                  <a:cxn ang="0">
                    <a:pos x="30" y="65"/>
                  </a:cxn>
                  <a:cxn ang="0">
                    <a:pos x="30" y="120"/>
                  </a:cxn>
                  <a:cxn ang="0">
                    <a:pos x="23" y="126"/>
                  </a:cxn>
                </a:cxnLst>
                <a:rect l="0" t="0" r="r" b="b"/>
                <a:pathLst>
                  <a:path w="66" h="126">
                    <a:moveTo>
                      <a:pt x="23" y="126"/>
                    </a:moveTo>
                    <a:cubicBezTo>
                      <a:pt x="19" y="126"/>
                      <a:pt x="16" y="123"/>
                      <a:pt x="16" y="12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6" y="59"/>
                      <a:pt x="15" y="57"/>
                      <a:pt x="15" y="5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19"/>
                      <a:pt x="10" y="33"/>
                      <a:pt x="10" y="38"/>
                    </a:cubicBezTo>
                    <a:cubicBezTo>
                      <a:pt x="9" y="48"/>
                      <a:pt x="10" y="60"/>
                      <a:pt x="10" y="60"/>
                    </a:cubicBezTo>
                    <a:cubicBezTo>
                      <a:pt x="10" y="61"/>
                      <a:pt x="10" y="63"/>
                      <a:pt x="9" y="64"/>
                    </a:cubicBezTo>
                    <a:cubicBezTo>
                      <a:pt x="9" y="65"/>
                      <a:pt x="7" y="65"/>
                      <a:pt x="6" y="65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3" y="65"/>
                      <a:pt x="2" y="63"/>
                      <a:pt x="1" y="60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1" y="59"/>
                      <a:pt x="0" y="45"/>
                      <a:pt x="0" y="38"/>
                    </a:cubicBezTo>
                    <a:cubicBezTo>
                      <a:pt x="2" y="14"/>
                      <a:pt x="7" y="7"/>
                      <a:pt x="9" y="6"/>
                    </a:cubicBezTo>
                    <a:cubicBezTo>
                      <a:pt x="11" y="4"/>
                      <a:pt x="16" y="3"/>
                      <a:pt x="20" y="1"/>
                    </a:cubicBezTo>
                    <a:cubicBezTo>
                      <a:pt x="21" y="1"/>
                      <a:pt x="22" y="1"/>
                      <a:pt x="23" y="0"/>
                    </a:cubicBezTo>
                    <a:cubicBezTo>
                      <a:pt x="23" y="4"/>
                      <a:pt x="24" y="11"/>
                      <a:pt x="28" y="19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1" y="13"/>
                      <a:pt x="32" y="7"/>
                      <a:pt x="32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8"/>
                      <a:pt x="35" y="13"/>
                      <a:pt x="35" y="18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41" y="11"/>
                      <a:pt x="42" y="4"/>
                      <a:pt x="43" y="0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9" y="3"/>
                      <a:pt x="54" y="4"/>
                      <a:pt x="57" y="6"/>
                    </a:cubicBezTo>
                    <a:cubicBezTo>
                      <a:pt x="58" y="7"/>
                      <a:pt x="63" y="13"/>
                      <a:pt x="65" y="38"/>
                    </a:cubicBezTo>
                    <a:cubicBezTo>
                      <a:pt x="66" y="45"/>
                      <a:pt x="64" y="59"/>
                      <a:pt x="64" y="5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3" y="63"/>
                      <a:pt x="63" y="65"/>
                      <a:pt x="60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55" y="65"/>
                      <a:pt x="55" y="61"/>
                      <a:pt x="55" y="60"/>
                    </a:cubicBezTo>
                    <a:cubicBezTo>
                      <a:pt x="55" y="60"/>
                      <a:pt x="56" y="48"/>
                      <a:pt x="56" y="38"/>
                    </a:cubicBezTo>
                    <a:cubicBezTo>
                      <a:pt x="55" y="34"/>
                      <a:pt x="54" y="20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0" y="57"/>
                      <a:pt x="50" y="59"/>
                      <a:pt x="50" y="60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23"/>
                      <a:pt x="47" y="126"/>
                      <a:pt x="43" y="12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39" y="126"/>
                      <a:pt x="36" y="123"/>
                      <a:pt x="36" y="120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3"/>
                      <a:pt x="27" y="126"/>
                      <a:pt x="23" y="1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104"/>
              <p:cNvSpPr/>
              <p:nvPr/>
            </p:nvSpPr>
            <p:spPr bwMode="auto">
              <a:xfrm>
                <a:off x="4281488" y="2278063"/>
                <a:ext cx="46038" cy="50800"/>
              </a:xfrm>
              <a:custGeom>
                <a:avLst/>
                <a:gdLst/>
                <a:ahLst/>
                <a:cxnLst>
                  <a:cxn ang="0">
                    <a:pos x="16" y="34"/>
                  </a:cxn>
                  <a:cxn ang="0">
                    <a:pos x="4" y="22"/>
                  </a:cxn>
                  <a:cxn ang="0">
                    <a:pos x="4" y="22"/>
                  </a:cxn>
                  <a:cxn ang="0">
                    <a:pos x="3" y="21"/>
                  </a:cxn>
                  <a:cxn ang="0">
                    <a:pos x="1" y="17"/>
                  </a:cxn>
                  <a:cxn ang="0">
                    <a:pos x="2" y="15"/>
                  </a:cxn>
                  <a:cxn ang="0">
                    <a:pos x="3" y="15"/>
                  </a:cxn>
                  <a:cxn ang="0">
                    <a:pos x="3" y="14"/>
                  </a:cxn>
                  <a:cxn ang="0">
                    <a:pos x="16" y="0"/>
                  </a:cxn>
                  <a:cxn ang="0">
                    <a:pos x="29" y="14"/>
                  </a:cxn>
                  <a:cxn ang="0">
                    <a:pos x="29" y="15"/>
                  </a:cxn>
                  <a:cxn ang="0">
                    <a:pos x="30" y="15"/>
                  </a:cxn>
                  <a:cxn ang="0">
                    <a:pos x="31" y="17"/>
                  </a:cxn>
                  <a:cxn ang="0">
                    <a:pos x="29" y="21"/>
                  </a:cxn>
                  <a:cxn ang="0">
                    <a:pos x="28" y="22"/>
                  </a:cxn>
                  <a:cxn ang="0">
                    <a:pos x="28" y="22"/>
                  </a:cxn>
                  <a:cxn ang="0">
                    <a:pos x="16" y="34"/>
                  </a:cxn>
                </a:cxnLst>
                <a:rect l="0" t="0" r="r" b="b"/>
                <a:pathLst>
                  <a:path w="31" h="34">
                    <a:moveTo>
                      <a:pt x="16" y="34"/>
                    </a:moveTo>
                    <a:cubicBezTo>
                      <a:pt x="8" y="34"/>
                      <a:pt x="5" y="25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1"/>
                      <a:pt x="0" y="18"/>
                      <a:pt x="1" y="17"/>
                    </a:cubicBezTo>
                    <a:cubicBezTo>
                      <a:pt x="1" y="16"/>
                      <a:pt x="1" y="15"/>
                      <a:pt x="2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6"/>
                      <a:pt x="9" y="0"/>
                      <a:pt x="16" y="0"/>
                    </a:cubicBezTo>
                    <a:cubicBezTo>
                      <a:pt x="23" y="0"/>
                      <a:pt x="28" y="6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1" y="16"/>
                      <a:pt x="31" y="17"/>
                    </a:cubicBezTo>
                    <a:cubicBezTo>
                      <a:pt x="31" y="18"/>
                      <a:pt x="30" y="21"/>
                      <a:pt x="29" y="21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7" y="25"/>
                      <a:pt x="24" y="34"/>
                      <a:pt x="16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105"/>
              <p:cNvSpPr/>
              <p:nvPr/>
            </p:nvSpPr>
            <p:spPr bwMode="auto">
              <a:xfrm>
                <a:off x="4338638" y="2452688"/>
                <a:ext cx="23813" cy="11113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7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9" y="2"/>
                  </a:cxn>
                  <a:cxn ang="0">
                    <a:pos x="10" y="2"/>
                  </a:cxn>
                  <a:cxn ang="0">
                    <a:pos x="10" y="0"/>
                  </a:cxn>
                  <a:cxn ang="0">
                    <a:pos x="16" y="4"/>
                  </a:cxn>
                  <a:cxn ang="0">
                    <a:pos x="8" y="7"/>
                  </a:cxn>
                  <a:cxn ang="0">
                    <a:pos x="8" y="5"/>
                  </a:cxn>
                </a:cxnLst>
                <a:rect l="0" t="0" r="r" b="b"/>
                <a:pathLst>
                  <a:path w="16" h="7">
                    <a:moveTo>
                      <a:pt x="8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5" y="4"/>
                      <a:pt x="2" y="4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6" y="1"/>
                      <a:pt x="9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8" y="7"/>
                      <a:pt x="8" y="7"/>
                      <a:pt x="8" y="7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06"/>
              <p:cNvSpPr/>
              <p:nvPr/>
            </p:nvSpPr>
            <p:spPr bwMode="auto">
              <a:xfrm>
                <a:off x="4216400" y="2525713"/>
                <a:ext cx="142875" cy="28575"/>
              </a:xfrm>
              <a:custGeom>
                <a:avLst/>
                <a:gdLst/>
                <a:ahLst/>
                <a:cxnLst>
                  <a:cxn ang="0">
                    <a:pos x="59" y="19"/>
                  </a:cxn>
                  <a:cxn ang="0">
                    <a:pos x="22" y="16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9" y="18"/>
                  </a:cxn>
                  <a:cxn ang="0">
                    <a:pos x="0" y="3"/>
                  </a:cxn>
                  <a:cxn ang="0">
                    <a:pos x="27" y="0"/>
                  </a:cxn>
                  <a:cxn ang="0">
                    <a:pos x="23" y="5"/>
                  </a:cxn>
                  <a:cxn ang="0">
                    <a:pos x="24" y="5"/>
                  </a:cxn>
                  <a:cxn ang="0">
                    <a:pos x="28" y="6"/>
                  </a:cxn>
                  <a:cxn ang="0">
                    <a:pos x="59" y="9"/>
                  </a:cxn>
                  <a:cxn ang="0">
                    <a:pos x="91" y="6"/>
                  </a:cxn>
                  <a:cxn ang="0">
                    <a:pos x="88" y="14"/>
                  </a:cxn>
                  <a:cxn ang="0">
                    <a:pos x="95" y="16"/>
                  </a:cxn>
                  <a:cxn ang="0">
                    <a:pos x="91" y="16"/>
                  </a:cxn>
                  <a:cxn ang="0">
                    <a:pos x="59" y="19"/>
                  </a:cxn>
                </a:cxnLst>
                <a:rect l="0" t="0" r="r" b="b"/>
                <a:pathLst>
                  <a:path w="95" h="19">
                    <a:moveTo>
                      <a:pt x="59" y="19"/>
                    </a:moveTo>
                    <a:cubicBezTo>
                      <a:pt x="46" y="19"/>
                      <a:pt x="34" y="18"/>
                      <a:pt x="22" y="16"/>
                    </a:cubicBezTo>
                    <a:cubicBezTo>
                      <a:pt x="20" y="15"/>
                      <a:pt x="17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6" y="5"/>
                      <a:pt x="27" y="6"/>
                      <a:pt x="28" y="6"/>
                    </a:cubicBezTo>
                    <a:cubicBezTo>
                      <a:pt x="38" y="8"/>
                      <a:pt x="48" y="9"/>
                      <a:pt x="59" y="9"/>
                    </a:cubicBezTo>
                    <a:cubicBezTo>
                      <a:pt x="70" y="9"/>
                      <a:pt x="80" y="8"/>
                      <a:pt x="91" y="6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4" y="16"/>
                      <a:pt x="92" y="16"/>
                      <a:pt x="91" y="16"/>
                    </a:cubicBezTo>
                    <a:cubicBezTo>
                      <a:pt x="81" y="18"/>
                      <a:pt x="70" y="19"/>
                      <a:pt x="5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07"/>
              <p:cNvSpPr/>
              <p:nvPr/>
            </p:nvSpPr>
            <p:spPr bwMode="auto">
              <a:xfrm>
                <a:off x="4175125" y="2474913"/>
                <a:ext cx="38100" cy="61913"/>
              </a:xfrm>
              <a:custGeom>
                <a:avLst/>
                <a:gdLst/>
                <a:ahLst/>
                <a:cxnLst>
                  <a:cxn ang="0">
                    <a:pos x="20" y="41"/>
                  </a:cxn>
                  <a:cxn ang="0">
                    <a:pos x="7" y="33"/>
                  </a:cxn>
                  <a:cxn ang="0">
                    <a:pos x="2" y="27"/>
                  </a:cxn>
                  <a:cxn ang="0">
                    <a:pos x="0" y="19"/>
                  </a:cxn>
                  <a:cxn ang="0">
                    <a:pos x="2" y="10"/>
                  </a:cxn>
                  <a:cxn ang="0">
                    <a:pos x="10" y="3"/>
                  </a:cxn>
                  <a:cxn ang="0">
                    <a:pos x="13" y="0"/>
                  </a:cxn>
                  <a:cxn ang="0">
                    <a:pos x="16" y="7"/>
                  </a:cxn>
                  <a:cxn ang="0">
                    <a:pos x="15" y="8"/>
                  </a:cxn>
                  <a:cxn ang="0">
                    <a:pos x="12" y="12"/>
                  </a:cxn>
                  <a:cxn ang="0">
                    <a:pos x="12" y="15"/>
                  </a:cxn>
                  <a:cxn ang="0">
                    <a:pos x="13" y="19"/>
                  </a:cxn>
                  <a:cxn ang="0">
                    <a:pos x="17" y="24"/>
                  </a:cxn>
                  <a:cxn ang="0">
                    <a:pos x="25" y="30"/>
                  </a:cxn>
                  <a:cxn ang="0">
                    <a:pos x="17" y="31"/>
                  </a:cxn>
                  <a:cxn ang="0">
                    <a:pos x="20" y="41"/>
                  </a:cxn>
                </a:cxnLst>
                <a:rect l="0" t="0" r="r" b="b"/>
                <a:pathLst>
                  <a:path w="25" h="41">
                    <a:moveTo>
                      <a:pt x="20" y="41"/>
                    </a:moveTo>
                    <a:cubicBezTo>
                      <a:pt x="15" y="39"/>
                      <a:pt x="10" y="36"/>
                      <a:pt x="7" y="33"/>
                    </a:cubicBezTo>
                    <a:cubicBezTo>
                      <a:pt x="5" y="31"/>
                      <a:pt x="3" y="29"/>
                      <a:pt x="2" y="27"/>
                    </a:cubicBezTo>
                    <a:cubicBezTo>
                      <a:pt x="0" y="25"/>
                      <a:pt x="0" y="22"/>
                      <a:pt x="0" y="19"/>
                    </a:cubicBezTo>
                    <a:cubicBezTo>
                      <a:pt x="0" y="16"/>
                      <a:pt x="1" y="13"/>
                      <a:pt x="2" y="10"/>
                    </a:cubicBezTo>
                    <a:cubicBezTo>
                      <a:pt x="4" y="7"/>
                      <a:pt x="7" y="5"/>
                      <a:pt x="10" y="3"/>
                    </a:cubicBezTo>
                    <a:cubicBezTo>
                      <a:pt x="11" y="2"/>
                      <a:pt x="12" y="1"/>
                      <a:pt x="13" y="0"/>
                    </a:cubicBezTo>
                    <a:cubicBezTo>
                      <a:pt x="13" y="3"/>
                      <a:pt x="14" y="5"/>
                      <a:pt x="16" y="7"/>
                    </a:cubicBezTo>
                    <a:cubicBezTo>
                      <a:pt x="16" y="7"/>
                      <a:pt x="15" y="8"/>
                      <a:pt x="15" y="8"/>
                    </a:cubicBezTo>
                    <a:cubicBezTo>
                      <a:pt x="14" y="9"/>
                      <a:pt x="13" y="10"/>
                      <a:pt x="12" y="12"/>
                    </a:cubicBezTo>
                    <a:cubicBezTo>
                      <a:pt x="12" y="13"/>
                      <a:pt x="12" y="14"/>
                      <a:pt x="12" y="15"/>
                    </a:cubicBezTo>
                    <a:cubicBezTo>
                      <a:pt x="12" y="17"/>
                      <a:pt x="12" y="18"/>
                      <a:pt x="13" y="19"/>
                    </a:cubicBezTo>
                    <a:cubicBezTo>
                      <a:pt x="14" y="21"/>
                      <a:pt x="15" y="23"/>
                      <a:pt x="17" y="24"/>
                    </a:cubicBezTo>
                    <a:cubicBezTo>
                      <a:pt x="19" y="26"/>
                      <a:pt x="22" y="28"/>
                      <a:pt x="25" y="30"/>
                    </a:cubicBezTo>
                    <a:cubicBezTo>
                      <a:pt x="17" y="31"/>
                      <a:pt x="17" y="31"/>
                      <a:pt x="17" y="31"/>
                    </a:cubicBezTo>
                    <a:lnTo>
                      <a:pt x="20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08"/>
              <p:cNvSpPr/>
              <p:nvPr/>
            </p:nvSpPr>
            <p:spPr bwMode="auto">
              <a:xfrm>
                <a:off x="4365625" y="2474913"/>
                <a:ext cx="69850" cy="68263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4" y="29"/>
                  </a:cxn>
                  <a:cxn ang="0">
                    <a:pos x="12" y="34"/>
                  </a:cxn>
                  <a:cxn ang="0">
                    <a:pos x="13" y="34"/>
                  </a:cxn>
                  <a:cxn ang="0">
                    <a:pos x="20" y="30"/>
                  </a:cxn>
                  <a:cxn ang="0">
                    <a:pos x="30" y="23"/>
                  </a:cxn>
                  <a:cxn ang="0">
                    <a:pos x="33" y="19"/>
                  </a:cxn>
                  <a:cxn ang="0">
                    <a:pos x="34" y="15"/>
                  </a:cxn>
                  <a:cxn ang="0">
                    <a:pos x="33" y="11"/>
                  </a:cxn>
                  <a:cxn ang="0">
                    <a:pos x="29" y="7"/>
                  </a:cxn>
                  <a:cxn ang="0">
                    <a:pos x="32" y="0"/>
                  </a:cxn>
                  <a:cxn ang="0">
                    <a:pos x="38" y="5"/>
                  </a:cxn>
                  <a:cxn ang="0">
                    <a:pos x="44" y="11"/>
                  </a:cxn>
                  <a:cxn ang="0">
                    <a:pos x="46" y="19"/>
                  </a:cxn>
                  <a:cxn ang="0">
                    <a:pos x="43" y="28"/>
                  </a:cxn>
                  <a:cxn ang="0">
                    <a:pos x="36" y="35"/>
                  </a:cxn>
                  <a:cxn ang="0">
                    <a:pos x="27" y="41"/>
                  </a:cxn>
                  <a:cxn ang="0">
                    <a:pos x="25" y="41"/>
                  </a:cxn>
                  <a:cxn ang="0">
                    <a:pos x="31" y="45"/>
                  </a:cxn>
                  <a:cxn ang="0">
                    <a:pos x="0" y="43"/>
                  </a:cxn>
                </a:cxnLst>
                <a:rect l="0" t="0" r="r" b="b"/>
                <a:pathLst>
                  <a:path w="46" h="45">
                    <a:moveTo>
                      <a:pt x="0" y="43"/>
                    </a:moveTo>
                    <a:cubicBezTo>
                      <a:pt x="4" y="29"/>
                      <a:pt x="4" y="29"/>
                      <a:pt x="4" y="29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6" y="32"/>
                      <a:pt x="18" y="31"/>
                      <a:pt x="20" y="30"/>
                    </a:cubicBezTo>
                    <a:cubicBezTo>
                      <a:pt x="25" y="28"/>
                      <a:pt x="28" y="25"/>
                      <a:pt x="30" y="23"/>
                    </a:cubicBezTo>
                    <a:cubicBezTo>
                      <a:pt x="31" y="21"/>
                      <a:pt x="32" y="20"/>
                      <a:pt x="33" y="19"/>
                    </a:cubicBezTo>
                    <a:cubicBezTo>
                      <a:pt x="33" y="18"/>
                      <a:pt x="34" y="16"/>
                      <a:pt x="34" y="15"/>
                    </a:cubicBezTo>
                    <a:cubicBezTo>
                      <a:pt x="34" y="14"/>
                      <a:pt x="33" y="13"/>
                      <a:pt x="33" y="11"/>
                    </a:cubicBezTo>
                    <a:cubicBezTo>
                      <a:pt x="32" y="10"/>
                      <a:pt x="31" y="8"/>
                      <a:pt x="29" y="7"/>
                    </a:cubicBezTo>
                    <a:cubicBezTo>
                      <a:pt x="31" y="5"/>
                      <a:pt x="32" y="3"/>
                      <a:pt x="32" y="0"/>
                    </a:cubicBezTo>
                    <a:cubicBezTo>
                      <a:pt x="35" y="2"/>
                      <a:pt x="37" y="3"/>
                      <a:pt x="38" y="5"/>
                    </a:cubicBezTo>
                    <a:cubicBezTo>
                      <a:pt x="41" y="7"/>
                      <a:pt x="42" y="9"/>
                      <a:pt x="44" y="11"/>
                    </a:cubicBezTo>
                    <a:cubicBezTo>
                      <a:pt x="45" y="13"/>
                      <a:pt x="46" y="16"/>
                      <a:pt x="46" y="19"/>
                    </a:cubicBezTo>
                    <a:cubicBezTo>
                      <a:pt x="46" y="22"/>
                      <a:pt x="45" y="25"/>
                      <a:pt x="43" y="28"/>
                    </a:cubicBezTo>
                    <a:cubicBezTo>
                      <a:pt x="41" y="31"/>
                      <a:pt x="39" y="33"/>
                      <a:pt x="36" y="35"/>
                    </a:cubicBezTo>
                    <a:cubicBezTo>
                      <a:pt x="33" y="37"/>
                      <a:pt x="30" y="39"/>
                      <a:pt x="27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31" y="45"/>
                      <a:pt x="31" y="45"/>
                      <a:pt x="31" y="45"/>
                    </a:cubicBezTo>
                    <a:lnTo>
                      <a:pt x="0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09"/>
              <p:cNvSpPr/>
              <p:nvPr/>
            </p:nvSpPr>
            <p:spPr bwMode="auto">
              <a:xfrm>
                <a:off x="4246563" y="2452688"/>
                <a:ext cx="25400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7" y="5"/>
                  </a:cxn>
                  <a:cxn ang="0">
                    <a:pos x="4" y="5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4" y="2"/>
                  </a:cxn>
                  <a:cxn ang="0">
                    <a:pos x="5" y="2"/>
                  </a:cxn>
                  <a:cxn ang="0">
                    <a:pos x="3" y="0"/>
                  </a:cxn>
                  <a:cxn ang="0">
                    <a:pos x="17" y="2"/>
                  </a:cxn>
                  <a:cxn ang="0">
                    <a:pos x="11" y="8"/>
                  </a:cxn>
                  <a:cxn ang="0">
                    <a:pos x="8" y="5"/>
                  </a:cxn>
                </a:cxnLst>
                <a:rect l="0" t="0" r="r" b="b"/>
                <a:pathLst>
                  <a:path w="17" h="8">
                    <a:moveTo>
                      <a:pt x="8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5" y="5"/>
                      <a:pt x="4" y="5"/>
                    </a:cubicBezTo>
                    <a:cubicBezTo>
                      <a:pt x="2" y="6"/>
                      <a:pt x="1" y="6"/>
                      <a:pt x="0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1" y="8"/>
                      <a:pt x="11" y="8"/>
                      <a:pt x="11" y="8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7" name="Isosceles Triangle 120"/>
            <p:cNvSpPr/>
            <p:nvPr/>
          </p:nvSpPr>
          <p:spPr bwMode="auto">
            <a:xfrm rot="5400000">
              <a:off x="6644137" y="2801455"/>
              <a:ext cx="214526" cy="214526"/>
            </a:xfrm>
            <a:prstGeom prst="triangle">
              <a:avLst/>
            </a:pr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0" name="Group 67"/>
            <p:cNvGrpSpPr/>
            <p:nvPr/>
          </p:nvGrpSpPr>
          <p:grpSpPr>
            <a:xfrm>
              <a:off x="4318787" y="3902893"/>
              <a:ext cx="2281348" cy="1208296"/>
              <a:chOff x="221553" y="4998859"/>
              <a:chExt cx="2281348" cy="1208296"/>
            </a:xfrm>
          </p:grpSpPr>
          <p:sp>
            <p:nvSpPr>
              <p:cNvPr id="27" name="TextBox 68"/>
              <p:cNvSpPr txBox="1"/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8" name="TextBox 69"/>
              <p:cNvSpPr txBox="1"/>
              <p:nvPr/>
            </p:nvSpPr>
            <p:spPr bwMode="auto">
              <a:xfrm>
                <a:off x="221553" y="5508943"/>
                <a:ext cx="2281348" cy="6982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7" name="千图PPT彼岸天：ID 8661124库_组合 66"/>
          <p:cNvGrpSpPr/>
          <p:nvPr>
            <p:custDataLst>
              <p:tags r:id="rId4"/>
            </p:custDataLst>
          </p:nvPr>
        </p:nvGrpSpPr>
        <p:grpSpPr>
          <a:xfrm>
            <a:off x="1059918" y="1686790"/>
            <a:ext cx="2784897" cy="3652155"/>
            <a:chOff x="1059918" y="1686790"/>
            <a:chExt cx="2784897" cy="3652155"/>
          </a:xfrm>
        </p:grpSpPr>
        <p:sp>
          <p:nvSpPr>
            <p:cNvPr id="4" name="Oval 39"/>
            <p:cNvSpPr/>
            <p:nvPr/>
          </p:nvSpPr>
          <p:spPr bwMode="auto">
            <a:xfrm>
              <a:off x="1059918" y="1686790"/>
              <a:ext cx="2443859" cy="24438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Oval 40"/>
            <p:cNvSpPr/>
            <p:nvPr/>
          </p:nvSpPr>
          <p:spPr bwMode="auto">
            <a:xfrm>
              <a:off x="1503145" y="2130015"/>
              <a:ext cx="1557409" cy="1557409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" name="Group 55"/>
            <p:cNvGrpSpPr/>
            <p:nvPr/>
          </p:nvGrpSpPr>
          <p:grpSpPr>
            <a:xfrm>
              <a:off x="1789626" y="2672459"/>
              <a:ext cx="994285" cy="578069"/>
              <a:chOff x="4606925" y="2349501"/>
              <a:chExt cx="341313" cy="198438"/>
            </a:xfrm>
            <a:solidFill>
              <a:schemeClr val="bg1"/>
            </a:solidFill>
          </p:grpSpPr>
          <p:sp>
            <p:nvSpPr>
              <p:cNvPr id="45" name="Rectangle 56"/>
              <p:cNvSpPr/>
              <p:nvPr/>
            </p:nvSpPr>
            <p:spPr bwMode="auto">
              <a:xfrm>
                <a:off x="4779963" y="2466976"/>
                <a:ext cx="1588" cy="15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57"/>
              <p:cNvSpPr/>
              <p:nvPr/>
            </p:nvSpPr>
            <p:spPr bwMode="auto">
              <a:xfrm>
                <a:off x="4754563" y="2511426"/>
                <a:ext cx="23813" cy="31750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6" y="4"/>
                  </a:cxn>
                  <a:cxn ang="0">
                    <a:pos x="5" y="6"/>
                  </a:cxn>
                  <a:cxn ang="0">
                    <a:pos x="2" y="12"/>
                  </a:cxn>
                  <a:cxn ang="0">
                    <a:pos x="1" y="16"/>
                  </a:cxn>
                  <a:cxn ang="0">
                    <a:pos x="1" y="19"/>
                  </a:cxn>
                  <a:cxn ang="0">
                    <a:pos x="3" y="21"/>
                  </a:cxn>
                  <a:cxn ang="0">
                    <a:pos x="3" y="21"/>
                  </a:cxn>
                  <a:cxn ang="0">
                    <a:pos x="5" y="21"/>
                  </a:cxn>
                  <a:cxn ang="0">
                    <a:pos x="11" y="18"/>
                  </a:cxn>
                  <a:cxn ang="0">
                    <a:pos x="15" y="10"/>
                  </a:cxn>
                  <a:cxn ang="0">
                    <a:pos x="15" y="10"/>
                  </a:cxn>
                  <a:cxn ang="0">
                    <a:pos x="16" y="6"/>
                  </a:cxn>
                  <a:cxn ang="0">
                    <a:pos x="16" y="3"/>
                  </a:cxn>
                </a:cxnLst>
                <a:rect l="0" t="0" r="r" b="b"/>
                <a:pathLst>
                  <a:path w="16" h="21">
                    <a:moveTo>
                      <a:pt x="16" y="3"/>
                    </a:moveTo>
                    <a:cubicBezTo>
                      <a:pt x="15" y="2"/>
                      <a:pt x="15" y="2"/>
                      <a:pt x="14" y="1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0" y="0"/>
                      <a:pt x="7" y="2"/>
                      <a:pt x="6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2" y="11"/>
                      <a:pt x="2" y="12"/>
                    </a:cubicBezTo>
                    <a:cubicBezTo>
                      <a:pt x="1" y="13"/>
                      <a:pt x="1" y="14"/>
                      <a:pt x="1" y="16"/>
                    </a:cubicBezTo>
                    <a:cubicBezTo>
                      <a:pt x="0" y="17"/>
                      <a:pt x="1" y="18"/>
                      <a:pt x="1" y="19"/>
                    </a:cubicBezTo>
                    <a:cubicBezTo>
                      <a:pt x="2" y="19"/>
                      <a:pt x="2" y="20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1"/>
                      <a:pt x="4" y="21"/>
                      <a:pt x="5" y="21"/>
                    </a:cubicBezTo>
                    <a:cubicBezTo>
                      <a:pt x="7" y="21"/>
                      <a:pt x="10" y="20"/>
                      <a:pt x="11" y="18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6" y="9"/>
                      <a:pt x="16" y="7"/>
                      <a:pt x="16" y="6"/>
                    </a:cubicBezTo>
                    <a:cubicBezTo>
                      <a:pt x="16" y="5"/>
                      <a:pt x="16" y="4"/>
                      <a:pt x="16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58"/>
              <p:cNvSpPr/>
              <p:nvPr/>
            </p:nvSpPr>
            <p:spPr bwMode="auto">
              <a:xfrm>
                <a:off x="4733925" y="2487613"/>
                <a:ext cx="31750" cy="46038"/>
              </a:xfrm>
              <a:custGeom>
                <a:avLst/>
                <a:gdLst/>
                <a:ahLst/>
                <a:cxnLst>
                  <a:cxn ang="0">
                    <a:pos x="20" y="10"/>
                  </a:cxn>
                  <a:cxn ang="0">
                    <a:pos x="21" y="10"/>
                  </a:cxn>
                  <a:cxn ang="0">
                    <a:pos x="21" y="7"/>
                  </a:cxn>
                  <a:cxn ang="0">
                    <a:pos x="21" y="3"/>
                  </a:cxn>
                  <a:cxn ang="0">
                    <a:pos x="18" y="0"/>
                  </a:cxn>
                  <a:cxn ang="0">
                    <a:pos x="16" y="0"/>
                  </a:cxn>
                  <a:cxn ang="0">
                    <a:pos x="10" y="3"/>
                  </a:cxn>
                  <a:cxn ang="0">
                    <a:pos x="1" y="21"/>
                  </a:cxn>
                  <a:cxn ang="0">
                    <a:pos x="1" y="27"/>
                  </a:cxn>
                  <a:cxn ang="0">
                    <a:pos x="4" y="29"/>
                  </a:cxn>
                  <a:cxn ang="0">
                    <a:pos x="6" y="30"/>
                  </a:cxn>
                  <a:cxn ang="0">
                    <a:pos x="13" y="27"/>
                  </a:cxn>
                  <a:cxn ang="0">
                    <a:pos x="15" y="21"/>
                  </a:cxn>
                  <a:cxn ang="0">
                    <a:pos x="20" y="10"/>
                  </a:cxn>
                </a:cxnLst>
                <a:rect l="0" t="0" r="r" b="b"/>
                <a:pathLst>
                  <a:path w="22" h="30">
                    <a:moveTo>
                      <a:pt x="20" y="10"/>
                    </a:move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9"/>
                      <a:pt x="21" y="8"/>
                      <a:pt x="21" y="7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0" y="2"/>
                      <a:pt x="19" y="1"/>
                      <a:pt x="18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4" y="0"/>
                      <a:pt x="11" y="1"/>
                      <a:pt x="10" y="3"/>
                    </a:cubicBezTo>
                    <a:cubicBezTo>
                      <a:pt x="9" y="4"/>
                      <a:pt x="1" y="21"/>
                      <a:pt x="1" y="21"/>
                    </a:cubicBezTo>
                    <a:cubicBezTo>
                      <a:pt x="0" y="24"/>
                      <a:pt x="1" y="25"/>
                      <a:pt x="1" y="27"/>
                    </a:cubicBezTo>
                    <a:cubicBezTo>
                      <a:pt x="2" y="28"/>
                      <a:pt x="3" y="29"/>
                      <a:pt x="4" y="29"/>
                    </a:cubicBezTo>
                    <a:cubicBezTo>
                      <a:pt x="5" y="30"/>
                      <a:pt x="5" y="30"/>
                      <a:pt x="6" y="30"/>
                    </a:cubicBezTo>
                    <a:cubicBezTo>
                      <a:pt x="8" y="30"/>
                      <a:pt x="11" y="29"/>
                      <a:pt x="13" y="27"/>
                    </a:cubicBezTo>
                    <a:cubicBezTo>
                      <a:pt x="15" y="21"/>
                      <a:pt x="15" y="21"/>
                      <a:pt x="15" y="21"/>
                    </a:cubicBezTo>
                    <a:lnTo>
                      <a:pt x="2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59"/>
              <p:cNvSpPr/>
              <p:nvPr/>
            </p:nvSpPr>
            <p:spPr bwMode="auto">
              <a:xfrm>
                <a:off x="4697413" y="2471738"/>
                <a:ext cx="20638" cy="31750"/>
              </a:xfrm>
              <a:custGeom>
                <a:avLst/>
                <a:gdLst/>
                <a:ahLst/>
                <a:cxnLst>
                  <a:cxn ang="0">
                    <a:pos x="14" y="8"/>
                  </a:cxn>
                  <a:cxn ang="0">
                    <a:pos x="13" y="3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1" y="6"/>
                  </a:cxn>
                  <a:cxn ang="0">
                    <a:pos x="1" y="6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6" y="21"/>
                  </a:cxn>
                  <a:cxn ang="0">
                    <a:pos x="11" y="18"/>
                  </a:cxn>
                  <a:cxn ang="0">
                    <a:pos x="14" y="9"/>
                  </a:cxn>
                  <a:cxn ang="0">
                    <a:pos x="14" y="8"/>
                  </a:cxn>
                </a:cxnLst>
                <a:rect l="0" t="0" r="r" b="b"/>
                <a:pathLst>
                  <a:path w="14" h="21">
                    <a:moveTo>
                      <a:pt x="14" y="8"/>
                    </a:moveTo>
                    <a:cubicBezTo>
                      <a:pt x="14" y="6"/>
                      <a:pt x="14" y="4"/>
                      <a:pt x="13" y="3"/>
                    </a:cubicBezTo>
                    <a:cubicBezTo>
                      <a:pt x="12" y="2"/>
                      <a:pt x="11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7" y="0"/>
                      <a:pt x="5" y="1"/>
                      <a:pt x="4" y="2"/>
                    </a:cubicBezTo>
                    <a:cubicBezTo>
                      <a:pt x="3" y="3"/>
                      <a:pt x="2" y="4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5"/>
                      <a:pt x="0" y="17"/>
                      <a:pt x="1" y="18"/>
                    </a:cubicBezTo>
                    <a:cubicBezTo>
                      <a:pt x="2" y="19"/>
                      <a:pt x="3" y="20"/>
                      <a:pt x="5" y="20"/>
                    </a:cubicBezTo>
                    <a:cubicBezTo>
                      <a:pt x="5" y="20"/>
                      <a:pt x="5" y="21"/>
                      <a:pt x="6" y="21"/>
                    </a:cubicBezTo>
                    <a:cubicBezTo>
                      <a:pt x="7" y="21"/>
                      <a:pt x="10" y="20"/>
                      <a:pt x="11" y="18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8"/>
                      <a:pt x="14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60"/>
              <p:cNvSpPr/>
              <p:nvPr/>
            </p:nvSpPr>
            <p:spPr bwMode="auto">
              <a:xfrm>
                <a:off x="4714875" y="2479676"/>
                <a:ext cx="26988" cy="39688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17" y="3"/>
                  </a:cxn>
                  <a:cxn ang="0">
                    <a:pos x="15" y="1"/>
                  </a:cxn>
                  <a:cxn ang="0">
                    <a:pos x="15" y="1"/>
                  </a:cxn>
                  <a:cxn ang="0">
                    <a:pos x="13" y="0"/>
                  </a:cxn>
                  <a:cxn ang="0">
                    <a:pos x="6" y="5"/>
                  </a:cxn>
                  <a:cxn ang="0">
                    <a:pos x="6" y="5"/>
                  </a:cxn>
                  <a:cxn ang="0">
                    <a:pos x="1" y="16"/>
                  </a:cxn>
                  <a:cxn ang="0">
                    <a:pos x="0" y="20"/>
                  </a:cxn>
                  <a:cxn ang="0">
                    <a:pos x="1" y="24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5" y="26"/>
                  </a:cxn>
                  <a:cxn ang="0">
                    <a:pos x="11" y="23"/>
                  </a:cxn>
                  <a:cxn ang="0">
                    <a:pos x="17" y="11"/>
                  </a:cxn>
                  <a:cxn ang="0">
                    <a:pos x="18" y="7"/>
                  </a:cxn>
                </a:cxnLst>
                <a:rect l="0" t="0" r="r" b="b"/>
                <a:pathLst>
                  <a:path w="18" h="27">
                    <a:moveTo>
                      <a:pt x="18" y="7"/>
                    </a:moveTo>
                    <a:cubicBezTo>
                      <a:pt x="18" y="6"/>
                      <a:pt x="18" y="4"/>
                      <a:pt x="17" y="3"/>
                    </a:cubicBezTo>
                    <a:cubicBezTo>
                      <a:pt x="17" y="2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10" y="0"/>
                      <a:pt x="7" y="2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6"/>
                      <a:pt x="4" y="26"/>
                      <a:pt x="5" y="26"/>
                    </a:cubicBezTo>
                    <a:cubicBezTo>
                      <a:pt x="7" y="27"/>
                      <a:pt x="9" y="26"/>
                      <a:pt x="11" y="23"/>
                    </a:cubicBezTo>
                    <a:cubicBezTo>
                      <a:pt x="11" y="23"/>
                      <a:pt x="17" y="11"/>
                      <a:pt x="17" y="11"/>
                    </a:cubicBezTo>
                    <a:cubicBezTo>
                      <a:pt x="18" y="8"/>
                      <a:pt x="18" y="7"/>
                      <a:pt x="1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61"/>
              <p:cNvSpPr/>
              <p:nvPr/>
            </p:nvSpPr>
            <p:spPr bwMode="auto">
              <a:xfrm>
                <a:off x="4606925" y="2352676"/>
                <a:ext cx="76200" cy="122238"/>
              </a:xfrm>
              <a:custGeom>
                <a:avLst/>
                <a:gdLst/>
                <a:ahLst/>
                <a:cxnLst>
                  <a:cxn ang="0">
                    <a:pos x="26" y="66"/>
                  </a:cxn>
                  <a:cxn ang="0">
                    <a:pos x="50" y="13"/>
                  </a:cxn>
                  <a:cxn ang="0">
                    <a:pos x="29" y="0"/>
                  </a:cxn>
                  <a:cxn ang="0">
                    <a:pos x="1" y="65"/>
                  </a:cxn>
                  <a:cxn ang="0">
                    <a:pos x="25" y="78"/>
                  </a:cxn>
                  <a:cxn ang="0">
                    <a:pos x="36" y="73"/>
                  </a:cxn>
                  <a:cxn ang="0">
                    <a:pos x="33" y="71"/>
                  </a:cxn>
                  <a:cxn ang="0">
                    <a:pos x="26" y="66"/>
                  </a:cxn>
                </a:cxnLst>
                <a:rect l="0" t="0" r="r" b="b"/>
                <a:pathLst>
                  <a:path w="50" h="80">
                    <a:moveTo>
                      <a:pt x="26" y="66"/>
                    </a:moveTo>
                    <a:cubicBezTo>
                      <a:pt x="29" y="27"/>
                      <a:pt x="50" y="13"/>
                      <a:pt x="50" y="13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23"/>
                      <a:pt x="1" y="65"/>
                      <a:pt x="1" y="65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9" y="80"/>
                      <a:pt x="36" y="73"/>
                      <a:pt x="36" y="73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26" y="79"/>
                      <a:pt x="26" y="71"/>
                      <a:pt x="26" y="6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89"/>
              <p:cNvSpPr/>
              <p:nvPr/>
            </p:nvSpPr>
            <p:spPr bwMode="auto">
              <a:xfrm>
                <a:off x="4868863" y="2349501"/>
                <a:ext cx="79375" cy="12065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14"/>
                  </a:cxn>
                  <a:cxn ang="0">
                    <a:pos x="24" y="64"/>
                  </a:cxn>
                  <a:cxn ang="0">
                    <a:pos x="17" y="70"/>
                  </a:cxn>
                  <a:cxn ang="0">
                    <a:pos x="14" y="72"/>
                  </a:cxn>
                  <a:cxn ang="0">
                    <a:pos x="25" y="76"/>
                  </a:cxn>
                  <a:cxn ang="0">
                    <a:pos x="50" y="63"/>
                  </a:cxn>
                  <a:cxn ang="0">
                    <a:pos x="21" y="0"/>
                  </a:cxn>
                </a:cxnLst>
                <a:rect l="0" t="0" r="r" b="b"/>
                <a:pathLst>
                  <a:path w="52" h="79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21" y="26"/>
                      <a:pt x="24" y="64"/>
                    </a:cubicBezTo>
                    <a:cubicBezTo>
                      <a:pt x="23" y="69"/>
                      <a:pt x="23" y="78"/>
                      <a:pt x="17" y="70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4" y="72"/>
                      <a:pt x="20" y="79"/>
                      <a:pt x="25" y="76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0" y="63"/>
                      <a:pt x="52" y="23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90"/>
              <p:cNvSpPr/>
              <p:nvPr/>
            </p:nvSpPr>
            <p:spPr bwMode="auto">
              <a:xfrm>
                <a:off x="4700588" y="2371726"/>
                <a:ext cx="193675" cy="176213"/>
              </a:xfrm>
              <a:custGeom>
                <a:avLst/>
                <a:gdLst/>
                <a:ahLst/>
                <a:cxnLst>
                  <a:cxn ang="0">
                    <a:pos x="117" y="61"/>
                  </a:cxn>
                  <a:cxn ang="0">
                    <a:pos x="118" y="58"/>
                  </a:cxn>
                  <a:cxn ang="0">
                    <a:pos x="111" y="8"/>
                  </a:cxn>
                  <a:cxn ang="0">
                    <a:pos x="58" y="0"/>
                  </a:cxn>
                  <a:cxn ang="0">
                    <a:pos x="23" y="5"/>
                  </a:cxn>
                  <a:cxn ang="0">
                    <a:pos x="17" y="8"/>
                  </a:cxn>
                  <a:cxn ang="0">
                    <a:pos x="1" y="24"/>
                  </a:cxn>
                  <a:cxn ang="0">
                    <a:pos x="24" y="28"/>
                  </a:cxn>
                  <a:cxn ang="0">
                    <a:pos x="31" y="22"/>
                  </a:cxn>
                  <a:cxn ang="0">
                    <a:pos x="51" y="23"/>
                  </a:cxn>
                  <a:cxn ang="0">
                    <a:pos x="93" y="51"/>
                  </a:cxn>
                  <a:cxn ang="0">
                    <a:pos x="116" y="69"/>
                  </a:cxn>
                  <a:cxn ang="0">
                    <a:pos x="116" y="72"/>
                  </a:cxn>
                  <a:cxn ang="0">
                    <a:pos x="113" y="76"/>
                  </a:cxn>
                  <a:cxn ang="0">
                    <a:pos x="109" y="76"/>
                  </a:cxn>
                  <a:cxn ang="0">
                    <a:pos x="103" y="72"/>
                  </a:cxn>
                  <a:cxn ang="0">
                    <a:pos x="99" y="70"/>
                  </a:cxn>
                  <a:cxn ang="0">
                    <a:pos x="73" y="59"/>
                  </a:cxn>
                  <a:cxn ang="0">
                    <a:pos x="101" y="78"/>
                  </a:cxn>
                  <a:cxn ang="0">
                    <a:pos x="103" y="83"/>
                  </a:cxn>
                  <a:cxn ang="0">
                    <a:pos x="100" y="88"/>
                  </a:cxn>
                  <a:cxn ang="0">
                    <a:pos x="96" y="88"/>
                  </a:cxn>
                  <a:cxn ang="0">
                    <a:pos x="79" y="79"/>
                  </a:cxn>
                  <a:cxn ang="0">
                    <a:pos x="71" y="74"/>
                  </a:cxn>
                  <a:cxn ang="0">
                    <a:pos x="66" y="75"/>
                  </a:cxn>
                  <a:cxn ang="0">
                    <a:pos x="69" y="80"/>
                  </a:cxn>
                  <a:cxn ang="0">
                    <a:pos x="83" y="88"/>
                  </a:cxn>
                  <a:cxn ang="0">
                    <a:pos x="86" y="92"/>
                  </a:cxn>
                  <a:cxn ang="0">
                    <a:pos x="86" y="98"/>
                  </a:cxn>
                  <a:cxn ang="0">
                    <a:pos x="82" y="100"/>
                  </a:cxn>
                  <a:cxn ang="0">
                    <a:pos x="79" y="99"/>
                  </a:cxn>
                  <a:cxn ang="0">
                    <a:pos x="71" y="95"/>
                  </a:cxn>
                  <a:cxn ang="0">
                    <a:pos x="62" y="91"/>
                  </a:cxn>
                  <a:cxn ang="0">
                    <a:pos x="59" y="96"/>
                  </a:cxn>
                  <a:cxn ang="0">
                    <a:pos x="69" y="101"/>
                  </a:cxn>
                  <a:cxn ang="0">
                    <a:pos x="71" y="106"/>
                  </a:cxn>
                  <a:cxn ang="0">
                    <a:pos x="69" y="110"/>
                  </a:cxn>
                  <a:cxn ang="0">
                    <a:pos x="67" y="110"/>
                  </a:cxn>
                  <a:cxn ang="0">
                    <a:pos x="65" y="110"/>
                  </a:cxn>
                  <a:cxn ang="0">
                    <a:pos x="51" y="110"/>
                  </a:cxn>
                  <a:cxn ang="0">
                    <a:pos x="63" y="116"/>
                  </a:cxn>
                  <a:cxn ang="0">
                    <a:pos x="63" y="116"/>
                  </a:cxn>
                  <a:cxn ang="0">
                    <a:pos x="63" y="116"/>
                  </a:cxn>
                  <a:cxn ang="0">
                    <a:pos x="69" y="117"/>
                  </a:cxn>
                  <a:cxn ang="0">
                    <a:pos x="76" y="112"/>
                  </a:cxn>
                  <a:cxn ang="0">
                    <a:pos x="77" y="106"/>
                  </a:cxn>
                  <a:cxn ang="0">
                    <a:pos x="82" y="106"/>
                  </a:cxn>
                  <a:cxn ang="0">
                    <a:pos x="82" y="106"/>
                  </a:cxn>
                  <a:cxn ang="0">
                    <a:pos x="91" y="102"/>
                  </a:cxn>
                  <a:cxn ang="0">
                    <a:pos x="93" y="94"/>
                  </a:cxn>
                  <a:cxn ang="0">
                    <a:pos x="102" y="94"/>
                  </a:cxn>
                  <a:cxn ang="0">
                    <a:pos x="110" y="83"/>
                  </a:cxn>
                  <a:cxn ang="0">
                    <a:pos x="111" y="83"/>
                  </a:cxn>
                  <a:cxn ang="0">
                    <a:pos x="117" y="81"/>
                  </a:cxn>
                  <a:cxn ang="0">
                    <a:pos x="122" y="74"/>
                  </a:cxn>
                  <a:cxn ang="0">
                    <a:pos x="121" y="65"/>
                  </a:cxn>
                </a:cxnLst>
                <a:rect l="0" t="0" r="r" b="b"/>
                <a:pathLst>
                  <a:path w="129" h="117">
                    <a:moveTo>
                      <a:pt x="118" y="61"/>
                    </a:moveTo>
                    <a:cubicBezTo>
                      <a:pt x="117" y="61"/>
                      <a:pt x="117" y="61"/>
                      <a:pt x="117" y="61"/>
                    </a:cubicBezTo>
                    <a:cubicBezTo>
                      <a:pt x="114" y="59"/>
                      <a:pt x="114" y="59"/>
                      <a:pt x="114" y="59"/>
                    </a:cubicBezTo>
                    <a:cubicBezTo>
                      <a:pt x="116" y="58"/>
                      <a:pt x="118" y="58"/>
                      <a:pt x="118" y="58"/>
                    </a:cubicBezTo>
                    <a:cubicBezTo>
                      <a:pt x="124" y="55"/>
                      <a:pt x="129" y="52"/>
                      <a:pt x="129" y="52"/>
                    </a:cubicBezTo>
                    <a:cubicBezTo>
                      <a:pt x="129" y="25"/>
                      <a:pt x="111" y="8"/>
                      <a:pt x="111" y="8"/>
                    </a:cubicBezTo>
                    <a:cubicBezTo>
                      <a:pt x="111" y="8"/>
                      <a:pt x="104" y="13"/>
                      <a:pt x="98" y="14"/>
                    </a:cubicBezTo>
                    <a:cubicBezTo>
                      <a:pt x="92" y="14"/>
                      <a:pt x="59" y="0"/>
                      <a:pt x="58" y="0"/>
                    </a:cubicBezTo>
                    <a:cubicBezTo>
                      <a:pt x="58" y="0"/>
                      <a:pt x="53" y="1"/>
                      <a:pt x="52" y="1"/>
                    </a:cubicBezTo>
                    <a:cubicBezTo>
                      <a:pt x="51" y="1"/>
                      <a:pt x="27" y="5"/>
                      <a:pt x="23" y="5"/>
                    </a:cubicBezTo>
                    <a:cubicBezTo>
                      <a:pt x="21" y="5"/>
                      <a:pt x="20" y="5"/>
                      <a:pt x="20" y="6"/>
                    </a:cubicBezTo>
                    <a:cubicBezTo>
                      <a:pt x="19" y="6"/>
                      <a:pt x="18" y="6"/>
                      <a:pt x="17" y="8"/>
                    </a:cubicBezTo>
                    <a:cubicBezTo>
                      <a:pt x="15" y="9"/>
                      <a:pt x="14" y="11"/>
                      <a:pt x="12" y="13"/>
                    </a:cubicBezTo>
                    <a:cubicBezTo>
                      <a:pt x="9" y="16"/>
                      <a:pt x="5" y="21"/>
                      <a:pt x="1" y="24"/>
                    </a:cubicBezTo>
                    <a:cubicBezTo>
                      <a:pt x="1" y="24"/>
                      <a:pt x="0" y="25"/>
                      <a:pt x="0" y="26"/>
                    </a:cubicBezTo>
                    <a:cubicBezTo>
                      <a:pt x="2" y="30"/>
                      <a:pt x="12" y="38"/>
                      <a:pt x="24" y="28"/>
                    </a:cubicBezTo>
                    <a:cubicBezTo>
                      <a:pt x="28" y="25"/>
                      <a:pt x="30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1"/>
                      <a:pt x="32" y="21"/>
                      <a:pt x="32" y="21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114" y="66"/>
                      <a:pt x="114" y="66"/>
                      <a:pt x="114" y="66"/>
                    </a:cubicBezTo>
                    <a:cubicBezTo>
                      <a:pt x="115" y="67"/>
                      <a:pt x="115" y="68"/>
                      <a:pt x="116" y="69"/>
                    </a:cubicBezTo>
                    <a:cubicBezTo>
                      <a:pt x="116" y="69"/>
                      <a:pt x="116" y="70"/>
                      <a:pt x="116" y="71"/>
                    </a:cubicBezTo>
                    <a:cubicBezTo>
                      <a:pt x="116" y="71"/>
                      <a:pt x="116" y="72"/>
                      <a:pt x="116" y="72"/>
                    </a:cubicBezTo>
                    <a:cubicBezTo>
                      <a:pt x="116" y="73"/>
                      <a:pt x="116" y="74"/>
                      <a:pt x="115" y="74"/>
                    </a:cubicBezTo>
                    <a:cubicBezTo>
                      <a:pt x="115" y="75"/>
                      <a:pt x="114" y="75"/>
                      <a:pt x="113" y="76"/>
                    </a:cubicBezTo>
                    <a:cubicBezTo>
                      <a:pt x="113" y="76"/>
                      <a:pt x="112" y="76"/>
                      <a:pt x="111" y="76"/>
                    </a:cubicBezTo>
                    <a:cubicBezTo>
                      <a:pt x="111" y="76"/>
                      <a:pt x="110" y="76"/>
                      <a:pt x="109" y="76"/>
                    </a:cubicBezTo>
                    <a:cubicBezTo>
                      <a:pt x="103" y="72"/>
                      <a:pt x="103" y="72"/>
                      <a:pt x="103" y="72"/>
                    </a:cubicBezTo>
                    <a:cubicBezTo>
                      <a:pt x="103" y="72"/>
                      <a:pt x="103" y="72"/>
                      <a:pt x="103" y="72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6" y="57"/>
                      <a:pt x="74" y="58"/>
                      <a:pt x="73" y="59"/>
                    </a:cubicBezTo>
                    <a:cubicBezTo>
                      <a:pt x="72" y="61"/>
                      <a:pt x="73" y="63"/>
                      <a:pt x="74" y="64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78"/>
                      <a:pt x="102" y="79"/>
                      <a:pt x="102" y="80"/>
                    </a:cubicBezTo>
                    <a:cubicBezTo>
                      <a:pt x="103" y="81"/>
                      <a:pt x="103" y="82"/>
                      <a:pt x="103" y="83"/>
                    </a:cubicBezTo>
                    <a:cubicBezTo>
                      <a:pt x="103" y="84"/>
                      <a:pt x="103" y="85"/>
                      <a:pt x="102" y="87"/>
                    </a:cubicBezTo>
                    <a:cubicBezTo>
                      <a:pt x="102" y="87"/>
                      <a:pt x="101" y="88"/>
                      <a:pt x="100" y="88"/>
                    </a:cubicBezTo>
                    <a:cubicBezTo>
                      <a:pt x="99" y="88"/>
                      <a:pt x="99" y="88"/>
                      <a:pt x="98" y="88"/>
                    </a:cubicBezTo>
                    <a:cubicBezTo>
                      <a:pt x="98" y="88"/>
                      <a:pt x="97" y="88"/>
                      <a:pt x="96" y="88"/>
                    </a:cubicBezTo>
                    <a:cubicBezTo>
                      <a:pt x="96" y="88"/>
                      <a:pt x="94" y="87"/>
                      <a:pt x="92" y="86"/>
                    </a:cubicBezTo>
                    <a:cubicBezTo>
                      <a:pt x="89" y="84"/>
                      <a:pt x="83" y="81"/>
                      <a:pt x="79" y="79"/>
                    </a:cubicBezTo>
                    <a:cubicBezTo>
                      <a:pt x="77" y="77"/>
                      <a:pt x="74" y="76"/>
                      <a:pt x="73" y="75"/>
                    </a:cubicBezTo>
                    <a:cubicBezTo>
                      <a:pt x="72" y="75"/>
                      <a:pt x="71" y="75"/>
                      <a:pt x="71" y="74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8" y="73"/>
                      <a:pt x="67" y="73"/>
                      <a:pt x="66" y="75"/>
                    </a:cubicBezTo>
                    <a:cubicBezTo>
                      <a:pt x="65" y="77"/>
                      <a:pt x="65" y="79"/>
                      <a:pt x="67" y="79"/>
                    </a:cubicBezTo>
                    <a:cubicBezTo>
                      <a:pt x="67" y="80"/>
                      <a:pt x="68" y="80"/>
                      <a:pt x="69" y="80"/>
                    </a:cubicBezTo>
                    <a:cubicBezTo>
                      <a:pt x="71" y="82"/>
                      <a:pt x="77" y="85"/>
                      <a:pt x="83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3" y="88"/>
                      <a:pt x="84" y="89"/>
                      <a:pt x="84" y="89"/>
                    </a:cubicBezTo>
                    <a:cubicBezTo>
                      <a:pt x="85" y="90"/>
                      <a:pt x="86" y="91"/>
                      <a:pt x="86" y="92"/>
                    </a:cubicBezTo>
                    <a:cubicBezTo>
                      <a:pt x="87" y="93"/>
                      <a:pt x="87" y="94"/>
                      <a:pt x="87" y="95"/>
                    </a:cubicBezTo>
                    <a:cubicBezTo>
                      <a:pt x="87" y="96"/>
                      <a:pt x="87" y="97"/>
                      <a:pt x="86" y="98"/>
                    </a:cubicBezTo>
                    <a:cubicBezTo>
                      <a:pt x="86" y="99"/>
                      <a:pt x="85" y="99"/>
                      <a:pt x="84" y="100"/>
                    </a:cubicBezTo>
                    <a:cubicBezTo>
                      <a:pt x="83" y="100"/>
                      <a:pt x="82" y="100"/>
                      <a:pt x="82" y="100"/>
                    </a:cubicBezTo>
                    <a:cubicBezTo>
                      <a:pt x="82" y="100"/>
                      <a:pt x="82" y="100"/>
                      <a:pt x="82" y="100"/>
                    </a:cubicBezTo>
                    <a:cubicBezTo>
                      <a:pt x="81" y="100"/>
                      <a:pt x="80" y="100"/>
                      <a:pt x="79" y="99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72" y="96"/>
                      <a:pt x="71" y="95"/>
                      <a:pt x="71" y="95"/>
                    </a:cubicBezTo>
                    <a:cubicBezTo>
                      <a:pt x="71" y="95"/>
                      <a:pt x="70" y="95"/>
                      <a:pt x="70" y="95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1" y="90"/>
                      <a:pt x="59" y="91"/>
                      <a:pt x="58" y="92"/>
                    </a:cubicBezTo>
                    <a:cubicBezTo>
                      <a:pt x="57" y="94"/>
                      <a:pt x="58" y="96"/>
                      <a:pt x="59" y="96"/>
                    </a:cubicBezTo>
                    <a:cubicBezTo>
                      <a:pt x="69" y="101"/>
                      <a:pt x="69" y="101"/>
                      <a:pt x="69" y="101"/>
                    </a:cubicBezTo>
                    <a:cubicBezTo>
                      <a:pt x="69" y="101"/>
                      <a:pt x="69" y="101"/>
                      <a:pt x="69" y="101"/>
                    </a:cubicBezTo>
                    <a:cubicBezTo>
                      <a:pt x="70" y="102"/>
                      <a:pt x="70" y="103"/>
                      <a:pt x="71" y="104"/>
                    </a:cubicBezTo>
                    <a:cubicBezTo>
                      <a:pt x="71" y="104"/>
                      <a:pt x="71" y="105"/>
                      <a:pt x="71" y="106"/>
                    </a:cubicBezTo>
                    <a:cubicBezTo>
                      <a:pt x="71" y="107"/>
                      <a:pt x="71" y="108"/>
                      <a:pt x="70" y="109"/>
                    </a:cubicBezTo>
                    <a:cubicBezTo>
                      <a:pt x="70" y="109"/>
                      <a:pt x="70" y="110"/>
                      <a:pt x="69" y="110"/>
                    </a:cubicBezTo>
                    <a:cubicBezTo>
                      <a:pt x="68" y="110"/>
                      <a:pt x="68" y="110"/>
                      <a:pt x="68" y="110"/>
                    </a:cubicBezTo>
                    <a:cubicBezTo>
                      <a:pt x="67" y="110"/>
                      <a:pt x="67" y="110"/>
                      <a:pt x="67" y="110"/>
                    </a:cubicBezTo>
                    <a:cubicBezTo>
                      <a:pt x="67" y="110"/>
                      <a:pt x="66" y="110"/>
                      <a:pt x="65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4" y="105"/>
                      <a:pt x="52" y="108"/>
                      <a:pt x="51" y="110"/>
                    </a:cubicBezTo>
                    <a:cubicBezTo>
                      <a:pt x="51" y="110"/>
                      <a:pt x="51" y="110"/>
                      <a:pt x="51" y="110"/>
                    </a:cubicBezTo>
                    <a:cubicBezTo>
                      <a:pt x="63" y="116"/>
                      <a:pt x="63" y="116"/>
                      <a:pt x="63" y="116"/>
                    </a:cubicBezTo>
                    <a:cubicBezTo>
                      <a:pt x="63" y="116"/>
                      <a:pt x="63" y="116"/>
                      <a:pt x="63" y="116"/>
                    </a:cubicBezTo>
                    <a:cubicBezTo>
                      <a:pt x="63" y="116"/>
                      <a:pt x="63" y="116"/>
                      <a:pt x="63" y="116"/>
                    </a:cubicBezTo>
                    <a:cubicBezTo>
                      <a:pt x="63" y="116"/>
                      <a:pt x="63" y="116"/>
                      <a:pt x="63" y="116"/>
                    </a:cubicBezTo>
                    <a:cubicBezTo>
                      <a:pt x="63" y="116"/>
                      <a:pt x="63" y="116"/>
                      <a:pt x="63" y="116"/>
                    </a:cubicBezTo>
                    <a:cubicBezTo>
                      <a:pt x="64" y="116"/>
                      <a:pt x="66" y="117"/>
                      <a:pt x="67" y="117"/>
                    </a:cubicBezTo>
                    <a:cubicBezTo>
                      <a:pt x="68" y="117"/>
                      <a:pt x="68" y="117"/>
                      <a:pt x="69" y="117"/>
                    </a:cubicBezTo>
                    <a:cubicBezTo>
                      <a:pt x="70" y="116"/>
                      <a:pt x="71" y="116"/>
                      <a:pt x="72" y="115"/>
                    </a:cubicBezTo>
                    <a:cubicBezTo>
                      <a:pt x="73" y="115"/>
                      <a:pt x="75" y="114"/>
                      <a:pt x="76" y="112"/>
                    </a:cubicBezTo>
                    <a:cubicBezTo>
                      <a:pt x="77" y="110"/>
                      <a:pt x="77" y="108"/>
                      <a:pt x="77" y="106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9" y="106"/>
                      <a:pt x="80" y="106"/>
                      <a:pt x="82" y="106"/>
                    </a:cubicBezTo>
                    <a:cubicBezTo>
                      <a:pt x="82" y="106"/>
                      <a:pt x="82" y="106"/>
                      <a:pt x="82" y="106"/>
                    </a:cubicBezTo>
                    <a:cubicBezTo>
                      <a:pt x="82" y="106"/>
                      <a:pt x="82" y="106"/>
                      <a:pt x="82" y="106"/>
                    </a:cubicBezTo>
                    <a:cubicBezTo>
                      <a:pt x="82" y="106"/>
                      <a:pt x="82" y="106"/>
                      <a:pt x="82" y="106"/>
                    </a:cubicBezTo>
                    <a:cubicBezTo>
                      <a:pt x="82" y="106"/>
                      <a:pt x="84" y="106"/>
                      <a:pt x="86" y="106"/>
                    </a:cubicBezTo>
                    <a:cubicBezTo>
                      <a:pt x="88" y="105"/>
                      <a:pt x="90" y="104"/>
                      <a:pt x="91" y="102"/>
                    </a:cubicBezTo>
                    <a:cubicBezTo>
                      <a:pt x="93" y="99"/>
                      <a:pt x="94" y="97"/>
                      <a:pt x="94" y="95"/>
                    </a:cubicBezTo>
                    <a:cubicBezTo>
                      <a:pt x="94" y="94"/>
                      <a:pt x="94" y="94"/>
                      <a:pt x="93" y="94"/>
                    </a:cubicBezTo>
                    <a:cubicBezTo>
                      <a:pt x="95" y="95"/>
                      <a:pt x="97" y="95"/>
                      <a:pt x="98" y="95"/>
                    </a:cubicBezTo>
                    <a:cubicBezTo>
                      <a:pt x="99" y="95"/>
                      <a:pt x="101" y="95"/>
                      <a:pt x="102" y="94"/>
                    </a:cubicBezTo>
                    <a:cubicBezTo>
                      <a:pt x="104" y="94"/>
                      <a:pt x="106" y="92"/>
                      <a:pt x="107" y="90"/>
                    </a:cubicBezTo>
                    <a:cubicBezTo>
                      <a:pt x="109" y="88"/>
                      <a:pt x="110" y="86"/>
                      <a:pt x="110" y="83"/>
                    </a:cubicBezTo>
                    <a:cubicBezTo>
                      <a:pt x="110" y="83"/>
                      <a:pt x="109" y="83"/>
                      <a:pt x="109" y="82"/>
                    </a:cubicBezTo>
                    <a:cubicBezTo>
                      <a:pt x="110" y="82"/>
                      <a:pt x="111" y="83"/>
                      <a:pt x="111" y="83"/>
                    </a:cubicBezTo>
                    <a:cubicBezTo>
                      <a:pt x="111" y="83"/>
                      <a:pt x="111" y="83"/>
                      <a:pt x="111" y="83"/>
                    </a:cubicBezTo>
                    <a:cubicBezTo>
                      <a:pt x="113" y="83"/>
                      <a:pt x="115" y="82"/>
                      <a:pt x="117" y="81"/>
                    </a:cubicBezTo>
                    <a:cubicBezTo>
                      <a:pt x="118" y="80"/>
                      <a:pt x="119" y="79"/>
                      <a:pt x="120" y="78"/>
                    </a:cubicBezTo>
                    <a:cubicBezTo>
                      <a:pt x="121" y="77"/>
                      <a:pt x="122" y="75"/>
                      <a:pt x="122" y="74"/>
                    </a:cubicBezTo>
                    <a:cubicBezTo>
                      <a:pt x="122" y="73"/>
                      <a:pt x="122" y="72"/>
                      <a:pt x="122" y="71"/>
                    </a:cubicBezTo>
                    <a:cubicBezTo>
                      <a:pt x="122" y="69"/>
                      <a:pt x="122" y="67"/>
                      <a:pt x="121" y="65"/>
                    </a:cubicBezTo>
                    <a:cubicBezTo>
                      <a:pt x="120" y="64"/>
                      <a:pt x="119" y="63"/>
                      <a:pt x="118" y="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91"/>
              <p:cNvSpPr/>
              <p:nvPr/>
            </p:nvSpPr>
            <p:spPr bwMode="auto">
              <a:xfrm>
                <a:off x="4656138" y="2382838"/>
                <a:ext cx="53975" cy="98425"/>
              </a:xfrm>
              <a:custGeom>
                <a:avLst/>
                <a:gdLst/>
                <a:ahLst/>
                <a:cxnLst>
                  <a:cxn ang="0">
                    <a:pos x="20" y="53"/>
                  </a:cxn>
                  <a:cxn ang="0">
                    <a:pos x="17" y="51"/>
                  </a:cxn>
                  <a:cxn ang="0">
                    <a:pos x="16" y="50"/>
                  </a:cxn>
                  <a:cxn ang="0">
                    <a:pos x="15" y="49"/>
                  </a:cxn>
                  <a:cxn ang="0">
                    <a:pos x="6" y="45"/>
                  </a:cxn>
                  <a:cxn ang="0">
                    <a:pos x="14" y="16"/>
                  </a:cxn>
                  <a:cxn ang="0">
                    <a:pos x="20" y="8"/>
                  </a:cxn>
                  <a:cxn ang="0">
                    <a:pos x="21" y="7"/>
                  </a:cxn>
                  <a:cxn ang="0">
                    <a:pos x="25" y="7"/>
                  </a:cxn>
                  <a:cxn ang="0">
                    <a:pos x="31" y="9"/>
                  </a:cxn>
                  <a:cxn ang="0">
                    <a:pos x="36" y="3"/>
                  </a:cxn>
                  <a:cxn ang="0">
                    <a:pos x="35" y="3"/>
                  </a:cxn>
                  <a:cxn ang="0">
                    <a:pos x="26" y="1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19" y="0"/>
                  </a:cxn>
                  <a:cxn ang="0">
                    <a:pos x="9" y="13"/>
                  </a:cxn>
                  <a:cxn ang="0">
                    <a:pos x="0" y="46"/>
                  </a:cxn>
                  <a:cxn ang="0">
                    <a:pos x="0" y="47"/>
                  </a:cxn>
                  <a:cxn ang="0">
                    <a:pos x="2" y="50"/>
                  </a:cxn>
                  <a:cxn ang="0">
                    <a:pos x="5" y="51"/>
                  </a:cxn>
                  <a:cxn ang="0">
                    <a:pos x="13" y="55"/>
                  </a:cxn>
                  <a:cxn ang="0">
                    <a:pos x="13" y="55"/>
                  </a:cxn>
                  <a:cxn ang="0">
                    <a:pos x="17" y="59"/>
                  </a:cxn>
                  <a:cxn ang="0">
                    <a:pos x="25" y="66"/>
                  </a:cxn>
                  <a:cxn ang="0">
                    <a:pos x="27" y="60"/>
                  </a:cxn>
                  <a:cxn ang="0">
                    <a:pos x="20" y="53"/>
                  </a:cxn>
                </a:cxnLst>
                <a:rect l="0" t="0" r="r" b="b"/>
                <a:pathLst>
                  <a:path w="36" h="66">
                    <a:moveTo>
                      <a:pt x="20" y="53"/>
                    </a:moveTo>
                    <a:cubicBezTo>
                      <a:pt x="19" y="52"/>
                      <a:pt x="18" y="51"/>
                      <a:pt x="17" y="51"/>
                    </a:cubicBezTo>
                    <a:cubicBezTo>
                      <a:pt x="17" y="50"/>
                      <a:pt x="17" y="50"/>
                      <a:pt x="16" y="50"/>
                    </a:cubicBezTo>
                    <a:cubicBezTo>
                      <a:pt x="16" y="50"/>
                      <a:pt x="16" y="49"/>
                      <a:pt x="15" y="49"/>
                    </a:cubicBezTo>
                    <a:cubicBezTo>
                      <a:pt x="11" y="47"/>
                      <a:pt x="8" y="46"/>
                      <a:pt x="6" y="45"/>
                    </a:cubicBezTo>
                    <a:cubicBezTo>
                      <a:pt x="6" y="33"/>
                      <a:pt x="10" y="23"/>
                      <a:pt x="14" y="16"/>
                    </a:cubicBezTo>
                    <a:cubicBezTo>
                      <a:pt x="16" y="13"/>
                      <a:pt x="19" y="10"/>
                      <a:pt x="20" y="8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7"/>
                      <a:pt x="23" y="7"/>
                      <a:pt x="25" y="7"/>
                    </a:cubicBezTo>
                    <a:cubicBezTo>
                      <a:pt x="26" y="8"/>
                      <a:pt x="29" y="9"/>
                      <a:pt x="31" y="9"/>
                    </a:cubicBezTo>
                    <a:cubicBezTo>
                      <a:pt x="33" y="7"/>
                      <a:pt x="35" y="5"/>
                      <a:pt x="36" y="3"/>
                    </a:cubicBezTo>
                    <a:cubicBezTo>
                      <a:pt x="36" y="3"/>
                      <a:pt x="35" y="3"/>
                      <a:pt x="35" y="3"/>
                    </a:cubicBezTo>
                    <a:cubicBezTo>
                      <a:pt x="32" y="3"/>
                      <a:pt x="29" y="2"/>
                      <a:pt x="26" y="1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19" y="0"/>
                      <a:pt x="19" y="0"/>
                    </a:cubicBezTo>
                    <a:cubicBezTo>
                      <a:pt x="18" y="1"/>
                      <a:pt x="14" y="5"/>
                      <a:pt x="9" y="13"/>
                    </a:cubicBezTo>
                    <a:cubicBezTo>
                      <a:pt x="4" y="20"/>
                      <a:pt x="0" y="32"/>
                      <a:pt x="0" y="46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49"/>
                      <a:pt x="2" y="50"/>
                    </a:cubicBezTo>
                    <a:cubicBezTo>
                      <a:pt x="2" y="50"/>
                      <a:pt x="3" y="50"/>
                      <a:pt x="5" y="51"/>
                    </a:cubicBezTo>
                    <a:cubicBezTo>
                      <a:pt x="7" y="52"/>
                      <a:pt x="10" y="54"/>
                      <a:pt x="13" y="55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4" y="56"/>
                      <a:pt x="16" y="57"/>
                      <a:pt x="17" y="59"/>
                    </a:cubicBezTo>
                    <a:cubicBezTo>
                      <a:pt x="19" y="61"/>
                      <a:pt x="25" y="66"/>
                      <a:pt x="25" y="66"/>
                    </a:cubicBezTo>
                    <a:cubicBezTo>
                      <a:pt x="26" y="64"/>
                      <a:pt x="26" y="62"/>
                      <a:pt x="27" y="60"/>
                    </a:cubicBezTo>
                    <a:cubicBezTo>
                      <a:pt x="25" y="57"/>
                      <a:pt x="22" y="55"/>
                      <a:pt x="20" y="5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Isosceles Triangle 119"/>
            <p:cNvSpPr/>
            <p:nvPr/>
          </p:nvSpPr>
          <p:spPr bwMode="auto">
            <a:xfrm rot="5400000">
              <a:off x="3587385" y="2780004"/>
              <a:ext cx="257430" cy="257430"/>
            </a:xfrm>
            <a:prstGeom prst="triangle">
              <a:avLst/>
            </a:pr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9" name="Group 64"/>
            <p:cNvGrpSpPr/>
            <p:nvPr/>
          </p:nvGrpSpPr>
          <p:grpSpPr>
            <a:xfrm>
              <a:off x="1155849" y="4130649"/>
              <a:ext cx="2281348" cy="1208296"/>
              <a:chOff x="221553" y="4998859"/>
              <a:chExt cx="2281348" cy="1208296"/>
            </a:xfrm>
          </p:grpSpPr>
          <p:sp>
            <p:nvSpPr>
              <p:cNvPr id="29" name="TextBox 65"/>
              <p:cNvSpPr txBox="1"/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0" name="TextBox 66"/>
              <p:cNvSpPr txBox="1"/>
              <p:nvPr/>
            </p:nvSpPr>
            <p:spPr bwMode="auto">
              <a:xfrm>
                <a:off x="221553" y="5508943"/>
                <a:ext cx="2281348" cy="6982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546521" y="1819707"/>
            <a:ext cx="3164967" cy="3164967"/>
            <a:chOff x="4546521" y="1819707"/>
            <a:chExt cx="3164967" cy="3164967"/>
          </a:xfrm>
        </p:grpSpPr>
        <p:sp>
          <p:nvSpPr>
            <p:cNvPr id="4" name="Freeform: Shape 2"/>
            <p:cNvSpPr/>
            <p:nvPr/>
          </p:nvSpPr>
          <p:spPr bwMode="auto">
            <a:xfrm rot="18900000">
              <a:off x="6614208" y="3887394"/>
              <a:ext cx="1097280" cy="1097280"/>
            </a:xfrm>
            <a:custGeom>
              <a:avLst/>
              <a:gdLst>
                <a:gd name="T0" fmla="*/ 12 w 1087"/>
                <a:gd name="T1" fmla="*/ 520 h 1087"/>
                <a:gd name="T2" fmla="*/ 566 w 1087"/>
                <a:gd name="T3" fmla="*/ 13 h 1087"/>
                <a:gd name="T4" fmla="*/ 1074 w 1087"/>
                <a:gd name="T5" fmla="*/ 567 h 1087"/>
                <a:gd name="T6" fmla="*/ 520 w 1087"/>
                <a:gd name="T7" fmla="*/ 1074 h 1087"/>
                <a:gd name="T8" fmla="*/ 12 w 1087"/>
                <a:gd name="T9" fmla="*/ 52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7" h="1087">
                  <a:moveTo>
                    <a:pt x="12" y="520"/>
                  </a:moveTo>
                  <a:cubicBezTo>
                    <a:pt x="25" y="227"/>
                    <a:pt x="273" y="0"/>
                    <a:pt x="566" y="13"/>
                  </a:cubicBezTo>
                  <a:cubicBezTo>
                    <a:pt x="859" y="25"/>
                    <a:pt x="1087" y="273"/>
                    <a:pt x="1074" y="567"/>
                  </a:cubicBezTo>
                  <a:cubicBezTo>
                    <a:pt x="1061" y="860"/>
                    <a:pt x="813" y="1087"/>
                    <a:pt x="520" y="1074"/>
                  </a:cubicBezTo>
                  <a:cubicBezTo>
                    <a:pt x="227" y="1062"/>
                    <a:pt x="0" y="814"/>
                    <a:pt x="12" y="5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Oval 3"/>
            <p:cNvSpPr/>
            <p:nvPr/>
          </p:nvSpPr>
          <p:spPr bwMode="auto">
            <a:xfrm rot="18900000">
              <a:off x="6614208" y="1819707"/>
              <a:ext cx="1097280" cy="10972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Oval 4"/>
            <p:cNvSpPr/>
            <p:nvPr/>
          </p:nvSpPr>
          <p:spPr bwMode="auto">
            <a:xfrm rot="18900000">
              <a:off x="4546521" y="3887394"/>
              <a:ext cx="1097280" cy="10972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Oval 5"/>
            <p:cNvSpPr/>
            <p:nvPr/>
          </p:nvSpPr>
          <p:spPr bwMode="auto">
            <a:xfrm rot="18900000">
              <a:off x="4546521" y="1819707"/>
              <a:ext cx="1097280" cy="10972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Oval 6"/>
            <p:cNvSpPr/>
            <p:nvPr/>
          </p:nvSpPr>
          <p:spPr>
            <a:xfrm rot="18900000">
              <a:off x="5955989" y="3229174"/>
              <a:ext cx="346033" cy="346033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9" name="Straight Connector 7"/>
            <p:cNvCxnSpPr>
              <a:stCxn id="8" idx="6"/>
              <a:endCxn id="5" idx="2"/>
            </p:cNvCxnSpPr>
            <p:nvPr/>
          </p:nvCxnSpPr>
          <p:spPr>
            <a:xfrm flipV="1">
              <a:off x="6251347" y="2756294"/>
              <a:ext cx="523554" cy="52355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"/>
            <p:cNvCxnSpPr>
              <a:stCxn id="8" idx="4"/>
              <a:endCxn id="4" idx="1"/>
            </p:cNvCxnSpPr>
            <p:nvPr/>
          </p:nvCxnSpPr>
          <p:spPr>
            <a:xfrm>
              <a:off x="6251347" y="3524531"/>
              <a:ext cx="548894" cy="516775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9"/>
            <p:cNvCxnSpPr>
              <a:stCxn id="8" idx="2"/>
              <a:endCxn id="6" idx="6"/>
            </p:cNvCxnSpPr>
            <p:nvPr/>
          </p:nvCxnSpPr>
          <p:spPr>
            <a:xfrm flipH="1">
              <a:off x="5483108" y="3524532"/>
              <a:ext cx="523557" cy="523555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"/>
            <p:cNvCxnSpPr>
              <a:stCxn id="8" idx="0"/>
              <a:endCxn id="7" idx="4"/>
            </p:cNvCxnSpPr>
            <p:nvPr/>
          </p:nvCxnSpPr>
          <p:spPr>
            <a:xfrm flipH="1" flipV="1">
              <a:off x="5483108" y="2756294"/>
              <a:ext cx="523557" cy="523555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1"/>
            <p:cNvSpPr/>
            <p:nvPr/>
          </p:nvSpPr>
          <p:spPr bwMode="auto">
            <a:xfrm>
              <a:off x="6948356" y="2155979"/>
              <a:ext cx="428984" cy="424737"/>
            </a:xfrm>
            <a:custGeom>
              <a:avLst/>
              <a:gdLst>
                <a:gd name="T0" fmla="*/ 112 w 176"/>
                <a:gd name="T1" fmla="*/ 118 h 174"/>
                <a:gd name="T2" fmla="*/ 120 w 176"/>
                <a:gd name="T3" fmla="*/ 102 h 174"/>
                <a:gd name="T4" fmla="*/ 64 w 176"/>
                <a:gd name="T5" fmla="*/ 94 h 174"/>
                <a:gd name="T6" fmla="*/ 56 w 176"/>
                <a:gd name="T7" fmla="*/ 110 h 174"/>
                <a:gd name="T8" fmla="*/ 64 w 176"/>
                <a:gd name="T9" fmla="*/ 102 h 174"/>
                <a:gd name="T10" fmla="*/ 112 w 176"/>
                <a:gd name="T11" fmla="*/ 110 h 174"/>
                <a:gd name="T12" fmla="*/ 64 w 176"/>
                <a:gd name="T13" fmla="*/ 102 h 174"/>
                <a:gd name="T14" fmla="*/ 152 w 176"/>
                <a:gd name="T15" fmla="*/ 46 h 174"/>
                <a:gd name="T16" fmla="*/ 128 w 176"/>
                <a:gd name="T17" fmla="*/ 17 h 174"/>
                <a:gd name="T18" fmla="*/ 70 w 176"/>
                <a:gd name="T19" fmla="*/ 4 h 174"/>
                <a:gd name="T20" fmla="*/ 28 w 176"/>
                <a:gd name="T21" fmla="*/ 46 h 174"/>
                <a:gd name="T22" fmla="*/ 0 w 176"/>
                <a:gd name="T23" fmla="*/ 54 h 174"/>
                <a:gd name="T24" fmla="*/ 8 w 176"/>
                <a:gd name="T25" fmla="*/ 78 h 174"/>
                <a:gd name="T26" fmla="*/ 16 w 176"/>
                <a:gd name="T27" fmla="*/ 166 h 174"/>
                <a:gd name="T28" fmla="*/ 152 w 176"/>
                <a:gd name="T29" fmla="*/ 174 h 174"/>
                <a:gd name="T30" fmla="*/ 160 w 176"/>
                <a:gd name="T31" fmla="*/ 78 h 174"/>
                <a:gd name="T32" fmla="*/ 176 w 176"/>
                <a:gd name="T33" fmla="*/ 70 h 174"/>
                <a:gd name="T34" fmla="*/ 168 w 176"/>
                <a:gd name="T35" fmla="*/ 46 h 174"/>
                <a:gd name="T36" fmla="*/ 140 w 176"/>
                <a:gd name="T37" fmla="*/ 30 h 174"/>
                <a:gd name="T38" fmla="*/ 143 w 176"/>
                <a:gd name="T39" fmla="*/ 46 h 174"/>
                <a:gd name="T40" fmla="*/ 134 w 176"/>
                <a:gd name="T41" fmla="*/ 40 h 174"/>
                <a:gd name="T42" fmla="*/ 124 w 176"/>
                <a:gd name="T43" fmla="*/ 34 h 174"/>
                <a:gd name="T44" fmla="*/ 115 w 176"/>
                <a:gd name="T45" fmla="*/ 30 h 174"/>
                <a:gd name="T46" fmla="*/ 130 w 176"/>
                <a:gd name="T47" fmla="*/ 24 h 174"/>
                <a:gd name="T48" fmla="*/ 74 w 176"/>
                <a:gd name="T49" fmla="*/ 46 h 174"/>
                <a:gd name="T50" fmla="*/ 127 w 176"/>
                <a:gd name="T51" fmla="*/ 46 h 174"/>
                <a:gd name="T52" fmla="*/ 66 w 176"/>
                <a:gd name="T53" fmla="*/ 11 h 174"/>
                <a:gd name="T54" fmla="*/ 65 w 176"/>
                <a:gd name="T55" fmla="*/ 46 h 174"/>
                <a:gd name="T56" fmla="*/ 46 w 176"/>
                <a:gd name="T57" fmla="*/ 46 h 174"/>
                <a:gd name="T58" fmla="*/ 37 w 176"/>
                <a:gd name="T59" fmla="*/ 46 h 174"/>
                <a:gd name="T60" fmla="*/ 152 w 176"/>
                <a:gd name="T61" fmla="*/ 166 h 174"/>
                <a:gd name="T62" fmla="*/ 24 w 176"/>
                <a:gd name="T63" fmla="*/ 78 h 174"/>
                <a:gd name="T64" fmla="*/ 152 w 176"/>
                <a:gd name="T65" fmla="*/ 166 h 174"/>
                <a:gd name="T66" fmla="*/ 8 w 176"/>
                <a:gd name="T67" fmla="*/ 70 h 174"/>
                <a:gd name="T68" fmla="*/ 168 w 176"/>
                <a:gd name="T69" fmla="*/ 54 h 174"/>
                <a:gd name="T70" fmla="*/ 69 w 176"/>
                <a:gd name="T71" fmla="*/ 22 h 174"/>
                <a:gd name="T72" fmla="*/ 58 w 176"/>
                <a:gd name="T73" fmla="*/ 25 h 174"/>
                <a:gd name="T74" fmla="*/ 69 w 176"/>
                <a:gd name="T75" fmla="*/ 22 h 174"/>
                <a:gd name="T76" fmla="*/ 54 w 176"/>
                <a:gd name="T77" fmla="*/ 32 h 174"/>
                <a:gd name="T78" fmla="*/ 57 w 176"/>
                <a:gd name="T79" fmla="*/ 4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4">
                  <a:moveTo>
                    <a:pt x="64" y="118"/>
                  </a:moveTo>
                  <a:cubicBezTo>
                    <a:pt x="112" y="118"/>
                    <a:pt x="112" y="118"/>
                    <a:pt x="112" y="118"/>
                  </a:cubicBezTo>
                  <a:cubicBezTo>
                    <a:pt x="116" y="118"/>
                    <a:pt x="120" y="114"/>
                    <a:pt x="120" y="110"/>
                  </a:cubicBezTo>
                  <a:cubicBezTo>
                    <a:pt x="120" y="102"/>
                    <a:pt x="120" y="102"/>
                    <a:pt x="120" y="102"/>
                  </a:cubicBezTo>
                  <a:cubicBezTo>
                    <a:pt x="120" y="98"/>
                    <a:pt x="116" y="94"/>
                    <a:pt x="112" y="94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0" y="94"/>
                    <a:pt x="56" y="98"/>
                    <a:pt x="56" y="102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4"/>
                    <a:pt x="60" y="118"/>
                    <a:pt x="64" y="118"/>
                  </a:cubicBezTo>
                  <a:moveTo>
                    <a:pt x="64" y="102"/>
                  </a:moveTo>
                  <a:cubicBezTo>
                    <a:pt x="112" y="102"/>
                    <a:pt x="112" y="102"/>
                    <a:pt x="112" y="102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64" y="110"/>
                    <a:pt x="64" y="110"/>
                    <a:pt x="64" y="110"/>
                  </a:cubicBezTo>
                  <a:lnTo>
                    <a:pt x="64" y="102"/>
                  </a:lnTo>
                  <a:close/>
                  <a:moveTo>
                    <a:pt x="168" y="46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47" y="28"/>
                    <a:pt x="147" y="28"/>
                    <a:pt x="147" y="28"/>
                  </a:cubicBezTo>
                  <a:cubicBezTo>
                    <a:pt x="145" y="19"/>
                    <a:pt x="136" y="14"/>
                    <a:pt x="128" y="17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3" y="0"/>
                    <a:pt x="53" y="2"/>
                    <a:pt x="49" y="1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" y="46"/>
                    <a:pt x="0" y="50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4"/>
                    <a:pt x="4" y="78"/>
                    <a:pt x="8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70"/>
                    <a:pt x="20" y="174"/>
                    <a:pt x="24" y="174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6" y="174"/>
                    <a:pt x="160" y="170"/>
                    <a:pt x="160" y="166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2" y="78"/>
                    <a:pt x="176" y="74"/>
                    <a:pt x="176" y="70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0"/>
                    <a:pt x="172" y="46"/>
                    <a:pt x="168" y="46"/>
                  </a:cubicBezTo>
                  <a:moveTo>
                    <a:pt x="130" y="24"/>
                  </a:moveTo>
                  <a:cubicBezTo>
                    <a:pt x="134" y="23"/>
                    <a:pt x="138" y="26"/>
                    <a:pt x="140" y="30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4" y="28"/>
                    <a:pt x="114" y="28"/>
                    <a:pt x="114" y="28"/>
                  </a:cubicBezTo>
                  <a:lnTo>
                    <a:pt x="130" y="24"/>
                  </a:lnTo>
                  <a:close/>
                  <a:moveTo>
                    <a:pt x="127" y="46"/>
                  </a:moveTo>
                  <a:cubicBezTo>
                    <a:pt x="74" y="46"/>
                    <a:pt x="74" y="46"/>
                    <a:pt x="74" y="46"/>
                  </a:cubicBezTo>
                  <a:cubicBezTo>
                    <a:pt x="87" y="23"/>
                    <a:pt x="87" y="23"/>
                    <a:pt x="87" y="23"/>
                  </a:cubicBezTo>
                  <a:lnTo>
                    <a:pt x="127" y="46"/>
                  </a:lnTo>
                  <a:close/>
                  <a:moveTo>
                    <a:pt x="56" y="14"/>
                  </a:moveTo>
                  <a:cubicBezTo>
                    <a:pt x="58" y="10"/>
                    <a:pt x="63" y="9"/>
                    <a:pt x="66" y="1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7" y="46"/>
                    <a:pt x="37" y="46"/>
                    <a:pt x="37" y="46"/>
                  </a:cubicBezTo>
                  <a:lnTo>
                    <a:pt x="56" y="14"/>
                  </a:lnTo>
                  <a:close/>
                  <a:moveTo>
                    <a:pt x="152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152" y="78"/>
                    <a:pt x="152" y="78"/>
                    <a:pt x="152" y="78"/>
                  </a:cubicBezTo>
                  <a:lnTo>
                    <a:pt x="152" y="166"/>
                  </a:lnTo>
                  <a:close/>
                  <a:moveTo>
                    <a:pt x="168" y="70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68" y="54"/>
                    <a:pt x="168" y="54"/>
                    <a:pt x="168" y="54"/>
                  </a:cubicBezTo>
                  <a:lnTo>
                    <a:pt x="168" y="70"/>
                  </a:lnTo>
                  <a:close/>
                  <a:moveTo>
                    <a:pt x="69" y="2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5" y="29"/>
                    <a:pt x="65" y="29"/>
                    <a:pt x="65" y="29"/>
                  </a:cubicBezTo>
                  <a:lnTo>
                    <a:pt x="69" y="22"/>
                  </a:lnTo>
                  <a:close/>
                  <a:moveTo>
                    <a:pt x="61" y="36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3"/>
                    <a:pt x="57" y="43"/>
                    <a:pt x="57" y="43"/>
                  </a:cubicBezTo>
                  <a:lnTo>
                    <a:pt x="61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12"/>
            <p:cNvSpPr/>
            <p:nvPr/>
          </p:nvSpPr>
          <p:spPr bwMode="auto">
            <a:xfrm>
              <a:off x="4919957" y="2153855"/>
              <a:ext cx="350408" cy="428984"/>
            </a:xfrm>
            <a:custGeom>
              <a:avLst/>
              <a:gdLst>
                <a:gd name="T0" fmla="*/ 48 w 144"/>
                <a:gd name="T1" fmla="*/ 0 h 176"/>
                <a:gd name="T2" fmla="*/ 32 w 144"/>
                <a:gd name="T3" fmla="*/ 20 h 176"/>
                <a:gd name="T4" fmla="*/ 40 w 144"/>
                <a:gd name="T5" fmla="*/ 20 h 176"/>
                <a:gd name="T6" fmla="*/ 48 w 144"/>
                <a:gd name="T7" fmla="*/ 8 h 176"/>
                <a:gd name="T8" fmla="*/ 136 w 144"/>
                <a:gd name="T9" fmla="*/ 16 h 176"/>
                <a:gd name="T10" fmla="*/ 128 w 144"/>
                <a:gd name="T11" fmla="*/ 136 h 176"/>
                <a:gd name="T12" fmla="*/ 120 w 144"/>
                <a:gd name="T13" fmla="*/ 140 h 176"/>
                <a:gd name="T14" fmla="*/ 128 w 144"/>
                <a:gd name="T15" fmla="*/ 144 h 176"/>
                <a:gd name="T16" fmla="*/ 144 w 144"/>
                <a:gd name="T17" fmla="*/ 16 h 176"/>
                <a:gd name="T18" fmla="*/ 44 w 144"/>
                <a:gd name="T19" fmla="*/ 128 h 176"/>
                <a:gd name="T20" fmla="*/ 24 w 144"/>
                <a:gd name="T21" fmla="*/ 132 h 176"/>
                <a:gd name="T22" fmla="*/ 44 w 144"/>
                <a:gd name="T23" fmla="*/ 136 h 176"/>
                <a:gd name="T24" fmla="*/ 44 w 144"/>
                <a:gd name="T25" fmla="*/ 128 h 176"/>
                <a:gd name="T26" fmla="*/ 28 w 144"/>
                <a:gd name="T27" fmla="*/ 144 h 176"/>
                <a:gd name="T28" fmla="*/ 28 w 144"/>
                <a:gd name="T29" fmla="*/ 152 h 176"/>
                <a:gd name="T30" fmla="*/ 40 w 144"/>
                <a:gd name="T31" fmla="*/ 148 h 176"/>
                <a:gd name="T32" fmla="*/ 96 w 144"/>
                <a:gd name="T33" fmla="*/ 32 h 176"/>
                <a:gd name="T34" fmla="*/ 0 w 144"/>
                <a:gd name="T35" fmla="*/ 48 h 176"/>
                <a:gd name="T36" fmla="*/ 16 w 144"/>
                <a:gd name="T37" fmla="*/ 176 h 176"/>
                <a:gd name="T38" fmla="*/ 112 w 144"/>
                <a:gd name="T39" fmla="*/ 160 h 176"/>
                <a:gd name="T40" fmla="*/ 96 w 144"/>
                <a:gd name="T41" fmla="*/ 32 h 176"/>
                <a:gd name="T42" fmla="*/ 96 w 144"/>
                <a:gd name="T43" fmla="*/ 168 h 176"/>
                <a:gd name="T44" fmla="*/ 8 w 144"/>
                <a:gd name="T45" fmla="*/ 160 h 176"/>
                <a:gd name="T46" fmla="*/ 45 w 144"/>
                <a:gd name="T47" fmla="*/ 72 h 176"/>
                <a:gd name="T48" fmla="*/ 67 w 144"/>
                <a:gd name="T49" fmla="*/ 72 h 176"/>
                <a:gd name="T50" fmla="*/ 104 w 144"/>
                <a:gd name="T51" fmla="*/ 160 h 176"/>
                <a:gd name="T52" fmla="*/ 56 w 144"/>
                <a:gd name="T53" fmla="*/ 64 h 176"/>
                <a:gd name="T54" fmla="*/ 56 w 144"/>
                <a:gd name="T55" fmla="*/ 72 h 176"/>
                <a:gd name="T56" fmla="*/ 104 w 144"/>
                <a:gd name="T57" fmla="*/ 50 h 176"/>
                <a:gd name="T58" fmla="*/ 56 w 144"/>
                <a:gd name="T59" fmla="*/ 56 h 176"/>
                <a:gd name="T60" fmla="*/ 8 w 144"/>
                <a:gd name="T61" fmla="*/ 50 h 176"/>
                <a:gd name="T62" fmla="*/ 16 w 144"/>
                <a:gd name="T63" fmla="*/ 40 h 176"/>
                <a:gd name="T64" fmla="*/ 104 w 144"/>
                <a:gd name="T65" fmla="*/ 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76">
                  <a:moveTo>
                    <a:pt x="12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9" y="0"/>
                    <a:pt x="32" y="7"/>
                    <a:pt x="32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44" y="8"/>
                    <a:pt x="4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32" y="8"/>
                    <a:pt x="136" y="12"/>
                    <a:pt x="136" y="16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32"/>
                    <a:pt x="132" y="136"/>
                    <a:pt x="128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2" y="136"/>
                    <a:pt x="120" y="138"/>
                    <a:pt x="120" y="140"/>
                  </a:cubicBezTo>
                  <a:cubicBezTo>
                    <a:pt x="120" y="142"/>
                    <a:pt x="122" y="144"/>
                    <a:pt x="124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37" y="144"/>
                    <a:pt x="144" y="137"/>
                    <a:pt x="144" y="128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7"/>
                    <a:pt x="137" y="0"/>
                    <a:pt x="128" y="0"/>
                  </a:cubicBezTo>
                  <a:moveTo>
                    <a:pt x="44" y="128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30"/>
                    <a:pt x="24" y="132"/>
                  </a:cubicBezTo>
                  <a:cubicBezTo>
                    <a:pt x="24" y="134"/>
                    <a:pt x="26" y="136"/>
                    <a:pt x="28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6" y="136"/>
                    <a:pt x="48" y="134"/>
                    <a:pt x="48" y="132"/>
                  </a:cubicBezTo>
                  <a:cubicBezTo>
                    <a:pt x="48" y="130"/>
                    <a:pt x="46" y="128"/>
                    <a:pt x="44" y="128"/>
                  </a:cubicBezTo>
                  <a:moveTo>
                    <a:pt x="36" y="144"/>
                  </a:moveTo>
                  <a:cubicBezTo>
                    <a:pt x="28" y="144"/>
                    <a:pt x="28" y="144"/>
                    <a:pt x="28" y="144"/>
                  </a:cubicBezTo>
                  <a:cubicBezTo>
                    <a:pt x="26" y="144"/>
                    <a:pt x="24" y="146"/>
                    <a:pt x="24" y="148"/>
                  </a:cubicBezTo>
                  <a:cubicBezTo>
                    <a:pt x="24" y="150"/>
                    <a:pt x="26" y="152"/>
                    <a:pt x="28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8" y="152"/>
                    <a:pt x="40" y="150"/>
                    <a:pt x="40" y="148"/>
                  </a:cubicBezTo>
                  <a:cubicBezTo>
                    <a:pt x="40" y="146"/>
                    <a:pt x="38" y="144"/>
                    <a:pt x="36" y="144"/>
                  </a:cubicBezTo>
                  <a:moveTo>
                    <a:pt x="9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39"/>
                    <a:pt x="0" y="4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9"/>
                    <a:pt x="7" y="176"/>
                    <a:pt x="16" y="176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5" y="176"/>
                    <a:pt x="112" y="169"/>
                    <a:pt x="112" y="160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39"/>
                    <a:pt x="105" y="32"/>
                    <a:pt x="96" y="32"/>
                  </a:cubicBezTo>
                  <a:moveTo>
                    <a:pt x="104" y="160"/>
                  </a:moveTo>
                  <a:cubicBezTo>
                    <a:pt x="104" y="164"/>
                    <a:pt x="100" y="168"/>
                    <a:pt x="9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2" y="168"/>
                    <a:pt x="8" y="164"/>
                    <a:pt x="8" y="1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8" y="67"/>
                    <a:pt x="29" y="71"/>
                    <a:pt x="45" y="72"/>
                  </a:cubicBezTo>
                  <a:cubicBezTo>
                    <a:pt x="46" y="76"/>
                    <a:pt x="51" y="80"/>
                    <a:pt x="56" y="80"/>
                  </a:cubicBezTo>
                  <a:cubicBezTo>
                    <a:pt x="61" y="80"/>
                    <a:pt x="66" y="76"/>
                    <a:pt x="67" y="72"/>
                  </a:cubicBezTo>
                  <a:cubicBezTo>
                    <a:pt x="83" y="71"/>
                    <a:pt x="94" y="67"/>
                    <a:pt x="104" y="60"/>
                  </a:cubicBezTo>
                  <a:lnTo>
                    <a:pt x="104" y="160"/>
                  </a:lnTo>
                  <a:close/>
                  <a:moveTo>
                    <a:pt x="52" y="68"/>
                  </a:moveTo>
                  <a:cubicBezTo>
                    <a:pt x="52" y="66"/>
                    <a:pt x="54" y="64"/>
                    <a:pt x="56" y="64"/>
                  </a:cubicBezTo>
                  <a:cubicBezTo>
                    <a:pt x="58" y="64"/>
                    <a:pt x="60" y="66"/>
                    <a:pt x="60" y="68"/>
                  </a:cubicBezTo>
                  <a:cubicBezTo>
                    <a:pt x="60" y="70"/>
                    <a:pt x="58" y="72"/>
                    <a:pt x="56" y="72"/>
                  </a:cubicBezTo>
                  <a:cubicBezTo>
                    <a:pt x="54" y="72"/>
                    <a:pt x="52" y="70"/>
                    <a:pt x="52" y="68"/>
                  </a:cubicBezTo>
                  <a:moveTo>
                    <a:pt x="104" y="50"/>
                  </a:moveTo>
                  <a:cubicBezTo>
                    <a:pt x="96" y="58"/>
                    <a:pt x="85" y="62"/>
                    <a:pt x="67" y="64"/>
                  </a:cubicBezTo>
                  <a:cubicBezTo>
                    <a:pt x="65" y="59"/>
                    <a:pt x="61" y="56"/>
                    <a:pt x="56" y="56"/>
                  </a:cubicBezTo>
                  <a:cubicBezTo>
                    <a:pt x="51" y="56"/>
                    <a:pt x="47" y="59"/>
                    <a:pt x="45" y="64"/>
                  </a:cubicBezTo>
                  <a:cubicBezTo>
                    <a:pt x="27" y="62"/>
                    <a:pt x="16" y="58"/>
                    <a:pt x="8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4"/>
                    <a:pt x="12" y="40"/>
                    <a:pt x="1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44"/>
                    <a:pt x="104" y="48"/>
                  </a:cubicBezTo>
                  <a:lnTo>
                    <a:pt x="104" y="5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3"/>
            <p:cNvSpPr/>
            <p:nvPr/>
          </p:nvSpPr>
          <p:spPr bwMode="auto">
            <a:xfrm>
              <a:off x="4880669" y="4260830"/>
              <a:ext cx="428984" cy="350408"/>
            </a:xfrm>
            <a:custGeom>
              <a:avLst/>
              <a:gdLst>
                <a:gd name="T0" fmla="*/ 116 w 176"/>
                <a:gd name="T1" fmla="*/ 32 h 144"/>
                <a:gd name="T2" fmla="*/ 116 w 176"/>
                <a:gd name="T3" fmla="*/ 24 h 144"/>
                <a:gd name="T4" fmla="*/ 80 w 176"/>
                <a:gd name="T5" fmla="*/ 28 h 144"/>
                <a:gd name="T6" fmla="*/ 132 w 176"/>
                <a:gd name="T7" fmla="*/ 32 h 144"/>
                <a:gd name="T8" fmla="*/ 132 w 176"/>
                <a:gd name="T9" fmla="*/ 24 h 144"/>
                <a:gd name="T10" fmla="*/ 132 w 176"/>
                <a:gd name="T11" fmla="*/ 32 h 144"/>
                <a:gd name="T12" fmla="*/ 152 w 176"/>
                <a:gd name="T13" fmla="*/ 28 h 144"/>
                <a:gd name="T14" fmla="*/ 144 w 176"/>
                <a:gd name="T15" fmla="*/ 28 h 144"/>
                <a:gd name="T16" fmla="*/ 148 w 176"/>
                <a:gd name="T17" fmla="*/ 64 h 144"/>
                <a:gd name="T18" fmla="*/ 112 w 176"/>
                <a:gd name="T19" fmla="*/ 68 h 144"/>
                <a:gd name="T20" fmla="*/ 148 w 176"/>
                <a:gd name="T21" fmla="*/ 72 h 144"/>
                <a:gd name="T22" fmla="*/ 148 w 176"/>
                <a:gd name="T23" fmla="*/ 64 h 144"/>
                <a:gd name="T24" fmla="*/ 116 w 176"/>
                <a:gd name="T25" fmla="*/ 80 h 144"/>
                <a:gd name="T26" fmla="*/ 116 w 176"/>
                <a:gd name="T27" fmla="*/ 88 h 144"/>
                <a:gd name="T28" fmla="*/ 152 w 176"/>
                <a:gd name="T29" fmla="*/ 84 h 144"/>
                <a:gd name="T30" fmla="*/ 148 w 176"/>
                <a:gd name="T31" fmla="*/ 48 h 144"/>
                <a:gd name="T32" fmla="*/ 112 w 176"/>
                <a:gd name="T33" fmla="*/ 52 h 144"/>
                <a:gd name="T34" fmla="*/ 148 w 176"/>
                <a:gd name="T35" fmla="*/ 56 h 144"/>
                <a:gd name="T36" fmla="*/ 148 w 176"/>
                <a:gd name="T37" fmla="*/ 48 h 144"/>
                <a:gd name="T38" fmla="*/ 72 w 176"/>
                <a:gd name="T39" fmla="*/ 28 h 144"/>
                <a:gd name="T40" fmla="*/ 64 w 176"/>
                <a:gd name="T41" fmla="*/ 28 h 144"/>
                <a:gd name="T42" fmla="*/ 52 w 176"/>
                <a:gd name="T43" fmla="*/ 104 h 144"/>
                <a:gd name="T44" fmla="*/ 152 w 176"/>
                <a:gd name="T45" fmla="*/ 100 h 144"/>
                <a:gd name="T46" fmla="*/ 52 w 176"/>
                <a:gd name="T47" fmla="*/ 96 h 144"/>
                <a:gd name="T48" fmla="*/ 52 w 176"/>
                <a:gd name="T49" fmla="*/ 104 h 144"/>
                <a:gd name="T50" fmla="*/ 148 w 176"/>
                <a:gd name="T51" fmla="*/ 120 h 144"/>
                <a:gd name="T52" fmla="*/ 148 w 176"/>
                <a:gd name="T53" fmla="*/ 112 h 144"/>
                <a:gd name="T54" fmla="*/ 48 w 176"/>
                <a:gd name="T55" fmla="*/ 116 h 144"/>
                <a:gd name="T56" fmla="*/ 168 w 176"/>
                <a:gd name="T57" fmla="*/ 0 h 144"/>
                <a:gd name="T58" fmla="*/ 24 w 176"/>
                <a:gd name="T59" fmla="*/ 8 h 144"/>
                <a:gd name="T60" fmla="*/ 8 w 176"/>
                <a:gd name="T61" fmla="*/ 24 h 144"/>
                <a:gd name="T62" fmla="*/ 0 w 176"/>
                <a:gd name="T63" fmla="*/ 120 h 144"/>
                <a:gd name="T64" fmla="*/ 168 w 176"/>
                <a:gd name="T65" fmla="*/ 144 h 144"/>
                <a:gd name="T66" fmla="*/ 176 w 176"/>
                <a:gd name="T67" fmla="*/ 8 h 144"/>
                <a:gd name="T68" fmla="*/ 168 w 176"/>
                <a:gd name="T69" fmla="*/ 136 h 144"/>
                <a:gd name="T70" fmla="*/ 8 w 176"/>
                <a:gd name="T71" fmla="*/ 120 h 144"/>
                <a:gd name="T72" fmla="*/ 24 w 176"/>
                <a:gd name="T73" fmla="*/ 32 h 144"/>
                <a:gd name="T74" fmla="*/ 28 w 176"/>
                <a:gd name="T75" fmla="*/ 120 h 144"/>
                <a:gd name="T76" fmla="*/ 32 w 176"/>
                <a:gd name="T77" fmla="*/ 8 h 144"/>
                <a:gd name="T78" fmla="*/ 168 w 176"/>
                <a:gd name="T79" fmla="*/ 136 h 144"/>
                <a:gd name="T80" fmla="*/ 56 w 176"/>
                <a:gd name="T81" fmla="*/ 28 h 144"/>
                <a:gd name="T82" fmla="*/ 48 w 176"/>
                <a:gd name="T83" fmla="*/ 28 h 144"/>
                <a:gd name="T84" fmla="*/ 52 w 176"/>
                <a:gd name="T85" fmla="*/ 88 h 144"/>
                <a:gd name="T86" fmla="*/ 96 w 176"/>
                <a:gd name="T87" fmla="*/ 84 h 144"/>
                <a:gd name="T88" fmla="*/ 92 w 176"/>
                <a:gd name="T89" fmla="*/ 48 h 144"/>
                <a:gd name="T90" fmla="*/ 48 w 176"/>
                <a:gd name="T91" fmla="*/ 52 h 144"/>
                <a:gd name="T92" fmla="*/ 52 w 176"/>
                <a:gd name="T93" fmla="*/ 88 h 144"/>
                <a:gd name="T94" fmla="*/ 88 w 176"/>
                <a:gd name="T95" fmla="*/ 56 h 144"/>
                <a:gd name="T96" fmla="*/ 56 w 176"/>
                <a:gd name="T97" fmla="*/ 8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" h="144">
                  <a:moveTo>
                    <a:pt x="8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4"/>
                    <a:pt x="80" y="26"/>
                    <a:pt x="80" y="28"/>
                  </a:cubicBezTo>
                  <a:cubicBezTo>
                    <a:pt x="80" y="30"/>
                    <a:pt x="82" y="32"/>
                    <a:pt x="84" y="32"/>
                  </a:cubicBezTo>
                  <a:moveTo>
                    <a:pt x="132" y="32"/>
                  </a:moveTo>
                  <a:cubicBezTo>
                    <a:pt x="134" y="32"/>
                    <a:pt x="136" y="30"/>
                    <a:pt x="136" y="28"/>
                  </a:cubicBezTo>
                  <a:cubicBezTo>
                    <a:pt x="136" y="26"/>
                    <a:pt x="134" y="24"/>
                    <a:pt x="132" y="24"/>
                  </a:cubicBezTo>
                  <a:cubicBezTo>
                    <a:pt x="130" y="24"/>
                    <a:pt x="128" y="26"/>
                    <a:pt x="128" y="28"/>
                  </a:cubicBezTo>
                  <a:cubicBezTo>
                    <a:pt x="128" y="30"/>
                    <a:pt x="130" y="32"/>
                    <a:pt x="132" y="32"/>
                  </a:cubicBezTo>
                  <a:moveTo>
                    <a:pt x="148" y="32"/>
                  </a:moveTo>
                  <a:cubicBezTo>
                    <a:pt x="150" y="32"/>
                    <a:pt x="152" y="30"/>
                    <a:pt x="152" y="28"/>
                  </a:cubicBezTo>
                  <a:cubicBezTo>
                    <a:pt x="152" y="26"/>
                    <a:pt x="150" y="24"/>
                    <a:pt x="148" y="24"/>
                  </a:cubicBezTo>
                  <a:cubicBezTo>
                    <a:pt x="146" y="24"/>
                    <a:pt x="144" y="26"/>
                    <a:pt x="144" y="28"/>
                  </a:cubicBezTo>
                  <a:cubicBezTo>
                    <a:pt x="144" y="30"/>
                    <a:pt x="146" y="32"/>
                    <a:pt x="148" y="32"/>
                  </a:cubicBezTo>
                  <a:moveTo>
                    <a:pt x="148" y="64"/>
                  </a:moveTo>
                  <a:cubicBezTo>
                    <a:pt x="116" y="64"/>
                    <a:pt x="116" y="64"/>
                    <a:pt x="116" y="64"/>
                  </a:cubicBezTo>
                  <a:cubicBezTo>
                    <a:pt x="114" y="64"/>
                    <a:pt x="112" y="66"/>
                    <a:pt x="112" y="68"/>
                  </a:cubicBezTo>
                  <a:cubicBezTo>
                    <a:pt x="112" y="70"/>
                    <a:pt x="114" y="72"/>
                    <a:pt x="116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0"/>
                    <a:pt x="152" y="68"/>
                  </a:cubicBezTo>
                  <a:cubicBezTo>
                    <a:pt x="152" y="66"/>
                    <a:pt x="150" y="64"/>
                    <a:pt x="148" y="64"/>
                  </a:cubicBezTo>
                  <a:moveTo>
                    <a:pt x="148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4" y="80"/>
                    <a:pt x="112" y="82"/>
                    <a:pt x="112" y="84"/>
                  </a:cubicBezTo>
                  <a:cubicBezTo>
                    <a:pt x="112" y="86"/>
                    <a:pt x="114" y="88"/>
                    <a:pt x="116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0" y="88"/>
                    <a:pt x="152" y="86"/>
                    <a:pt x="152" y="84"/>
                  </a:cubicBezTo>
                  <a:cubicBezTo>
                    <a:pt x="152" y="82"/>
                    <a:pt x="150" y="80"/>
                    <a:pt x="148" y="80"/>
                  </a:cubicBezTo>
                  <a:moveTo>
                    <a:pt x="148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4" y="48"/>
                    <a:pt x="112" y="50"/>
                    <a:pt x="112" y="52"/>
                  </a:cubicBezTo>
                  <a:cubicBezTo>
                    <a:pt x="112" y="54"/>
                    <a:pt x="114" y="56"/>
                    <a:pt x="116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50" y="56"/>
                    <a:pt x="152" y="54"/>
                    <a:pt x="152" y="52"/>
                  </a:cubicBezTo>
                  <a:cubicBezTo>
                    <a:pt x="152" y="50"/>
                    <a:pt x="150" y="48"/>
                    <a:pt x="148" y="48"/>
                  </a:cubicBezTo>
                  <a:moveTo>
                    <a:pt x="68" y="32"/>
                  </a:moveTo>
                  <a:cubicBezTo>
                    <a:pt x="70" y="32"/>
                    <a:pt x="72" y="30"/>
                    <a:pt x="72" y="28"/>
                  </a:cubicBezTo>
                  <a:cubicBezTo>
                    <a:pt x="72" y="26"/>
                    <a:pt x="70" y="24"/>
                    <a:pt x="68" y="24"/>
                  </a:cubicBezTo>
                  <a:cubicBezTo>
                    <a:pt x="66" y="24"/>
                    <a:pt x="64" y="26"/>
                    <a:pt x="64" y="28"/>
                  </a:cubicBezTo>
                  <a:cubicBezTo>
                    <a:pt x="64" y="30"/>
                    <a:pt x="66" y="32"/>
                    <a:pt x="68" y="32"/>
                  </a:cubicBezTo>
                  <a:moveTo>
                    <a:pt x="52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50" y="104"/>
                    <a:pt x="152" y="102"/>
                    <a:pt x="152" y="100"/>
                  </a:cubicBezTo>
                  <a:cubicBezTo>
                    <a:pt x="152" y="98"/>
                    <a:pt x="150" y="96"/>
                    <a:pt x="148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0" y="96"/>
                    <a:pt x="48" y="98"/>
                    <a:pt x="48" y="100"/>
                  </a:cubicBezTo>
                  <a:cubicBezTo>
                    <a:pt x="48" y="102"/>
                    <a:pt x="50" y="104"/>
                    <a:pt x="52" y="104"/>
                  </a:cubicBezTo>
                  <a:moveTo>
                    <a:pt x="52" y="120"/>
                  </a:moveTo>
                  <a:cubicBezTo>
                    <a:pt x="148" y="120"/>
                    <a:pt x="148" y="120"/>
                    <a:pt x="148" y="120"/>
                  </a:cubicBezTo>
                  <a:cubicBezTo>
                    <a:pt x="150" y="120"/>
                    <a:pt x="152" y="118"/>
                    <a:pt x="152" y="116"/>
                  </a:cubicBezTo>
                  <a:cubicBezTo>
                    <a:pt x="152" y="114"/>
                    <a:pt x="150" y="112"/>
                    <a:pt x="148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0" y="112"/>
                    <a:pt x="48" y="114"/>
                    <a:pt x="48" y="116"/>
                  </a:cubicBezTo>
                  <a:cubicBezTo>
                    <a:pt x="48" y="118"/>
                    <a:pt x="50" y="120"/>
                    <a:pt x="52" y="120"/>
                  </a:cubicBezTo>
                  <a:moveTo>
                    <a:pt x="16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4" y="4"/>
                    <a:pt x="24" y="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0" y="28"/>
                    <a:pt x="0" y="3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33"/>
                    <a:pt x="11" y="144"/>
                    <a:pt x="24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72" y="144"/>
                    <a:pt x="176" y="140"/>
                    <a:pt x="176" y="136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  <a:moveTo>
                    <a:pt x="168" y="136"/>
                  </a:moveTo>
                  <a:cubicBezTo>
                    <a:pt x="24" y="136"/>
                    <a:pt x="24" y="136"/>
                    <a:pt x="24" y="136"/>
                  </a:cubicBezTo>
                  <a:cubicBezTo>
                    <a:pt x="15" y="136"/>
                    <a:pt x="8" y="129"/>
                    <a:pt x="8" y="12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30" y="120"/>
                    <a:pt x="32" y="118"/>
                    <a:pt x="32" y="11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68" y="8"/>
                    <a:pt x="168" y="8"/>
                    <a:pt x="168" y="8"/>
                  </a:cubicBezTo>
                  <a:lnTo>
                    <a:pt x="168" y="136"/>
                  </a:lnTo>
                  <a:close/>
                  <a:moveTo>
                    <a:pt x="52" y="32"/>
                  </a:move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moveTo>
                    <a:pt x="52" y="88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94" y="88"/>
                    <a:pt x="96" y="86"/>
                    <a:pt x="96" y="8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0"/>
                    <a:pt x="94" y="48"/>
                    <a:pt x="9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0" y="48"/>
                    <a:pt x="48" y="50"/>
                    <a:pt x="48" y="52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6"/>
                    <a:pt x="50" y="88"/>
                    <a:pt x="52" y="88"/>
                  </a:cubicBezTo>
                  <a:moveTo>
                    <a:pt x="56" y="56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56" y="80"/>
                    <a:pt x="56" y="80"/>
                    <a:pt x="56" y="80"/>
                  </a:cubicBezTo>
                  <a:lnTo>
                    <a:pt x="56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14"/>
            <p:cNvSpPr/>
            <p:nvPr/>
          </p:nvSpPr>
          <p:spPr bwMode="auto">
            <a:xfrm>
              <a:off x="6948356" y="4260830"/>
              <a:ext cx="428984" cy="350408"/>
            </a:xfrm>
            <a:custGeom>
              <a:avLst/>
              <a:gdLst>
                <a:gd name="T0" fmla="*/ 36 w 176"/>
                <a:gd name="T1" fmla="*/ 88 h 144"/>
                <a:gd name="T2" fmla="*/ 32 w 176"/>
                <a:gd name="T3" fmla="*/ 116 h 144"/>
                <a:gd name="T4" fmla="*/ 60 w 176"/>
                <a:gd name="T5" fmla="*/ 120 h 144"/>
                <a:gd name="T6" fmla="*/ 64 w 176"/>
                <a:gd name="T7" fmla="*/ 92 h 144"/>
                <a:gd name="T8" fmla="*/ 56 w 176"/>
                <a:gd name="T9" fmla="*/ 112 h 144"/>
                <a:gd name="T10" fmla="*/ 40 w 176"/>
                <a:gd name="T11" fmla="*/ 96 h 144"/>
                <a:gd name="T12" fmla="*/ 56 w 176"/>
                <a:gd name="T13" fmla="*/ 112 h 144"/>
                <a:gd name="T14" fmla="*/ 116 w 176"/>
                <a:gd name="T15" fmla="*/ 88 h 144"/>
                <a:gd name="T16" fmla="*/ 112 w 176"/>
                <a:gd name="T17" fmla="*/ 116 h 144"/>
                <a:gd name="T18" fmla="*/ 140 w 176"/>
                <a:gd name="T19" fmla="*/ 120 h 144"/>
                <a:gd name="T20" fmla="*/ 144 w 176"/>
                <a:gd name="T21" fmla="*/ 92 h 144"/>
                <a:gd name="T22" fmla="*/ 136 w 176"/>
                <a:gd name="T23" fmla="*/ 112 h 144"/>
                <a:gd name="T24" fmla="*/ 120 w 176"/>
                <a:gd name="T25" fmla="*/ 96 h 144"/>
                <a:gd name="T26" fmla="*/ 136 w 176"/>
                <a:gd name="T27" fmla="*/ 112 h 144"/>
                <a:gd name="T28" fmla="*/ 168 w 176"/>
                <a:gd name="T29" fmla="*/ 136 h 144"/>
                <a:gd name="T30" fmla="*/ 172 w 176"/>
                <a:gd name="T31" fmla="*/ 32 h 144"/>
                <a:gd name="T32" fmla="*/ 172 w 176"/>
                <a:gd name="T33" fmla="*/ 24 h 144"/>
                <a:gd name="T34" fmla="*/ 168 w 176"/>
                <a:gd name="T35" fmla="*/ 8 h 144"/>
                <a:gd name="T36" fmla="*/ 16 w 176"/>
                <a:gd name="T37" fmla="*/ 0 h 144"/>
                <a:gd name="T38" fmla="*/ 8 w 176"/>
                <a:gd name="T39" fmla="*/ 24 h 144"/>
                <a:gd name="T40" fmla="*/ 0 w 176"/>
                <a:gd name="T41" fmla="*/ 28 h 144"/>
                <a:gd name="T42" fmla="*/ 8 w 176"/>
                <a:gd name="T43" fmla="*/ 32 h 144"/>
                <a:gd name="T44" fmla="*/ 4 w 176"/>
                <a:gd name="T45" fmla="*/ 136 h 144"/>
                <a:gd name="T46" fmla="*/ 4 w 176"/>
                <a:gd name="T47" fmla="*/ 144 h 144"/>
                <a:gd name="T48" fmla="*/ 176 w 176"/>
                <a:gd name="T49" fmla="*/ 140 h 144"/>
                <a:gd name="T50" fmla="*/ 96 w 176"/>
                <a:gd name="T51" fmla="*/ 136 h 144"/>
                <a:gd name="T52" fmla="*/ 80 w 176"/>
                <a:gd name="T53" fmla="*/ 96 h 144"/>
                <a:gd name="T54" fmla="*/ 96 w 176"/>
                <a:gd name="T55" fmla="*/ 136 h 144"/>
                <a:gd name="T56" fmla="*/ 104 w 176"/>
                <a:gd name="T57" fmla="*/ 136 h 144"/>
                <a:gd name="T58" fmla="*/ 100 w 176"/>
                <a:gd name="T59" fmla="*/ 88 h 144"/>
                <a:gd name="T60" fmla="*/ 72 w 176"/>
                <a:gd name="T61" fmla="*/ 92 h 144"/>
                <a:gd name="T62" fmla="*/ 16 w 176"/>
                <a:gd name="T63" fmla="*/ 136 h 144"/>
                <a:gd name="T64" fmla="*/ 28 w 176"/>
                <a:gd name="T65" fmla="*/ 56 h 144"/>
                <a:gd name="T66" fmla="*/ 52 w 176"/>
                <a:gd name="T67" fmla="*/ 56 h 144"/>
                <a:gd name="T68" fmla="*/ 76 w 176"/>
                <a:gd name="T69" fmla="*/ 56 h 144"/>
                <a:gd name="T70" fmla="*/ 100 w 176"/>
                <a:gd name="T71" fmla="*/ 56 h 144"/>
                <a:gd name="T72" fmla="*/ 124 w 176"/>
                <a:gd name="T73" fmla="*/ 56 h 144"/>
                <a:gd name="T74" fmla="*/ 148 w 176"/>
                <a:gd name="T75" fmla="*/ 56 h 144"/>
                <a:gd name="T76" fmla="*/ 160 w 176"/>
                <a:gd name="T77" fmla="*/ 136 h 144"/>
                <a:gd name="T78" fmla="*/ 20 w 176"/>
                <a:gd name="T79" fmla="*/ 32 h 144"/>
                <a:gd name="T80" fmla="*/ 36 w 176"/>
                <a:gd name="T81" fmla="*/ 40 h 144"/>
                <a:gd name="T82" fmla="*/ 20 w 176"/>
                <a:gd name="T83" fmla="*/ 40 h 144"/>
                <a:gd name="T84" fmla="*/ 44 w 176"/>
                <a:gd name="T85" fmla="*/ 32 h 144"/>
                <a:gd name="T86" fmla="*/ 60 w 176"/>
                <a:gd name="T87" fmla="*/ 40 h 144"/>
                <a:gd name="T88" fmla="*/ 44 w 176"/>
                <a:gd name="T89" fmla="*/ 40 h 144"/>
                <a:gd name="T90" fmla="*/ 68 w 176"/>
                <a:gd name="T91" fmla="*/ 32 h 144"/>
                <a:gd name="T92" fmla="*/ 84 w 176"/>
                <a:gd name="T93" fmla="*/ 40 h 144"/>
                <a:gd name="T94" fmla="*/ 68 w 176"/>
                <a:gd name="T95" fmla="*/ 40 h 144"/>
                <a:gd name="T96" fmla="*/ 92 w 176"/>
                <a:gd name="T97" fmla="*/ 32 h 144"/>
                <a:gd name="T98" fmla="*/ 108 w 176"/>
                <a:gd name="T99" fmla="*/ 40 h 144"/>
                <a:gd name="T100" fmla="*/ 92 w 176"/>
                <a:gd name="T101" fmla="*/ 40 h 144"/>
                <a:gd name="T102" fmla="*/ 116 w 176"/>
                <a:gd name="T103" fmla="*/ 32 h 144"/>
                <a:gd name="T104" fmla="*/ 132 w 176"/>
                <a:gd name="T105" fmla="*/ 40 h 144"/>
                <a:gd name="T106" fmla="*/ 116 w 176"/>
                <a:gd name="T107" fmla="*/ 40 h 144"/>
                <a:gd name="T108" fmla="*/ 140 w 176"/>
                <a:gd name="T109" fmla="*/ 32 h 144"/>
                <a:gd name="T110" fmla="*/ 156 w 176"/>
                <a:gd name="T111" fmla="*/ 40 h 144"/>
                <a:gd name="T112" fmla="*/ 140 w 176"/>
                <a:gd name="T113" fmla="*/ 40 h 144"/>
                <a:gd name="T114" fmla="*/ 16 w 176"/>
                <a:gd name="T115" fmla="*/ 24 h 144"/>
                <a:gd name="T116" fmla="*/ 160 w 176"/>
                <a:gd name="T11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44">
                  <a:moveTo>
                    <a:pt x="60" y="88"/>
                  </a:moveTo>
                  <a:cubicBezTo>
                    <a:pt x="36" y="88"/>
                    <a:pt x="36" y="88"/>
                    <a:pt x="36" y="88"/>
                  </a:cubicBezTo>
                  <a:cubicBezTo>
                    <a:pt x="34" y="88"/>
                    <a:pt x="32" y="90"/>
                    <a:pt x="32" y="92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8"/>
                    <a:pt x="34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0"/>
                    <a:pt x="62" y="88"/>
                    <a:pt x="60" y="88"/>
                  </a:cubicBezTo>
                  <a:moveTo>
                    <a:pt x="56" y="112"/>
                  </a:moveTo>
                  <a:cubicBezTo>
                    <a:pt x="40" y="112"/>
                    <a:pt x="40" y="112"/>
                    <a:pt x="40" y="11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56" y="96"/>
                    <a:pt x="56" y="96"/>
                    <a:pt x="56" y="96"/>
                  </a:cubicBezTo>
                  <a:lnTo>
                    <a:pt x="56" y="112"/>
                  </a:lnTo>
                  <a:close/>
                  <a:moveTo>
                    <a:pt x="140" y="88"/>
                  </a:move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2" y="90"/>
                    <a:pt x="112" y="92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12" y="118"/>
                    <a:pt x="114" y="120"/>
                    <a:pt x="116" y="120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42" y="120"/>
                    <a:pt x="144" y="118"/>
                    <a:pt x="144" y="116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4" y="90"/>
                    <a:pt x="142" y="88"/>
                    <a:pt x="140" y="88"/>
                  </a:cubicBezTo>
                  <a:moveTo>
                    <a:pt x="136" y="112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36" y="96"/>
                    <a:pt x="136" y="96"/>
                    <a:pt x="136" y="96"/>
                  </a:cubicBezTo>
                  <a:lnTo>
                    <a:pt x="136" y="112"/>
                  </a:lnTo>
                  <a:close/>
                  <a:moveTo>
                    <a:pt x="172" y="136"/>
                  </a:moveTo>
                  <a:cubicBezTo>
                    <a:pt x="168" y="136"/>
                    <a:pt x="168" y="136"/>
                    <a:pt x="168" y="136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4" y="32"/>
                    <a:pt x="176" y="30"/>
                    <a:pt x="176" y="28"/>
                  </a:cubicBezTo>
                  <a:cubicBezTo>
                    <a:pt x="176" y="26"/>
                    <a:pt x="174" y="24"/>
                    <a:pt x="172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4"/>
                    <a:pt x="164" y="0"/>
                    <a:pt x="16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96" y="136"/>
                  </a:moveTo>
                  <a:cubicBezTo>
                    <a:pt x="80" y="136"/>
                    <a:pt x="80" y="136"/>
                    <a:pt x="80" y="13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6" y="96"/>
                    <a:pt x="96" y="96"/>
                    <a:pt x="96" y="96"/>
                  </a:cubicBezTo>
                  <a:lnTo>
                    <a:pt x="96" y="136"/>
                  </a:lnTo>
                  <a:close/>
                  <a:moveTo>
                    <a:pt x="160" y="136"/>
                  </a:moveTo>
                  <a:cubicBezTo>
                    <a:pt x="104" y="136"/>
                    <a:pt x="104" y="136"/>
                    <a:pt x="104" y="136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0"/>
                    <a:pt x="102" y="88"/>
                    <a:pt x="10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4" y="88"/>
                    <a:pt x="72" y="90"/>
                    <a:pt x="72" y="92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9" y="54"/>
                    <a:pt x="23" y="56"/>
                    <a:pt x="28" y="56"/>
                  </a:cubicBezTo>
                  <a:cubicBezTo>
                    <a:pt x="33" y="56"/>
                    <a:pt x="37" y="54"/>
                    <a:pt x="40" y="50"/>
                  </a:cubicBezTo>
                  <a:cubicBezTo>
                    <a:pt x="43" y="54"/>
                    <a:pt x="47" y="56"/>
                    <a:pt x="52" y="56"/>
                  </a:cubicBezTo>
                  <a:cubicBezTo>
                    <a:pt x="57" y="56"/>
                    <a:pt x="61" y="54"/>
                    <a:pt x="64" y="50"/>
                  </a:cubicBezTo>
                  <a:cubicBezTo>
                    <a:pt x="67" y="54"/>
                    <a:pt x="71" y="56"/>
                    <a:pt x="76" y="56"/>
                  </a:cubicBezTo>
                  <a:cubicBezTo>
                    <a:pt x="81" y="56"/>
                    <a:pt x="85" y="54"/>
                    <a:pt x="88" y="50"/>
                  </a:cubicBezTo>
                  <a:cubicBezTo>
                    <a:pt x="91" y="54"/>
                    <a:pt x="95" y="56"/>
                    <a:pt x="100" y="56"/>
                  </a:cubicBezTo>
                  <a:cubicBezTo>
                    <a:pt x="105" y="56"/>
                    <a:pt x="109" y="54"/>
                    <a:pt x="112" y="50"/>
                  </a:cubicBezTo>
                  <a:cubicBezTo>
                    <a:pt x="115" y="54"/>
                    <a:pt x="119" y="56"/>
                    <a:pt x="124" y="56"/>
                  </a:cubicBezTo>
                  <a:cubicBezTo>
                    <a:pt x="129" y="56"/>
                    <a:pt x="133" y="54"/>
                    <a:pt x="136" y="50"/>
                  </a:cubicBezTo>
                  <a:cubicBezTo>
                    <a:pt x="139" y="54"/>
                    <a:pt x="143" y="56"/>
                    <a:pt x="148" y="56"/>
                  </a:cubicBezTo>
                  <a:cubicBezTo>
                    <a:pt x="153" y="56"/>
                    <a:pt x="157" y="54"/>
                    <a:pt x="160" y="50"/>
                  </a:cubicBezTo>
                  <a:lnTo>
                    <a:pt x="160" y="136"/>
                  </a:lnTo>
                  <a:close/>
                  <a:moveTo>
                    <a:pt x="20" y="40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4"/>
                    <a:pt x="32" y="48"/>
                    <a:pt x="28" y="48"/>
                  </a:cubicBezTo>
                  <a:cubicBezTo>
                    <a:pt x="24" y="48"/>
                    <a:pt x="20" y="44"/>
                    <a:pt x="20" y="40"/>
                  </a:cubicBezTo>
                  <a:moveTo>
                    <a:pt x="44" y="40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4"/>
                    <a:pt x="56" y="48"/>
                    <a:pt x="52" y="48"/>
                  </a:cubicBezTo>
                  <a:cubicBezTo>
                    <a:pt x="48" y="48"/>
                    <a:pt x="44" y="44"/>
                    <a:pt x="44" y="40"/>
                  </a:cubicBezTo>
                  <a:moveTo>
                    <a:pt x="68" y="40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4"/>
                    <a:pt x="80" y="48"/>
                    <a:pt x="76" y="48"/>
                  </a:cubicBezTo>
                  <a:cubicBezTo>
                    <a:pt x="72" y="48"/>
                    <a:pt x="68" y="44"/>
                    <a:pt x="68" y="40"/>
                  </a:cubicBezTo>
                  <a:moveTo>
                    <a:pt x="92" y="40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44"/>
                    <a:pt x="104" y="48"/>
                    <a:pt x="100" y="48"/>
                  </a:cubicBezTo>
                  <a:cubicBezTo>
                    <a:pt x="96" y="48"/>
                    <a:pt x="92" y="44"/>
                    <a:pt x="92" y="40"/>
                  </a:cubicBezTo>
                  <a:moveTo>
                    <a:pt x="116" y="40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2" y="44"/>
                    <a:pt x="128" y="48"/>
                    <a:pt x="124" y="48"/>
                  </a:cubicBezTo>
                  <a:cubicBezTo>
                    <a:pt x="120" y="48"/>
                    <a:pt x="116" y="44"/>
                    <a:pt x="116" y="40"/>
                  </a:cubicBezTo>
                  <a:moveTo>
                    <a:pt x="140" y="40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56" y="32"/>
                    <a:pt x="156" y="32"/>
                    <a:pt x="156" y="32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4"/>
                    <a:pt x="152" y="48"/>
                    <a:pt x="148" y="48"/>
                  </a:cubicBezTo>
                  <a:cubicBezTo>
                    <a:pt x="144" y="48"/>
                    <a:pt x="140" y="44"/>
                    <a:pt x="140" y="40"/>
                  </a:cubicBezTo>
                  <a:moveTo>
                    <a:pt x="160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7885485" y="1842689"/>
            <a:ext cx="2939870" cy="913071"/>
            <a:chOff x="7885485" y="1842689"/>
            <a:chExt cx="2939870" cy="913071"/>
          </a:xfrm>
        </p:grpSpPr>
        <p:sp>
          <p:nvSpPr>
            <p:cNvPr id="17" name="TextBox 15"/>
            <p:cNvSpPr txBox="1"/>
            <p:nvPr/>
          </p:nvSpPr>
          <p:spPr>
            <a:xfrm>
              <a:off x="7885485" y="184268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eaLnBrk="1" fontAlgn="auto" hangingPunct="1"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8" name="TextBox 16"/>
            <p:cNvSpPr txBox="1"/>
            <p:nvPr/>
          </p:nvSpPr>
          <p:spPr bwMode="auto">
            <a:xfrm>
              <a:off x="7885485" y="2150466"/>
              <a:ext cx="2939870" cy="605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3"/>
            </p:custDataLst>
          </p:nvPr>
        </p:nvGrpSpPr>
        <p:grpSpPr>
          <a:xfrm>
            <a:off x="7885485" y="3961929"/>
            <a:ext cx="2939870" cy="913071"/>
            <a:chOff x="7885485" y="3961929"/>
            <a:chExt cx="2939870" cy="913071"/>
          </a:xfrm>
        </p:grpSpPr>
        <p:sp>
          <p:nvSpPr>
            <p:cNvPr id="19" name="TextBox 17"/>
            <p:cNvSpPr txBox="1"/>
            <p:nvPr/>
          </p:nvSpPr>
          <p:spPr>
            <a:xfrm>
              <a:off x="7885485" y="396192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eaLnBrk="1" fontAlgn="auto" hangingPunct="1"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0" name="TextBox 18"/>
            <p:cNvSpPr txBox="1"/>
            <p:nvPr/>
          </p:nvSpPr>
          <p:spPr bwMode="auto">
            <a:xfrm>
              <a:off x="7885485" y="4269706"/>
              <a:ext cx="2939870" cy="605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4"/>
            </p:custDataLst>
          </p:nvPr>
        </p:nvGrpSpPr>
        <p:grpSpPr>
          <a:xfrm>
            <a:off x="1366646" y="1842689"/>
            <a:ext cx="2939870" cy="913071"/>
            <a:chOff x="1366646" y="1842689"/>
            <a:chExt cx="2939870" cy="913071"/>
          </a:xfrm>
        </p:grpSpPr>
        <p:sp>
          <p:nvSpPr>
            <p:cNvPr id="21" name="TextBox 19"/>
            <p:cNvSpPr txBox="1"/>
            <p:nvPr/>
          </p:nvSpPr>
          <p:spPr>
            <a:xfrm>
              <a:off x="3044631" y="1842689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2" name="TextBox 20"/>
            <p:cNvSpPr txBox="1"/>
            <p:nvPr/>
          </p:nvSpPr>
          <p:spPr bwMode="auto">
            <a:xfrm>
              <a:off x="1366646" y="2150466"/>
              <a:ext cx="2939870" cy="605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5"/>
            </p:custDataLst>
          </p:nvPr>
        </p:nvGrpSpPr>
        <p:grpSpPr>
          <a:xfrm>
            <a:off x="1366646" y="3961929"/>
            <a:ext cx="2939870" cy="913071"/>
            <a:chOff x="1366646" y="3961929"/>
            <a:chExt cx="2939870" cy="913071"/>
          </a:xfrm>
        </p:grpSpPr>
        <p:sp>
          <p:nvSpPr>
            <p:cNvPr id="23" name="TextBox 21"/>
            <p:cNvSpPr txBox="1"/>
            <p:nvPr/>
          </p:nvSpPr>
          <p:spPr>
            <a:xfrm>
              <a:off x="3044631" y="3961929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4" name="TextBox 22"/>
            <p:cNvSpPr txBox="1"/>
            <p:nvPr/>
          </p:nvSpPr>
          <p:spPr bwMode="auto">
            <a:xfrm>
              <a:off x="1366646" y="4269706"/>
              <a:ext cx="2939870" cy="605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397023" y="2306521"/>
            <a:ext cx="5570756" cy="111139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000" dirty="0">
                <a:solidFill>
                  <a:srgbClr val="CE0000"/>
                </a:solidFill>
                <a:latin typeface="汉仪菱心体简" panose="02010400000101010101" pitchFamily="2" charset="-122"/>
                <a:ea typeface="汉仪菱心体简" panose="02010400000101010101" pitchFamily="2" charset="-122"/>
              </a:rPr>
              <a:t>感谢您的观看！</a:t>
            </a:r>
            <a:endParaRPr lang="zh-CN" altLang="en-US" sz="6000" dirty="0">
              <a:solidFill>
                <a:srgbClr val="CE0000"/>
              </a:solidFill>
              <a:latin typeface="汉仪菱心体简" panose="02010400000101010101" pitchFamily="2" charset="-122"/>
              <a:ea typeface="汉仪菱心体简" panose="02010400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3135" y="3417915"/>
            <a:ext cx="5724644" cy="3961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CE0000"/>
                </a:solidFill>
              </a:rPr>
              <a:t>【</a:t>
            </a:r>
            <a:r>
              <a:rPr lang="zh-CN" altLang="en-US" dirty="0">
                <a:solidFill>
                  <a:srgbClr val="CE0000"/>
                </a:solidFill>
              </a:rPr>
              <a:t>汇报总结</a:t>
            </a:r>
            <a:r>
              <a:rPr lang="en-US" altLang="zh-CN" dirty="0">
                <a:solidFill>
                  <a:srgbClr val="CE0000"/>
                </a:solidFill>
              </a:rPr>
              <a:t>】【</a:t>
            </a:r>
            <a:r>
              <a:rPr lang="zh-CN" altLang="en-US" dirty="0">
                <a:solidFill>
                  <a:srgbClr val="CE0000"/>
                </a:solidFill>
              </a:rPr>
              <a:t>企业年会</a:t>
            </a:r>
            <a:r>
              <a:rPr lang="en-US" altLang="zh-CN" dirty="0">
                <a:solidFill>
                  <a:srgbClr val="CE0000"/>
                </a:solidFill>
              </a:rPr>
              <a:t>】【</a:t>
            </a:r>
            <a:r>
              <a:rPr lang="zh-CN" altLang="en-US" dirty="0">
                <a:solidFill>
                  <a:srgbClr val="CE0000"/>
                </a:solidFill>
              </a:rPr>
              <a:t>年终策划</a:t>
            </a:r>
            <a:r>
              <a:rPr lang="en-US" altLang="zh-CN" dirty="0">
                <a:solidFill>
                  <a:srgbClr val="CE0000"/>
                </a:solidFill>
              </a:rPr>
              <a:t>】【</a:t>
            </a:r>
            <a:r>
              <a:rPr lang="zh-CN" altLang="en-US" dirty="0">
                <a:solidFill>
                  <a:srgbClr val="CE0000"/>
                </a:solidFill>
              </a:rPr>
              <a:t>新春快乐</a:t>
            </a:r>
            <a:r>
              <a:rPr lang="en-US" altLang="zh-CN" dirty="0">
                <a:solidFill>
                  <a:srgbClr val="CE0000"/>
                </a:solidFill>
              </a:rPr>
              <a:t>】</a:t>
            </a:r>
            <a:endParaRPr lang="zh-CN" altLang="en-US" dirty="0">
              <a:solidFill>
                <a:srgbClr val="CE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1165" y="3830279"/>
            <a:ext cx="7666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Lorem ipsum dolor sit amet, consectetuer adipiscing elit.Aenean commodo ligula eget dolor. Aenean massa. natoque penatibus et magnis dis parturient montes,nascetur ridiculus mus. </a:t>
            </a:r>
            <a:endParaRPr lang="zh-CN" altLang="en-US" sz="1400" dirty="0"/>
          </a:p>
        </p:txBody>
      </p:sp>
      <p:sp>
        <p:nvSpPr>
          <p:cNvPr id="8" name="文本框 7"/>
          <p:cNvSpPr txBox="1"/>
          <p:nvPr/>
        </p:nvSpPr>
        <p:spPr>
          <a:xfrm>
            <a:off x="4265639" y="4372306"/>
            <a:ext cx="184731" cy="3942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endParaRPr lang="zh-CN" altLang="en-US" dirty="0">
              <a:solidFill>
                <a:srgbClr val="CE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D0804"/>
      </a:accent1>
      <a:accent2>
        <a:srgbClr val="256DB9"/>
      </a:accent2>
      <a:accent3>
        <a:srgbClr val="C9134D"/>
      </a:accent3>
      <a:accent4>
        <a:srgbClr val="F75549"/>
      </a:accent4>
      <a:accent5>
        <a:srgbClr val="256DB9"/>
      </a:accent5>
      <a:accent6>
        <a:srgbClr val="6D0804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3082</Words>
  <Application>WPS 演示</Application>
  <PresentationFormat>宽屏</PresentationFormat>
  <Paragraphs>528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腾祥铁山楷书简繁合集</vt:lpstr>
      <vt:lpstr>汉仪菱心体简</vt:lpstr>
      <vt:lpstr>Arial</vt:lpstr>
      <vt:lpstr>微软雅黑</vt:lpstr>
      <vt:lpstr>仿宋_GB2312</vt:lpstr>
      <vt:lpstr>Arial Unicode MS</vt:lpstr>
      <vt:lpstr>等线</vt:lpstr>
      <vt:lpstr>Segoe Print</vt:lpstr>
      <vt:lpstr>Impact</vt:lpstr>
      <vt:lpstr>仿宋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category>模板</cp:category>
  <cp:lastModifiedBy>拉普耶鲁</cp:lastModifiedBy>
  <cp:revision>16</cp:revision>
  <dcterms:created xsi:type="dcterms:W3CDTF">2017-12-04T07:49:00Z</dcterms:created>
  <dcterms:modified xsi:type="dcterms:W3CDTF">2018-02-01T06:10:24Z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