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9"/>
  </p:handoutMasterIdLst>
  <p:sldIdLst>
    <p:sldId id="359" r:id="rId3"/>
    <p:sldId id="385" r:id="rId5"/>
    <p:sldId id="322" r:id="rId6"/>
    <p:sldId id="418" r:id="rId7"/>
    <p:sldId id="419" r:id="rId8"/>
    <p:sldId id="386" r:id="rId9"/>
    <p:sldId id="405" r:id="rId10"/>
    <p:sldId id="423" r:id="rId11"/>
    <p:sldId id="321" r:id="rId12"/>
    <p:sldId id="420" r:id="rId13"/>
    <p:sldId id="421" r:id="rId14"/>
    <p:sldId id="404" r:id="rId15"/>
    <p:sldId id="412" r:id="rId16"/>
    <p:sldId id="409" r:id="rId17"/>
    <p:sldId id="410" r:id="rId18"/>
    <p:sldId id="357" r:id="rId19"/>
    <p:sldId id="422" r:id="rId20"/>
    <p:sldId id="411" r:id="rId21"/>
    <p:sldId id="406" r:id="rId22"/>
    <p:sldId id="320" r:id="rId23"/>
    <p:sldId id="398" r:id="rId24"/>
    <p:sldId id="414" r:id="rId25"/>
    <p:sldId id="416" r:id="rId26"/>
    <p:sldId id="417" r:id="rId27"/>
    <p:sldId id="318" r:id="rId2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24688A"/>
    <a:srgbClr val="787878"/>
    <a:srgbClr val="004D68"/>
    <a:srgbClr val="9F624F"/>
    <a:srgbClr val="F2C091"/>
    <a:srgbClr val="E6C1B9"/>
    <a:srgbClr val="8F847D"/>
    <a:srgbClr val="5AAD9E"/>
    <a:srgbClr val="256C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35" autoAdjust="0"/>
    <p:restoredTop sz="94660" autoAdjust="0"/>
  </p:normalViewPr>
  <p:slideViewPr>
    <p:cSldViewPr>
      <p:cViewPr varScale="1">
        <p:scale>
          <a:sx n="98" d="100"/>
          <a:sy n="98" d="100"/>
        </p:scale>
        <p:origin x="726" y="72"/>
      </p:cViewPr>
      <p:guideLst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5.xml"/><Relationship Id="rId6" Type="http://schemas.openxmlformats.org/officeDocument/2006/relationships/themeOverride" Target="../theme/themeOverride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3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tags" Target="../tags/tag1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2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6.xml"/><Relationship Id="rId2" Type="http://schemas.openxmlformats.org/officeDocument/2006/relationships/image" Target="../media/image11.jpeg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4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.xml"/><Relationship Id="rId1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3.xml"/><Relationship Id="rId2" Type="http://schemas.openxmlformats.org/officeDocument/2006/relationships/themeOverride" Target="../theme/themeOverride11.xml"/><Relationship Id="rId1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14.xml"/><Relationship Id="rId1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8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9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ula DeAnda - Why Would I Eve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24797" y="-1532706"/>
            <a:ext cx="487363" cy="487363"/>
          </a:xfrm>
          <a:prstGeom prst="rect">
            <a:avLst/>
          </a:prstGeom>
        </p:spPr>
      </p:pic>
      <p:sp>
        <p:nvSpPr>
          <p:cNvPr id="5239" name="Freeform 5231"/>
          <p:cNvSpPr/>
          <p:nvPr/>
        </p:nvSpPr>
        <p:spPr bwMode="auto">
          <a:xfrm>
            <a:off x="1907704" y="1039366"/>
            <a:ext cx="2825750" cy="3267075"/>
          </a:xfrm>
          <a:custGeom>
            <a:avLst/>
            <a:gdLst>
              <a:gd name="T0" fmla="*/ 1780 w 1780"/>
              <a:gd name="T1" fmla="*/ 1029 h 2058"/>
              <a:gd name="T2" fmla="*/ 0 w 1780"/>
              <a:gd name="T3" fmla="*/ 2058 h 2058"/>
              <a:gd name="T4" fmla="*/ 0 w 1780"/>
              <a:gd name="T5" fmla="*/ 0 h 2058"/>
              <a:gd name="T6" fmla="*/ 1780 w 1780"/>
              <a:gd name="T7" fmla="*/ 1029 h 20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80" h="2058">
                <a:moveTo>
                  <a:pt x="1780" y="1029"/>
                </a:moveTo>
                <a:lnTo>
                  <a:pt x="0" y="2058"/>
                </a:lnTo>
                <a:lnTo>
                  <a:pt x="0" y="0"/>
                </a:lnTo>
                <a:lnTo>
                  <a:pt x="1780" y="1029"/>
                </a:lnTo>
                <a:close/>
              </a:path>
            </a:pathLst>
          </a:custGeom>
          <a:solidFill>
            <a:srgbClr val="F9D5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40" name="Freeform 5232"/>
          <p:cNvSpPr/>
          <p:nvPr/>
        </p:nvSpPr>
        <p:spPr bwMode="auto">
          <a:xfrm>
            <a:off x="966317" y="1812478"/>
            <a:ext cx="1770063" cy="2044700"/>
          </a:xfrm>
          <a:custGeom>
            <a:avLst/>
            <a:gdLst>
              <a:gd name="T0" fmla="*/ 1115 w 1115"/>
              <a:gd name="T1" fmla="*/ 644 h 1288"/>
              <a:gd name="T2" fmla="*/ 0 w 1115"/>
              <a:gd name="T3" fmla="*/ 0 h 1288"/>
              <a:gd name="T4" fmla="*/ 0 w 1115"/>
              <a:gd name="T5" fmla="*/ 1288 h 1288"/>
              <a:gd name="T6" fmla="*/ 1115 w 1115"/>
              <a:gd name="T7" fmla="*/ 644 h 1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15" h="1288">
                <a:moveTo>
                  <a:pt x="1115" y="644"/>
                </a:moveTo>
                <a:lnTo>
                  <a:pt x="0" y="0"/>
                </a:lnTo>
                <a:lnTo>
                  <a:pt x="0" y="1288"/>
                </a:lnTo>
                <a:lnTo>
                  <a:pt x="1115" y="644"/>
                </a:lnTo>
                <a:close/>
              </a:path>
            </a:pathLst>
          </a:custGeom>
          <a:solidFill>
            <a:srgbClr val="E8A9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41" name="Freeform 5233"/>
          <p:cNvSpPr/>
          <p:nvPr/>
        </p:nvSpPr>
        <p:spPr bwMode="auto">
          <a:xfrm>
            <a:off x="2703042" y="1934716"/>
            <a:ext cx="1558925" cy="1800225"/>
          </a:xfrm>
          <a:custGeom>
            <a:avLst/>
            <a:gdLst>
              <a:gd name="T0" fmla="*/ 0 w 982"/>
              <a:gd name="T1" fmla="*/ 567 h 1134"/>
              <a:gd name="T2" fmla="*/ 982 w 982"/>
              <a:gd name="T3" fmla="*/ 0 h 1134"/>
              <a:gd name="T4" fmla="*/ 982 w 982"/>
              <a:gd name="T5" fmla="*/ 1134 h 1134"/>
              <a:gd name="T6" fmla="*/ 0 w 982"/>
              <a:gd name="T7" fmla="*/ 567 h 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2" h="1134">
                <a:moveTo>
                  <a:pt x="0" y="567"/>
                </a:moveTo>
                <a:lnTo>
                  <a:pt x="982" y="0"/>
                </a:lnTo>
                <a:lnTo>
                  <a:pt x="982" y="1134"/>
                </a:lnTo>
                <a:lnTo>
                  <a:pt x="0" y="567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42" name="Freeform 5234"/>
          <p:cNvSpPr/>
          <p:nvPr/>
        </p:nvSpPr>
        <p:spPr bwMode="auto">
          <a:xfrm>
            <a:off x="267817" y="1937891"/>
            <a:ext cx="549275" cy="633413"/>
          </a:xfrm>
          <a:custGeom>
            <a:avLst/>
            <a:gdLst>
              <a:gd name="T0" fmla="*/ 0 w 346"/>
              <a:gd name="T1" fmla="*/ 200 h 399"/>
              <a:gd name="T2" fmla="*/ 346 w 346"/>
              <a:gd name="T3" fmla="*/ 0 h 399"/>
              <a:gd name="T4" fmla="*/ 346 w 346"/>
              <a:gd name="T5" fmla="*/ 399 h 399"/>
              <a:gd name="T6" fmla="*/ 0 w 346"/>
              <a:gd name="T7" fmla="*/ 200 h 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6" h="399">
                <a:moveTo>
                  <a:pt x="0" y="200"/>
                </a:moveTo>
                <a:lnTo>
                  <a:pt x="346" y="0"/>
                </a:lnTo>
                <a:lnTo>
                  <a:pt x="346" y="399"/>
                </a:lnTo>
                <a:lnTo>
                  <a:pt x="0" y="20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44" name="Freeform 5236"/>
          <p:cNvSpPr/>
          <p:nvPr/>
        </p:nvSpPr>
        <p:spPr bwMode="auto">
          <a:xfrm>
            <a:off x="1340967" y="2682428"/>
            <a:ext cx="1130300" cy="1306513"/>
          </a:xfrm>
          <a:custGeom>
            <a:avLst/>
            <a:gdLst>
              <a:gd name="T0" fmla="*/ 0 w 712"/>
              <a:gd name="T1" fmla="*/ 411 h 823"/>
              <a:gd name="T2" fmla="*/ 712 w 712"/>
              <a:gd name="T3" fmla="*/ 823 h 823"/>
              <a:gd name="T4" fmla="*/ 712 w 712"/>
              <a:gd name="T5" fmla="*/ 0 h 823"/>
              <a:gd name="T6" fmla="*/ 0 w 712"/>
              <a:gd name="T7" fmla="*/ 411 h 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12" h="823">
                <a:moveTo>
                  <a:pt x="0" y="411"/>
                </a:moveTo>
                <a:lnTo>
                  <a:pt x="712" y="823"/>
                </a:lnTo>
                <a:lnTo>
                  <a:pt x="712" y="0"/>
                </a:lnTo>
                <a:lnTo>
                  <a:pt x="0" y="411"/>
                </a:lnTo>
                <a:close/>
              </a:path>
            </a:pathLst>
          </a:custGeom>
          <a:solidFill>
            <a:srgbClr val="F7BB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45" name="Freeform 5237"/>
          <p:cNvSpPr/>
          <p:nvPr/>
        </p:nvSpPr>
        <p:spPr bwMode="auto">
          <a:xfrm>
            <a:off x="3345979" y="1299716"/>
            <a:ext cx="842963" cy="973138"/>
          </a:xfrm>
          <a:custGeom>
            <a:avLst/>
            <a:gdLst>
              <a:gd name="T0" fmla="*/ 531 w 531"/>
              <a:gd name="T1" fmla="*/ 306 h 613"/>
              <a:gd name="T2" fmla="*/ 0 w 531"/>
              <a:gd name="T3" fmla="*/ 613 h 613"/>
              <a:gd name="T4" fmla="*/ 0 w 531"/>
              <a:gd name="T5" fmla="*/ 0 h 613"/>
              <a:gd name="T6" fmla="*/ 531 w 531"/>
              <a:gd name="T7" fmla="*/ 306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1" h="613">
                <a:moveTo>
                  <a:pt x="531" y="306"/>
                </a:moveTo>
                <a:lnTo>
                  <a:pt x="0" y="613"/>
                </a:lnTo>
                <a:lnTo>
                  <a:pt x="0" y="0"/>
                </a:lnTo>
                <a:lnTo>
                  <a:pt x="531" y="306"/>
                </a:lnTo>
                <a:close/>
              </a:path>
            </a:pathLst>
          </a:custGeom>
          <a:solidFill>
            <a:srgbClr val="E8A9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46" name="Freeform 5238"/>
          <p:cNvSpPr/>
          <p:nvPr/>
        </p:nvSpPr>
        <p:spPr bwMode="auto">
          <a:xfrm>
            <a:off x="2471267" y="2682428"/>
            <a:ext cx="1130300" cy="1306513"/>
          </a:xfrm>
          <a:custGeom>
            <a:avLst/>
            <a:gdLst>
              <a:gd name="T0" fmla="*/ 712 w 712"/>
              <a:gd name="T1" fmla="*/ 411 h 823"/>
              <a:gd name="T2" fmla="*/ 0 w 712"/>
              <a:gd name="T3" fmla="*/ 823 h 823"/>
              <a:gd name="T4" fmla="*/ 0 w 712"/>
              <a:gd name="T5" fmla="*/ 0 h 823"/>
              <a:gd name="T6" fmla="*/ 712 w 712"/>
              <a:gd name="T7" fmla="*/ 411 h 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12" h="823">
                <a:moveTo>
                  <a:pt x="712" y="411"/>
                </a:moveTo>
                <a:lnTo>
                  <a:pt x="0" y="823"/>
                </a:lnTo>
                <a:lnTo>
                  <a:pt x="0" y="0"/>
                </a:lnTo>
                <a:lnTo>
                  <a:pt x="712" y="411"/>
                </a:lnTo>
                <a:close/>
              </a:path>
            </a:pathLst>
          </a:custGeom>
          <a:solidFill>
            <a:srgbClr val="E2A0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5249" name="组合 5248"/>
          <p:cNvGrpSpPr/>
          <p:nvPr/>
        </p:nvGrpSpPr>
        <p:grpSpPr>
          <a:xfrm>
            <a:off x="1188567" y="415478"/>
            <a:ext cx="3214688" cy="3714750"/>
            <a:chOff x="1639888" y="627063"/>
            <a:chExt cx="3214688" cy="3714750"/>
          </a:xfrm>
        </p:grpSpPr>
        <p:sp>
          <p:nvSpPr>
            <p:cNvPr id="5247" name="Freeform 5239"/>
            <p:cNvSpPr/>
            <p:nvPr/>
          </p:nvSpPr>
          <p:spPr bwMode="auto">
            <a:xfrm>
              <a:off x="1639888" y="627063"/>
              <a:ext cx="3214688" cy="3714750"/>
            </a:xfrm>
            <a:custGeom>
              <a:avLst/>
              <a:gdLst>
                <a:gd name="T0" fmla="*/ 0 w 2025"/>
                <a:gd name="T1" fmla="*/ 0 h 2340"/>
                <a:gd name="T2" fmla="*/ 2025 w 2025"/>
                <a:gd name="T3" fmla="*/ 1170 h 2340"/>
                <a:gd name="T4" fmla="*/ 0 w 2025"/>
                <a:gd name="T5" fmla="*/ 2340 h 2340"/>
                <a:gd name="T6" fmla="*/ 0 w 2025"/>
                <a:gd name="T7" fmla="*/ 0 h 2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5" h="2340">
                  <a:moveTo>
                    <a:pt x="0" y="0"/>
                  </a:moveTo>
                  <a:lnTo>
                    <a:pt x="2025" y="1170"/>
                  </a:lnTo>
                  <a:lnTo>
                    <a:pt x="0" y="23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48" name="Freeform 5239"/>
            <p:cNvSpPr/>
            <p:nvPr/>
          </p:nvSpPr>
          <p:spPr bwMode="auto">
            <a:xfrm>
              <a:off x="1763219" y="838801"/>
              <a:ext cx="2848220" cy="3291276"/>
            </a:xfrm>
            <a:custGeom>
              <a:avLst/>
              <a:gdLst>
                <a:gd name="T0" fmla="*/ 0 w 2025"/>
                <a:gd name="T1" fmla="*/ 0 h 2340"/>
                <a:gd name="T2" fmla="*/ 2025 w 2025"/>
                <a:gd name="T3" fmla="*/ 1170 h 2340"/>
                <a:gd name="T4" fmla="*/ 0 w 2025"/>
                <a:gd name="T5" fmla="*/ 2340 h 2340"/>
                <a:gd name="T6" fmla="*/ 0 w 2025"/>
                <a:gd name="T7" fmla="*/ 0 h 2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5" h="2340">
                  <a:moveTo>
                    <a:pt x="0" y="0"/>
                  </a:moveTo>
                  <a:lnTo>
                    <a:pt x="2025" y="1170"/>
                  </a:lnTo>
                  <a:lnTo>
                    <a:pt x="0" y="23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62000" r="-30000"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251" name="矩形 5250"/>
          <p:cNvSpPr/>
          <p:nvPr/>
        </p:nvSpPr>
        <p:spPr>
          <a:xfrm>
            <a:off x="5050577" y="2198114"/>
            <a:ext cx="46445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spc="3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团队建设通用模板              </a:t>
            </a:r>
            <a:endParaRPr lang="zh-CN" altLang="en-US" sz="3200" b="1" spc="3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52" name="TextBox 84"/>
          <p:cNvSpPr txBox="1"/>
          <p:nvPr/>
        </p:nvSpPr>
        <p:spPr>
          <a:xfrm>
            <a:off x="5131876" y="2742188"/>
            <a:ext cx="881380" cy="260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企业名称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253" name="矩形 5252"/>
          <p:cNvSpPr/>
          <p:nvPr/>
        </p:nvSpPr>
        <p:spPr>
          <a:xfrm>
            <a:off x="5044348" y="1334018"/>
            <a:ext cx="207894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600" spc="300" dirty="0" smtClean="0">
                <a:latin typeface="Agency FB" panose="020B0503020202020204" pitchFamily="34" charset="0"/>
                <a:ea typeface="+mn-ea"/>
                <a:cs typeface="+mn-ea"/>
                <a:sym typeface="+mn-lt"/>
              </a:rPr>
              <a:t>2019</a:t>
            </a:r>
            <a:endParaRPr lang="zh-CN" altLang="en-US" sz="6600" spc="300" dirty="0">
              <a:latin typeface="Agency FB" panose="020B0503020202020204" pitchFamily="34" charset="0"/>
              <a:ea typeface="+mn-ea"/>
              <a:cs typeface="+mn-ea"/>
              <a:sym typeface="+mn-lt"/>
            </a:endParaRPr>
          </a:p>
        </p:txBody>
      </p:sp>
      <p:sp>
        <p:nvSpPr>
          <p:cNvPr id="5254" name="Freeform 5233"/>
          <p:cNvSpPr/>
          <p:nvPr/>
        </p:nvSpPr>
        <p:spPr bwMode="auto">
          <a:xfrm>
            <a:off x="7585075" y="3646985"/>
            <a:ext cx="1558925" cy="1800225"/>
          </a:xfrm>
          <a:custGeom>
            <a:avLst/>
            <a:gdLst>
              <a:gd name="T0" fmla="*/ 0 w 982"/>
              <a:gd name="T1" fmla="*/ 567 h 1134"/>
              <a:gd name="T2" fmla="*/ 982 w 982"/>
              <a:gd name="T3" fmla="*/ 0 h 1134"/>
              <a:gd name="T4" fmla="*/ 982 w 982"/>
              <a:gd name="T5" fmla="*/ 1134 h 1134"/>
              <a:gd name="T6" fmla="*/ 0 w 982"/>
              <a:gd name="T7" fmla="*/ 567 h 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2" h="1134">
                <a:moveTo>
                  <a:pt x="0" y="567"/>
                </a:moveTo>
                <a:lnTo>
                  <a:pt x="982" y="0"/>
                </a:lnTo>
                <a:lnTo>
                  <a:pt x="982" y="1134"/>
                </a:lnTo>
                <a:lnTo>
                  <a:pt x="0" y="567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55" name="Freeform 5237"/>
          <p:cNvSpPr/>
          <p:nvPr/>
        </p:nvSpPr>
        <p:spPr bwMode="auto">
          <a:xfrm>
            <a:off x="7740352" y="3335684"/>
            <a:ext cx="842963" cy="973138"/>
          </a:xfrm>
          <a:custGeom>
            <a:avLst/>
            <a:gdLst>
              <a:gd name="T0" fmla="*/ 531 w 531"/>
              <a:gd name="T1" fmla="*/ 306 h 613"/>
              <a:gd name="T2" fmla="*/ 0 w 531"/>
              <a:gd name="T3" fmla="*/ 613 h 613"/>
              <a:gd name="T4" fmla="*/ 0 w 531"/>
              <a:gd name="T5" fmla="*/ 0 h 613"/>
              <a:gd name="T6" fmla="*/ 531 w 531"/>
              <a:gd name="T7" fmla="*/ 306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1" h="613">
                <a:moveTo>
                  <a:pt x="531" y="306"/>
                </a:moveTo>
                <a:lnTo>
                  <a:pt x="0" y="613"/>
                </a:lnTo>
                <a:lnTo>
                  <a:pt x="0" y="0"/>
                </a:lnTo>
                <a:lnTo>
                  <a:pt x="531" y="306"/>
                </a:lnTo>
                <a:close/>
              </a:path>
            </a:pathLst>
          </a:custGeom>
          <a:solidFill>
            <a:srgbClr val="E8A9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8" fill="hold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52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52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5" dur="500" fill="hold"/>
                                            <p:tgtEl>
                                              <p:spTgt spid="52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6" dur="500" fill="hold"/>
                                            <p:tgtEl>
                                              <p:spTgt spid="52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9" dur="500" fill="hold"/>
                                            <p:tgtEl>
                                              <p:spTgt spid="52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0" dur="500" fill="hold"/>
                                            <p:tgtEl>
                                              <p:spTgt spid="52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3" dur="500" fill="hold"/>
                                            <p:tgtEl>
                                              <p:spTgt spid="52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4" dur="500" fill="hold"/>
                                            <p:tgtEl>
                                              <p:spTgt spid="52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7" dur="500" fill="hold"/>
                                            <p:tgtEl>
                                              <p:spTgt spid="52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8" dur="500" fill="hold"/>
                                            <p:tgtEl>
                                              <p:spTgt spid="52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2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52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52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52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52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52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2" dur="500" fill="hold"/>
                                            <p:tgtEl>
                                              <p:spTgt spid="52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4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6" dur="500"/>
                                            <p:tgtEl>
                                              <p:spTgt spid="52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8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50" dur="500"/>
                                            <p:tgtEl>
                                              <p:spTgt spid="52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4" dur="500"/>
                                            <p:tgtEl>
                                              <p:spTgt spid="52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8" dur="500"/>
                                            <p:tgtEl>
                                              <p:spTgt spid="52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52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6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3"/>
                    </p:tgtEl>
                  </p:cMediaNode>
                </p:audio>
              </p:childTnLst>
            </p:cTn>
          </p:par>
        </p:tnLst>
        <p:bldLst>
          <p:bldP spid="5239" grpId="0" animBg="1"/>
          <p:bldP spid="5240" grpId="0" animBg="1"/>
          <p:bldP spid="5241" grpId="0" animBg="1"/>
          <p:bldP spid="5242" grpId="0" animBg="1"/>
          <p:bldP spid="5244" grpId="0" animBg="1"/>
          <p:bldP spid="5245" grpId="0" animBg="1"/>
          <p:bldP spid="5246" grpId="0" animBg="1"/>
          <p:bldP spid="5251" grpId="0"/>
          <p:bldP spid="5252" grpId="0"/>
          <p:bldP spid="5253" grpId="0"/>
          <p:bldP spid="5254" grpId="0" animBg="1"/>
          <p:bldP spid="525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2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2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2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2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2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2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52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52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2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2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52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52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52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52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52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52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4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6" dur="500"/>
                                            <p:tgtEl>
                                              <p:spTgt spid="52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8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50" dur="500"/>
                                            <p:tgtEl>
                                              <p:spTgt spid="52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4" dur="500"/>
                                            <p:tgtEl>
                                              <p:spTgt spid="52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8" dur="500"/>
                                            <p:tgtEl>
                                              <p:spTgt spid="52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52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6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3"/>
                    </p:tgtEl>
                  </p:cMediaNode>
                </p:audio>
              </p:childTnLst>
            </p:cTn>
          </p:par>
        </p:tnLst>
        <p:bldLst>
          <p:bldP spid="5239" grpId="0" animBg="1"/>
          <p:bldP spid="5240" grpId="0" animBg="1"/>
          <p:bldP spid="5241" grpId="0" animBg="1"/>
          <p:bldP spid="5242" grpId="0" animBg="1"/>
          <p:bldP spid="5244" grpId="0" animBg="1"/>
          <p:bldP spid="5245" grpId="0" animBg="1"/>
          <p:bldP spid="5246" grpId="0" animBg="1"/>
          <p:bldP spid="5251" grpId="0"/>
          <p:bldP spid="5252" grpId="0"/>
          <p:bldP spid="5253" grpId="0"/>
          <p:bldP spid="5254" grpId="0" animBg="1"/>
          <p:bldP spid="5255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0"/>
          <p:cNvGrpSpPr/>
          <p:nvPr/>
        </p:nvGrpSpPr>
        <p:grpSpPr>
          <a:xfrm>
            <a:off x="4743641" y="1498539"/>
            <a:ext cx="3312422" cy="530914"/>
            <a:chOff x="6764723" y="1520469"/>
            <a:chExt cx="4416563" cy="707886"/>
          </a:xfrm>
        </p:grpSpPr>
        <p:sp>
          <p:nvSpPr>
            <p:cNvPr id="21" name="TextBox 11"/>
            <p:cNvSpPr txBox="1"/>
            <p:nvPr/>
          </p:nvSpPr>
          <p:spPr>
            <a:xfrm>
              <a:off x="6764723" y="1520469"/>
              <a:ext cx="655949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rgbClr val="FFC000"/>
                  </a:solidFill>
                  <a:latin typeface="Impact" panose="020B0806030902050204" pitchFamily="34" charset="0"/>
                </a:rPr>
                <a:t>01</a:t>
              </a:r>
              <a:endParaRPr lang="en-US" altLang="zh-CN" sz="4000">
                <a:solidFill>
                  <a:srgbClr val="FFC000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22" name="Group 12"/>
            <p:cNvGrpSpPr/>
            <p:nvPr/>
          </p:nvGrpSpPr>
          <p:grpSpPr>
            <a:xfrm>
              <a:off x="7218712" y="1592796"/>
              <a:ext cx="3962574" cy="563232"/>
              <a:chOff x="3943834" y="704409"/>
              <a:chExt cx="3962574" cy="563232"/>
            </a:xfrm>
          </p:grpSpPr>
          <p:sp>
            <p:nvSpPr>
              <p:cNvPr id="23" name="TextBox 13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FFC000"/>
                    </a:solidFill>
                  </a:rPr>
                  <a:t>年度工作总结</a:t>
                </a:r>
                <a:endParaRPr lang="zh-CN" altLang="en-US" sz="1600" b="1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24" name="TextBox 14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FFC000"/>
                    </a:solidFill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rgbClr val="FFC000"/>
                  </a:solidFill>
                </a:endParaRPr>
              </a:p>
            </p:txBody>
          </p:sp>
        </p:grpSp>
      </p:grpSp>
      <p:grpSp>
        <p:nvGrpSpPr>
          <p:cNvPr id="6" name="Group 15"/>
          <p:cNvGrpSpPr/>
          <p:nvPr/>
        </p:nvGrpSpPr>
        <p:grpSpPr>
          <a:xfrm>
            <a:off x="4743641" y="2216977"/>
            <a:ext cx="3335866" cy="530914"/>
            <a:chOff x="6733465" y="2527404"/>
            <a:chExt cx="4447821" cy="707886"/>
          </a:xfrm>
        </p:grpSpPr>
        <p:sp>
          <p:nvSpPr>
            <p:cNvPr id="17" name="TextBox 16"/>
            <p:cNvSpPr txBox="1"/>
            <p:nvPr/>
          </p:nvSpPr>
          <p:spPr>
            <a:xfrm>
              <a:off x="6733465" y="2527404"/>
              <a:ext cx="718466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rgbClr val="333333"/>
                  </a:solidFill>
                  <a:latin typeface="Impact" panose="020B0806030902050204" pitchFamily="34" charset="0"/>
                </a:rPr>
                <a:t>02</a:t>
              </a:r>
              <a:endParaRPr lang="en-US" altLang="zh-CN" sz="4000">
                <a:solidFill>
                  <a:srgbClr val="333333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7218712" y="2599731"/>
              <a:ext cx="3962574" cy="563232"/>
              <a:chOff x="3943834" y="704409"/>
              <a:chExt cx="3962574" cy="563232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333333"/>
                    </a:solidFill>
                  </a:rPr>
                  <a:t>工作完成情况</a:t>
                </a:r>
                <a:endParaRPr lang="zh-CN" altLang="en-US" sz="1600" b="1" dirty="0">
                  <a:solidFill>
                    <a:srgbClr val="333333"/>
                  </a:solidFill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333333"/>
                    </a:solidFill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rgbClr val="333333"/>
                  </a:solidFill>
                </a:endParaRPr>
              </a:p>
            </p:txBody>
          </p:sp>
        </p:grpSp>
      </p:grpSp>
      <p:grpSp>
        <p:nvGrpSpPr>
          <p:cNvPr id="7" name="Group 20"/>
          <p:cNvGrpSpPr/>
          <p:nvPr/>
        </p:nvGrpSpPr>
        <p:grpSpPr>
          <a:xfrm>
            <a:off x="4743641" y="2856644"/>
            <a:ext cx="3341276" cy="530914"/>
            <a:chOff x="6726251" y="3534339"/>
            <a:chExt cx="4455035" cy="707886"/>
          </a:xfrm>
        </p:grpSpPr>
        <p:sp>
          <p:nvSpPr>
            <p:cNvPr id="13" name="TextBox 21"/>
            <p:cNvSpPr txBox="1"/>
            <p:nvPr/>
          </p:nvSpPr>
          <p:spPr>
            <a:xfrm>
              <a:off x="6726251" y="3534339"/>
              <a:ext cx="73289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rgbClr val="FFC000"/>
                  </a:solidFill>
                  <a:latin typeface="Impact" panose="020B0806030902050204" pitchFamily="34" charset="0"/>
                </a:rPr>
                <a:t>03</a:t>
              </a:r>
              <a:endParaRPr lang="en-US" altLang="zh-CN" sz="4000">
                <a:solidFill>
                  <a:srgbClr val="FFC000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4" name="Group 22"/>
            <p:cNvGrpSpPr/>
            <p:nvPr/>
          </p:nvGrpSpPr>
          <p:grpSpPr>
            <a:xfrm>
              <a:off x="7218712" y="3606666"/>
              <a:ext cx="3962574" cy="563232"/>
              <a:chOff x="3943834" y="704409"/>
              <a:chExt cx="3962574" cy="563232"/>
            </a:xfrm>
          </p:grpSpPr>
          <p:sp>
            <p:nvSpPr>
              <p:cNvPr id="15" name="TextBox 23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FFC000"/>
                    </a:solidFill>
                  </a:rPr>
                  <a:t>成功项目展示</a:t>
                </a:r>
                <a:endParaRPr lang="zh-CN" altLang="en-US" sz="1600" b="1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16" name="TextBox 24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FFC000"/>
                    </a:solidFill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rgbClr val="FFC000"/>
                  </a:solidFill>
                </a:endParaRPr>
              </a:p>
            </p:txBody>
          </p:sp>
        </p:grpSp>
      </p:grpSp>
      <p:grpSp>
        <p:nvGrpSpPr>
          <p:cNvPr id="8" name="Group 25"/>
          <p:cNvGrpSpPr/>
          <p:nvPr/>
        </p:nvGrpSpPr>
        <p:grpSpPr>
          <a:xfrm>
            <a:off x="4744242" y="3496312"/>
            <a:ext cx="3335265" cy="530914"/>
            <a:chOff x="6734266" y="4541274"/>
            <a:chExt cx="4447020" cy="707886"/>
          </a:xfrm>
        </p:grpSpPr>
        <p:sp>
          <p:nvSpPr>
            <p:cNvPr id="9" name="TextBox 26"/>
            <p:cNvSpPr txBox="1"/>
            <p:nvPr/>
          </p:nvSpPr>
          <p:spPr>
            <a:xfrm>
              <a:off x="6734266" y="4541274"/>
              <a:ext cx="71686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rgbClr val="333333"/>
                  </a:solidFill>
                  <a:latin typeface="Impact" panose="020B0806030902050204" pitchFamily="34" charset="0"/>
                </a:rPr>
                <a:t>04</a:t>
              </a:r>
              <a:endParaRPr lang="en-US" altLang="zh-CN" sz="4000">
                <a:solidFill>
                  <a:srgbClr val="333333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0" name="Group 27"/>
            <p:cNvGrpSpPr/>
            <p:nvPr/>
          </p:nvGrpSpPr>
          <p:grpSpPr>
            <a:xfrm>
              <a:off x="7218712" y="4613601"/>
              <a:ext cx="3962574" cy="563232"/>
              <a:chOff x="3943834" y="704409"/>
              <a:chExt cx="3962574" cy="563232"/>
            </a:xfrm>
          </p:grpSpPr>
          <p:sp>
            <p:nvSpPr>
              <p:cNvPr id="11" name="TextBox 28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333333"/>
                    </a:solidFill>
                  </a:rPr>
                  <a:t>明年工作计划</a:t>
                </a:r>
                <a:endParaRPr lang="zh-CN" altLang="en-US" sz="1600" b="1" dirty="0">
                  <a:solidFill>
                    <a:srgbClr val="333333"/>
                  </a:solidFill>
                </a:endParaRPr>
              </a:p>
            </p:txBody>
          </p:sp>
          <p:sp>
            <p:nvSpPr>
              <p:cNvPr id="12" name="TextBox 29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333333"/>
                    </a:solidFill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rgbClr val="333333"/>
                  </a:solidFill>
                </a:endParaRPr>
              </a:p>
            </p:txBody>
          </p:sp>
        </p:grpSp>
      </p:grpSp>
      <p:sp>
        <p:nvSpPr>
          <p:cNvPr id="25" name="Freeform 5231"/>
          <p:cNvSpPr/>
          <p:nvPr/>
        </p:nvSpPr>
        <p:spPr bwMode="auto">
          <a:xfrm>
            <a:off x="1150684" y="800737"/>
            <a:ext cx="2825750" cy="3267075"/>
          </a:xfrm>
          <a:custGeom>
            <a:avLst/>
            <a:gdLst>
              <a:gd name="T0" fmla="*/ 1780 w 1780"/>
              <a:gd name="T1" fmla="*/ 1029 h 2058"/>
              <a:gd name="T2" fmla="*/ 0 w 1780"/>
              <a:gd name="T3" fmla="*/ 2058 h 2058"/>
              <a:gd name="T4" fmla="*/ 0 w 1780"/>
              <a:gd name="T5" fmla="*/ 0 h 2058"/>
              <a:gd name="T6" fmla="*/ 1780 w 1780"/>
              <a:gd name="T7" fmla="*/ 1029 h 20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80" h="2058">
                <a:moveTo>
                  <a:pt x="1780" y="1029"/>
                </a:moveTo>
                <a:lnTo>
                  <a:pt x="0" y="2058"/>
                </a:lnTo>
                <a:lnTo>
                  <a:pt x="0" y="0"/>
                </a:lnTo>
                <a:lnTo>
                  <a:pt x="1780" y="1029"/>
                </a:lnTo>
                <a:close/>
              </a:path>
            </a:pathLst>
          </a:custGeom>
          <a:solidFill>
            <a:srgbClr val="F9D5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5232"/>
          <p:cNvSpPr/>
          <p:nvPr/>
        </p:nvSpPr>
        <p:spPr bwMode="auto">
          <a:xfrm>
            <a:off x="650079" y="1997348"/>
            <a:ext cx="1770063" cy="2044700"/>
          </a:xfrm>
          <a:custGeom>
            <a:avLst/>
            <a:gdLst>
              <a:gd name="T0" fmla="*/ 1115 w 1115"/>
              <a:gd name="T1" fmla="*/ 644 h 1288"/>
              <a:gd name="T2" fmla="*/ 0 w 1115"/>
              <a:gd name="T3" fmla="*/ 0 h 1288"/>
              <a:gd name="T4" fmla="*/ 0 w 1115"/>
              <a:gd name="T5" fmla="*/ 1288 h 1288"/>
              <a:gd name="T6" fmla="*/ 1115 w 1115"/>
              <a:gd name="T7" fmla="*/ 644 h 1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15" h="1288">
                <a:moveTo>
                  <a:pt x="1115" y="644"/>
                </a:moveTo>
                <a:lnTo>
                  <a:pt x="0" y="0"/>
                </a:lnTo>
                <a:lnTo>
                  <a:pt x="0" y="1288"/>
                </a:lnTo>
                <a:lnTo>
                  <a:pt x="1115" y="644"/>
                </a:lnTo>
                <a:close/>
              </a:path>
            </a:pathLst>
          </a:custGeom>
          <a:solidFill>
            <a:srgbClr val="E8A9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5233"/>
          <p:cNvSpPr/>
          <p:nvPr/>
        </p:nvSpPr>
        <p:spPr bwMode="auto">
          <a:xfrm>
            <a:off x="1946022" y="1696087"/>
            <a:ext cx="1558925" cy="1800225"/>
          </a:xfrm>
          <a:custGeom>
            <a:avLst/>
            <a:gdLst>
              <a:gd name="T0" fmla="*/ 0 w 982"/>
              <a:gd name="T1" fmla="*/ 567 h 1134"/>
              <a:gd name="T2" fmla="*/ 982 w 982"/>
              <a:gd name="T3" fmla="*/ 0 h 1134"/>
              <a:gd name="T4" fmla="*/ 982 w 982"/>
              <a:gd name="T5" fmla="*/ 1134 h 1134"/>
              <a:gd name="T6" fmla="*/ 0 w 982"/>
              <a:gd name="T7" fmla="*/ 567 h 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2" h="1134">
                <a:moveTo>
                  <a:pt x="0" y="567"/>
                </a:moveTo>
                <a:lnTo>
                  <a:pt x="982" y="0"/>
                </a:lnTo>
                <a:lnTo>
                  <a:pt x="982" y="1134"/>
                </a:lnTo>
                <a:lnTo>
                  <a:pt x="0" y="567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5237"/>
          <p:cNvSpPr/>
          <p:nvPr/>
        </p:nvSpPr>
        <p:spPr bwMode="auto">
          <a:xfrm>
            <a:off x="2588959" y="1061087"/>
            <a:ext cx="842963" cy="973138"/>
          </a:xfrm>
          <a:custGeom>
            <a:avLst/>
            <a:gdLst>
              <a:gd name="T0" fmla="*/ 531 w 531"/>
              <a:gd name="T1" fmla="*/ 306 h 613"/>
              <a:gd name="T2" fmla="*/ 0 w 531"/>
              <a:gd name="T3" fmla="*/ 613 h 613"/>
              <a:gd name="T4" fmla="*/ 0 w 531"/>
              <a:gd name="T5" fmla="*/ 0 h 613"/>
              <a:gd name="T6" fmla="*/ 531 w 531"/>
              <a:gd name="T7" fmla="*/ 306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1" h="613">
                <a:moveTo>
                  <a:pt x="531" y="306"/>
                </a:moveTo>
                <a:lnTo>
                  <a:pt x="0" y="613"/>
                </a:lnTo>
                <a:lnTo>
                  <a:pt x="0" y="0"/>
                </a:lnTo>
                <a:lnTo>
                  <a:pt x="531" y="306"/>
                </a:lnTo>
                <a:close/>
              </a:path>
            </a:pathLst>
          </a:custGeom>
          <a:solidFill>
            <a:srgbClr val="E8A9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2335365" y="2237077"/>
            <a:ext cx="1350150" cy="692498"/>
            <a:chOff x="3896925" y="1033243"/>
            <a:chExt cx="1350150" cy="692498"/>
          </a:xfrm>
        </p:grpSpPr>
        <p:sp>
          <p:nvSpPr>
            <p:cNvPr id="26" name="TextBox 7"/>
            <p:cNvSpPr txBox="1"/>
            <p:nvPr/>
          </p:nvSpPr>
          <p:spPr>
            <a:xfrm>
              <a:off x="3896925" y="1278093"/>
              <a:ext cx="1350150" cy="384563"/>
            </a:xfrm>
            <a:prstGeom prst="rect">
              <a:avLst/>
            </a:prstGeom>
            <a:noFill/>
          </p:spPr>
          <p:txBody>
            <a:bodyPr wrap="square" lIns="0" tIns="0" rIns="0" bIns="0" anchor="b" anchorCtr="0">
              <a:norm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Rectangle 9"/>
            <p:cNvSpPr/>
            <p:nvPr/>
          </p:nvSpPr>
          <p:spPr>
            <a:xfrm>
              <a:off x="3896925" y="1033243"/>
              <a:ext cx="1350150" cy="6924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9" grpId="0" animBg="1"/>
          <p:bldP spid="30" grpId="0" animBg="1"/>
          <p:bldP spid="3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9" grpId="0" animBg="1"/>
          <p:bldP spid="30" grpId="0" animBg="1"/>
          <p:bldP spid="33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231"/>
          <p:cNvSpPr/>
          <p:nvPr/>
        </p:nvSpPr>
        <p:spPr bwMode="auto">
          <a:xfrm>
            <a:off x="1907704" y="1039366"/>
            <a:ext cx="2825750" cy="3267075"/>
          </a:xfrm>
          <a:custGeom>
            <a:avLst/>
            <a:gdLst>
              <a:gd name="T0" fmla="*/ 1780 w 1780"/>
              <a:gd name="T1" fmla="*/ 1029 h 2058"/>
              <a:gd name="T2" fmla="*/ 0 w 1780"/>
              <a:gd name="T3" fmla="*/ 2058 h 2058"/>
              <a:gd name="T4" fmla="*/ 0 w 1780"/>
              <a:gd name="T5" fmla="*/ 0 h 2058"/>
              <a:gd name="T6" fmla="*/ 1780 w 1780"/>
              <a:gd name="T7" fmla="*/ 1029 h 20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80" h="2058">
                <a:moveTo>
                  <a:pt x="1780" y="1029"/>
                </a:moveTo>
                <a:lnTo>
                  <a:pt x="0" y="2058"/>
                </a:lnTo>
                <a:lnTo>
                  <a:pt x="0" y="0"/>
                </a:lnTo>
                <a:lnTo>
                  <a:pt x="1780" y="1029"/>
                </a:lnTo>
                <a:close/>
              </a:path>
            </a:pathLst>
          </a:custGeom>
          <a:solidFill>
            <a:srgbClr val="F9D5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5232"/>
          <p:cNvSpPr/>
          <p:nvPr/>
        </p:nvSpPr>
        <p:spPr bwMode="auto">
          <a:xfrm>
            <a:off x="966317" y="1812478"/>
            <a:ext cx="1770063" cy="2044700"/>
          </a:xfrm>
          <a:custGeom>
            <a:avLst/>
            <a:gdLst>
              <a:gd name="T0" fmla="*/ 1115 w 1115"/>
              <a:gd name="T1" fmla="*/ 644 h 1288"/>
              <a:gd name="T2" fmla="*/ 0 w 1115"/>
              <a:gd name="T3" fmla="*/ 0 h 1288"/>
              <a:gd name="T4" fmla="*/ 0 w 1115"/>
              <a:gd name="T5" fmla="*/ 1288 h 1288"/>
              <a:gd name="T6" fmla="*/ 1115 w 1115"/>
              <a:gd name="T7" fmla="*/ 644 h 1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15" h="1288">
                <a:moveTo>
                  <a:pt x="1115" y="644"/>
                </a:moveTo>
                <a:lnTo>
                  <a:pt x="0" y="0"/>
                </a:lnTo>
                <a:lnTo>
                  <a:pt x="0" y="1288"/>
                </a:lnTo>
                <a:lnTo>
                  <a:pt x="1115" y="644"/>
                </a:lnTo>
                <a:close/>
              </a:path>
            </a:pathLst>
          </a:custGeom>
          <a:solidFill>
            <a:srgbClr val="E8A9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5233"/>
          <p:cNvSpPr/>
          <p:nvPr/>
        </p:nvSpPr>
        <p:spPr bwMode="auto">
          <a:xfrm>
            <a:off x="2703042" y="1934716"/>
            <a:ext cx="1558925" cy="1800225"/>
          </a:xfrm>
          <a:custGeom>
            <a:avLst/>
            <a:gdLst>
              <a:gd name="T0" fmla="*/ 0 w 982"/>
              <a:gd name="T1" fmla="*/ 567 h 1134"/>
              <a:gd name="T2" fmla="*/ 982 w 982"/>
              <a:gd name="T3" fmla="*/ 0 h 1134"/>
              <a:gd name="T4" fmla="*/ 982 w 982"/>
              <a:gd name="T5" fmla="*/ 1134 h 1134"/>
              <a:gd name="T6" fmla="*/ 0 w 982"/>
              <a:gd name="T7" fmla="*/ 567 h 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2" h="1134">
                <a:moveTo>
                  <a:pt x="0" y="567"/>
                </a:moveTo>
                <a:lnTo>
                  <a:pt x="982" y="0"/>
                </a:lnTo>
                <a:lnTo>
                  <a:pt x="982" y="1134"/>
                </a:lnTo>
                <a:lnTo>
                  <a:pt x="0" y="567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5234"/>
          <p:cNvSpPr/>
          <p:nvPr/>
        </p:nvSpPr>
        <p:spPr bwMode="auto">
          <a:xfrm>
            <a:off x="267817" y="1937891"/>
            <a:ext cx="549275" cy="633413"/>
          </a:xfrm>
          <a:custGeom>
            <a:avLst/>
            <a:gdLst>
              <a:gd name="T0" fmla="*/ 0 w 346"/>
              <a:gd name="T1" fmla="*/ 200 h 399"/>
              <a:gd name="T2" fmla="*/ 346 w 346"/>
              <a:gd name="T3" fmla="*/ 0 h 399"/>
              <a:gd name="T4" fmla="*/ 346 w 346"/>
              <a:gd name="T5" fmla="*/ 399 h 399"/>
              <a:gd name="T6" fmla="*/ 0 w 346"/>
              <a:gd name="T7" fmla="*/ 200 h 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6" h="399">
                <a:moveTo>
                  <a:pt x="0" y="200"/>
                </a:moveTo>
                <a:lnTo>
                  <a:pt x="346" y="0"/>
                </a:lnTo>
                <a:lnTo>
                  <a:pt x="346" y="399"/>
                </a:lnTo>
                <a:lnTo>
                  <a:pt x="0" y="20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5236"/>
          <p:cNvSpPr/>
          <p:nvPr/>
        </p:nvSpPr>
        <p:spPr bwMode="auto">
          <a:xfrm>
            <a:off x="1340967" y="2682428"/>
            <a:ext cx="1130300" cy="1306513"/>
          </a:xfrm>
          <a:custGeom>
            <a:avLst/>
            <a:gdLst>
              <a:gd name="T0" fmla="*/ 0 w 712"/>
              <a:gd name="T1" fmla="*/ 411 h 823"/>
              <a:gd name="T2" fmla="*/ 712 w 712"/>
              <a:gd name="T3" fmla="*/ 823 h 823"/>
              <a:gd name="T4" fmla="*/ 712 w 712"/>
              <a:gd name="T5" fmla="*/ 0 h 823"/>
              <a:gd name="T6" fmla="*/ 0 w 712"/>
              <a:gd name="T7" fmla="*/ 411 h 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12" h="823">
                <a:moveTo>
                  <a:pt x="0" y="411"/>
                </a:moveTo>
                <a:lnTo>
                  <a:pt x="712" y="823"/>
                </a:lnTo>
                <a:lnTo>
                  <a:pt x="712" y="0"/>
                </a:lnTo>
                <a:lnTo>
                  <a:pt x="0" y="411"/>
                </a:lnTo>
                <a:close/>
              </a:path>
            </a:pathLst>
          </a:custGeom>
          <a:solidFill>
            <a:srgbClr val="F7BB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5237"/>
          <p:cNvSpPr/>
          <p:nvPr/>
        </p:nvSpPr>
        <p:spPr bwMode="auto">
          <a:xfrm>
            <a:off x="3345979" y="1299716"/>
            <a:ext cx="842963" cy="973138"/>
          </a:xfrm>
          <a:custGeom>
            <a:avLst/>
            <a:gdLst>
              <a:gd name="T0" fmla="*/ 531 w 531"/>
              <a:gd name="T1" fmla="*/ 306 h 613"/>
              <a:gd name="T2" fmla="*/ 0 w 531"/>
              <a:gd name="T3" fmla="*/ 613 h 613"/>
              <a:gd name="T4" fmla="*/ 0 w 531"/>
              <a:gd name="T5" fmla="*/ 0 h 613"/>
              <a:gd name="T6" fmla="*/ 531 w 531"/>
              <a:gd name="T7" fmla="*/ 306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1" h="613">
                <a:moveTo>
                  <a:pt x="531" y="306"/>
                </a:moveTo>
                <a:lnTo>
                  <a:pt x="0" y="613"/>
                </a:lnTo>
                <a:lnTo>
                  <a:pt x="0" y="0"/>
                </a:lnTo>
                <a:lnTo>
                  <a:pt x="531" y="306"/>
                </a:lnTo>
                <a:close/>
              </a:path>
            </a:pathLst>
          </a:custGeom>
          <a:solidFill>
            <a:srgbClr val="E8A9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5238"/>
          <p:cNvSpPr/>
          <p:nvPr/>
        </p:nvSpPr>
        <p:spPr bwMode="auto">
          <a:xfrm>
            <a:off x="2471267" y="2682428"/>
            <a:ext cx="1130300" cy="1306513"/>
          </a:xfrm>
          <a:custGeom>
            <a:avLst/>
            <a:gdLst>
              <a:gd name="T0" fmla="*/ 712 w 712"/>
              <a:gd name="T1" fmla="*/ 411 h 823"/>
              <a:gd name="T2" fmla="*/ 0 w 712"/>
              <a:gd name="T3" fmla="*/ 823 h 823"/>
              <a:gd name="T4" fmla="*/ 0 w 712"/>
              <a:gd name="T5" fmla="*/ 0 h 823"/>
              <a:gd name="T6" fmla="*/ 712 w 712"/>
              <a:gd name="T7" fmla="*/ 411 h 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12" h="823">
                <a:moveTo>
                  <a:pt x="712" y="411"/>
                </a:moveTo>
                <a:lnTo>
                  <a:pt x="0" y="823"/>
                </a:lnTo>
                <a:lnTo>
                  <a:pt x="0" y="0"/>
                </a:lnTo>
                <a:lnTo>
                  <a:pt x="712" y="411"/>
                </a:lnTo>
                <a:close/>
              </a:path>
            </a:pathLst>
          </a:custGeom>
          <a:solidFill>
            <a:srgbClr val="E2A0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1188567" y="415478"/>
            <a:ext cx="3214688" cy="3714750"/>
            <a:chOff x="1639888" y="627063"/>
            <a:chExt cx="3214688" cy="3714750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9000" t="-8000" r="-7000" b="-9000"/>
            </a:stretch>
          </a:blipFill>
        </p:grpSpPr>
        <p:sp>
          <p:nvSpPr>
            <p:cNvPr id="16" name="Freeform 5239"/>
            <p:cNvSpPr/>
            <p:nvPr/>
          </p:nvSpPr>
          <p:spPr bwMode="auto">
            <a:xfrm>
              <a:off x="1639888" y="627063"/>
              <a:ext cx="3214688" cy="3714750"/>
            </a:xfrm>
            <a:custGeom>
              <a:avLst/>
              <a:gdLst>
                <a:gd name="T0" fmla="*/ 0 w 2025"/>
                <a:gd name="T1" fmla="*/ 0 h 2340"/>
                <a:gd name="T2" fmla="*/ 2025 w 2025"/>
                <a:gd name="T3" fmla="*/ 1170 h 2340"/>
                <a:gd name="T4" fmla="*/ 0 w 2025"/>
                <a:gd name="T5" fmla="*/ 2340 h 2340"/>
                <a:gd name="T6" fmla="*/ 0 w 2025"/>
                <a:gd name="T7" fmla="*/ 0 h 2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5" h="2340">
                  <a:moveTo>
                    <a:pt x="0" y="0"/>
                  </a:moveTo>
                  <a:lnTo>
                    <a:pt x="2025" y="1170"/>
                  </a:lnTo>
                  <a:lnTo>
                    <a:pt x="0" y="23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5239"/>
            <p:cNvSpPr/>
            <p:nvPr/>
          </p:nvSpPr>
          <p:spPr bwMode="auto">
            <a:xfrm>
              <a:off x="1763219" y="838801"/>
              <a:ext cx="2848220" cy="3291276"/>
            </a:xfrm>
            <a:custGeom>
              <a:avLst/>
              <a:gdLst>
                <a:gd name="T0" fmla="*/ 0 w 2025"/>
                <a:gd name="T1" fmla="*/ 0 h 2340"/>
                <a:gd name="T2" fmla="*/ 2025 w 2025"/>
                <a:gd name="T3" fmla="*/ 1170 h 2340"/>
                <a:gd name="T4" fmla="*/ 0 w 2025"/>
                <a:gd name="T5" fmla="*/ 2340 h 2340"/>
                <a:gd name="T6" fmla="*/ 0 w 2025"/>
                <a:gd name="T7" fmla="*/ 0 h 2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5" h="2340">
                  <a:moveTo>
                    <a:pt x="0" y="0"/>
                  </a:moveTo>
                  <a:lnTo>
                    <a:pt x="2025" y="1170"/>
                  </a:lnTo>
                  <a:lnTo>
                    <a:pt x="0" y="23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8" name="Freeform 5233"/>
          <p:cNvSpPr/>
          <p:nvPr/>
        </p:nvSpPr>
        <p:spPr bwMode="auto">
          <a:xfrm>
            <a:off x="7585075" y="3646985"/>
            <a:ext cx="1558925" cy="1800225"/>
          </a:xfrm>
          <a:custGeom>
            <a:avLst/>
            <a:gdLst>
              <a:gd name="T0" fmla="*/ 0 w 982"/>
              <a:gd name="T1" fmla="*/ 567 h 1134"/>
              <a:gd name="T2" fmla="*/ 982 w 982"/>
              <a:gd name="T3" fmla="*/ 0 h 1134"/>
              <a:gd name="T4" fmla="*/ 982 w 982"/>
              <a:gd name="T5" fmla="*/ 1134 h 1134"/>
              <a:gd name="T6" fmla="*/ 0 w 982"/>
              <a:gd name="T7" fmla="*/ 567 h 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2" h="1134">
                <a:moveTo>
                  <a:pt x="0" y="567"/>
                </a:moveTo>
                <a:lnTo>
                  <a:pt x="982" y="0"/>
                </a:lnTo>
                <a:lnTo>
                  <a:pt x="982" y="1134"/>
                </a:lnTo>
                <a:lnTo>
                  <a:pt x="0" y="567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5237"/>
          <p:cNvSpPr/>
          <p:nvPr/>
        </p:nvSpPr>
        <p:spPr bwMode="auto">
          <a:xfrm>
            <a:off x="7740352" y="3335684"/>
            <a:ext cx="842963" cy="973138"/>
          </a:xfrm>
          <a:custGeom>
            <a:avLst/>
            <a:gdLst>
              <a:gd name="T0" fmla="*/ 531 w 531"/>
              <a:gd name="T1" fmla="*/ 306 h 613"/>
              <a:gd name="T2" fmla="*/ 0 w 531"/>
              <a:gd name="T3" fmla="*/ 613 h 613"/>
              <a:gd name="T4" fmla="*/ 0 w 531"/>
              <a:gd name="T5" fmla="*/ 0 h 613"/>
              <a:gd name="T6" fmla="*/ 531 w 531"/>
              <a:gd name="T7" fmla="*/ 306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1" h="613">
                <a:moveTo>
                  <a:pt x="531" y="306"/>
                </a:moveTo>
                <a:lnTo>
                  <a:pt x="0" y="613"/>
                </a:lnTo>
                <a:lnTo>
                  <a:pt x="0" y="0"/>
                </a:lnTo>
                <a:lnTo>
                  <a:pt x="531" y="306"/>
                </a:lnTo>
                <a:close/>
              </a:path>
            </a:pathLst>
          </a:custGeom>
          <a:solidFill>
            <a:srgbClr val="E8A9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5050577" y="2198114"/>
            <a:ext cx="46445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spc="3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标题文本预设 </a:t>
            </a:r>
            <a:endParaRPr lang="zh-CN" altLang="en-US" sz="3200" b="1" spc="3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044348" y="1334018"/>
            <a:ext cx="207894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600" spc="300" dirty="0">
                <a:latin typeface="Agency FB" panose="020B0503020202020204" pitchFamily="34" charset="0"/>
                <a:ea typeface="+mn-ea"/>
                <a:cs typeface="+mn-ea"/>
                <a:sym typeface="+mn-lt"/>
              </a:rPr>
              <a:t>01</a:t>
            </a:r>
            <a:endParaRPr lang="zh-CN" altLang="en-US" sz="6600" spc="300" dirty="0">
              <a:latin typeface="Agency FB" panose="020B0503020202020204" pitchFamily="34" charset="0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2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7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5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8" grpId="0" animBg="1"/>
          <p:bldP spid="19" grpId="0" animBg="1"/>
          <p:bldP spid="22" grpId="0"/>
          <p:bldP spid="2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7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5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8" grpId="0" animBg="1"/>
          <p:bldP spid="19" grpId="0" animBg="1"/>
          <p:bldP spid="22" grpId="0"/>
          <p:bldP spid="24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1ide-Rectangle 2"/>
          <p:cNvSpPr/>
          <p:nvPr/>
        </p:nvSpPr>
        <p:spPr>
          <a:xfrm>
            <a:off x="1007604" y="2513888"/>
            <a:ext cx="1782198" cy="16455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4" name="is1ide-Rectangle 3"/>
          <p:cNvSpPr/>
          <p:nvPr/>
        </p:nvSpPr>
        <p:spPr>
          <a:xfrm>
            <a:off x="1007604" y="1347614"/>
            <a:ext cx="1782198" cy="1166274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5" name="组合 4"/>
          <p:cNvGrpSpPr/>
          <p:nvPr/>
        </p:nvGrpSpPr>
        <p:grpSpPr>
          <a:xfrm>
            <a:off x="1699282" y="2314467"/>
            <a:ext cx="398843" cy="398843"/>
            <a:chOff x="3909160" y="2249137"/>
            <a:chExt cx="648072" cy="648072"/>
          </a:xfrm>
        </p:grpSpPr>
        <p:sp>
          <p:nvSpPr>
            <p:cNvPr id="36" name="is1ide-Oval 35"/>
            <p:cNvSpPr/>
            <p:nvPr/>
          </p:nvSpPr>
          <p:spPr>
            <a:xfrm>
              <a:off x="3909160" y="2249137"/>
              <a:ext cx="648072" cy="648072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7" name="is1ide-university7"/>
            <p:cNvSpPr/>
            <p:nvPr/>
          </p:nvSpPr>
          <p:spPr bwMode="auto">
            <a:xfrm>
              <a:off x="4043050" y="2390028"/>
              <a:ext cx="380293" cy="366291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6" name="is1ide-Rectangle 5"/>
          <p:cNvSpPr/>
          <p:nvPr/>
        </p:nvSpPr>
        <p:spPr>
          <a:xfrm>
            <a:off x="2789802" y="2513888"/>
            <a:ext cx="1782198" cy="164554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7" name="is1ide-Rectangle 6"/>
          <p:cNvSpPr/>
          <p:nvPr/>
        </p:nvSpPr>
        <p:spPr>
          <a:xfrm>
            <a:off x="2789802" y="1347614"/>
            <a:ext cx="1782198" cy="1166274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8" name="is1ide-Rectangle 7"/>
          <p:cNvSpPr/>
          <p:nvPr/>
        </p:nvSpPr>
        <p:spPr>
          <a:xfrm>
            <a:off x="4572000" y="2513888"/>
            <a:ext cx="1782198" cy="16455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9" name="is1ide-Rectangle 8"/>
          <p:cNvSpPr/>
          <p:nvPr/>
        </p:nvSpPr>
        <p:spPr>
          <a:xfrm>
            <a:off x="4572000" y="1347614"/>
            <a:ext cx="1782198" cy="116627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0" name="is1ide-Rectangle 9"/>
          <p:cNvSpPr/>
          <p:nvPr/>
        </p:nvSpPr>
        <p:spPr>
          <a:xfrm>
            <a:off x="6354198" y="2513888"/>
            <a:ext cx="1782198" cy="164554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1" name="is1ide-Rectangle 10"/>
          <p:cNvSpPr/>
          <p:nvPr/>
        </p:nvSpPr>
        <p:spPr>
          <a:xfrm>
            <a:off x="6354198" y="1347614"/>
            <a:ext cx="1782198" cy="1166274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12" name="组合 11"/>
          <p:cNvGrpSpPr/>
          <p:nvPr/>
        </p:nvGrpSpPr>
        <p:grpSpPr>
          <a:xfrm>
            <a:off x="5263678" y="2314467"/>
            <a:ext cx="398843" cy="398843"/>
            <a:chOff x="5675954" y="2249137"/>
            <a:chExt cx="648072" cy="648072"/>
          </a:xfrm>
        </p:grpSpPr>
        <p:sp>
          <p:nvSpPr>
            <p:cNvPr id="34" name="is1ide-Oval 33"/>
            <p:cNvSpPr/>
            <p:nvPr/>
          </p:nvSpPr>
          <p:spPr>
            <a:xfrm>
              <a:off x="5675954" y="2249137"/>
              <a:ext cx="648072" cy="648072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5" name="is1ide-Freeform 428"/>
            <p:cNvSpPr/>
            <p:nvPr/>
          </p:nvSpPr>
          <p:spPr bwMode="auto">
            <a:xfrm>
              <a:off x="5809844" y="2390028"/>
              <a:ext cx="380293" cy="366291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481480" y="2314467"/>
            <a:ext cx="398843" cy="398843"/>
            <a:chOff x="4792557" y="2249137"/>
            <a:chExt cx="648072" cy="648072"/>
          </a:xfrm>
        </p:grpSpPr>
        <p:sp>
          <p:nvSpPr>
            <p:cNvPr id="32" name="is1ide-Oval 31"/>
            <p:cNvSpPr/>
            <p:nvPr/>
          </p:nvSpPr>
          <p:spPr>
            <a:xfrm>
              <a:off x="4792557" y="2249137"/>
              <a:ext cx="648072" cy="648072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3" name="is1ide-Freeform 70"/>
            <p:cNvSpPr/>
            <p:nvPr/>
          </p:nvSpPr>
          <p:spPr bwMode="auto">
            <a:xfrm>
              <a:off x="4926447" y="2390028"/>
              <a:ext cx="380293" cy="366291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045876" y="2314467"/>
            <a:ext cx="398843" cy="398843"/>
            <a:chOff x="6559351" y="2249137"/>
            <a:chExt cx="648072" cy="648072"/>
          </a:xfrm>
        </p:grpSpPr>
        <p:sp>
          <p:nvSpPr>
            <p:cNvPr id="30" name="is1ide-Oval 29"/>
            <p:cNvSpPr/>
            <p:nvPr/>
          </p:nvSpPr>
          <p:spPr>
            <a:xfrm>
              <a:off x="6559351" y="2249137"/>
              <a:ext cx="648072" cy="648072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1" name="ïşḻïďê-AutoShape 75"/>
            <p:cNvSpPr/>
            <p:nvPr/>
          </p:nvSpPr>
          <p:spPr bwMode="auto">
            <a:xfrm>
              <a:off x="6693241" y="2390028"/>
              <a:ext cx="380293" cy="366291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714140" y="3008375"/>
            <a:ext cx="1933522" cy="784502"/>
            <a:chOff x="8662573" y="1518902"/>
            <a:chExt cx="2578029" cy="1046002"/>
          </a:xfrm>
        </p:grpSpPr>
        <p:sp>
          <p:nvSpPr>
            <p:cNvPr id="28" name="ïşḻïďê-TextBox 5"/>
            <p:cNvSpPr txBox="1"/>
            <p:nvPr/>
          </p:nvSpPr>
          <p:spPr>
            <a:xfrm>
              <a:off x="8662573" y="1839896"/>
              <a:ext cx="2578029" cy="725008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 algn="ctr"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  <a:endParaRPr lang="zh-CN" altLang="en-US" sz="1100"/>
            </a:p>
          </p:txBody>
        </p:sp>
        <p:sp>
          <p:nvSpPr>
            <p:cNvPr id="29" name="ïşḻïďê-Rectangle 28"/>
            <p:cNvSpPr/>
            <p:nvPr/>
          </p:nvSpPr>
          <p:spPr>
            <a:xfrm>
              <a:off x="8662573" y="1518902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1"/>
                  </a:solidFill>
                </a:rPr>
                <a:t>标题文本预设</a:t>
              </a:r>
              <a:endParaRPr lang="zh-CN" altLang="en-US" sz="1600" b="1">
                <a:solidFill>
                  <a:schemeClr val="accent1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496338" y="3008375"/>
            <a:ext cx="1933522" cy="784502"/>
            <a:chOff x="8662573" y="1518902"/>
            <a:chExt cx="2578029" cy="1046002"/>
          </a:xfrm>
        </p:grpSpPr>
        <p:sp>
          <p:nvSpPr>
            <p:cNvPr id="26" name="ïşḻïďê-TextBox 5"/>
            <p:cNvSpPr txBox="1"/>
            <p:nvPr/>
          </p:nvSpPr>
          <p:spPr>
            <a:xfrm>
              <a:off x="8662573" y="1839896"/>
              <a:ext cx="2578029" cy="725008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 algn="ctr"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  <a:endParaRPr lang="zh-CN" altLang="en-US" sz="1100"/>
            </a:p>
          </p:txBody>
        </p:sp>
        <p:sp>
          <p:nvSpPr>
            <p:cNvPr id="27" name="ïşḻïďê-Rectangle 26"/>
            <p:cNvSpPr/>
            <p:nvPr/>
          </p:nvSpPr>
          <p:spPr>
            <a:xfrm>
              <a:off x="8662573" y="1518902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  <a:endParaRPr lang="zh-CN" altLang="en-US" sz="1600" b="1">
                <a:solidFill>
                  <a:schemeClr val="accent4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31942" y="3008375"/>
            <a:ext cx="1933522" cy="784502"/>
            <a:chOff x="8662573" y="1518902"/>
            <a:chExt cx="2578029" cy="1046002"/>
          </a:xfrm>
        </p:grpSpPr>
        <p:sp>
          <p:nvSpPr>
            <p:cNvPr id="24" name="ïşḻïďê-TextBox 5"/>
            <p:cNvSpPr txBox="1"/>
            <p:nvPr/>
          </p:nvSpPr>
          <p:spPr>
            <a:xfrm>
              <a:off x="8662573" y="1839896"/>
              <a:ext cx="2578029" cy="725008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 algn="ctr"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  <a:endParaRPr lang="zh-CN" altLang="en-US" sz="1100"/>
            </a:p>
          </p:txBody>
        </p:sp>
        <p:sp>
          <p:nvSpPr>
            <p:cNvPr id="25" name="ïşḻïďê-Rectangle 24"/>
            <p:cNvSpPr/>
            <p:nvPr/>
          </p:nvSpPr>
          <p:spPr>
            <a:xfrm>
              <a:off x="8662573" y="1518902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  <a:endParaRPr lang="zh-CN" altLang="en-US" sz="1600" b="1">
                <a:solidFill>
                  <a:schemeClr val="accent2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278536" y="3008375"/>
            <a:ext cx="1933522" cy="784502"/>
            <a:chOff x="8662573" y="1518902"/>
            <a:chExt cx="2578029" cy="1046002"/>
          </a:xfrm>
        </p:grpSpPr>
        <p:sp>
          <p:nvSpPr>
            <p:cNvPr id="22" name="ïşḻïďê-TextBox 5"/>
            <p:cNvSpPr txBox="1"/>
            <p:nvPr/>
          </p:nvSpPr>
          <p:spPr>
            <a:xfrm>
              <a:off x="8662573" y="1839896"/>
              <a:ext cx="2578029" cy="725008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 algn="ctr"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  <a:endParaRPr lang="zh-CN" altLang="en-US" sz="1100"/>
            </a:p>
          </p:txBody>
        </p:sp>
        <p:sp>
          <p:nvSpPr>
            <p:cNvPr id="23" name="ïşḻïďê-Rectangle 22"/>
            <p:cNvSpPr/>
            <p:nvPr/>
          </p:nvSpPr>
          <p:spPr>
            <a:xfrm>
              <a:off x="8662573" y="1518902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3"/>
                  </a:solidFill>
                </a:rPr>
                <a:t>标题文本预设</a:t>
              </a:r>
              <a:endParaRPr lang="zh-CN" altLang="en-US" sz="1600" b="1">
                <a:solidFill>
                  <a:schemeClr val="accent3"/>
                </a:solidFill>
              </a:endParaRPr>
            </a:p>
          </p:txBody>
        </p:sp>
      </p:grpSp>
      <p:sp>
        <p:nvSpPr>
          <p:cNvPr id="38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3659326" y="2510286"/>
            <a:ext cx="1825348" cy="756084"/>
            <a:chOff x="3659326" y="2510286"/>
            <a:chExt cx="1825348" cy="756084"/>
          </a:xfrm>
        </p:grpSpPr>
        <p:sp>
          <p:nvSpPr>
            <p:cNvPr id="3" name="îŝḷîḓé-Frame 2"/>
            <p:cNvSpPr/>
            <p:nvPr/>
          </p:nvSpPr>
          <p:spPr>
            <a:xfrm rot="18900000">
              <a:off x="4728590" y="2510286"/>
              <a:ext cx="756084" cy="756084"/>
            </a:xfrm>
            <a:prstGeom prst="frame">
              <a:avLst>
                <a:gd name="adj1" fmla="val 7164"/>
              </a:avLst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îŝḷîḓé-Frame 3"/>
            <p:cNvSpPr/>
            <p:nvPr/>
          </p:nvSpPr>
          <p:spPr>
            <a:xfrm rot="18900000">
              <a:off x="3659326" y="2510286"/>
              <a:ext cx="756084" cy="756084"/>
            </a:xfrm>
            <a:prstGeom prst="frame">
              <a:avLst>
                <a:gd name="adj1" fmla="val 7164"/>
              </a:avLst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" name="îŝḷîḓé-Freeform 5"/>
          <p:cNvSpPr/>
          <p:nvPr/>
        </p:nvSpPr>
        <p:spPr bwMode="auto">
          <a:xfrm>
            <a:off x="2648804" y="2031690"/>
            <a:ext cx="1728195" cy="1724204"/>
          </a:xfrm>
          <a:custGeom>
            <a:avLst/>
            <a:gdLst>
              <a:gd name="T0" fmla="*/ 0 w 1299"/>
              <a:gd name="T1" fmla="*/ 648 h 1296"/>
              <a:gd name="T2" fmla="*/ 649 w 1299"/>
              <a:gd name="T3" fmla="*/ 0 h 1296"/>
              <a:gd name="T4" fmla="*/ 1299 w 1299"/>
              <a:gd name="T5" fmla="*/ 648 h 1296"/>
              <a:gd name="T6" fmla="*/ 649 w 1299"/>
              <a:gd name="T7" fmla="*/ 1296 h 1296"/>
              <a:gd name="T8" fmla="*/ 0 w 1299"/>
              <a:gd name="T9" fmla="*/ 648 h 1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99" h="1296">
                <a:moveTo>
                  <a:pt x="0" y="648"/>
                </a:moveTo>
                <a:lnTo>
                  <a:pt x="649" y="0"/>
                </a:lnTo>
                <a:lnTo>
                  <a:pt x="1299" y="648"/>
                </a:lnTo>
                <a:lnTo>
                  <a:pt x="649" y="1296"/>
                </a:lnTo>
                <a:lnTo>
                  <a:pt x="0" y="648"/>
                </a:lnTo>
                <a:close/>
              </a:path>
            </a:pathLst>
          </a:cu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2000" t="-1000" r="-600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6" name="îŝḷîḓé-Freeform 5"/>
          <p:cNvSpPr/>
          <p:nvPr/>
        </p:nvSpPr>
        <p:spPr bwMode="auto">
          <a:xfrm>
            <a:off x="4767002" y="2031690"/>
            <a:ext cx="1728195" cy="1724204"/>
          </a:xfrm>
          <a:custGeom>
            <a:avLst/>
            <a:gdLst>
              <a:gd name="T0" fmla="*/ 0 w 1299"/>
              <a:gd name="T1" fmla="*/ 648 h 1296"/>
              <a:gd name="T2" fmla="*/ 649 w 1299"/>
              <a:gd name="T3" fmla="*/ 0 h 1296"/>
              <a:gd name="T4" fmla="*/ 1299 w 1299"/>
              <a:gd name="T5" fmla="*/ 648 h 1296"/>
              <a:gd name="T6" fmla="*/ 649 w 1299"/>
              <a:gd name="T7" fmla="*/ 1296 h 1296"/>
              <a:gd name="T8" fmla="*/ 0 w 1299"/>
              <a:gd name="T9" fmla="*/ 648 h 1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99" h="1296">
                <a:moveTo>
                  <a:pt x="0" y="648"/>
                </a:moveTo>
                <a:lnTo>
                  <a:pt x="649" y="0"/>
                </a:lnTo>
                <a:lnTo>
                  <a:pt x="1299" y="648"/>
                </a:lnTo>
                <a:lnTo>
                  <a:pt x="649" y="1296"/>
                </a:lnTo>
                <a:lnTo>
                  <a:pt x="0" y="648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2000" t="-1000" r="-600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617682" y="1028923"/>
            <a:ext cx="7910694" cy="3494334"/>
            <a:chOff x="617682" y="1028923"/>
            <a:chExt cx="7910694" cy="3494334"/>
          </a:xfrm>
        </p:grpSpPr>
        <p:grpSp>
          <p:nvGrpSpPr>
            <p:cNvPr id="7" name="组合 6"/>
            <p:cNvGrpSpPr/>
            <p:nvPr/>
          </p:nvGrpSpPr>
          <p:grpSpPr>
            <a:xfrm>
              <a:off x="2652120" y="1028923"/>
              <a:ext cx="3839762" cy="705527"/>
              <a:chOff x="3536160" y="3725012"/>
              <a:chExt cx="5119682" cy="940703"/>
            </a:xfrm>
          </p:grpSpPr>
          <p:sp>
            <p:nvSpPr>
              <p:cNvPr id="32" name="îŝḷîḓé-Rectangle 31"/>
              <p:cNvSpPr/>
              <p:nvPr/>
            </p:nvSpPr>
            <p:spPr>
              <a:xfrm>
                <a:off x="3536160" y="3725012"/>
                <a:ext cx="5119682" cy="42301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lIns="0" tIns="0" rIns="0" bIns="0" anchor="ctr" anchorCtr="0">
                <a:normAutofit fontScale="92500" lnSpcReduction="10000"/>
              </a:bodyPr>
              <a:lstStyle/>
              <a:p>
                <a:pPr algn="ctr">
                  <a:buSzPct val="25000"/>
                </a:pPr>
                <a:r>
                  <a:rPr lang="zh-CN" altLang="en-US" sz="2400" b="1" dirty="0"/>
                  <a:t>标题文本预设</a:t>
                </a:r>
                <a:endParaRPr lang="zh-CN" altLang="en-US" sz="2400" b="1" dirty="0"/>
              </a:p>
            </p:txBody>
          </p:sp>
          <p:sp>
            <p:nvSpPr>
              <p:cNvPr id="33" name="îŝḷîḓé-文本框 26"/>
              <p:cNvSpPr txBox="1"/>
              <p:nvPr/>
            </p:nvSpPr>
            <p:spPr>
              <a:xfrm>
                <a:off x="3536160" y="4148027"/>
                <a:ext cx="3985528" cy="51768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 fontScale="92500" lnSpcReduction="10000"/>
              </a:bodyPr>
              <a:lstStyle/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200" dirty="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200" dirty="0">
                    <a:cs typeface="+mn-ea"/>
                    <a:sym typeface="+mn-lt"/>
                  </a:rPr>
                </a:br>
                <a:r>
                  <a:rPr lang="zh-CN" altLang="en-US" sz="1200" dirty="0">
                    <a:cs typeface="+mn-ea"/>
                    <a:sym typeface="+mn-lt"/>
                  </a:rPr>
                  <a:t>（建议使用主题字体）</a:t>
                </a:r>
                <a:endParaRPr lang="en-US" altLang="zh-CN" sz="12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617682" y="2242335"/>
              <a:ext cx="2579751" cy="617473"/>
              <a:chOff x="617682" y="2242335"/>
              <a:chExt cx="2579751" cy="617473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617682" y="2271803"/>
                <a:ext cx="1933522" cy="588005"/>
                <a:chOff x="251866" y="1988839"/>
                <a:chExt cx="3288629" cy="784007"/>
              </a:xfrm>
            </p:grpSpPr>
            <p:sp>
              <p:nvSpPr>
                <p:cNvPr id="30" name="îŝḷîḓé-TextBox 5"/>
                <p:cNvSpPr txBox="1"/>
                <p:nvPr/>
              </p:nvSpPr>
              <p:spPr>
                <a:xfrm>
                  <a:off x="251866" y="2295215"/>
                  <a:ext cx="3288629" cy="4776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normAutofit fontScale="92500" lnSpcReduction="10000"/>
                </a:bodyPr>
                <a:lstStyle/>
                <a:p>
                  <a:pPr algn="r" defTabSz="913765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 dirty="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100" dirty="0">
                      <a:cs typeface="+mn-ea"/>
                      <a:sym typeface="+mn-lt"/>
                    </a:rPr>
                  </a:br>
                  <a:r>
                    <a:rPr lang="zh-CN" altLang="en-US" sz="1100" dirty="0">
                      <a:cs typeface="+mn-ea"/>
                      <a:sym typeface="+mn-lt"/>
                    </a:rPr>
                    <a:t>（建议使用主题字体）</a:t>
                  </a:r>
                  <a:endParaRPr lang="en-US" altLang="zh-CN" sz="11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îŝḷîḓé-Rectangle 30"/>
                <p:cNvSpPr/>
                <p:nvPr/>
              </p:nvSpPr>
              <p:spPr>
                <a:xfrm>
                  <a:off x="251866" y="1988839"/>
                  <a:ext cx="3288629" cy="306375"/>
                </a:xfrm>
                <a:prstGeom prst="rect">
                  <a:avLst/>
                </a:prstGeom>
              </p:spPr>
              <p:txBody>
                <a:bodyPr wrap="none" lIns="0" tIns="0" rIns="0" bIns="0" anchor="ctr">
                  <a:normAutofit lnSpcReduction="10000"/>
                </a:bodyPr>
                <a:lstStyle/>
                <a:p>
                  <a:pPr lvl="0" algn="r" defTabSz="913765">
                    <a:spcBef>
                      <a:spcPct val="0"/>
                    </a:spcBef>
                    <a:defRPr/>
                  </a:pPr>
                  <a:r>
                    <a:rPr lang="zh-CN" altLang="en-US" sz="1600" b="1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en-US" altLang="zh-CN" sz="1600" b="1" dirty="0">
                    <a:solidFill>
                      <a:schemeClr val="accent1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2831776" y="2242335"/>
                <a:ext cx="365657" cy="365657"/>
                <a:chOff x="4372112" y="4627893"/>
                <a:chExt cx="487542" cy="487542"/>
              </a:xfrm>
            </p:grpSpPr>
            <p:sp>
              <p:nvSpPr>
                <p:cNvPr id="22" name="îŝḷîḓé-Oval 21"/>
                <p:cNvSpPr/>
                <p:nvPr/>
              </p:nvSpPr>
              <p:spPr>
                <a:xfrm>
                  <a:off x="4372112" y="4627893"/>
                  <a:ext cx="487542" cy="487542"/>
                </a:xfrm>
                <a:prstGeom prst="ellips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/>
                </a:p>
              </p:txBody>
            </p:sp>
            <p:sp>
              <p:nvSpPr>
                <p:cNvPr id="23" name="îŝḷîḓé-Freeform 70"/>
                <p:cNvSpPr>
                  <a:spLocks noEditPoints="1"/>
                </p:cNvSpPr>
                <p:nvPr/>
              </p:nvSpPr>
              <p:spPr bwMode="auto">
                <a:xfrm>
                  <a:off x="4472837" y="4733885"/>
                  <a:ext cx="286093" cy="275559"/>
                </a:xfrm>
                <a:custGeom>
                  <a:avLst/>
                  <a:gdLst>
                    <a:gd name="T0" fmla="*/ 4096 w 6827"/>
                    <a:gd name="T1" fmla="*/ 4551 h 6827"/>
                    <a:gd name="T2" fmla="*/ 6258 w 6827"/>
                    <a:gd name="T3" fmla="*/ 4096 h 6827"/>
                    <a:gd name="T4" fmla="*/ 2348 w 6827"/>
                    <a:gd name="T5" fmla="*/ 4911 h 6827"/>
                    <a:gd name="T6" fmla="*/ 569 w 6827"/>
                    <a:gd name="T7" fmla="*/ 4551 h 6827"/>
                    <a:gd name="T8" fmla="*/ 569 w 6827"/>
                    <a:gd name="T9" fmla="*/ 3982 h 6827"/>
                    <a:gd name="T10" fmla="*/ 1707 w 6827"/>
                    <a:gd name="T11" fmla="*/ 2503 h 6827"/>
                    <a:gd name="T12" fmla="*/ 3868 w 6827"/>
                    <a:gd name="T13" fmla="*/ 2731 h 6827"/>
                    <a:gd name="T14" fmla="*/ 5827 w 6827"/>
                    <a:gd name="T15" fmla="*/ 2004 h 6827"/>
                    <a:gd name="T16" fmla="*/ 6258 w 6827"/>
                    <a:gd name="T17" fmla="*/ 1820 h 6827"/>
                    <a:gd name="T18" fmla="*/ 4779 w 6827"/>
                    <a:gd name="T19" fmla="*/ 0 h 6827"/>
                    <a:gd name="T20" fmla="*/ 2854 w 6827"/>
                    <a:gd name="T21" fmla="*/ 2381 h 6827"/>
                    <a:gd name="T22" fmla="*/ 1239 w 6827"/>
                    <a:gd name="T23" fmla="*/ 2257 h 6827"/>
                    <a:gd name="T24" fmla="*/ 569 w 6827"/>
                    <a:gd name="T25" fmla="*/ 2844 h 6827"/>
                    <a:gd name="T26" fmla="*/ 569 w 6827"/>
                    <a:gd name="T27" fmla="*/ 2276 h 6827"/>
                    <a:gd name="T28" fmla="*/ 569 w 6827"/>
                    <a:gd name="T29" fmla="*/ 1707 h 6827"/>
                    <a:gd name="T30" fmla="*/ 569 w 6827"/>
                    <a:gd name="T31" fmla="*/ 1138 h 6827"/>
                    <a:gd name="T32" fmla="*/ 569 w 6827"/>
                    <a:gd name="T33" fmla="*/ 569 h 6827"/>
                    <a:gd name="T34" fmla="*/ 341 w 6827"/>
                    <a:gd name="T35" fmla="*/ 0 h 6827"/>
                    <a:gd name="T36" fmla="*/ 114 w 6827"/>
                    <a:gd name="T37" fmla="*/ 569 h 6827"/>
                    <a:gd name="T38" fmla="*/ 114 w 6827"/>
                    <a:gd name="T39" fmla="*/ 1138 h 6827"/>
                    <a:gd name="T40" fmla="*/ 114 w 6827"/>
                    <a:gd name="T41" fmla="*/ 1707 h 6827"/>
                    <a:gd name="T42" fmla="*/ 114 w 6827"/>
                    <a:gd name="T43" fmla="*/ 2276 h 6827"/>
                    <a:gd name="T44" fmla="*/ 114 w 6827"/>
                    <a:gd name="T45" fmla="*/ 2844 h 6827"/>
                    <a:gd name="T46" fmla="*/ 114 w 6827"/>
                    <a:gd name="T47" fmla="*/ 3413 h 6827"/>
                    <a:gd name="T48" fmla="*/ 114 w 6827"/>
                    <a:gd name="T49" fmla="*/ 3982 h 6827"/>
                    <a:gd name="T50" fmla="*/ 114 w 6827"/>
                    <a:gd name="T51" fmla="*/ 4551 h 6827"/>
                    <a:gd name="T52" fmla="*/ 114 w 6827"/>
                    <a:gd name="T53" fmla="*/ 5120 h 6827"/>
                    <a:gd name="T54" fmla="*/ 114 w 6827"/>
                    <a:gd name="T55" fmla="*/ 5689 h 6827"/>
                    <a:gd name="T56" fmla="*/ 114 w 6827"/>
                    <a:gd name="T57" fmla="*/ 6258 h 6827"/>
                    <a:gd name="T58" fmla="*/ 683 w 6827"/>
                    <a:gd name="T59" fmla="*/ 6713 h 6827"/>
                    <a:gd name="T60" fmla="*/ 1252 w 6827"/>
                    <a:gd name="T61" fmla="*/ 6713 h 6827"/>
                    <a:gd name="T62" fmla="*/ 1820 w 6827"/>
                    <a:gd name="T63" fmla="*/ 6713 h 6827"/>
                    <a:gd name="T64" fmla="*/ 2389 w 6827"/>
                    <a:gd name="T65" fmla="*/ 6713 h 6827"/>
                    <a:gd name="T66" fmla="*/ 2958 w 6827"/>
                    <a:gd name="T67" fmla="*/ 6713 h 6827"/>
                    <a:gd name="T68" fmla="*/ 3527 w 6827"/>
                    <a:gd name="T69" fmla="*/ 6713 h 6827"/>
                    <a:gd name="T70" fmla="*/ 4096 w 6827"/>
                    <a:gd name="T71" fmla="*/ 6713 h 6827"/>
                    <a:gd name="T72" fmla="*/ 4665 w 6827"/>
                    <a:gd name="T73" fmla="*/ 6713 h 6827"/>
                    <a:gd name="T74" fmla="*/ 5234 w 6827"/>
                    <a:gd name="T75" fmla="*/ 6713 h 6827"/>
                    <a:gd name="T76" fmla="*/ 5803 w 6827"/>
                    <a:gd name="T77" fmla="*/ 6713 h 6827"/>
                    <a:gd name="T78" fmla="*/ 6371 w 6827"/>
                    <a:gd name="T79" fmla="*/ 6713 h 6827"/>
                    <a:gd name="T80" fmla="*/ 6827 w 6827"/>
                    <a:gd name="T81" fmla="*/ 6485 h 6827"/>
                    <a:gd name="T82" fmla="*/ 6371 w 6827"/>
                    <a:gd name="T83" fmla="*/ 6258 h 6827"/>
                    <a:gd name="T84" fmla="*/ 5803 w 6827"/>
                    <a:gd name="T85" fmla="*/ 6258 h 6827"/>
                    <a:gd name="T86" fmla="*/ 5234 w 6827"/>
                    <a:gd name="T87" fmla="*/ 6258 h 6827"/>
                    <a:gd name="T88" fmla="*/ 4665 w 6827"/>
                    <a:gd name="T89" fmla="*/ 6258 h 6827"/>
                    <a:gd name="T90" fmla="*/ 4096 w 6827"/>
                    <a:gd name="T91" fmla="*/ 6258 h 6827"/>
                    <a:gd name="T92" fmla="*/ 3527 w 6827"/>
                    <a:gd name="T93" fmla="*/ 6258 h 6827"/>
                    <a:gd name="T94" fmla="*/ 2958 w 6827"/>
                    <a:gd name="T95" fmla="*/ 6258 h 6827"/>
                    <a:gd name="T96" fmla="*/ 2389 w 6827"/>
                    <a:gd name="T97" fmla="*/ 6258 h 6827"/>
                    <a:gd name="T98" fmla="*/ 1820 w 6827"/>
                    <a:gd name="T99" fmla="*/ 6258 h 6827"/>
                    <a:gd name="T100" fmla="*/ 1252 w 6827"/>
                    <a:gd name="T101" fmla="*/ 6258 h 6827"/>
                    <a:gd name="T102" fmla="*/ 683 w 6827"/>
                    <a:gd name="T103" fmla="*/ 6258 h 68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827" h="6827">
                      <a:moveTo>
                        <a:pt x="1263" y="5234"/>
                      </a:moveTo>
                      <a:cubicBezTo>
                        <a:pt x="1316" y="5493"/>
                        <a:pt x="1546" y="5689"/>
                        <a:pt x="1820" y="5689"/>
                      </a:cubicBezTo>
                      <a:cubicBezTo>
                        <a:pt x="2114" y="5689"/>
                        <a:pt x="2354" y="5464"/>
                        <a:pt x="2383" y="5178"/>
                      </a:cubicBezTo>
                      <a:lnTo>
                        <a:pt x="3568" y="4191"/>
                      </a:lnTo>
                      <a:cubicBezTo>
                        <a:pt x="3652" y="4401"/>
                        <a:pt x="3856" y="4551"/>
                        <a:pt x="4096" y="4551"/>
                      </a:cubicBezTo>
                      <a:cubicBezTo>
                        <a:pt x="4348" y="4551"/>
                        <a:pt x="4560" y="4385"/>
                        <a:pt x="4635" y="4157"/>
                      </a:cubicBezTo>
                      <a:lnTo>
                        <a:pt x="5696" y="4736"/>
                      </a:lnTo>
                      <a:cubicBezTo>
                        <a:pt x="5732" y="5016"/>
                        <a:pt x="5969" y="5234"/>
                        <a:pt x="6258" y="5234"/>
                      </a:cubicBezTo>
                      <a:cubicBezTo>
                        <a:pt x="6571" y="5234"/>
                        <a:pt x="6827" y="4979"/>
                        <a:pt x="6827" y="4665"/>
                      </a:cubicBezTo>
                      <a:cubicBezTo>
                        <a:pt x="6827" y="4351"/>
                        <a:pt x="6571" y="4096"/>
                        <a:pt x="6258" y="4096"/>
                      </a:cubicBezTo>
                      <a:cubicBezTo>
                        <a:pt x="6006" y="4096"/>
                        <a:pt x="5794" y="4262"/>
                        <a:pt x="5719" y="4490"/>
                      </a:cubicBezTo>
                      <a:lnTo>
                        <a:pt x="4658" y="3911"/>
                      </a:lnTo>
                      <a:cubicBezTo>
                        <a:pt x="4622" y="3631"/>
                        <a:pt x="4385" y="3413"/>
                        <a:pt x="4096" y="3413"/>
                      </a:cubicBezTo>
                      <a:cubicBezTo>
                        <a:pt x="3802" y="3413"/>
                        <a:pt x="3563" y="3638"/>
                        <a:pt x="3533" y="3924"/>
                      </a:cubicBezTo>
                      <a:lnTo>
                        <a:pt x="2348" y="4911"/>
                      </a:lnTo>
                      <a:cubicBezTo>
                        <a:pt x="2265" y="4701"/>
                        <a:pt x="2060" y="4551"/>
                        <a:pt x="1820" y="4551"/>
                      </a:cubicBezTo>
                      <a:cubicBezTo>
                        <a:pt x="1546" y="4551"/>
                        <a:pt x="1316" y="4747"/>
                        <a:pt x="1263" y="5006"/>
                      </a:cubicBezTo>
                      <a:lnTo>
                        <a:pt x="455" y="5006"/>
                      </a:lnTo>
                      <a:lnTo>
                        <a:pt x="455" y="4551"/>
                      </a:lnTo>
                      <a:lnTo>
                        <a:pt x="569" y="4551"/>
                      </a:lnTo>
                      <a:cubicBezTo>
                        <a:pt x="632" y="4551"/>
                        <a:pt x="683" y="4500"/>
                        <a:pt x="683" y="4437"/>
                      </a:cubicBezTo>
                      <a:cubicBezTo>
                        <a:pt x="683" y="4374"/>
                        <a:pt x="632" y="4324"/>
                        <a:pt x="569" y="4324"/>
                      </a:cubicBezTo>
                      <a:lnTo>
                        <a:pt x="455" y="4324"/>
                      </a:lnTo>
                      <a:lnTo>
                        <a:pt x="455" y="3982"/>
                      </a:lnTo>
                      <a:lnTo>
                        <a:pt x="569" y="3982"/>
                      </a:lnTo>
                      <a:cubicBezTo>
                        <a:pt x="632" y="3982"/>
                        <a:pt x="683" y="3931"/>
                        <a:pt x="683" y="3868"/>
                      </a:cubicBezTo>
                      <a:cubicBezTo>
                        <a:pt x="683" y="3806"/>
                        <a:pt x="632" y="3755"/>
                        <a:pt x="569" y="3755"/>
                      </a:cubicBezTo>
                      <a:lnTo>
                        <a:pt x="480" y="3755"/>
                      </a:lnTo>
                      <a:lnTo>
                        <a:pt x="1407" y="2416"/>
                      </a:lnTo>
                      <a:cubicBezTo>
                        <a:pt x="1494" y="2470"/>
                        <a:pt x="1596" y="2503"/>
                        <a:pt x="1707" y="2503"/>
                      </a:cubicBezTo>
                      <a:cubicBezTo>
                        <a:pt x="1888" y="2503"/>
                        <a:pt x="2048" y="2416"/>
                        <a:pt x="2152" y="2284"/>
                      </a:cubicBezTo>
                      <a:lnTo>
                        <a:pt x="2752" y="2584"/>
                      </a:lnTo>
                      <a:cubicBezTo>
                        <a:pt x="2740" y="2631"/>
                        <a:pt x="2731" y="2680"/>
                        <a:pt x="2731" y="2731"/>
                      </a:cubicBezTo>
                      <a:cubicBezTo>
                        <a:pt x="2731" y="3044"/>
                        <a:pt x="2986" y="3300"/>
                        <a:pt x="3300" y="3300"/>
                      </a:cubicBezTo>
                      <a:cubicBezTo>
                        <a:pt x="3613" y="3300"/>
                        <a:pt x="3868" y="3044"/>
                        <a:pt x="3868" y="2731"/>
                      </a:cubicBezTo>
                      <a:cubicBezTo>
                        <a:pt x="3868" y="2608"/>
                        <a:pt x="3829" y="2496"/>
                        <a:pt x="3763" y="2403"/>
                      </a:cubicBezTo>
                      <a:lnTo>
                        <a:pt x="4488" y="1055"/>
                      </a:lnTo>
                      <a:cubicBezTo>
                        <a:pt x="4574" y="1107"/>
                        <a:pt x="4672" y="1138"/>
                        <a:pt x="4779" y="1138"/>
                      </a:cubicBezTo>
                      <a:cubicBezTo>
                        <a:pt x="4891" y="1138"/>
                        <a:pt x="4995" y="1104"/>
                        <a:pt x="5083" y="1048"/>
                      </a:cubicBezTo>
                      <a:lnTo>
                        <a:pt x="5827" y="2004"/>
                      </a:lnTo>
                      <a:cubicBezTo>
                        <a:pt x="5829" y="2007"/>
                        <a:pt x="5833" y="2009"/>
                        <a:pt x="5836" y="2011"/>
                      </a:cubicBezTo>
                      <a:cubicBezTo>
                        <a:pt x="5745" y="2112"/>
                        <a:pt x="5689" y="2244"/>
                        <a:pt x="5689" y="2389"/>
                      </a:cubicBezTo>
                      <a:cubicBezTo>
                        <a:pt x="5689" y="2703"/>
                        <a:pt x="5944" y="2958"/>
                        <a:pt x="6258" y="2958"/>
                      </a:cubicBezTo>
                      <a:cubicBezTo>
                        <a:pt x="6571" y="2958"/>
                        <a:pt x="6827" y="2703"/>
                        <a:pt x="6827" y="2389"/>
                      </a:cubicBezTo>
                      <a:cubicBezTo>
                        <a:pt x="6827" y="2076"/>
                        <a:pt x="6571" y="1820"/>
                        <a:pt x="6258" y="1820"/>
                      </a:cubicBezTo>
                      <a:cubicBezTo>
                        <a:pt x="6170" y="1820"/>
                        <a:pt x="6087" y="1842"/>
                        <a:pt x="6013" y="1878"/>
                      </a:cubicBezTo>
                      <a:cubicBezTo>
                        <a:pt x="6010" y="1874"/>
                        <a:pt x="6010" y="1869"/>
                        <a:pt x="6006" y="1864"/>
                      </a:cubicBezTo>
                      <a:lnTo>
                        <a:pt x="5248" y="890"/>
                      </a:lnTo>
                      <a:cubicBezTo>
                        <a:pt x="5311" y="798"/>
                        <a:pt x="5348" y="688"/>
                        <a:pt x="5348" y="569"/>
                      </a:cubicBezTo>
                      <a:cubicBezTo>
                        <a:pt x="5348" y="255"/>
                        <a:pt x="5092" y="0"/>
                        <a:pt x="4779" y="0"/>
                      </a:cubicBezTo>
                      <a:cubicBezTo>
                        <a:pt x="4465" y="0"/>
                        <a:pt x="4210" y="255"/>
                        <a:pt x="4210" y="569"/>
                      </a:cubicBezTo>
                      <a:cubicBezTo>
                        <a:pt x="4210" y="691"/>
                        <a:pt x="4249" y="804"/>
                        <a:pt x="4315" y="897"/>
                      </a:cubicBezTo>
                      <a:lnTo>
                        <a:pt x="3590" y="2244"/>
                      </a:lnTo>
                      <a:cubicBezTo>
                        <a:pt x="3505" y="2193"/>
                        <a:pt x="3406" y="2162"/>
                        <a:pt x="3300" y="2162"/>
                      </a:cubicBezTo>
                      <a:cubicBezTo>
                        <a:pt x="3118" y="2162"/>
                        <a:pt x="2959" y="2248"/>
                        <a:pt x="2854" y="2381"/>
                      </a:cubicBezTo>
                      <a:lnTo>
                        <a:pt x="2254" y="2081"/>
                      </a:lnTo>
                      <a:cubicBezTo>
                        <a:pt x="2267" y="2034"/>
                        <a:pt x="2276" y="1985"/>
                        <a:pt x="2276" y="1934"/>
                      </a:cubicBezTo>
                      <a:cubicBezTo>
                        <a:pt x="2276" y="1621"/>
                        <a:pt x="2020" y="1365"/>
                        <a:pt x="1707" y="1365"/>
                      </a:cubicBezTo>
                      <a:cubicBezTo>
                        <a:pt x="1393" y="1365"/>
                        <a:pt x="1138" y="1621"/>
                        <a:pt x="1138" y="1934"/>
                      </a:cubicBezTo>
                      <a:cubicBezTo>
                        <a:pt x="1138" y="2054"/>
                        <a:pt x="1176" y="2166"/>
                        <a:pt x="1239" y="2257"/>
                      </a:cubicBezTo>
                      <a:lnTo>
                        <a:pt x="593" y="3191"/>
                      </a:lnTo>
                      <a:cubicBezTo>
                        <a:pt x="585" y="3189"/>
                        <a:pt x="578" y="3186"/>
                        <a:pt x="569" y="3186"/>
                      </a:cubicBezTo>
                      <a:lnTo>
                        <a:pt x="455" y="3186"/>
                      </a:lnTo>
                      <a:lnTo>
                        <a:pt x="455" y="2844"/>
                      </a:lnTo>
                      <a:lnTo>
                        <a:pt x="569" y="2844"/>
                      </a:lnTo>
                      <a:cubicBezTo>
                        <a:pt x="632" y="2844"/>
                        <a:pt x="683" y="2794"/>
                        <a:pt x="683" y="2731"/>
                      </a:cubicBezTo>
                      <a:cubicBezTo>
                        <a:pt x="683" y="2668"/>
                        <a:pt x="632" y="2617"/>
                        <a:pt x="569" y="2617"/>
                      </a:cubicBezTo>
                      <a:lnTo>
                        <a:pt x="455" y="2617"/>
                      </a:lnTo>
                      <a:lnTo>
                        <a:pt x="455" y="2276"/>
                      </a:lnTo>
                      <a:lnTo>
                        <a:pt x="569" y="2276"/>
                      </a:lnTo>
                      <a:cubicBezTo>
                        <a:pt x="632" y="2276"/>
                        <a:pt x="683" y="2225"/>
                        <a:pt x="683" y="2162"/>
                      </a:cubicBezTo>
                      <a:cubicBezTo>
                        <a:pt x="683" y="2099"/>
                        <a:pt x="632" y="2048"/>
                        <a:pt x="569" y="2048"/>
                      </a:cubicBezTo>
                      <a:lnTo>
                        <a:pt x="455" y="2048"/>
                      </a:lnTo>
                      <a:lnTo>
                        <a:pt x="455" y="1707"/>
                      </a:lnTo>
                      <a:lnTo>
                        <a:pt x="569" y="1707"/>
                      </a:lnTo>
                      <a:cubicBezTo>
                        <a:pt x="632" y="1707"/>
                        <a:pt x="683" y="1656"/>
                        <a:pt x="683" y="1593"/>
                      </a:cubicBezTo>
                      <a:cubicBezTo>
                        <a:pt x="683" y="1530"/>
                        <a:pt x="632" y="1479"/>
                        <a:pt x="569" y="1479"/>
                      </a:cubicBezTo>
                      <a:lnTo>
                        <a:pt x="455" y="1479"/>
                      </a:lnTo>
                      <a:lnTo>
                        <a:pt x="455" y="1138"/>
                      </a:lnTo>
                      <a:lnTo>
                        <a:pt x="569" y="1138"/>
                      </a:lnTo>
                      <a:cubicBezTo>
                        <a:pt x="632" y="1138"/>
                        <a:pt x="683" y="1087"/>
                        <a:pt x="683" y="1024"/>
                      </a:cubicBezTo>
                      <a:cubicBezTo>
                        <a:pt x="683" y="961"/>
                        <a:pt x="632" y="910"/>
                        <a:pt x="569" y="910"/>
                      </a:cubicBezTo>
                      <a:lnTo>
                        <a:pt x="455" y="910"/>
                      </a:lnTo>
                      <a:lnTo>
                        <a:pt x="455" y="569"/>
                      </a:lnTo>
                      <a:lnTo>
                        <a:pt x="569" y="569"/>
                      </a:lnTo>
                      <a:cubicBezTo>
                        <a:pt x="632" y="569"/>
                        <a:pt x="683" y="518"/>
                        <a:pt x="683" y="455"/>
                      </a:cubicBezTo>
                      <a:cubicBezTo>
                        <a:pt x="683" y="392"/>
                        <a:pt x="632" y="341"/>
                        <a:pt x="569" y="341"/>
                      </a:cubicBezTo>
                      <a:lnTo>
                        <a:pt x="455" y="341"/>
                      </a:lnTo>
                      <a:lnTo>
                        <a:pt x="455" y="114"/>
                      </a:lnTo>
                      <a:cubicBezTo>
                        <a:pt x="455" y="51"/>
                        <a:pt x="404" y="0"/>
                        <a:pt x="341" y="0"/>
                      </a:cubicBezTo>
                      <a:cubicBezTo>
                        <a:pt x="278" y="0"/>
                        <a:pt x="228" y="51"/>
                        <a:pt x="228" y="114"/>
                      </a:cubicBezTo>
                      <a:lnTo>
                        <a:pt x="228" y="341"/>
                      </a:lnTo>
                      <a:lnTo>
                        <a:pt x="114" y="341"/>
                      </a:lnTo>
                      <a:cubicBezTo>
                        <a:pt x="51" y="341"/>
                        <a:pt x="0" y="392"/>
                        <a:pt x="0" y="455"/>
                      </a:cubicBezTo>
                      <a:cubicBezTo>
                        <a:pt x="0" y="518"/>
                        <a:pt x="51" y="569"/>
                        <a:pt x="114" y="569"/>
                      </a:cubicBezTo>
                      <a:lnTo>
                        <a:pt x="228" y="569"/>
                      </a:lnTo>
                      <a:lnTo>
                        <a:pt x="228" y="910"/>
                      </a:lnTo>
                      <a:lnTo>
                        <a:pt x="114" y="910"/>
                      </a:lnTo>
                      <a:cubicBezTo>
                        <a:pt x="51" y="910"/>
                        <a:pt x="0" y="961"/>
                        <a:pt x="0" y="1024"/>
                      </a:cubicBezTo>
                      <a:cubicBezTo>
                        <a:pt x="0" y="1087"/>
                        <a:pt x="51" y="1138"/>
                        <a:pt x="114" y="1138"/>
                      </a:cubicBezTo>
                      <a:lnTo>
                        <a:pt x="228" y="1138"/>
                      </a:lnTo>
                      <a:lnTo>
                        <a:pt x="228" y="1479"/>
                      </a:lnTo>
                      <a:lnTo>
                        <a:pt x="114" y="1479"/>
                      </a:lnTo>
                      <a:cubicBezTo>
                        <a:pt x="51" y="1479"/>
                        <a:pt x="0" y="1530"/>
                        <a:pt x="0" y="1593"/>
                      </a:cubicBezTo>
                      <a:cubicBezTo>
                        <a:pt x="0" y="1656"/>
                        <a:pt x="51" y="1707"/>
                        <a:pt x="114" y="1707"/>
                      </a:cubicBezTo>
                      <a:lnTo>
                        <a:pt x="228" y="1707"/>
                      </a:lnTo>
                      <a:lnTo>
                        <a:pt x="228" y="2048"/>
                      </a:lnTo>
                      <a:lnTo>
                        <a:pt x="114" y="2048"/>
                      </a:lnTo>
                      <a:cubicBezTo>
                        <a:pt x="51" y="2048"/>
                        <a:pt x="0" y="2099"/>
                        <a:pt x="0" y="2162"/>
                      </a:cubicBezTo>
                      <a:cubicBezTo>
                        <a:pt x="0" y="2225"/>
                        <a:pt x="51" y="2276"/>
                        <a:pt x="114" y="2276"/>
                      </a:cubicBezTo>
                      <a:lnTo>
                        <a:pt x="228" y="2276"/>
                      </a:lnTo>
                      <a:lnTo>
                        <a:pt x="228" y="2617"/>
                      </a:lnTo>
                      <a:lnTo>
                        <a:pt x="114" y="2617"/>
                      </a:lnTo>
                      <a:cubicBezTo>
                        <a:pt x="51" y="2617"/>
                        <a:pt x="0" y="2668"/>
                        <a:pt x="0" y="2731"/>
                      </a:cubicBezTo>
                      <a:cubicBezTo>
                        <a:pt x="0" y="2794"/>
                        <a:pt x="51" y="2844"/>
                        <a:pt x="114" y="2844"/>
                      </a:cubicBezTo>
                      <a:lnTo>
                        <a:pt x="228" y="2844"/>
                      </a:lnTo>
                      <a:lnTo>
                        <a:pt x="228" y="3186"/>
                      </a:lnTo>
                      <a:lnTo>
                        <a:pt x="114" y="3186"/>
                      </a:lnTo>
                      <a:cubicBezTo>
                        <a:pt x="51" y="3186"/>
                        <a:pt x="0" y="3237"/>
                        <a:pt x="0" y="3300"/>
                      </a:cubicBezTo>
                      <a:cubicBezTo>
                        <a:pt x="0" y="3362"/>
                        <a:pt x="51" y="3413"/>
                        <a:pt x="114" y="3413"/>
                      </a:cubicBezTo>
                      <a:lnTo>
                        <a:pt x="228" y="3413"/>
                      </a:lnTo>
                      <a:lnTo>
                        <a:pt x="228" y="3755"/>
                      </a:lnTo>
                      <a:lnTo>
                        <a:pt x="114" y="3755"/>
                      </a:lnTo>
                      <a:cubicBezTo>
                        <a:pt x="51" y="3755"/>
                        <a:pt x="0" y="3806"/>
                        <a:pt x="0" y="3868"/>
                      </a:cubicBezTo>
                      <a:cubicBezTo>
                        <a:pt x="0" y="3931"/>
                        <a:pt x="51" y="3982"/>
                        <a:pt x="114" y="3982"/>
                      </a:cubicBezTo>
                      <a:lnTo>
                        <a:pt x="228" y="3982"/>
                      </a:lnTo>
                      <a:lnTo>
                        <a:pt x="228" y="4324"/>
                      </a:lnTo>
                      <a:lnTo>
                        <a:pt x="114" y="4324"/>
                      </a:lnTo>
                      <a:cubicBezTo>
                        <a:pt x="51" y="4324"/>
                        <a:pt x="0" y="4374"/>
                        <a:pt x="0" y="4437"/>
                      </a:cubicBezTo>
                      <a:cubicBezTo>
                        <a:pt x="0" y="4500"/>
                        <a:pt x="51" y="4551"/>
                        <a:pt x="114" y="4551"/>
                      </a:cubicBezTo>
                      <a:lnTo>
                        <a:pt x="228" y="4551"/>
                      </a:lnTo>
                      <a:lnTo>
                        <a:pt x="228" y="4892"/>
                      </a:lnTo>
                      <a:lnTo>
                        <a:pt x="114" y="4892"/>
                      </a:lnTo>
                      <a:cubicBezTo>
                        <a:pt x="51" y="4892"/>
                        <a:pt x="0" y="4943"/>
                        <a:pt x="0" y="5006"/>
                      </a:cubicBezTo>
                      <a:cubicBezTo>
                        <a:pt x="0" y="5069"/>
                        <a:pt x="51" y="5120"/>
                        <a:pt x="114" y="5120"/>
                      </a:cubicBezTo>
                      <a:lnTo>
                        <a:pt x="228" y="5120"/>
                      </a:lnTo>
                      <a:lnTo>
                        <a:pt x="228" y="5461"/>
                      </a:lnTo>
                      <a:lnTo>
                        <a:pt x="114" y="5461"/>
                      </a:lnTo>
                      <a:cubicBezTo>
                        <a:pt x="51" y="5461"/>
                        <a:pt x="0" y="5512"/>
                        <a:pt x="0" y="5575"/>
                      </a:cubicBezTo>
                      <a:cubicBezTo>
                        <a:pt x="0" y="5638"/>
                        <a:pt x="51" y="5689"/>
                        <a:pt x="114" y="5689"/>
                      </a:cubicBezTo>
                      <a:lnTo>
                        <a:pt x="228" y="5689"/>
                      </a:lnTo>
                      <a:lnTo>
                        <a:pt x="228" y="6030"/>
                      </a:lnTo>
                      <a:lnTo>
                        <a:pt x="114" y="6030"/>
                      </a:lnTo>
                      <a:cubicBezTo>
                        <a:pt x="51" y="6030"/>
                        <a:pt x="0" y="6081"/>
                        <a:pt x="0" y="6144"/>
                      </a:cubicBezTo>
                      <a:cubicBezTo>
                        <a:pt x="0" y="6207"/>
                        <a:pt x="51" y="6258"/>
                        <a:pt x="114" y="6258"/>
                      </a:cubicBezTo>
                      <a:lnTo>
                        <a:pt x="228" y="6258"/>
                      </a:lnTo>
                      <a:lnTo>
                        <a:pt x="228" y="6485"/>
                      </a:lnTo>
                      <a:cubicBezTo>
                        <a:pt x="228" y="6548"/>
                        <a:pt x="278" y="6599"/>
                        <a:pt x="341" y="6599"/>
                      </a:cubicBezTo>
                      <a:lnTo>
                        <a:pt x="683" y="6599"/>
                      </a:lnTo>
                      <a:lnTo>
                        <a:pt x="683" y="6713"/>
                      </a:lnTo>
                      <a:cubicBezTo>
                        <a:pt x="683" y="6776"/>
                        <a:pt x="734" y="6827"/>
                        <a:pt x="796" y="6827"/>
                      </a:cubicBezTo>
                      <a:cubicBezTo>
                        <a:pt x="859" y="6827"/>
                        <a:pt x="910" y="6776"/>
                        <a:pt x="910" y="6713"/>
                      </a:cubicBezTo>
                      <a:lnTo>
                        <a:pt x="910" y="6599"/>
                      </a:lnTo>
                      <a:lnTo>
                        <a:pt x="1252" y="6599"/>
                      </a:lnTo>
                      <a:lnTo>
                        <a:pt x="1252" y="6713"/>
                      </a:lnTo>
                      <a:cubicBezTo>
                        <a:pt x="1252" y="6776"/>
                        <a:pt x="1302" y="6827"/>
                        <a:pt x="1365" y="6827"/>
                      </a:cubicBezTo>
                      <a:cubicBezTo>
                        <a:pt x="1428" y="6827"/>
                        <a:pt x="1479" y="6776"/>
                        <a:pt x="1479" y="6713"/>
                      </a:cubicBezTo>
                      <a:lnTo>
                        <a:pt x="1479" y="6599"/>
                      </a:lnTo>
                      <a:lnTo>
                        <a:pt x="1820" y="6599"/>
                      </a:lnTo>
                      <a:lnTo>
                        <a:pt x="1820" y="6713"/>
                      </a:lnTo>
                      <a:cubicBezTo>
                        <a:pt x="1820" y="6776"/>
                        <a:pt x="1871" y="6827"/>
                        <a:pt x="1934" y="6827"/>
                      </a:cubicBezTo>
                      <a:cubicBezTo>
                        <a:pt x="1997" y="6827"/>
                        <a:pt x="2048" y="6776"/>
                        <a:pt x="2048" y="6713"/>
                      </a:cubicBezTo>
                      <a:lnTo>
                        <a:pt x="2048" y="6599"/>
                      </a:lnTo>
                      <a:lnTo>
                        <a:pt x="2389" y="6599"/>
                      </a:lnTo>
                      <a:lnTo>
                        <a:pt x="2389" y="6713"/>
                      </a:lnTo>
                      <a:cubicBezTo>
                        <a:pt x="2389" y="6776"/>
                        <a:pt x="2440" y="6827"/>
                        <a:pt x="2503" y="6827"/>
                      </a:cubicBezTo>
                      <a:cubicBezTo>
                        <a:pt x="2566" y="6827"/>
                        <a:pt x="2617" y="6776"/>
                        <a:pt x="2617" y="6713"/>
                      </a:cubicBezTo>
                      <a:lnTo>
                        <a:pt x="2617" y="6599"/>
                      </a:lnTo>
                      <a:lnTo>
                        <a:pt x="2958" y="6599"/>
                      </a:lnTo>
                      <a:lnTo>
                        <a:pt x="2958" y="6713"/>
                      </a:lnTo>
                      <a:cubicBezTo>
                        <a:pt x="2958" y="6776"/>
                        <a:pt x="3009" y="6827"/>
                        <a:pt x="3072" y="6827"/>
                      </a:cubicBezTo>
                      <a:cubicBezTo>
                        <a:pt x="3135" y="6827"/>
                        <a:pt x="3186" y="6776"/>
                        <a:pt x="3186" y="6713"/>
                      </a:cubicBezTo>
                      <a:lnTo>
                        <a:pt x="3186" y="6599"/>
                      </a:lnTo>
                      <a:lnTo>
                        <a:pt x="3527" y="6599"/>
                      </a:lnTo>
                      <a:lnTo>
                        <a:pt x="3527" y="6713"/>
                      </a:lnTo>
                      <a:cubicBezTo>
                        <a:pt x="3527" y="6776"/>
                        <a:pt x="3578" y="6827"/>
                        <a:pt x="3641" y="6827"/>
                      </a:cubicBezTo>
                      <a:cubicBezTo>
                        <a:pt x="3704" y="6827"/>
                        <a:pt x="3755" y="6776"/>
                        <a:pt x="3755" y="6713"/>
                      </a:cubicBezTo>
                      <a:lnTo>
                        <a:pt x="3755" y="6599"/>
                      </a:lnTo>
                      <a:lnTo>
                        <a:pt x="4096" y="6599"/>
                      </a:lnTo>
                      <a:lnTo>
                        <a:pt x="4096" y="6713"/>
                      </a:lnTo>
                      <a:cubicBezTo>
                        <a:pt x="4096" y="6776"/>
                        <a:pt x="4147" y="6827"/>
                        <a:pt x="4210" y="6827"/>
                      </a:cubicBezTo>
                      <a:cubicBezTo>
                        <a:pt x="4273" y="6827"/>
                        <a:pt x="4323" y="6776"/>
                        <a:pt x="4323" y="6713"/>
                      </a:cubicBezTo>
                      <a:lnTo>
                        <a:pt x="4323" y="6599"/>
                      </a:lnTo>
                      <a:lnTo>
                        <a:pt x="4665" y="6599"/>
                      </a:lnTo>
                      <a:lnTo>
                        <a:pt x="4665" y="6713"/>
                      </a:lnTo>
                      <a:cubicBezTo>
                        <a:pt x="4665" y="6776"/>
                        <a:pt x="4716" y="6827"/>
                        <a:pt x="4779" y="6827"/>
                      </a:cubicBezTo>
                      <a:cubicBezTo>
                        <a:pt x="4842" y="6827"/>
                        <a:pt x="4892" y="6776"/>
                        <a:pt x="4892" y="6713"/>
                      </a:cubicBezTo>
                      <a:lnTo>
                        <a:pt x="4892" y="6599"/>
                      </a:lnTo>
                      <a:lnTo>
                        <a:pt x="5234" y="6599"/>
                      </a:lnTo>
                      <a:lnTo>
                        <a:pt x="5234" y="6713"/>
                      </a:lnTo>
                      <a:cubicBezTo>
                        <a:pt x="5234" y="6776"/>
                        <a:pt x="5285" y="6827"/>
                        <a:pt x="5347" y="6827"/>
                      </a:cubicBezTo>
                      <a:cubicBezTo>
                        <a:pt x="5410" y="6827"/>
                        <a:pt x="5461" y="6776"/>
                        <a:pt x="5461" y="6713"/>
                      </a:cubicBezTo>
                      <a:lnTo>
                        <a:pt x="5461" y="6599"/>
                      </a:lnTo>
                      <a:lnTo>
                        <a:pt x="5803" y="6599"/>
                      </a:lnTo>
                      <a:lnTo>
                        <a:pt x="5803" y="6713"/>
                      </a:lnTo>
                      <a:cubicBezTo>
                        <a:pt x="5803" y="6776"/>
                        <a:pt x="5853" y="6827"/>
                        <a:pt x="5916" y="6827"/>
                      </a:cubicBezTo>
                      <a:cubicBezTo>
                        <a:pt x="5979" y="6827"/>
                        <a:pt x="6030" y="6776"/>
                        <a:pt x="6030" y="6713"/>
                      </a:cubicBezTo>
                      <a:lnTo>
                        <a:pt x="6030" y="6599"/>
                      </a:lnTo>
                      <a:lnTo>
                        <a:pt x="6371" y="6599"/>
                      </a:lnTo>
                      <a:lnTo>
                        <a:pt x="6371" y="6713"/>
                      </a:lnTo>
                      <a:cubicBezTo>
                        <a:pt x="6371" y="6776"/>
                        <a:pt x="6422" y="6827"/>
                        <a:pt x="6485" y="6827"/>
                      </a:cubicBezTo>
                      <a:cubicBezTo>
                        <a:pt x="6548" y="6827"/>
                        <a:pt x="6599" y="6776"/>
                        <a:pt x="6599" y="6713"/>
                      </a:cubicBezTo>
                      <a:lnTo>
                        <a:pt x="6599" y="6599"/>
                      </a:lnTo>
                      <a:lnTo>
                        <a:pt x="6713" y="6599"/>
                      </a:lnTo>
                      <a:cubicBezTo>
                        <a:pt x="6776" y="6599"/>
                        <a:pt x="6827" y="6548"/>
                        <a:pt x="6827" y="6485"/>
                      </a:cubicBezTo>
                      <a:cubicBezTo>
                        <a:pt x="6827" y="6422"/>
                        <a:pt x="6776" y="6372"/>
                        <a:pt x="6713" y="6372"/>
                      </a:cubicBezTo>
                      <a:lnTo>
                        <a:pt x="6599" y="6372"/>
                      </a:lnTo>
                      <a:lnTo>
                        <a:pt x="6599" y="6258"/>
                      </a:lnTo>
                      <a:cubicBezTo>
                        <a:pt x="6599" y="6195"/>
                        <a:pt x="6548" y="6144"/>
                        <a:pt x="6485" y="6144"/>
                      </a:cubicBezTo>
                      <a:cubicBezTo>
                        <a:pt x="6422" y="6144"/>
                        <a:pt x="6371" y="6195"/>
                        <a:pt x="6371" y="6258"/>
                      </a:cubicBezTo>
                      <a:lnTo>
                        <a:pt x="6371" y="6372"/>
                      </a:lnTo>
                      <a:lnTo>
                        <a:pt x="6030" y="6372"/>
                      </a:lnTo>
                      <a:lnTo>
                        <a:pt x="6030" y="6258"/>
                      </a:lnTo>
                      <a:cubicBezTo>
                        <a:pt x="6030" y="6195"/>
                        <a:pt x="5979" y="6144"/>
                        <a:pt x="5916" y="6144"/>
                      </a:cubicBezTo>
                      <a:cubicBezTo>
                        <a:pt x="5853" y="6144"/>
                        <a:pt x="5803" y="6195"/>
                        <a:pt x="5803" y="6258"/>
                      </a:cubicBezTo>
                      <a:lnTo>
                        <a:pt x="5803" y="6372"/>
                      </a:lnTo>
                      <a:lnTo>
                        <a:pt x="5461" y="6372"/>
                      </a:lnTo>
                      <a:lnTo>
                        <a:pt x="5461" y="6258"/>
                      </a:lnTo>
                      <a:cubicBezTo>
                        <a:pt x="5461" y="6195"/>
                        <a:pt x="5410" y="6144"/>
                        <a:pt x="5347" y="6144"/>
                      </a:cubicBezTo>
                      <a:cubicBezTo>
                        <a:pt x="5285" y="6144"/>
                        <a:pt x="5234" y="6195"/>
                        <a:pt x="5234" y="6258"/>
                      </a:cubicBezTo>
                      <a:lnTo>
                        <a:pt x="5234" y="6372"/>
                      </a:lnTo>
                      <a:lnTo>
                        <a:pt x="4892" y="6372"/>
                      </a:lnTo>
                      <a:lnTo>
                        <a:pt x="4892" y="6258"/>
                      </a:lnTo>
                      <a:cubicBezTo>
                        <a:pt x="4892" y="6195"/>
                        <a:pt x="4842" y="6144"/>
                        <a:pt x="4779" y="6144"/>
                      </a:cubicBezTo>
                      <a:cubicBezTo>
                        <a:pt x="4716" y="6144"/>
                        <a:pt x="4665" y="6195"/>
                        <a:pt x="4665" y="6258"/>
                      </a:cubicBezTo>
                      <a:lnTo>
                        <a:pt x="4665" y="6372"/>
                      </a:lnTo>
                      <a:lnTo>
                        <a:pt x="4323" y="6372"/>
                      </a:lnTo>
                      <a:lnTo>
                        <a:pt x="4323" y="6258"/>
                      </a:lnTo>
                      <a:cubicBezTo>
                        <a:pt x="4323" y="6195"/>
                        <a:pt x="4273" y="6144"/>
                        <a:pt x="4210" y="6144"/>
                      </a:cubicBezTo>
                      <a:cubicBezTo>
                        <a:pt x="4147" y="6144"/>
                        <a:pt x="4096" y="6195"/>
                        <a:pt x="4096" y="6258"/>
                      </a:cubicBezTo>
                      <a:lnTo>
                        <a:pt x="4096" y="6372"/>
                      </a:lnTo>
                      <a:lnTo>
                        <a:pt x="3755" y="6372"/>
                      </a:lnTo>
                      <a:lnTo>
                        <a:pt x="3755" y="6258"/>
                      </a:lnTo>
                      <a:cubicBezTo>
                        <a:pt x="3755" y="6195"/>
                        <a:pt x="3704" y="6144"/>
                        <a:pt x="3641" y="6144"/>
                      </a:cubicBezTo>
                      <a:cubicBezTo>
                        <a:pt x="3578" y="6144"/>
                        <a:pt x="3527" y="6195"/>
                        <a:pt x="3527" y="6258"/>
                      </a:cubicBezTo>
                      <a:lnTo>
                        <a:pt x="3527" y="6372"/>
                      </a:lnTo>
                      <a:lnTo>
                        <a:pt x="3186" y="6372"/>
                      </a:lnTo>
                      <a:lnTo>
                        <a:pt x="3186" y="6258"/>
                      </a:lnTo>
                      <a:cubicBezTo>
                        <a:pt x="3186" y="6195"/>
                        <a:pt x="3135" y="6144"/>
                        <a:pt x="3072" y="6144"/>
                      </a:cubicBezTo>
                      <a:cubicBezTo>
                        <a:pt x="3009" y="6144"/>
                        <a:pt x="2958" y="6195"/>
                        <a:pt x="2958" y="6258"/>
                      </a:cubicBezTo>
                      <a:lnTo>
                        <a:pt x="2958" y="6372"/>
                      </a:lnTo>
                      <a:lnTo>
                        <a:pt x="2617" y="6372"/>
                      </a:lnTo>
                      <a:lnTo>
                        <a:pt x="2617" y="6258"/>
                      </a:lnTo>
                      <a:cubicBezTo>
                        <a:pt x="2617" y="6195"/>
                        <a:pt x="2566" y="6144"/>
                        <a:pt x="2503" y="6144"/>
                      </a:cubicBezTo>
                      <a:cubicBezTo>
                        <a:pt x="2440" y="6144"/>
                        <a:pt x="2389" y="6195"/>
                        <a:pt x="2389" y="6258"/>
                      </a:cubicBezTo>
                      <a:lnTo>
                        <a:pt x="2389" y="6372"/>
                      </a:lnTo>
                      <a:lnTo>
                        <a:pt x="2048" y="6372"/>
                      </a:lnTo>
                      <a:lnTo>
                        <a:pt x="2048" y="6258"/>
                      </a:lnTo>
                      <a:cubicBezTo>
                        <a:pt x="2048" y="6195"/>
                        <a:pt x="1997" y="6144"/>
                        <a:pt x="1934" y="6144"/>
                      </a:cubicBezTo>
                      <a:cubicBezTo>
                        <a:pt x="1871" y="6144"/>
                        <a:pt x="1820" y="6195"/>
                        <a:pt x="1820" y="6258"/>
                      </a:cubicBezTo>
                      <a:lnTo>
                        <a:pt x="1820" y="6372"/>
                      </a:lnTo>
                      <a:lnTo>
                        <a:pt x="1479" y="6372"/>
                      </a:lnTo>
                      <a:lnTo>
                        <a:pt x="1479" y="6258"/>
                      </a:lnTo>
                      <a:cubicBezTo>
                        <a:pt x="1479" y="6195"/>
                        <a:pt x="1428" y="6144"/>
                        <a:pt x="1365" y="6144"/>
                      </a:cubicBezTo>
                      <a:cubicBezTo>
                        <a:pt x="1302" y="6144"/>
                        <a:pt x="1252" y="6195"/>
                        <a:pt x="1252" y="6258"/>
                      </a:cubicBezTo>
                      <a:lnTo>
                        <a:pt x="1252" y="6372"/>
                      </a:lnTo>
                      <a:lnTo>
                        <a:pt x="910" y="6372"/>
                      </a:lnTo>
                      <a:lnTo>
                        <a:pt x="910" y="6258"/>
                      </a:lnTo>
                      <a:cubicBezTo>
                        <a:pt x="910" y="6195"/>
                        <a:pt x="859" y="6144"/>
                        <a:pt x="796" y="6144"/>
                      </a:cubicBezTo>
                      <a:cubicBezTo>
                        <a:pt x="734" y="6144"/>
                        <a:pt x="683" y="6195"/>
                        <a:pt x="683" y="6258"/>
                      </a:cubicBezTo>
                      <a:lnTo>
                        <a:pt x="683" y="6372"/>
                      </a:lnTo>
                      <a:lnTo>
                        <a:pt x="455" y="6372"/>
                      </a:lnTo>
                      <a:lnTo>
                        <a:pt x="455" y="5234"/>
                      </a:lnTo>
                      <a:lnTo>
                        <a:pt x="1263" y="523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288000" tIns="91416" rIns="182832" bIns="91416" numCol="1" anchor="t" anchorCtr="0" compatLnSpc="1"/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1828165">
                    <a:lnSpc>
                      <a:spcPct val="150000"/>
                    </a:lnSpc>
                  </a:pPr>
                  <a:endParaRPr lang="en-GB" sz="3600" kern="0" dirty="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37" name="组合 36"/>
            <p:cNvGrpSpPr/>
            <p:nvPr/>
          </p:nvGrpSpPr>
          <p:grpSpPr>
            <a:xfrm>
              <a:off x="5946568" y="2242335"/>
              <a:ext cx="2581808" cy="617473"/>
              <a:chOff x="5946568" y="2242335"/>
              <a:chExt cx="2581808" cy="617473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6594854" y="2271803"/>
                <a:ext cx="1933522" cy="588005"/>
                <a:chOff x="128816" y="2217083"/>
                <a:chExt cx="3288629" cy="784007"/>
              </a:xfrm>
            </p:grpSpPr>
            <p:sp>
              <p:nvSpPr>
                <p:cNvPr id="26" name="îŝḷîḓé-TextBox 5"/>
                <p:cNvSpPr txBox="1"/>
                <p:nvPr/>
              </p:nvSpPr>
              <p:spPr>
                <a:xfrm>
                  <a:off x="128816" y="2523459"/>
                  <a:ext cx="3288629" cy="4776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normAutofit fontScale="92500" lnSpcReduction="10000"/>
                </a:bodyPr>
                <a:lstStyle/>
                <a:p>
                  <a:pPr defTabSz="913765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100">
                      <a:cs typeface="+mn-ea"/>
                      <a:sym typeface="+mn-lt"/>
                    </a:rPr>
                  </a:br>
                  <a:r>
                    <a:rPr lang="zh-CN" altLang="en-US" sz="1100">
                      <a:cs typeface="+mn-ea"/>
                      <a:sym typeface="+mn-lt"/>
                    </a:rPr>
                    <a:t>（建议使用主题字体）</a:t>
                  </a:r>
                  <a:endParaRPr lang="en-US" altLang="zh-CN" sz="11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îŝḷîḓé-Rectangle 26"/>
                <p:cNvSpPr/>
                <p:nvPr/>
              </p:nvSpPr>
              <p:spPr>
                <a:xfrm>
                  <a:off x="128816" y="2217083"/>
                  <a:ext cx="3288629" cy="306375"/>
                </a:xfrm>
                <a:prstGeom prst="rect">
                  <a:avLst/>
                </a:prstGeom>
              </p:spPr>
              <p:txBody>
                <a:bodyPr wrap="none" lIns="0" tIns="0" rIns="0" bIns="0" anchor="ctr">
                  <a:normAutofit lnSpcReduction="10000"/>
                </a:bodyPr>
                <a:lstStyle/>
                <a:p>
                  <a:pPr lvl="0" defTabSz="913765">
                    <a:spcBef>
                      <a:spcPct val="0"/>
                    </a:spcBef>
                    <a:defRPr/>
                  </a:pPr>
                  <a:r>
                    <a:rPr lang="zh-CN" altLang="en-US" sz="1600" b="1">
                      <a:solidFill>
                        <a:schemeClr val="accent2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en-US" altLang="zh-CN" sz="1600" b="1" dirty="0">
                    <a:solidFill>
                      <a:schemeClr val="accent2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>
                <a:off x="5946568" y="2242335"/>
                <a:ext cx="365657" cy="365657"/>
                <a:chOff x="7370158" y="2743576"/>
                <a:chExt cx="648072" cy="648072"/>
              </a:xfrm>
            </p:grpSpPr>
            <p:sp>
              <p:nvSpPr>
                <p:cNvPr id="20" name="îŝḷîḓé-Oval 19"/>
                <p:cNvSpPr/>
                <p:nvPr/>
              </p:nvSpPr>
              <p:spPr>
                <a:xfrm>
                  <a:off x="7370158" y="2743576"/>
                  <a:ext cx="648072" cy="648072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/>
                </a:p>
              </p:txBody>
            </p:sp>
            <p:sp>
              <p:nvSpPr>
                <p:cNvPr id="21" name="îŝḷîḓé-university7"/>
                <p:cNvSpPr/>
                <p:nvPr/>
              </p:nvSpPr>
              <p:spPr bwMode="auto">
                <a:xfrm>
                  <a:off x="7504048" y="2884467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no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dirty="0"/>
                </a:p>
              </p:txBody>
            </p:sp>
          </p:grpSp>
        </p:grpSp>
        <p:grpSp>
          <p:nvGrpSpPr>
            <p:cNvPr id="36" name="组合 35"/>
            <p:cNvGrpSpPr/>
            <p:nvPr/>
          </p:nvGrpSpPr>
          <p:grpSpPr>
            <a:xfrm>
              <a:off x="2546141" y="3533771"/>
              <a:ext cx="4025877" cy="989486"/>
              <a:chOff x="2546141" y="3533771"/>
              <a:chExt cx="4025877" cy="989486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2546141" y="3935252"/>
                <a:ext cx="1933522" cy="588005"/>
                <a:chOff x="251866" y="1988839"/>
                <a:chExt cx="3288629" cy="784007"/>
              </a:xfrm>
            </p:grpSpPr>
            <p:sp>
              <p:nvSpPr>
                <p:cNvPr id="28" name="îŝḷîḓé-TextBox 5"/>
                <p:cNvSpPr txBox="1"/>
                <p:nvPr/>
              </p:nvSpPr>
              <p:spPr>
                <a:xfrm>
                  <a:off x="251866" y="2295215"/>
                  <a:ext cx="3288629" cy="4776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normAutofit fontScale="92500" lnSpcReduction="10000"/>
                </a:bodyPr>
                <a:lstStyle/>
                <a:p>
                  <a:pPr algn="ctr" defTabSz="913765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100">
                      <a:cs typeface="+mn-ea"/>
                      <a:sym typeface="+mn-lt"/>
                    </a:rPr>
                  </a:br>
                  <a:r>
                    <a:rPr lang="zh-CN" altLang="en-US" sz="1100">
                      <a:cs typeface="+mn-ea"/>
                      <a:sym typeface="+mn-lt"/>
                    </a:rPr>
                    <a:t>（建议使用主题字体）</a:t>
                  </a:r>
                  <a:endParaRPr lang="en-US" altLang="zh-CN" sz="11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îŝḷîḓé-Rectangle 28"/>
                <p:cNvSpPr/>
                <p:nvPr/>
              </p:nvSpPr>
              <p:spPr>
                <a:xfrm>
                  <a:off x="251866" y="1988839"/>
                  <a:ext cx="3288629" cy="306375"/>
                </a:xfrm>
                <a:prstGeom prst="rect">
                  <a:avLst/>
                </a:prstGeom>
              </p:spPr>
              <p:txBody>
                <a:bodyPr wrap="none" lIns="0" tIns="0" rIns="0" bIns="0" anchor="ctr">
                  <a:normAutofit lnSpcReduction="10000"/>
                </a:bodyPr>
                <a:lstStyle/>
                <a:p>
                  <a:pPr lvl="0" algn="ctr" defTabSz="913765">
                    <a:spcBef>
                      <a:spcPct val="0"/>
                    </a:spcBef>
                    <a:defRPr/>
                  </a:pPr>
                  <a:r>
                    <a:rPr lang="zh-CN" altLang="en-US" sz="1600" b="1">
                      <a:solidFill>
                        <a:schemeClr val="accent4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en-US" altLang="zh-CN" sz="1600" b="1" dirty="0">
                    <a:solidFill>
                      <a:schemeClr val="accent4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组合 10"/>
              <p:cNvGrpSpPr/>
              <p:nvPr/>
            </p:nvGrpSpPr>
            <p:grpSpPr>
              <a:xfrm>
                <a:off x="4690180" y="3935252"/>
                <a:ext cx="1881838" cy="588005"/>
                <a:chOff x="251866" y="1988839"/>
                <a:chExt cx="3288629" cy="784007"/>
              </a:xfrm>
            </p:grpSpPr>
            <p:sp>
              <p:nvSpPr>
                <p:cNvPr id="24" name="îŝḷîḓé-TextBox 5"/>
                <p:cNvSpPr txBox="1"/>
                <p:nvPr/>
              </p:nvSpPr>
              <p:spPr>
                <a:xfrm>
                  <a:off x="251866" y="2295215"/>
                  <a:ext cx="3288629" cy="4776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normAutofit fontScale="85000" lnSpcReduction="10000"/>
                </a:bodyPr>
                <a:lstStyle/>
                <a:p>
                  <a:pPr algn="ctr" defTabSz="913765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100">
                      <a:cs typeface="+mn-ea"/>
                      <a:sym typeface="+mn-lt"/>
                    </a:rPr>
                  </a:br>
                  <a:r>
                    <a:rPr lang="zh-CN" altLang="en-US" sz="1100">
                      <a:cs typeface="+mn-ea"/>
                      <a:sym typeface="+mn-lt"/>
                    </a:rPr>
                    <a:t>（建议使用主题字体）</a:t>
                  </a:r>
                  <a:endParaRPr lang="en-US" altLang="zh-CN" sz="11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îŝḷîḓé-Rectangle 24"/>
                <p:cNvSpPr/>
                <p:nvPr/>
              </p:nvSpPr>
              <p:spPr>
                <a:xfrm>
                  <a:off x="251866" y="1988839"/>
                  <a:ext cx="3288629" cy="306375"/>
                </a:xfrm>
                <a:prstGeom prst="rect">
                  <a:avLst/>
                </a:prstGeom>
              </p:spPr>
              <p:txBody>
                <a:bodyPr wrap="none" lIns="0" tIns="0" rIns="0" bIns="0" anchor="ctr">
                  <a:normAutofit lnSpcReduction="10000"/>
                </a:bodyPr>
                <a:lstStyle/>
                <a:p>
                  <a:pPr lvl="0" algn="ctr" defTabSz="913765">
                    <a:spcBef>
                      <a:spcPct val="0"/>
                    </a:spcBef>
                    <a:defRPr/>
                  </a:pPr>
                  <a:r>
                    <a:rPr lang="zh-CN" altLang="en-US" sz="1600" b="1">
                      <a:solidFill>
                        <a:schemeClr val="accent3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en-US" altLang="zh-CN" sz="1600" b="1" dirty="0">
                    <a:solidFill>
                      <a:schemeClr val="accent3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3330074" y="3533771"/>
                <a:ext cx="365657" cy="365657"/>
                <a:chOff x="4581654" y="5154441"/>
                <a:chExt cx="648072" cy="648072"/>
              </a:xfrm>
            </p:grpSpPr>
            <p:sp>
              <p:nvSpPr>
                <p:cNvPr id="18" name="îŝḷîḓé-Oval 17"/>
                <p:cNvSpPr/>
                <p:nvPr/>
              </p:nvSpPr>
              <p:spPr>
                <a:xfrm>
                  <a:off x="4581654" y="5154441"/>
                  <a:ext cx="648072" cy="648072"/>
                </a:xfrm>
                <a:prstGeom prst="ellipse">
                  <a:avLst/>
                </a:prstGeom>
                <a:solidFill>
                  <a:schemeClr val="accent4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/>
                </a:p>
              </p:txBody>
            </p:sp>
            <p:sp>
              <p:nvSpPr>
                <p:cNvPr id="19" name="îŝḷîḓé-Freeform 428"/>
                <p:cNvSpPr/>
                <p:nvPr/>
              </p:nvSpPr>
              <p:spPr bwMode="auto">
                <a:xfrm>
                  <a:off x="4715544" y="5295332"/>
                  <a:ext cx="380293" cy="366291"/>
                </a:xfrm>
                <a:custGeom>
                  <a:avLst/>
                  <a:gdLst>
                    <a:gd name="connsiteX0" fmla="*/ 297615 w 597921"/>
                    <a:gd name="connsiteY0" fmla="*/ 96957 h 598324"/>
                    <a:gd name="connsiteX1" fmla="*/ 323434 w 597921"/>
                    <a:gd name="connsiteY1" fmla="*/ 122740 h 598324"/>
                    <a:gd name="connsiteX2" fmla="*/ 323434 w 597921"/>
                    <a:gd name="connsiteY2" fmla="*/ 289852 h 598324"/>
                    <a:gd name="connsiteX3" fmla="*/ 462572 w 597921"/>
                    <a:gd name="connsiteY3" fmla="*/ 289852 h 598324"/>
                    <a:gd name="connsiteX4" fmla="*/ 487913 w 597921"/>
                    <a:gd name="connsiteY4" fmla="*/ 315157 h 598324"/>
                    <a:gd name="connsiteX5" fmla="*/ 462572 w 597921"/>
                    <a:gd name="connsiteY5" fmla="*/ 340463 h 598324"/>
                    <a:gd name="connsiteX6" fmla="*/ 297615 w 597921"/>
                    <a:gd name="connsiteY6" fmla="*/ 340463 h 598324"/>
                    <a:gd name="connsiteX7" fmla="*/ 272274 w 597921"/>
                    <a:gd name="connsiteY7" fmla="*/ 315157 h 598324"/>
                    <a:gd name="connsiteX8" fmla="*/ 272274 w 597921"/>
                    <a:gd name="connsiteY8" fmla="*/ 122740 h 598324"/>
                    <a:gd name="connsiteX9" fmla="*/ 297615 w 597921"/>
                    <a:gd name="connsiteY9" fmla="*/ 96957 h 598324"/>
                    <a:gd name="connsiteX10" fmla="*/ 298127 w 597921"/>
                    <a:gd name="connsiteY10" fmla="*/ 0 h 598324"/>
                    <a:gd name="connsiteX11" fmla="*/ 597921 w 597921"/>
                    <a:gd name="connsiteY11" fmla="*/ 299401 h 598324"/>
                    <a:gd name="connsiteX12" fmla="*/ 298127 w 597921"/>
                    <a:gd name="connsiteY12" fmla="*/ 598324 h 598324"/>
                    <a:gd name="connsiteX13" fmla="*/ 35150 w 597921"/>
                    <a:gd name="connsiteY13" fmla="*/ 442177 h 598324"/>
                    <a:gd name="connsiteX14" fmla="*/ 34194 w 597921"/>
                    <a:gd name="connsiteY14" fmla="*/ 432149 h 598324"/>
                    <a:gd name="connsiteX15" fmla="*/ 40410 w 597921"/>
                    <a:gd name="connsiteY15" fmla="*/ 424509 h 598324"/>
                    <a:gd name="connsiteX16" fmla="*/ 74836 w 597921"/>
                    <a:gd name="connsiteY16" fmla="*/ 407796 h 598324"/>
                    <a:gd name="connsiteX17" fmla="*/ 91571 w 597921"/>
                    <a:gd name="connsiteY17" fmla="*/ 413049 h 598324"/>
                    <a:gd name="connsiteX18" fmla="*/ 298127 w 597921"/>
                    <a:gd name="connsiteY18" fmla="*/ 534815 h 598324"/>
                    <a:gd name="connsiteX19" fmla="*/ 534328 w 597921"/>
                    <a:gd name="connsiteY19" fmla="*/ 299401 h 598324"/>
                    <a:gd name="connsiteX20" fmla="*/ 298127 w 597921"/>
                    <a:gd name="connsiteY20" fmla="*/ 63509 h 598324"/>
                    <a:gd name="connsiteX21" fmla="*/ 145123 w 597921"/>
                    <a:gd name="connsiteY21" fmla="*/ 120333 h 598324"/>
                    <a:gd name="connsiteX22" fmla="*/ 200587 w 597921"/>
                    <a:gd name="connsiteY22" fmla="*/ 142299 h 598324"/>
                    <a:gd name="connsiteX23" fmla="*/ 208237 w 597921"/>
                    <a:gd name="connsiteY23" fmla="*/ 152327 h 598324"/>
                    <a:gd name="connsiteX24" fmla="*/ 203456 w 597921"/>
                    <a:gd name="connsiteY24" fmla="*/ 164265 h 598324"/>
                    <a:gd name="connsiteX25" fmla="*/ 48060 w 597921"/>
                    <a:gd name="connsiteY25" fmla="*/ 285553 h 598324"/>
                    <a:gd name="connsiteX26" fmla="*/ 35150 w 597921"/>
                    <a:gd name="connsiteY26" fmla="*/ 287463 h 598324"/>
                    <a:gd name="connsiteX27" fmla="*/ 27500 w 597921"/>
                    <a:gd name="connsiteY27" fmla="*/ 277435 h 598324"/>
                    <a:gd name="connsiteX28" fmla="*/ 246 w 597921"/>
                    <a:gd name="connsiteY28" fmla="*/ 82132 h 598324"/>
                    <a:gd name="connsiteX29" fmla="*/ 4550 w 597921"/>
                    <a:gd name="connsiteY29" fmla="*/ 70194 h 598324"/>
                    <a:gd name="connsiteX30" fmla="*/ 17459 w 597921"/>
                    <a:gd name="connsiteY30" fmla="*/ 68762 h 598324"/>
                    <a:gd name="connsiteX31" fmla="*/ 80574 w 597921"/>
                    <a:gd name="connsiteY31" fmla="*/ 94070 h 598324"/>
                    <a:gd name="connsiteX32" fmla="*/ 298127 w 597921"/>
                    <a:gd name="connsiteY32" fmla="*/ 0 h 598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97921" h="598324">
                      <a:moveTo>
                        <a:pt x="297615" y="96957"/>
                      </a:moveTo>
                      <a:cubicBezTo>
                        <a:pt x="311959" y="96957"/>
                        <a:pt x="323434" y="108416"/>
                        <a:pt x="323434" y="122740"/>
                      </a:cubicBezTo>
                      <a:lnTo>
                        <a:pt x="323434" y="289852"/>
                      </a:lnTo>
                      <a:lnTo>
                        <a:pt x="462572" y="289852"/>
                      </a:lnTo>
                      <a:cubicBezTo>
                        <a:pt x="476438" y="289852"/>
                        <a:pt x="487913" y="301311"/>
                        <a:pt x="487913" y="315157"/>
                      </a:cubicBezTo>
                      <a:cubicBezTo>
                        <a:pt x="487913" y="329004"/>
                        <a:pt x="476438" y="340463"/>
                        <a:pt x="462572" y="340463"/>
                      </a:cubicBezTo>
                      <a:lnTo>
                        <a:pt x="297615" y="340463"/>
                      </a:lnTo>
                      <a:cubicBezTo>
                        <a:pt x="283749" y="340463"/>
                        <a:pt x="272274" y="329004"/>
                        <a:pt x="272274" y="315157"/>
                      </a:cubicBezTo>
                      <a:lnTo>
                        <a:pt x="272274" y="122740"/>
                      </a:lnTo>
                      <a:cubicBezTo>
                        <a:pt x="272274" y="108416"/>
                        <a:pt x="283749" y="96957"/>
                        <a:pt x="297615" y="96957"/>
                      </a:cubicBezTo>
                      <a:close/>
                      <a:moveTo>
                        <a:pt x="298127" y="0"/>
                      </a:moveTo>
                      <a:cubicBezTo>
                        <a:pt x="463564" y="0"/>
                        <a:pt x="597921" y="134181"/>
                        <a:pt x="597921" y="299401"/>
                      </a:cubicBezTo>
                      <a:cubicBezTo>
                        <a:pt x="597921" y="464143"/>
                        <a:pt x="463564" y="598324"/>
                        <a:pt x="298127" y="598324"/>
                      </a:cubicBezTo>
                      <a:cubicBezTo>
                        <a:pt x="188155" y="598324"/>
                        <a:pt x="87268" y="538635"/>
                        <a:pt x="35150" y="442177"/>
                      </a:cubicBezTo>
                      <a:cubicBezTo>
                        <a:pt x="33238" y="438835"/>
                        <a:pt x="32760" y="435492"/>
                        <a:pt x="34194" y="432149"/>
                      </a:cubicBezTo>
                      <a:cubicBezTo>
                        <a:pt x="35150" y="428807"/>
                        <a:pt x="37541" y="425942"/>
                        <a:pt x="40410" y="424509"/>
                      </a:cubicBezTo>
                      <a:lnTo>
                        <a:pt x="74836" y="407796"/>
                      </a:lnTo>
                      <a:cubicBezTo>
                        <a:pt x="81052" y="404931"/>
                        <a:pt x="88702" y="407319"/>
                        <a:pt x="91571" y="413049"/>
                      </a:cubicBezTo>
                      <a:cubicBezTo>
                        <a:pt x="133169" y="488018"/>
                        <a:pt x="212540" y="534815"/>
                        <a:pt x="298127" y="534815"/>
                      </a:cubicBezTo>
                      <a:cubicBezTo>
                        <a:pt x="428181" y="534815"/>
                        <a:pt x="534328" y="429284"/>
                        <a:pt x="534328" y="299401"/>
                      </a:cubicBezTo>
                      <a:cubicBezTo>
                        <a:pt x="534328" y="169517"/>
                        <a:pt x="428181" y="63509"/>
                        <a:pt x="298127" y="63509"/>
                      </a:cubicBezTo>
                      <a:cubicBezTo>
                        <a:pt x="242185" y="63509"/>
                        <a:pt x="187677" y="83565"/>
                        <a:pt x="145123" y="120333"/>
                      </a:cubicBezTo>
                      <a:lnTo>
                        <a:pt x="200587" y="142299"/>
                      </a:lnTo>
                      <a:cubicBezTo>
                        <a:pt x="204890" y="144209"/>
                        <a:pt x="207759" y="148029"/>
                        <a:pt x="208237" y="152327"/>
                      </a:cubicBezTo>
                      <a:cubicBezTo>
                        <a:pt x="208715" y="157102"/>
                        <a:pt x="207281" y="161399"/>
                        <a:pt x="203456" y="164265"/>
                      </a:cubicBezTo>
                      <a:lnTo>
                        <a:pt x="48060" y="285553"/>
                      </a:lnTo>
                      <a:cubicBezTo>
                        <a:pt x="44235" y="288418"/>
                        <a:pt x="39454" y="289373"/>
                        <a:pt x="35150" y="287463"/>
                      </a:cubicBezTo>
                      <a:cubicBezTo>
                        <a:pt x="31325" y="285553"/>
                        <a:pt x="27978" y="281733"/>
                        <a:pt x="27500" y="277435"/>
                      </a:cubicBezTo>
                      <a:lnTo>
                        <a:pt x="246" y="82132"/>
                      </a:lnTo>
                      <a:cubicBezTo>
                        <a:pt x="-710" y="77835"/>
                        <a:pt x="1203" y="73060"/>
                        <a:pt x="4550" y="70194"/>
                      </a:cubicBezTo>
                      <a:cubicBezTo>
                        <a:pt x="8375" y="67807"/>
                        <a:pt x="13156" y="66852"/>
                        <a:pt x="17459" y="68762"/>
                      </a:cubicBezTo>
                      <a:lnTo>
                        <a:pt x="80574" y="94070"/>
                      </a:lnTo>
                      <a:cubicBezTo>
                        <a:pt x="137472" y="33426"/>
                        <a:pt x="214931" y="0"/>
                        <a:pt x="2981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/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7200"/>
                </a:p>
              </p:txBody>
            </p:sp>
          </p:grpSp>
          <p:grpSp>
            <p:nvGrpSpPr>
              <p:cNvPr id="15" name="组合 14"/>
              <p:cNvGrpSpPr/>
              <p:nvPr/>
            </p:nvGrpSpPr>
            <p:grpSpPr>
              <a:xfrm>
                <a:off x="5448271" y="3533771"/>
                <a:ext cx="365657" cy="365657"/>
                <a:chOff x="7235874" y="5165449"/>
                <a:chExt cx="648072" cy="648072"/>
              </a:xfrm>
            </p:grpSpPr>
            <p:sp>
              <p:nvSpPr>
                <p:cNvPr id="16" name="îŝḷîḓé-Oval 15"/>
                <p:cNvSpPr/>
                <p:nvPr/>
              </p:nvSpPr>
              <p:spPr>
                <a:xfrm>
                  <a:off x="7235874" y="5165449"/>
                  <a:ext cx="648072" cy="648072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/>
                </a:p>
              </p:txBody>
            </p:sp>
            <p:sp>
              <p:nvSpPr>
                <p:cNvPr id="17" name="îŝḷîḓé-AutoShape 75"/>
                <p:cNvSpPr/>
                <p:nvPr/>
              </p:nvSpPr>
              <p:spPr bwMode="auto">
                <a:xfrm>
                  <a:off x="7369764" y="5306340"/>
                  <a:ext cx="380293" cy="366291"/>
                </a:xfrm>
                <a:custGeom>
                  <a:avLst/>
                  <a:gdLst>
                    <a:gd name="connsiteX0" fmla="*/ 0 w 582235"/>
                    <a:gd name="connsiteY0" fmla="*/ 404481 h 606722"/>
                    <a:gd name="connsiteX1" fmla="*/ 101261 w 582235"/>
                    <a:gd name="connsiteY1" fmla="*/ 404481 h 606722"/>
                    <a:gd name="connsiteX2" fmla="*/ 101261 w 582235"/>
                    <a:gd name="connsiteY2" fmla="*/ 606722 h 606722"/>
                    <a:gd name="connsiteX3" fmla="*/ 0 w 582235"/>
                    <a:gd name="connsiteY3" fmla="*/ 606722 h 606722"/>
                    <a:gd name="connsiteX4" fmla="*/ 151927 w 582235"/>
                    <a:gd name="connsiteY4" fmla="*/ 328623 h 606722"/>
                    <a:gd name="connsiteX5" fmla="*/ 253188 w 582235"/>
                    <a:gd name="connsiteY5" fmla="*/ 328623 h 606722"/>
                    <a:gd name="connsiteX6" fmla="*/ 253188 w 582235"/>
                    <a:gd name="connsiteY6" fmla="*/ 606722 h 606722"/>
                    <a:gd name="connsiteX7" fmla="*/ 151927 w 582235"/>
                    <a:gd name="connsiteY7" fmla="*/ 606722 h 606722"/>
                    <a:gd name="connsiteX8" fmla="*/ 303855 w 582235"/>
                    <a:gd name="connsiteY8" fmla="*/ 252766 h 606722"/>
                    <a:gd name="connsiteX9" fmla="*/ 405046 w 582235"/>
                    <a:gd name="connsiteY9" fmla="*/ 252766 h 606722"/>
                    <a:gd name="connsiteX10" fmla="*/ 405046 w 582235"/>
                    <a:gd name="connsiteY10" fmla="*/ 606722 h 606722"/>
                    <a:gd name="connsiteX11" fmla="*/ 303855 w 582235"/>
                    <a:gd name="connsiteY11" fmla="*/ 606722 h 606722"/>
                    <a:gd name="connsiteX12" fmla="*/ 455711 w 582235"/>
                    <a:gd name="connsiteY12" fmla="*/ 202241 h 606722"/>
                    <a:gd name="connsiteX13" fmla="*/ 556972 w 582235"/>
                    <a:gd name="connsiteY13" fmla="*/ 202241 h 606722"/>
                    <a:gd name="connsiteX14" fmla="*/ 556972 w 582235"/>
                    <a:gd name="connsiteY14" fmla="*/ 606722 h 606722"/>
                    <a:gd name="connsiteX15" fmla="*/ 455711 w 582235"/>
                    <a:gd name="connsiteY15" fmla="*/ 606722 h 606722"/>
                    <a:gd name="connsiteX16" fmla="*/ 455697 w 582235"/>
                    <a:gd name="connsiteY16" fmla="*/ 0 h 606722"/>
                    <a:gd name="connsiteX17" fmla="*/ 556785 w 582235"/>
                    <a:gd name="connsiteY17" fmla="*/ 0 h 606722"/>
                    <a:gd name="connsiteX18" fmla="*/ 556874 w 582235"/>
                    <a:gd name="connsiteY18" fmla="*/ 0 h 606722"/>
                    <a:gd name="connsiteX19" fmla="*/ 556963 w 582235"/>
                    <a:gd name="connsiteY19" fmla="*/ 0 h 606722"/>
                    <a:gd name="connsiteX20" fmla="*/ 557675 w 582235"/>
                    <a:gd name="connsiteY20" fmla="*/ 0 h 606722"/>
                    <a:gd name="connsiteX21" fmla="*/ 559366 w 582235"/>
                    <a:gd name="connsiteY21" fmla="*/ 89 h 606722"/>
                    <a:gd name="connsiteX22" fmla="*/ 560611 w 582235"/>
                    <a:gd name="connsiteY22" fmla="*/ 267 h 606722"/>
                    <a:gd name="connsiteX23" fmla="*/ 561857 w 582235"/>
                    <a:gd name="connsiteY23" fmla="*/ 444 h 606722"/>
                    <a:gd name="connsiteX24" fmla="*/ 563192 w 582235"/>
                    <a:gd name="connsiteY24" fmla="*/ 800 h 606722"/>
                    <a:gd name="connsiteX25" fmla="*/ 564171 w 582235"/>
                    <a:gd name="connsiteY25" fmla="*/ 1067 h 606722"/>
                    <a:gd name="connsiteX26" fmla="*/ 565506 w 582235"/>
                    <a:gd name="connsiteY26" fmla="*/ 1511 h 606722"/>
                    <a:gd name="connsiteX27" fmla="*/ 566574 w 582235"/>
                    <a:gd name="connsiteY27" fmla="*/ 1867 h 606722"/>
                    <a:gd name="connsiteX28" fmla="*/ 567730 w 582235"/>
                    <a:gd name="connsiteY28" fmla="*/ 2400 h 606722"/>
                    <a:gd name="connsiteX29" fmla="*/ 568798 w 582235"/>
                    <a:gd name="connsiteY29" fmla="*/ 2933 h 606722"/>
                    <a:gd name="connsiteX30" fmla="*/ 569777 w 582235"/>
                    <a:gd name="connsiteY30" fmla="*/ 3467 h 606722"/>
                    <a:gd name="connsiteX31" fmla="*/ 570934 w 582235"/>
                    <a:gd name="connsiteY31" fmla="*/ 4178 h 606722"/>
                    <a:gd name="connsiteX32" fmla="*/ 571824 w 582235"/>
                    <a:gd name="connsiteY32" fmla="*/ 4800 h 606722"/>
                    <a:gd name="connsiteX33" fmla="*/ 572891 w 582235"/>
                    <a:gd name="connsiteY33" fmla="*/ 5689 h 606722"/>
                    <a:gd name="connsiteX34" fmla="*/ 573781 w 582235"/>
                    <a:gd name="connsiteY34" fmla="*/ 6489 h 606722"/>
                    <a:gd name="connsiteX35" fmla="*/ 574760 w 582235"/>
                    <a:gd name="connsiteY35" fmla="*/ 7289 h 606722"/>
                    <a:gd name="connsiteX36" fmla="*/ 575917 w 582235"/>
                    <a:gd name="connsiteY36" fmla="*/ 8533 h 606722"/>
                    <a:gd name="connsiteX37" fmla="*/ 576451 w 582235"/>
                    <a:gd name="connsiteY37" fmla="*/ 9066 h 606722"/>
                    <a:gd name="connsiteX38" fmla="*/ 576451 w 582235"/>
                    <a:gd name="connsiteY38" fmla="*/ 9155 h 606722"/>
                    <a:gd name="connsiteX39" fmla="*/ 577964 w 582235"/>
                    <a:gd name="connsiteY39" fmla="*/ 11200 h 606722"/>
                    <a:gd name="connsiteX40" fmla="*/ 578053 w 582235"/>
                    <a:gd name="connsiteY40" fmla="*/ 11289 h 606722"/>
                    <a:gd name="connsiteX41" fmla="*/ 579209 w 582235"/>
                    <a:gd name="connsiteY41" fmla="*/ 13244 h 606722"/>
                    <a:gd name="connsiteX42" fmla="*/ 579743 w 582235"/>
                    <a:gd name="connsiteY42" fmla="*/ 14222 h 606722"/>
                    <a:gd name="connsiteX43" fmla="*/ 580277 w 582235"/>
                    <a:gd name="connsiteY43" fmla="*/ 15555 h 606722"/>
                    <a:gd name="connsiteX44" fmla="*/ 580722 w 582235"/>
                    <a:gd name="connsiteY44" fmla="*/ 16711 h 606722"/>
                    <a:gd name="connsiteX45" fmla="*/ 581167 w 582235"/>
                    <a:gd name="connsiteY45" fmla="*/ 17866 h 606722"/>
                    <a:gd name="connsiteX46" fmla="*/ 581523 w 582235"/>
                    <a:gd name="connsiteY46" fmla="*/ 19199 h 606722"/>
                    <a:gd name="connsiteX47" fmla="*/ 581790 w 582235"/>
                    <a:gd name="connsiteY47" fmla="*/ 20266 h 606722"/>
                    <a:gd name="connsiteX48" fmla="*/ 582146 w 582235"/>
                    <a:gd name="connsiteY48" fmla="*/ 22488 h 606722"/>
                    <a:gd name="connsiteX49" fmla="*/ 582146 w 582235"/>
                    <a:gd name="connsiteY49" fmla="*/ 22666 h 606722"/>
                    <a:gd name="connsiteX50" fmla="*/ 582235 w 582235"/>
                    <a:gd name="connsiteY50" fmla="*/ 25244 h 606722"/>
                    <a:gd name="connsiteX51" fmla="*/ 582235 w 582235"/>
                    <a:gd name="connsiteY51" fmla="*/ 126396 h 606722"/>
                    <a:gd name="connsiteX52" fmla="*/ 556963 w 582235"/>
                    <a:gd name="connsiteY52" fmla="*/ 151728 h 606722"/>
                    <a:gd name="connsiteX53" fmla="*/ 531691 w 582235"/>
                    <a:gd name="connsiteY53" fmla="*/ 126396 h 606722"/>
                    <a:gd name="connsiteX54" fmla="*/ 531691 w 582235"/>
                    <a:gd name="connsiteY54" fmla="*/ 79286 h 606722"/>
                    <a:gd name="connsiteX55" fmla="*/ 421260 w 582235"/>
                    <a:gd name="connsiteY55" fmla="*/ 171106 h 606722"/>
                    <a:gd name="connsiteX56" fmla="*/ 385666 w 582235"/>
                    <a:gd name="connsiteY56" fmla="*/ 167906 h 606722"/>
                    <a:gd name="connsiteX57" fmla="*/ 388869 w 582235"/>
                    <a:gd name="connsiteY57" fmla="*/ 132262 h 606722"/>
                    <a:gd name="connsiteX58" fmla="*/ 487020 w 582235"/>
                    <a:gd name="connsiteY58" fmla="*/ 50576 h 606722"/>
                    <a:gd name="connsiteX59" fmla="*/ 455697 w 582235"/>
                    <a:gd name="connsiteY59" fmla="*/ 50576 h 606722"/>
                    <a:gd name="connsiteX60" fmla="*/ 430425 w 582235"/>
                    <a:gd name="connsiteY60" fmla="*/ 25244 h 606722"/>
                    <a:gd name="connsiteX61" fmla="*/ 455697 w 582235"/>
                    <a:gd name="connsiteY61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582235" h="606722">
                      <a:moveTo>
                        <a:pt x="0" y="404481"/>
                      </a:moveTo>
                      <a:lnTo>
                        <a:pt x="101261" y="404481"/>
                      </a:lnTo>
                      <a:lnTo>
                        <a:pt x="101261" y="606722"/>
                      </a:lnTo>
                      <a:lnTo>
                        <a:pt x="0" y="606722"/>
                      </a:lnTo>
                      <a:close/>
                      <a:moveTo>
                        <a:pt x="151927" y="328623"/>
                      </a:moveTo>
                      <a:lnTo>
                        <a:pt x="253188" y="328623"/>
                      </a:lnTo>
                      <a:lnTo>
                        <a:pt x="253188" y="606722"/>
                      </a:lnTo>
                      <a:lnTo>
                        <a:pt x="151927" y="606722"/>
                      </a:lnTo>
                      <a:close/>
                      <a:moveTo>
                        <a:pt x="303855" y="252766"/>
                      </a:moveTo>
                      <a:lnTo>
                        <a:pt x="405046" y="252766"/>
                      </a:lnTo>
                      <a:lnTo>
                        <a:pt x="405046" y="606722"/>
                      </a:lnTo>
                      <a:lnTo>
                        <a:pt x="303855" y="606722"/>
                      </a:lnTo>
                      <a:close/>
                      <a:moveTo>
                        <a:pt x="455711" y="202241"/>
                      </a:moveTo>
                      <a:lnTo>
                        <a:pt x="556972" y="202241"/>
                      </a:lnTo>
                      <a:lnTo>
                        <a:pt x="556972" y="606722"/>
                      </a:lnTo>
                      <a:lnTo>
                        <a:pt x="455711" y="606722"/>
                      </a:lnTo>
                      <a:close/>
                      <a:moveTo>
                        <a:pt x="455697" y="0"/>
                      </a:moveTo>
                      <a:lnTo>
                        <a:pt x="556785" y="0"/>
                      </a:lnTo>
                      <a:lnTo>
                        <a:pt x="556874" y="0"/>
                      </a:lnTo>
                      <a:lnTo>
                        <a:pt x="556963" y="0"/>
                      </a:lnTo>
                      <a:cubicBezTo>
                        <a:pt x="557230" y="0"/>
                        <a:pt x="557408" y="0"/>
                        <a:pt x="557675" y="0"/>
                      </a:cubicBezTo>
                      <a:cubicBezTo>
                        <a:pt x="558298" y="89"/>
                        <a:pt x="558832" y="89"/>
                        <a:pt x="559366" y="89"/>
                      </a:cubicBezTo>
                      <a:cubicBezTo>
                        <a:pt x="559811" y="178"/>
                        <a:pt x="560256" y="267"/>
                        <a:pt x="560611" y="267"/>
                      </a:cubicBezTo>
                      <a:cubicBezTo>
                        <a:pt x="561056" y="356"/>
                        <a:pt x="561412" y="444"/>
                        <a:pt x="561857" y="444"/>
                      </a:cubicBezTo>
                      <a:cubicBezTo>
                        <a:pt x="562302" y="533"/>
                        <a:pt x="562747" y="711"/>
                        <a:pt x="563192" y="800"/>
                      </a:cubicBezTo>
                      <a:cubicBezTo>
                        <a:pt x="563548" y="889"/>
                        <a:pt x="563904" y="978"/>
                        <a:pt x="564171" y="1067"/>
                      </a:cubicBezTo>
                      <a:cubicBezTo>
                        <a:pt x="564616" y="1156"/>
                        <a:pt x="565061" y="1333"/>
                        <a:pt x="565506" y="1511"/>
                      </a:cubicBezTo>
                      <a:cubicBezTo>
                        <a:pt x="565862" y="1600"/>
                        <a:pt x="566218" y="1778"/>
                        <a:pt x="566574" y="1867"/>
                      </a:cubicBezTo>
                      <a:cubicBezTo>
                        <a:pt x="566929" y="2044"/>
                        <a:pt x="567285" y="2222"/>
                        <a:pt x="567730" y="2400"/>
                      </a:cubicBezTo>
                      <a:cubicBezTo>
                        <a:pt x="568086" y="2578"/>
                        <a:pt x="568442" y="2755"/>
                        <a:pt x="568798" y="2933"/>
                      </a:cubicBezTo>
                      <a:cubicBezTo>
                        <a:pt x="569154" y="3111"/>
                        <a:pt x="569421" y="3289"/>
                        <a:pt x="569777" y="3467"/>
                      </a:cubicBezTo>
                      <a:cubicBezTo>
                        <a:pt x="570133" y="3733"/>
                        <a:pt x="570578" y="4000"/>
                        <a:pt x="570934" y="4178"/>
                      </a:cubicBezTo>
                      <a:cubicBezTo>
                        <a:pt x="571201" y="4444"/>
                        <a:pt x="571557" y="4622"/>
                        <a:pt x="571824" y="4800"/>
                      </a:cubicBezTo>
                      <a:cubicBezTo>
                        <a:pt x="572180" y="5155"/>
                        <a:pt x="572536" y="5422"/>
                        <a:pt x="572891" y="5689"/>
                      </a:cubicBezTo>
                      <a:cubicBezTo>
                        <a:pt x="573247" y="5955"/>
                        <a:pt x="573514" y="6222"/>
                        <a:pt x="573781" y="6489"/>
                      </a:cubicBezTo>
                      <a:cubicBezTo>
                        <a:pt x="574137" y="6755"/>
                        <a:pt x="574493" y="7022"/>
                        <a:pt x="574760" y="7289"/>
                      </a:cubicBezTo>
                      <a:cubicBezTo>
                        <a:pt x="575205" y="7733"/>
                        <a:pt x="575561" y="8178"/>
                        <a:pt x="575917" y="8533"/>
                      </a:cubicBezTo>
                      <a:cubicBezTo>
                        <a:pt x="576095" y="8711"/>
                        <a:pt x="576273" y="8889"/>
                        <a:pt x="576451" y="9066"/>
                      </a:cubicBezTo>
                      <a:cubicBezTo>
                        <a:pt x="576451" y="9155"/>
                        <a:pt x="576451" y="9155"/>
                        <a:pt x="576451" y="9155"/>
                      </a:cubicBezTo>
                      <a:cubicBezTo>
                        <a:pt x="576985" y="9777"/>
                        <a:pt x="577519" y="10489"/>
                        <a:pt x="577964" y="11200"/>
                      </a:cubicBezTo>
                      <a:cubicBezTo>
                        <a:pt x="577964" y="11200"/>
                        <a:pt x="578053" y="11289"/>
                        <a:pt x="578053" y="11289"/>
                      </a:cubicBezTo>
                      <a:cubicBezTo>
                        <a:pt x="578498" y="12000"/>
                        <a:pt x="578854" y="12622"/>
                        <a:pt x="579209" y="13244"/>
                      </a:cubicBezTo>
                      <a:cubicBezTo>
                        <a:pt x="579387" y="13600"/>
                        <a:pt x="579565" y="13955"/>
                        <a:pt x="579743" y="14222"/>
                      </a:cubicBezTo>
                      <a:cubicBezTo>
                        <a:pt x="579921" y="14666"/>
                        <a:pt x="580099" y="15111"/>
                        <a:pt x="580277" y="15555"/>
                      </a:cubicBezTo>
                      <a:cubicBezTo>
                        <a:pt x="580455" y="15911"/>
                        <a:pt x="580633" y="16266"/>
                        <a:pt x="580722" y="16711"/>
                      </a:cubicBezTo>
                      <a:cubicBezTo>
                        <a:pt x="580900" y="17066"/>
                        <a:pt x="581078" y="17422"/>
                        <a:pt x="581167" y="17866"/>
                      </a:cubicBezTo>
                      <a:cubicBezTo>
                        <a:pt x="581256" y="18311"/>
                        <a:pt x="581434" y="18755"/>
                        <a:pt x="581523" y="19199"/>
                      </a:cubicBezTo>
                      <a:cubicBezTo>
                        <a:pt x="581612" y="19555"/>
                        <a:pt x="581701" y="19910"/>
                        <a:pt x="581790" y="20266"/>
                      </a:cubicBezTo>
                      <a:cubicBezTo>
                        <a:pt x="581879" y="20977"/>
                        <a:pt x="582057" y="21777"/>
                        <a:pt x="582146" y="22488"/>
                      </a:cubicBezTo>
                      <a:cubicBezTo>
                        <a:pt x="582146" y="22577"/>
                        <a:pt x="582146" y="22666"/>
                        <a:pt x="582146" y="22666"/>
                      </a:cubicBezTo>
                      <a:cubicBezTo>
                        <a:pt x="582235" y="23555"/>
                        <a:pt x="582235" y="24355"/>
                        <a:pt x="582235" y="25244"/>
                      </a:cubicBezTo>
                      <a:lnTo>
                        <a:pt x="582235" y="126396"/>
                      </a:lnTo>
                      <a:cubicBezTo>
                        <a:pt x="582235" y="140351"/>
                        <a:pt x="570934" y="151728"/>
                        <a:pt x="556963" y="151728"/>
                      </a:cubicBezTo>
                      <a:cubicBezTo>
                        <a:pt x="542992" y="151728"/>
                        <a:pt x="531691" y="140351"/>
                        <a:pt x="531691" y="126396"/>
                      </a:cubicBezTo>
                      <a:lnTo>
                        <a:pt x="531691" y="79286"/>
                      </a:lnTo>
                      <a:lnTo>
                        <a:pt x="421260" y="171106"/>
                      </a:lnTo>
                      <a:cubicBezTo>
                        <a:pt x="410582" y="180083"/>
                        <a:pt x="394564" y="178572"/>
                        <a:pt x="385666" y="167906"/>
                      </a:cubicBezTo>
                      <a:cubicBezTo>
                        <a:pt x="376678" y="157150"/>
                        <a:pt x="378191" y="141240"/>
                        <a:pt x="388869" y="132262"/>
                      </a:cubicBezTo>
                      <a:lnTo>
                        <a:pt x="487020" y="50576"/>
                      </a:lnTo>
                      <a:lnTo>
                        <a:pt x="455697" y="50576"/>
                      </a:lnTo>
                      <a:cubicBezTo>
                        <a:pt x="441727" y="50576"/>
                        <a:pt x="430425" y="39288"/>
                        <a:pt x="430425" y="25244"/>
                      </a:cubicBezTo>
                      <a:cubicBezTo>
                        <a:pt x="430425" y="11289"/>
                        <a:pt x="441727" y="0"/>
                        <a:pt x="45569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lIns="121888" tIns="121888" rIns="121888" bIns="121888" anchor="ctr"/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zh-CN" sz="640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Calibri" panose="020F0502020204030204" pitchFamily="34" charset="0"/>
                  </a:endParaRPr>
                </a:p>
              </p:txBody>
            </p:sp>
          </p:grpSp>
        </p:grpSp>
      </p:grpSp>
      <p:sp>
        <p:nvSpPr>
          <p:cNvPr id="40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组合 76"/>
          <p:cNvGrpSpPr/>
          <p:nvPr/>
        </p:nvGrpSpPr>
        <p:grpSpPr>
          <a:xfrm>
            <a:off x="686422" y="3923795"/>
            <a:ext cx="7752942" cy="0"/>
            <a:chOff x="686422" y="3923795"/>
            <a:chExt cx="7752942" cy="0"/>
          </a:xfrm>
        </p:grpSpPr>
        <p:cxnSp>
          <p:nvCxnSpPr>
            <p:cNvPr id="4" name="Straight Connector 2"/>
            <p:cNvCxnSpPr/>
            <p:nvPr/>
          </p:nvCxnSpPr>
          <p:spPr>
            <a:xfrm>
              <a:off x="1645481" y="3923795"/>
              <a:ext cx="1107000" cy="0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3"/>
            <p:cNvCxnSpPr/>
            <p:nvPr/>
          </p:nvCxnSpPr>
          <p:spPr>
            <a:xfrm>
              <a:off x="2818500" y="3923795"/>
              <a:ext cx="1107000" cy="0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4"/>
            <p:cNvCxnSpPr/>
            <p:nvPr/>
          </p:nvCxnSpPr>
          <p:spPr>
            <a:xfrm>
              <a:off x="4002510" y="3923795"/>
              <a:ext cx="1107000" cy="0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5"/>
            <p:cNvCxnSpPr/>
            <p:nvPr/>
          </p:nvCxnSpPr>
          <p:spPr>
            <a:xfrm>
              <a:off x="5175529" y="3923795"/>
              <a:ext cx="1107000" cy="0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6"/>
            <p:cNvCxnSpPr/>
            <p:nvPr/>
          </p:nvCxnSpPr>
          <p:spPr>
            <a:xfrm rot="10800000">
              <a:off x="7548364" y="3923795"/>
              <a:ext cx="891000" cy="0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7"/>
            <p:cNvCxnSpPr/>
            <p:nvPr/>
          </p:nvCxnSpPr>
          <p:spPr>
            <a:xfrm rot="10800000">
              <a:off x="6359370" y="3923795"/>
              <a:ext cx="1107000" cy="0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8"/>
            <p:cNvCxnSpPr/>
            <p:nvPr/>
          </p:nvCxnSpPr>
          <p:spPr>
            <a:xfrm rot="10800000">
              <a:off x="686422" y="3923795"/>
              <a:ext cx="891000" cy="0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组合 77"/>
          <p:cNvGrpSpPr/>
          <p:nvPr/>
        </p:nvGrpSpPr>
        <p:grpSpPr>
          <a:xfrm>
            <a:off x="930790" y="2196189"/>
            <a:ext cx="1378216" cy="2009409"/>
            <a:chOff x="930790" y="2196189"/>
            <a:chExt cx="1378216" cy="2009409"/>
          </a:xfrm>
        </p:grpSpPr>
        <p:sp>
          <p:nvSpPr>
            <p:cNvPr id="11" name="TextBox 9"/>
            <p:cNvSpPr txBox="1"/>
            <p:nvPr/>
          </p:nvSpPr>
          <p:spPr>
            <a:xfrm>
              <a:off x="1146691" y="2920762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/>
                <a:t>标题文本预设</a:t>
              </a:r>
              <a:endParaRPr lang="zh-CN" altLang="en-US" sz="1400" b="1"/>
            </a:p>
          </p:txBody>
        </p:sp>
        <p:sp>
          <p:nvSpPr>
            <p:cNvPr id="12" name="TextBox 10"/>
            <p:cNvSpPr txBox="1"/>
            <p:nvPr/>
          </p:nvSpPr>
          <p:spPr>
            <a:xfrm>
              <a:off x="930790" y="3089716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此部分内容作为文字排版占位显示（建议使用主题字体）</a:t>
              </a:r>
              <a:endParaRPr lang="zh-CN" altLang="en-US" sz="1000" dirty="0"/>
            </a:p>
          </p:txBody>
        </p:sp>
        <p:sp>
          <p:nvSpPr>
            <p:cNvPr id="18" name="TextBox 16"/>
            <p:cNvSpPr txBox="1"/>
            <p:nvPr/>
          </p:nvSpPr>
          <p:spPr>
            <a:xfrm>
              <a:off x="1414794" y="3997849"/>
              <a:ext cx="393377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id-ID" sz="1200" b="1"/>
                <a:t>2012</a:t>
              </a:r>
              <a:endParaRPr lang="id-ID" sz="1200" b="1"/>
            </a:p>
          </p:txBody>
        </p:sp>
        <p:sp>
          <p:nvSpPr>
            <p:cNvPr id="19" name="Oval 17"/>
            <p:cNvSpPr/>
            <p:nvPr/>
          </p:nvSpPr>
          <p:spPr>
            <a:xfrm>
              <a:off x="1579398" y="3883295"/>
              <a:ext cx="81000" cy="81000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cxnSp>
          <p:nvCxnSpPr>
            <p:cNvPr id="25" name="Straight Connector 23"/>
            <p:cNvCxnSpPr/>
            <p:nvPr/>
          </p:nvCxnSpPr>
          <p:spPr>
            <a:xfrm flipV="1">
              <a:off x="1619898" y="3567789"/>
              <a:ext cx="0" cy="270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4"/>
            <p:cNvCxnSpPr/>
            <p:nvPr/>
          </p:nvCxnSpPr>
          <p:spPr>
            <a:xfrm flipV="1">
              <a:off x="1619898" y="2635012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5"/>
            <p:cNvGrpSpPr/>
            <p:nvPr/>
          </p:nvGrpSpPr>
          <p:grpSpPr>
            <a:xfrm>
              <a:off x="1421606" y="2196189"/>
              <a:ext cx="405000" cy="405000"/>
              <a:chOff x="1895475" y="3190875"/>
              <a:chExt cx="540000" cy="540000"/>
            </a:xfrm>
          </p:grpSpPr>
          <p:sp>
            <p:nvSpPr>
              <p:cNvPr id="75" name="Oval 73"/>
              <p:cNvSpPr/>
              <p:nvPr/>
            </p:nvSpPr>
            <p:spPr>
              <a:xfrm>
                <a:off x="1895475" y="3190875"/>
                <a:ext cx="540000" cy="540000"/>
              </a:xfrm>
              <a:prstGeom prst="ellipse">
                <a:avLst/>
              </a:prstGeom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6" name="Freeform: Shape 74"/>
              <p:cNvSpPr/>
              <p:nvPr/>
            </p:nvSpPr>
            <p:spPr bwMode="auto">
              <a:xfrm>
                <a:off x="2000853" y="3295413"/>
                <a:ext cx="329244" cy="330924"/>
              </a:xfrm>
              <a:custGeom>
                <a:avLst/>
                <a:gdLst>
                  <a:gd name="T0" fmla="*/ 234 w 246"/>
                  <a:gd name="T1" fmla="*/ 13 h 247"/>
                  <a:gd name="T2" fmla="*/ 175 w 246"/>
                  <a:gd name="T3" fmla="*/ 35 h 247"/>
                  <a:gd name="T4" fmla="*/ 153 w 246"/>
                  <a:gd name="T5" fmla="*/ 60 h 247"/>
                  <a:gd name="T6" fmla="*/ 24 w 246"/>
                  <a:gd name="T7" fmla="*/ 36 h 247"/>
                  <a:gd name="T8" fmla="*/ 5 w 246"/>
                  <a:gd name="T9" fmla="*/ 55 h 247"/>
                  <a:gd name="T10" fmla="*/ 107 w 246"/>
                  <a:gd name="T11" fmla="*/ 109 h 247"/>
                  <a:gd name="T12" fmla="*/ 65 w 246"/>
                  <a:gd name="T13" fmla="*/ 159 h 247"/>
                  <a:gd name="T14" fmla="*/ 54 w 246"/>
                  <a:gd name="T15" fmla="*/ 172 h 247"/>
                  <a:gd name="T16" fmla="*/ 12 w 246"/>
                  <a:gd name="T17" fmla="*/ 161 h 247"/>
                  <a:gd name="T18" fmla="*/ 0 w 246"/>
                  <a:gd name="T19" fmla="*/ 173 h 247"/>
                  <a:gd name="T20" fmla="*/ 47 w 246"/>
                  <a:gd name="T21" fmla="*/ 200 h 247"/>
                  <a:gd name="T22" fmla="*/ 74 w 246"/>
                  <a:gd name="T23" fmla="*/ 247 h 247"/>
                  <a:gd name="T24" fmla="*/ 86 w 246"/>
                  <a:gd name="T25" fmla="*/ 235 h 247"/>
                  <a:gd name="T26" fmla="*/ 75 w 246"/>
                  <a:gd name="T27" fmla="*/ 193 h 247"/>
                  <a:gd name="T28" fmla="*/ 88 w 246"/>
                  <a:gd name="T29" fmla="*/ 182 h 247"/>
                  <a:gd name="T30" fmla="*/ 138 w 246"/>
                  <a:gd name="T31" fmla="*/ 140 h 247"/>
                  <a:gd name="T32" fmla="*/ 192 w 246"/>
                  <a:gd name="T33" fmla="*/ 242 h 247"/>
                  <a:gd name="T34" fmla="*/ 211 w 246"/>
                  <a:gd name="T35" fmla="*/ 223 h 247"/>
                  <a:gd name="T36" fmla="*/ 187 w 246"/>
                  <a:gd name="T37" fmla="*/ 94 h 247"/>
                  <a:gd name="T38" fmla="*/ 212 w 246"/>
                  <a:gd name="T39" fmla="*/ 72 h 247"/>
                  <a:gd name="T40" fmla="*/ 234 w 246"/>
                  <a:gd name="T41" fmla="*/ 13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6" h="247">
                    <a:moveTo>
                      <a:pt x="234" y="13"/>
                    </a:moveTo>
                    <a:cubicBezTo>
                      <a:pt x="221" y="0"/>
                      <a:pt x="196" y="11"/>
                      <a:pt x="175" y="35"/>
                    </a:cubicBezTo>
                    <a:cubicBezTo>
                      <a:pt x="153" y="60"/>
                      <a:pt x="153" y="60"/>
                      <a:pt x="153" y="60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107" y="109"/>
                      <a:pt x="107" y="109"/>
                      <a:pt x="107" y="109"/>
                    </a:cubicBezTo>
                    <a:cubicBezTo>
                      <a:pt x="65" y="159"/>
                      <a:pt x="65" y="159"/>
                      <a:pt x="65" y="159"/>
                    </a:cubicBezTo>
                    <a:cubicBezTo>
                      <a:pt x="61" y="164"/>
                      <a:pt x="57" y="168"/>
                      <a:pt x="54" y="172"/>
                    </a:cubicBezTo>
                    <a:cubicBezTo>
                      <a:pt x="12" y="161"/>
                      <a:pt x="12" y="161"/>
                      <a:pt x="12" y="161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47" y="200"/>
                      <a:pt x="47" y="200"/>
                      <a:pt x="47" y="200"/>
                    </a:cubicBezTo>
                    <a:cubicBezTo>
                      <a:pt x="74" y="247"/>
                      <a:pt x="74" y="247"/>
                      <a:pt x="74" y="247"/>
                    </a:cubicBezTo>
                    <a:cubicBezTo>
                      <a:pt x="86" y="235"/>
                      <a:pt x="86" y="235"/>
                      <a:pt x="86" y="235"/>
                    </a:cubicBezTo>
                    <a:cubicBezTo>
                      <a:pt x="75" y="193"/>
                      <a:pt x="75" y="193"/>
                      <a:pt x="75" y="193"/>
                    </a:cubicBezTo>
                    <a:cubicBezTo>
                      <a:pt x="79" y="190"/>
                      <a:pt x="83" y="186"/>
                      <a:pt x="88" y="182"/>
                    </a:cubicBezTo>
                    <a:cubicBezTo>
                      <a:pt x="138" y="140"/>
                      <a:pt x="138" y="140"/>
                      <a:pt x="138" y="140"/>
                    </a:cubicBezTo>
                    <a:cubicBezTo>
                      <a:pt x="192" y="242"/>
                      <a:pt x="192" y="242"/>
                      <a:pt x="192" y="242"/>
                    </a:cubicBezTo>
                    <a:cubicBezTo>
                      <a:pt x="211" y="223"/>
                      <a:pt x="211" y="223"/>
                      <a:pt x="211" y="223"/>
                    </a:cubicBezTo>
                    <a:cubicBezTo>
                      <a:pt x="187" y="94"/>
                      <a:pt x="187" y="94"/>
                      <a:pt x="187" y="94"/>
                    </a:cubicBezTo>
                    <a:cubicBezTo>
                      <a:pt x="212" y="72"/>
                      <a:pt x="212" y="72"/>
                      <a:pt x="212" y="72"/>
                    </a:cubicBezTo>
                    <a:cubicBezTo>
                      <a:pt x="236" y="51"/>
                      <a:pt x="246" y="25"/>
                      <a:pt x="234" y="1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2108439" y="1221600"/>
            <a:ext cx="1378216" cy="2983998"/>
            <a:chOff x="2108439" y="1221600"/>
            <a:chExt cx="1378216" cy="2983998"/>
          </a:xfrm>
        </p:grpSpPr>
        <p:sp>
          <p:nvSpPr>
            <p:cNvPr id="17" name="TextBox 15"/>
            <p:cNvSpPr txBox="1"/>
            <p:nvPr/>
          </p:nvSpPr>
          <p:spPr>
            <a:xfrm>
              <a:off x="2594607" y="3997849"/>
              <a:ext cx="393377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id-ID" sz="1200" b="1"/>
                <a:t>2013</a:t>
              </a:r>
              <a:endParaRPr lang="id-ID" sz="1200" b="1"/>
            </a:p>
          </p:txBody>
        </p:sp>
        <p:sp>
          <p:nvSpPr>
            <p:cNvPr id="20" name="Oval 18"/>
            <p:cNvSpPr/>
            <p:nvPr/>
          </p:nvSpPr>
          <p:spPr>
            <a:xfrm>
              <a:off x="2749593" y="3883295"/>
              <a:ext cx="81000" cy="810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8" name="TextBox 26"/>
            <p:cNvSpPr txBox="1"/>
            <p:nvPr/>
          </p:nvSpPr>
          <p:spPr>
            <a:xfrm>
              <a:off x="2324343" y="1956356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 dirty="0"/>
                <a:t>标题文本预设</a:t>
              </a:r>
              <a:endParaRPr lang="zh-CN" altLang="en-US" sz="1400" b="1" dirty="0"/>
            </a:p>
          </p:txBody>
        </p:sp>
        <p:sp>
          <p:nvSpPr>
            <p:cNvPr id="29" name="TextBox 27"/>
            <p:cNvSpPr txBox="1"/>
            <p:nvPr/>
          </p:nvSpPr>
          <p:spPr>
            <a:xfrm>
              <a:off x="2108439" y="2125310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/>
                <a:t>此部分内容作为文字排版占位显示（建议使用主题字体）</a:t>
              </a:r>
              <a:endParaRPr lang="zh-CN" altLang="en-US" sz="1000"/>
            </a:p>
          </p:txBody>
        </p:sp>
        <p:cxnSp>
          <p:nvCxnSpPr>
            <p:cNvPr id="30" name="Straight Connector 28"/>
            <p:cNvCxnSpPr/>
            <p:nvPr/>
          </p:nvCxnSpPr>
          <p:spPr>
            <a:xfrm flipV="1">
              <a:off x="2797547" y="2603383"/>
              <a:ext cx="0" cy="1242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29"/>
            <p:cNvCxnSpPr/>
            <p:nvPr/>
          </p:nvCxnSpPr>
          <p:spPr>
            <a:xfrm flipV="1">
              <a:off x="2790093" y="1663462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oup 30"/>
            <p:cNvGrpSpPr/>
            <p:nvPr/>
          </p:nvGrpSpPr>
          <p:grpSpPr>
            <a:xfrm>
              <a:off x="2595047" y="1221600"/>
              <a:ext cx="405000" cy="405000"/>
              <a:chOff x="3450124" y="2009775"/>
              <a:chExt cx="540000" cy="540000"/>
            </a:xfrm>
          </p:grpSpPr>
          <p:sp>
            <p:nvSpPr>
              <p:cNvPr id="65" name="Oval 63"/>
              <p:cNvSpPr/>
              <p:nvPr/>
            </p:nvSpPr>
            <p:spPr>
              <a:xfrm>
                <a:off x="3450124" y="2009775"/>
                <a:ext cx="540000" cy="540000"/>
              </a:xfrm>
              <a:prstGeom prst="ellipse">
                <a:avLst/>
              </a:prstGeom>
              <a:solidFill>
                <a:schemeClr val="accent2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66" name="Group 64"/>
              <p:cNvGrpSpPr/>
              <p:nvPr/>
            </p:nvGrpSpPr>
            <p:grpSpPr>
              <a:xfrm>
                <a:off x="3567882" y="2071853"/>
                <a:ext cx="304483" cy="415884"/>
                <a:chOff x="5772150" y="2981325"/>
                <a:chExt cx="650875" cy="889001"/>
              </a:xfrm>
              <a:solidFill>
                <a:schemeClr val="bg1"/>
              </a:solidFill>
            </p:grpSpPr>
            <p:sp>
              <p:nvSpPr>
                <p:cNvPr id="67" name="Rectangle 65"/>
                <p:cNvSpPr/>
                <p:nvPr/>
              </p:nvSpPr>
              <p:spPr bwMode="auto">
                <a:xfrm>
                  <a:off x="5875338" y="3159125"/>
                  <a:ext cx="146050" cy="460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8" name="Rectangle 66"/>
                <p:cNvSpPr/>
                <p:nvPr/>
              </p:nvSpPr>
              <p:spPr bwMode="auto">
                <a:xfrm>
                  <a:off x="5875338" y="3375025"/>
                  <a:ext cx="368300" cy="428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9" name="Rectangle 67"/>
                <p:cNvSpPr/>
                <p:nvPr/>
              </p:nvSpPr>
              <p:spPr bwMode="auto">
                <a:xfrm>
                  <a:off x="5875338" y="3470275"/>
                  <a:ext cx="368300" cy="460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0" name="Rectangle 68"/>
                <p:cNvSpPr/>
                <p:nvPr/>
              </p:nvSpPr>
              <p:spPr bwMode="auto">
                <a:xfrm>
                  <a:off x="5875338" y="3565525"/>
                  <a:ext cx="206375" cy="460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1" name="Freeform: Shape 69"/>
                <p:cNvSpPr/>
                <p:nvPr/>
              </p:nvSpPr>
              <p:spPr bwMode="auto">
                <a:xfrm>
                  <a:off x="5772150" y="2981325"/>
                  <a:ext cx="650875" cy="835025"/>
                </a:xfrm>
                <a:custGeom>
                  <a:avLst/>
                  <a:gdLst>
                    <a:gd name="T0" fmla="*/ 87 w 170"/>
                    <a:gd name="T1" fmla="*/ 0 h 220"/>
                    <a:gd name="T2" fmla="*/ 34 w 170"/>
                    <a:gd name="T3" fmla="*/ 0 h 220"/>
                    <a:gd name="T4" fmla="*/ 0 w 170"/>
                    <a:gd name="T5" fmla="*/ 34 h 220"/>
                    <a:gd name="T6" fmla="*/ 0 w 170"/>
                    <a:gd name="T7" fmla="*/ 185 h 220"/>
                    <a:gd name="T8" fmla="*/ 34 w 170"/>
                    <a:gd name="T9" fmla="*/ 220 h 220"/>
                    <a:gd name="T10" fmla="*/ 91 w 170"/>
                    <a:gd name="T11" fmla="*/ 220 h 220"/>
                    <a:gd name="T12" fmla="*/ 91 w 170"/>
                    <a:gd name="T13" fmla="*/ 203 h 220"/>
                    <a:gd name="T14" fmla="*/ 34 w 170"/>
                    <a:gd name="T15" fmla="*/ 203 h 220"/>
                    <a:gd name="T16" fmla="*/ 16 w 170"/>
                    <a:gd name="T17" fmla="*/ 185 h 220"/>
                    <a:gd name="T18" fmla="*/ 16 w 170"/>
                    <a:gd name="T19" fmla="*/ 34 h 220"/>
                    <a:gd name="T20" fmla="*/ 34 w 170"/>
                    <a:gd name="T21" fmla="*/ 16 h 220"/>
                    <a:gd name="T22" fmla="*/ 79 w 170"/>
                    <a:gd name="T23" fmla="*/ 16 h 220"/>
                    <a:gd name="T24" fmla="*/ 79 w 170"/>
                    <a:gd name="T25" fmla="*/ 67 h 220"/>
                    <a:gd name="T26" fmla="*/ 105 w 170"/>
                    <a:gd name="T27" fmla="*/ 93 h 220"/>
                    <a:gd name="T28" fmla="*/ 154 w 170"/>
                    <a:gd name="T29" fmla="*/ 93 h 220"/>
                    <a:gd name="T30" fmla="*/ 154 w 170"/>
                    <a:gd name="T31" fmla="*/ 185 h 220"/>
                    <a:gd name="T32" fmla="*/ 143 w 170"/>
                    <a:gd name="T33" fmla="*/ 202 h 220"/>
                    <a:gd name="T34" fmla="*/ 143 w 170"/>
                    <a:gd name="T35" fmla="*/ 219 h 220"/>
                    <a:gd name="T36" fmla="*/ 170 w 170"/>
                    <a:gd name="T37" fmla="*/ 185 h 220"/>
                    <a:gd name="T38" fmla="*/ 170 w 170"/>
                    <a:gd name="T39" fmla="*/ 83 h 220"/>
                    <a:gd name="T40" fmla="*/ 87 w 170"/>
                    <a:gd name="T41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70" h="220">
                      <a:moveTo>
                        <a:pt x="87" y="0"/>
                      </a:move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15" y="0"/>
                        <a:pt x="0" y="15"/>
                        <a:pt x="0" y="34"/>
                      </a:cubicBezTo>
                      <a:cubicBezTo>
                        <a:pt x="0" y="185"/>
                        <a:pt x="0" y="185"/>
                        <a:pt x="0" y="185"/>
                      </a:cubicBezTo>
                      <a:cubicBezTo>
                        <a:pt x="0" y="204"/>
                        <a:pt x="15" y="220"/>
                        <a:pt x="34" y="220"/>
                      </a:cubicBezTo>
                      <a:cubicBezTo>
                        <a:pt x="91" y="220"/>
                        <a:pt x="91" y="220"/>
                        <a:pt x="91" y="220"/>
                      </a:cubicBezTo>
                      <a:cubicBezTo>
                        <a:pt x="91" y="203"/>
                        <a:pt x="91" y="203"/>
                        <a:pt x="91" y="203"/>
                      </a:cubicBezTo>
                      <a:cubicBezTo>
                        <a:pt x="34" y="203"/>
                        <a:pt x="34" y="203"/>
                        <a:pt x="34" y="203"/>
                      </a:cubicBezTo>
                      <a:cubicBezTo>
                        <a:pt x="24" y="203"/>
                        <a:pt x="16" y="195"/>
                        <a:pt x="16" y="185"/>
                      </a:cubicBez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16" y="24"/>
                        <a:pt x="24" y="16"/>
                        <a:pt x="34" y="16"/>
                      </a:cubicBezTo>
                      <a:cubicBezTo>
                        <a:pt x="79" y="16"/>
                        <a:pt x="79" y="16"/>
                        <a:pt x="79" y="16"/>
                      </a:cubicBezTo>
                      <a:cubicBezTo>
                        <a:pt x="79" y="67"/>
                        <a:pt x="79" y="67"/>
                        <a:pt x="79" y="67"/>
                      </a:cubicBezTo>
                      <a:cubicBezTo>
                        <a:pt x="79" y="81"/>
                        <a:pt x="90" y="93"/>
                        <a:pt x="105" y="93"/>
                      </a:cubicBezTo>
                      <a:cubicBezTo>
                        <a:pt x="154" y="93"/>
                        <a:pt x="154" y="93"/>
                        <a:pt x="154" y="93"/>
                      </a:cubicBezTo>
                      <a:cubicBezTo>
                        <a:pt x="154" y="185"/>
                        <a:pt x="154" y="185"/>
                        <a:pt x="154" y="185"/>
                      </a:cubicBezTo>
                      <a:cubicBezTo>
                        <a:pt x="154" y="193"/>
                        <a:pt x="149" y="199"/>
                        <a:pt x="143" y="202"/>
                      </a:cubicBezTo>
                      <a:cubicBezTo>
                        <a:pt x="143" y="219"/>
                        <a:pt x="143" y="219"/>
                        <a:pt x="143" y="219"/>
                      </a:cubicBezTo>
                      <a:cubicBezTo>
                        <a:pt x="158" y="216"/>
                        <a:pt x="170" y="202"/>
                        <a:pt x="170" y="185"/>
                      </a:cubicBezTo>
                      <a:cubicBezTo>
                        <a:pt x="170" y="83"/>
                        <a:pt x="170" y="83"/>
                        <a:pt x="170" y="83"/>
                      </a:cubicBezTo>
                      <a:lnTo>
                        <a:pt x="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2" name="Freeform: Shape 70"/>
                <p:cNvSpPr/>
                <p:nvPr/>
              </p:nvSpPr>
              <p:spPr bwMode="auto">
                <a:xfrm>
                  <a:off x="6154738" y="3744913"/>
                  <a:ext cx="130175" cy="125413"/>
                </a:xfrm>
                <a:custGeom>
                  <a:avLst/>
                  <a:gdLst>
                    <a:gd name="T0" fmla="*/ 32 w 34"/>
                    <a:gd name="T1" fmla="*/ 0 h 33"/>
                    <a:gd name="T2" fmla="*/ 31 w 34"/>
                    <a:gd name="T3" fmla="*/ 2 h 33"/>
                    <a:gd name="T4" fmla="*/ 26 w 34"/>
                    <a:gd name="T5" fmla="*/ 7 h 33"/>
                    <a:gd name="T6" fmla="*/ 24 w 34"/>
                    <a:gd name="T7" fmla="*/ 8 h 33"/>
                    <a:gd name="T8" fmla="*/ 19 w 34"/>
                    <a:gd name="T9" fmla="*/ 6 h 33"/>
                    <a:gd name="T10" fmla="*/ 17 w 34"/>
                    <a:gd name="T11" fmla="*/ 5 h 33"/>
                    <a:gd name="T12" fmla="*/ 16 w 34"/>
                    <a:gd name="T13" fmla="*/ 6 h 33"/>
                    <a:gd name="T14" fmla="*/ 10 w 34"/>
                    <a:gd name="T15" fmla="*/ 8 h 33"/>
                    <a:gd name="T16" fmla="*/ 10 w 34"/>
                    <a:gd name="T17" fmla="*/ 8 h 33"/>
                    <a:gd name="T18" fmla="*/ 8 w 34"/>
                    <a:gd name="T19" fmla="*/ 7 h 33"/>
                    <a:gd name="T20" fmla="*/ 3 w 34"/>
                    <a:gd name="T21" fmla="*/ 2 h 33"/>
                    <a:gd name="T22" fmla="*/ 2 w 34"/>
                    <a:gd name="T23" fmla="*/ 0 h 33"/>
                    <a:gd name="T24" fmla="*/ 1 w 34"/>
                    <a:gd name="T25" fmla="*/ 0 h 33"/>
                    <a:gd name="T26" fmla="*/ 0 w 34"/>
                    <a:gd name="T27" fmla="*/ 0 h 33"/>
                    <a:gd name="T28" fmla="*/ 0 w 34"/>
                    <a:gd name="T29" fmla="*/ 33 h 33"/>
                    <a:gd name="T30" fmla="*/ 17 w 34"/>
                    <a:gd name="T31" fmla="*/ 21 h 33"/>
                    <a:gd name="T32" fmla="*/ 34 w 34"/>
                    <a:gd name="T33" fmla="*/ 33 h 33"/>
                    <a:gd name="T34" fmla="*/ 34 w 34"/>
                    <a:gd name="T35" fmla="*/ 0 h 33"/>
                    <a:gd name="T36" fmla="*/ 34 w 34"/>
                    <a:gd name="T37" fmla="*/ 0 h 33"/>
                    <a:gd name="T38" fmla="*/ 32 w 34"/>
                    <a:gd name="T39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4" h="33">
                      <a:moveTo>
                        <a:pt x="32" y="0"/>
                      </a:moveTo>
                      <a:cubicBezTo>
                        <a:pt x="32" y="1"/>
                        <a:pt x="31" y="1"/>
                        <a:pt x="31" y="2"/>
                      </a:cubicBezTo>
                      <a:cubicBezTo>
                        <a:pt x="30" y="4"/>
                        <a:pt x="29" y="6"/>
                        <a:pt x="26" y="7"/>
                      </a:cubicBezTo>
                      <a:cubicBezTo>
                        <a:pt x="25" y="7"/>
                        <a:pt x="25" y="8"/>
                        <a:pt x="24" y="8"/>
                      </a:cubicBezTo>
                      <a:cubicBezTo>
                        <a:pt x="22" y="8"/>
                        <a:pt x="20" y="7"/>
                        <a:pt x="19" y="6"/>
                      </a:cubicBezTo>
                      <a:cubicBezTo>
                        <a:pt x="18" y="6"/>
                        <a:pt x="17" y="5"/>
                        <a:pt x="17" y="5"/>
                      </a:cubicBezTo>
                      <a:cubicBezTo>
                        <a:pt x="17" y="5"/>
                        <a:pt x="16" y="6"/>
                        <a:pt x="16" y="6"/>
                      </a:cubicBezTo>
                      <a:cubicBezTo>
                        <a:pt x="14" y="7"/>
                        <a:pt x="12" y="8"/>
                        <a:pt x="10" y="8"/>
                      </a:cubicBezTo>
                      <a:cubicBezTo>
                        <a:pt x="10" y="8"/>
                        <a:pt x="10" y="8"/>
                        <a:pt x="10" y="8"/>
                      </a:cubicBezTo>
                      <a:cubicBezTo>
                        <a:pt x="9" y="8"/>
                        <a:pt x="9" y="7"/>
                        <a:pt x="8" y="7"/>
                      </a:cubicBezTo>
                      <a:cubicBezTo>
                        <a:pt x="5" y="6"/>
                        <a:pt x="4" y="4"/>
                        <a:pt x="3" y="2"/>
                      </a:cubicBezTo>
                      <a:cubicBezTo>
                        <a:pt x="3" y="1"/>
                        <a:pt x="2" y="1"/>
                        <a:pt x="2" y="0"/>
                      </a:cubicBezTo>
                      <a:cubicBezTo>
                        <a:pt x="2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33"/>
                        <a:pt x="0" y="33"/>
                        <a:pt x="0" y="33"/>
                      </a:cubicBezTo>
                      <a:cubicBezTo>
                        <a:pt x="17" y="21"/>
                        <a:pt x="17" y="21"/>
                        <a:pt x="17" y="21"/>
                      </a:cubicBezTo>
                      <a:cubicBezTo>
                        <a:pt x="34" y="33"/>
                        <a:pt x="34" y="33"/>
                        <a:pt x="34" y="33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33" y="0"/>
                        <a:pt x="32" y="0"/>
                        <a:pt x="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3" name="Oval 71"/>
                <p:cNvSpPr/>
                <p:nvPr/>
              </p:nvSpPr>
              <p:spPr bwMode="auto">
                <a:xfrm>
                  <a:off x="6178550" y="3625850"/>
                  <a:ext cx="84138" cy="809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4" name="Freeform: Shape 72"/>
                <p:cNvSpPr/>
                <p:nvPr/>
              </p:nvSpPr>
              <p:spPr bwMode="auto">
                <a:xfrm>
                  <a:off x="6127750" y="3573463"/>
                  <a:ext cx="187325" cy="185738"/>
                </a:xfrm>
                <a:custGeom>
                  <a:avLst/>
                  <a:gdLst>
                    <a:gd name="T0" fmla="*/ 44 w 49"/>
                    <a:gd name="T1" fmla="*/ 18 h 49"/>
                    <a:gd name="T2" fmla="*/ 44 w 49"/>
                    <a:gd name="T3" fmla="*/ 10 h 49"/>
                    <a:gd name="T4" fmla="*/ 36 w 49"/>
                    <a:gd name="T5" fmla="*/ 7 h 49"/>
                    <a:gd name="T6" fmla="*/ 32 w 49"/>
                    <a:gd name="T7" fmla="*/ 1 h 49"/>
                    <a:gd name="T8" fmla="*/ 24 w 49"/>
                    <a:gd name="T9" fmla="*/ 3 h 49"/>
                    <a:gd name="T10" fmla="*/ 16 w 49"/>
                    <a:gd name="T11" fmla="*/ 1 h 49"/>
                    <a:gd name="T12" fmla="*/ 12 w 49"/>
                    <a:gd name="T13" fmla="*/ 7 h 49"/>
                    <a:gd name="T14" fmla="*/ 4 w 49"/>
                    <a:gd name="T15" fmla="*/ 10 h 49"/>
                    <a:gd name="T16" fmla="*/ 4 w 49"/>
                    <a:gd name="T17" fmla="*/ 18 h 49"/>
                    <a:gd name="T18" fmla="*/ 0 w 49"/>
                    <a:gd name="T19" fmla="*/ 24 h 49"/>
                    <a:gd name="T20" fmla="*/ 4 w 49"/>
                    <a:gd name="T21" fmla="*/ 31 h 49"/>
                    <a:gd name="T22" fmla="*/ 4 w 49"/>
                    <a:gd name="T23" fmla="*/ 39 h 49"/>
                    <a:gd name="T24" fmla="*/ 12 w 49"/>
                    <a:gd name="T25" fmla="*/ 41 h 49"/>
                    <a:gd name="T26" fmla="*/ 16 w 49"/>
                    <a:gd name="T27" fmla="*/ 48 h 49"/>
                    <a:gd name="T28" fmla="*/ 24 w 49"/>
                    <a:gd name="T29" fmla="*/ 45 h 49"/>
                    <a:gd name="T30" fmla="*/ 32 w 49"/>
                    <a:gd name="T31" fmla="*/ 48 h 49"/>
                    <a:gd name="T32" fmla="*/ 36 w 49"/>
                    <a:gd name="T33" fmla="*/ 41 h 49"/>
                    <a:gd name="T34" fmla="*/ 44 w 49"/>
                    <a:gd name="T35" fmla="*/ 39 h 49"/>
                    <a:gd name="T36" fmla="*/ 44 w 49"/>
                    <a:gd name="T37" fmla="*/ 31 h 49"/>
                    <a:gd name="T38" fmla="*/ 49 w 49"/>
                    <a:gd name="T39" fmla="*/ 24 h 49"/>
                    <a:gd name="T40" fmla="*/ 44 w 49"/>
                    <a:gd name="T41" fmla="*/ 18 h 49"/>
                    <a:gd name="T42" fmla="*/ 24 w 49"/>
                    <a:gd name="T43" fmla="*/ 37 h 49"/>
                    <a:gd name="T44" fmla="*/ 11 w 49"/>
                    <a:gd name="T45" fmla="*/ 24 h 49"/>
                    <a:gd name="T46" fmla="*/ 24 w 49"/>
                    <a:gd name="T47" fmla="*/ 12 h 49"/>
                    <a:gd name="T48" fmla="*/ 37 w 49"/>
                    <a:gd name="T49" fmla="*/ 24 h 49"/>
                    <a:gd name="T50" fmla="*/ 24 w 49"/>
                    <a:gd name="T51" fmla="*/ 37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49" h="49">
                      <a:moveTo>
                        <a:pt x="44" y="18"/>
                      </a:moveTo>
                      <a:cubicBezTo>
                        <a:pt x="43" y="16"/>
                        <a:pt x="45" y="12"/>
                        <a:pt x="44" y="10"/>
                      </a:cubicBezTo>
                      <a:cubicBezTo>
                        <a:pt x="42" y="8"/>
                        <a:pt x="38" y="9"/>
                        <a:pt x="36" y="7"/>
                      </a:cubicBezTo>
                      <a:cubicBezTo>
                        <a:pt x="34" y="6"/>
                        <a:pt x="34" y="2"/>
                        <a:pt x="32" y="1"/>
                      </a:cubicBezTo>
                      <a:cubicBezTo>
                        <a:pt x="29" y="0"/>
                        <a:pt x="27" y="3"/>
                        <a:pt x="24" y="3"/>
                      </a:cubicBezTo>
                      <a:cubicBezTo>
                        <a:pt x="22" y="3"/>
                        <a:pt x="19" y="0"/>
                        <a:pt x="16" y="1"/>
                      </a:cubicBezTo>
                      <a:cubicBezTo>
                        <a:pt x="14" y="2"/>
                        <a:pt x="14" y="6"/>
                        <a:pt x="12" y="7"/>
                      </a:cubicBezTo>
                      <a:cubicBezTo>
                        <a:pt x="10" y="9"/>
                        <a:pt x="6" y="8"/>
                        <a:pt x="4" y="10"/>
                      </a:cubicBezTo>
                      <a:cubicBezTo>
                        <a:pt x="3" y="12"/>
                        <a:pt x="5" y="16"/>
                        <a:pt x="4" y="18"/>
                      </a:cubicBezTo>
                      <a:cubicBezTo>
                        <a:pt x="3" y="20"/>
                        <a:pt x="0" y="22"/>
                        <a:pt x="0" y="24"/>
                      </a:cubicBezTo>
                      <a:cubicBezTo>
                        <a:pt x="0" y="27"/>
                        <a:pt x="3" y="29"/>
                        <a:pt x="4" y="31"/>
                      </a:cubicBezTo>
                      <a:cubicBezTo>
                        <a:pt x="5" y="33"/>
                        <a:pt x="3" y="37"/>
                        <a:pt x="4" y="39"/>
                      </a:cubicBezTo>
                      <a:cubicBezTo>
                        <a:pt x="6" y="41"/>
                        <a:pt x="10" y="40"/>
                        <a:pt x="12" y="41"/>
                      </a:cubicBezTo>
                      <a:cubicBezTo>
                        <a:pt x="14" y="43"/>
                        <a:pt x="14" y="47"/>
                        <a:pt x="16" y="48"/>
                      </a:cubicBezTo>
                      <a:cubicBezTo>
                        <a:pt x="19" y="49"/>
                        <a:pt x="22" y="45"/>
                        <a:pt x="24" y="45"/>
                      </a:cubicBezTo>
                      <a:cubicBezTo>
                        <a:pt x="27" y="45"/>
                        <a:pt x="29" y="49"/>
                        <a:pt x="32" y="48"/>
                      </a:cubicBezTo>
                      <a:cubicBezTo>
                        <a:pt x="34" y="47"/>
                        <a:pt x="34" y="43"/>
                        <a:pt x="36" y="41"/>
                      </a:cubicBezTo>
                      <a:cubicBezTo>
                        <a:pt x="38" y="40"/>
                        <a:pt x="42" y="41"/>
                        <a:pt x="44" y="39"/>
                      </a:cubicBezTo>
                      <a:cubicBezTo>
                        <a:pt x="45" y="37"/>
                        <a:pt x="43" y="33"/>
                        <a:pt x="44" y="31"/>
                      </a:cubicBezTo>
                      <a:cubicBezTo>
                        <a:pt x="45" y="29"/>
                        <a:pt x="49" y="27"/>
                        <a:pt x="49" y="24"/>
                      </a:cubicBezTo>
                      <a:cubicBezTo>
                        <a:pt x="49" y="22"/>
                        <a:pt x="45" y="20"/>
                        <a:pt x="44" y="18"/>
                      </a:cubicBezTo>
                      <a:close/>
                      <a:moveTo>
                        <a:pt x="24" y="37"/>
                      </a:moveTo>
                      <a:cubicBezTo>
                        <a:pt x="17" y="37"/>
                        <a:pt x="11" y="32"/>
                        <a:pt x="11" y="24"/>
                      </a:cubicBezTo>
                      <a:cubicBezTo>
                        <a:pt x="11" y="17"/>
                        <a:pt x="17" y="12"/>
                        <a:pt x="24" y="12"/>
                      </a:cubicBezTo>
                      <a:cubicBezTo>
                        <a:pt x="31" y="12"/>
                        <a:pt x="37" y="17"/>
                        <a:pt x="37" y="24"/>
                      </a:cubicBezTo>
                      <a:cubicBezTo>
                        <a:pt x="37" y="32"/>
                        <a:pt x="31" y="37"/>
                        <a:pt x="24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</p:grpSp>
      <p:grpSp>
        <p:nvGrpSpPr>
          <p:cNvPr id="81" name="组合 80"/>
          <p:cNvGrpSpPr/>
          <p:nvPr/>
        </p:nvGrpSpPr>
        <p:grpSpPr>
          <a:xfrm>
            <a:off x="3288981" y="2210182"/>
            <a:ext cx="1378216" cy="1995416"/>
            <a:chOff x="3288981" y="2210182"/>
            <a:chExt cx="1378216" cy="1995416"/>
          </a:xfrm>
        </p:grpSpPr>
        <p:sp>
          <p:nvSpPr>
            <p:cNvPr id="16" name="TextBox 14"/>
            <p:cNvSpPr txBox="1"/>
            <p:nvPr/>
          </p:nvSpPr>
          <p:spPr>
            <a:xfrm>
              <a:off x="3787017" y="3997849"/>
              <a:ext cx="393377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id-ID" sz="1200" b="1"/>
                <a:t>2014</a:t>
              </a:r>
              <a:endParaRPr lang="id-ID" sz="1200" b="1"/>
            </a:p>
          </p:txBody>
        </p:sp>
        <p:sp>
          <p:nvSpPr>
            <p:cNvPr id="21" name="Oval 19"/>
            <p:cNvSpPr/>
            <p:nvPr/>
          </p:nvSpPr>
          <p:spPr>
            <a:xfrm>
              <a:off x="3931183" y="3883295"/>
              <a:ext cx="81000" cy="810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3" name="TextBox 31"/>
            <p:cNvSpPr txBox="1"/>
            <p:nvPr/>
          </p:nvSpPr>
          <p:spPr>
            <a:xfrm>
              <a:off x="3504882" y="2919846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/>
                <a:t>标题文本预设</a:t>
              </a:r>
              <a:endParaRPr lang="zh-CN" altLang="en-US" sz="1400" b="1"/>
            </a:p>
          </p:txBody>
        </p:sp>
        <p:sp>
          <p:nvSpPr>
            <p:cNvPr id="34" name="TextBox 32"/>
            <p:cNvSpPr txBox="1"/>
            <p:nvPr/>
          </p:nvSpPr>
          <p:spPr>
            <a:xfrm>
              <a:off x="3288981" y="3088800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/>
                <a:t>此部分内容作为文字排版占位显示（建议使用主题字体）</a:t>
              </a:r>
              <a:endParaRPr lang="zh-CN" altLang="en-US" sz="1000"/>
            </a:p>
          </p:txBody>
        </p:sp>
        <p:cxnSp>
          <p:nvCxnSpPr>
            <p:cNvPr id="35" name="Straight Connector 33"/>
            <p:cNvCxnSpPr/>
            <p:nvPr/>
          </p:nvCxnSpPr>
          <p:spPr>
            <a:xfrm flipV="1">
              <a:off x="3978088" y="3551965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4"/>
            <p:cNvCxnSpPr/>
            <p:nvPr/>
          </p:nvCxnSpPr>
          <p:spPr>
            <a:xfrm flipV="1">
              <a:off x="3978088" y="2663913"/>
              <a:ext cx="0" cy="243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39"/>
            <p:cNvGrpSpPr/>
            <p:nvPr/>
          </p:nvGrpSpPr>
          <p:grpSpPr>
            <a:xfrm>
              <a:off x="3779796" y="2210182"/>
              <a:ext cx="405000" cy="405000"/>
              <a:chOff x="5039729" y="3314307"/>
              <a:chExt cx="540000" cy="540000"/>
            </a:xfrm>
          </p:grpSpPr>
          <p:sp>
            <p:nvSpPr>
              <p:cNvPr id="63" name="Oval 61"/>
              <p:cNvSpPr/>
              <p:nvPr/>
            </p:nvSpPr>
            <p:spPr>
              <a:xfrm>
                <a:off x="5039729" y="3314307"/>
                <a:ext cx="540000" cy="540000"/>
              </a:xfrm>
              <a:prstGeom prst="ellipse">
                <a:avLst/>
              </a:prstGeom>
              <a:solidFill>
                <a:schemeClr val="accent3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4" name="Freeform: Shape 62"/>
              <p:cNvSpPr/>
              <p:nvPr/>
            </p:nvSpPr>
            <p:spPr bwMode="auto">
              <a:xfrm>
                <a:off x="5142973" y="3395648"/>
                <a:ext cx="333512" cy="377319"/>
              </a:xfrm>
              <a:custGeom>
                <a:avLst/>
                <a:gdLst>
                  <a:gd name="T0" fmla="*/ 182 w 193"/>
                  <a:gd name="T1" fmla="*/ 147 h 219"/>
                  <a:gd name="T2" fmla="*/ 175 w 193"/>
                  <a:gd name="T3" fmla="*/ 150 h 219"/>
                  <a:gd name="T4" fmla="*/ 146 w 193"/>
                  <a:gd name="T5" fmla="*/ 110 h 219"/>
                  <a:gd name="T6" fmla="*/ 175 w 193"/>
                  <a:gd name="T7" fmla="*/ 70 h 219"/>
                  <a:gd name="T8" fmla="*/ 182 w 193"/>
                  <a:gd name="T9" fmla="*/ 72 h 219"/>
                  <a:gd name="T10" fmla="*/ 193 w 193"/>
                  <a:gd name="T11" fmla="*/ 60 h 219"/>
                  <a:gd name="T12" fmla="*/ 182 w 193"/>
                  <a:gd name="T13" fmla="*/ 49 h 219"/>
                  <a:gd name="T14" fmla="*/ 170 w 193"/>
                  <a:gd name="T15" fmla="*/ 60 h 219"/>
                  <a:gd name="T16" fmla="*/ 170 w 193"/>
                  <a:gd name="T17" fmla="*/ 62 h 219"/>
                  <a:gd name="T18" fmla="*/ 121 w 193"/>
                  <a:gd name="T19" fmla="*/ 67 h 219"/>
                  <a:gd name="T20" fmla="*/ 101 w 193"/>
                  <a:gd name="T21" fmla="*/ 22 h 219"/>
                  <a:gd name="T22" fmla="*/ 108 w 193"/>
                  <a:gd name="T23" fmla="*/ 12 h 219"/>
                  <a:gd name="T24" fmla="*/ 97 w 193"/>
                  <a:gd name="T25" fmla="*/ 0 h 219"/>
                  <a:gd name="T26" fmla="*/ 85 w 193"/>
                  <a:gd name="T27" fmla="*/ 12 h 219"/>
                  <a:gd name="T28" fmla="*/ 92 w 193"/>
                  <a:gd name="T29" fmla="*/ 22 h 219"/>
                  <a:gd name="T30" fmla="*/ 72 w 193"/>
                  <a:gd name="T31" fmla="*/ 67 h 219"/>
                  <a:gd name="T32" fmla="*/ 23 w 193"/>
                  <a:gd name="T33" fmla="*/ 62 h 219"/>
                  <a:gd name="T34" fmla="*/ 23 w 193"/>
                  <a:gd name="T35" fmla="*/ 60 h 219"/>
                  <a:gd name="T36" fmla="*/ 12 w 193"/>
                  <a:gd name="T37" fmla="*/ 49 h 219"/>
                  <a:gd name="T38" fmla="*/ 0 w 193"/>
                  <a:gd name="T39" fmla="*/ 60 h 219"/>
                  <a:gd name="T40" fmla="*/ 12 w 193"/>
                  <a:gd name="T41" fmla="*/ 72 h 219"/>
                  <a:gd name="T42" fmla="*/ 18 w 193"/>
                  <a:gd name="T43" fmla="*/ 70 h 219"/>
                  <a:gd name="T44" fmla="*/ 48 w 193"/>
                  <a:gd name="T45" fmla="*/ 110 h 219"/>
                  <a:gd name="T46" fmla="*/ 19 w 193"/>
                  <a:gd name="T47" fmla="*/ 150 h 219"/>
                  <a:gd name="T48" fmla="*/ 12 w 193"/>
                  <a:gd name="T49" fmla="*/ 147 h 219"/>
                  <a:gd name="T50" fmla="*/ 0 w 193"/>
                  <a:gd name="T51" fmla="*/ 159 h 219"/>
                  <a:gd name="T52" fmla="*/ 12 w 193"/>
                  <a:gd name="T53" fmla="*/ 170 h 219"/>
                  <a:gd name="T54" fmla="*/ 23 w 193"/>
                  <a:gd name="T55" fmla="*/ 159 h 219"/>
                  <a:gd name="T56" fmla="*/ 23 w 193"/>
                  <a:gd name="T57" fmla="*/ 158 h 219"/>
                  <a:gd name="T58" fmla="*/ 72 w 193"/>
                  <a:gd name="T59" fmla="*/ 152 h 219"/>
                  <a:gd name="T60" fmla="*/ 92 w 193"/>
                  <a:gd name="T61" fmla="*/ 197 h 219"/>
                  <a:gd name="T62" fmla="*/ 85 w 193"/>
                  <a:gd name="T63" fmla="*/ 208 h 219"/>
                  <a:gd name="T64" fmla="*/ 97 w 193"/>
                  <a:gd name="T65" fmla="*/ 219 h 219"/>
                  <a:gd name="T66" fmla="*/ 108 w 193"/>
                  <a:gd name="T67" fmla="*/ 208 h 219"/>
                  <a:gd name="T68" fmla="*/ 101 w 193"/>
                  <a:gd name="T69" fmla="*/ 197 h 219"/>
                  <a:gd name="T70" fmla="*/ 121 w 193"/>
                  <a:gd name="T71" fmla="*/ 152 h 219"/>
                  <a:gd name="T72" fmla="*/ 170 w 193"/>
                  <a:gd name="T73" fmla="*/ 158 h 219"/>
                  <a:gd name="T74" fmla="*/ 170 w 193"/>
                  <a:gd name="T75" fmla="*/ 159 h 219"/>
                  <a:gd name="T76" fmla="*/ 182 w 193"/>
                  <a:gd name="T77" fmla="*/ 170 h 219"/>
                  <a:gd name="T78" fmla="*/ 193 w 193"/>
                  <a:gd name="T79" fmla="*/ 159 h 219"/>
                  <a:gd name="T80" fmla="*/ 182 w 193"/>
                  <a:gd name="T81" fmla="*/ 147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3" h="219">
                    <a:moveTo>
                      <a:pt x="182" y="147"/>
                    </a:moveTo>
                    <a:cubicBezTo>
                      <a:pt x="179" y="147"/>
                      <a:pt x="177" y="148"/>
                      <a:pt x="175" y="150"/>
                    </a:cubicBezTo>
                    <a:cubicBezTo>
                      <a:pt x="146" y="110"/>
                      <a:pt x="146" y="110"/>
                      <a:pt x="146" y="110"/>
                    </a:cubicBezTo>
                    <a:cubicBezTo>
                      <a:pt x="175" y="70"/>
                      <a:pt x="175" y="70"/>
                      <a:pt x="175" y="70"/>
                    </a:cubicBezTo>
                    <a:cubicBezTo>
                      <a:pt x="177" y="71"/>
                      <a:pt x="179" y="72"/>
                      <a:pt x="182" y="72"/>
                    </a:cubicBezTo>
                    <a:cubicBezTo>
                      <a:pt x="188" y="72"/>
                      <a:pt x="193" y="67"/>
                      <a:pt x="193" y="60"/>
                    </a:cubicBezTo>
                    <a:cubicBezTo>
                      <a:pt x="193" y="54"/>
                      <a:pt x="188" y="49"/>
                      <a:pt x="182" y="49"/>
                    </a:cubicBezTo>
                    <a:cubicBezTo>
                      <a:pt x="175" y="49"/>
                      <a:pt x="170" y="54"/>
                      <a:pt x="170" y="60"/>
                    </a:cubicBezTo>
                    <a:cubicBezTo>
                      <a:pt x="170" y="61"/>
                      <a:pt x="170" y="61"/>
                      <a:pt x="170" y="62"/>
                    </a:cubicBezTo>
                    <a:cubicBezTo>
                      <a:pt x="121" y="67"/>
                      <a:pt x="121" y="67"/>
                      <a:pt x="121" y="67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105" y="20"/>
                      <a:pt x="108" y="16"/>
                      <a:pt x="108" y="12"/>
                    </a:cubicBezTo>
                    <a:cubicBezTo>
                      <a:pt x="108" y="5"/>
                      <a:pt x="103" y="0"/>
                      <a:pt x="97" y="0"/>
                    </a:cubicBezTo>
                    <a:cubicBezTo>
                      <a:pt x="90" y="0"/>
                      <a:pt x="85" y="5"/>
                      <a:pt x="85" y="12"/>
                    </a:cubicBezTo>
                    <a:cubicBezTo>
                      <a:pt x="85" y="16"/>
                      <a:pt x="88" y="20"/>
                      <a:pt x="92" y="22"/>
                    </a:cubicBezTo>
                    <a:cubicBezTo>
                      <a:pt x="72" y="67"/>
                      <a:pt x="72" y="67"/>
                      <a:pt x="72" y="67"/>
                    </a:cubicBezTo>
                    <a:cubicBezTo>
                      <a:pt x="23" y="62"/>
                      <a:pt x="23" y="62"/>
                      <a:pt x="23" y="62"/>
                    </a:cubicBezTo>
                    <a:cubicBezTo>
                      <a:pt x="23" y="61"/>
                      <a:pt x="23" y="61"/>
                      <a:pt x="23" y="60"/>
                    </a:cubicBezTo>
                    <a:cubicBezTo>
                      <a:pt x="23" y="54"/>
                      <a:pt x="18" y="49"/>
                      <a:pt x="12" y="49"/>
                    </a:cubicBezTo>
                    <a:cubicBezTo>
                      <a:pt x="5" y="49"/>
                      <a:pt x="0" y="54"/>
                      <a:pt x="0" y="60"/>
                    </a:cubicBezTo>
                    <a:cubicBezTo>
                      <a:pt x="0" y="67"/>
                      <a:pt x="5" y="72"/>
                      <a:pt x="12" y="72"/>
                    </a:cubicBezTo>
                    <a:cubicBezTo>
                      <a:pt x="14" y="72"/>
                      <a:pt x="16" y="71"/>
                      <a:pt x="18" y="70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19" y="150"/>
                      <a:pt x="19" y="150"/>
                      <a:pt x="19" y="150"/>
                    </a:cubicBezTo>
                    <a:cubicBezTo>
                      <a:pt x="17" y="148"/>
                      <a:pt x="14" y="147"/>
                      <a:pt x="12" y="147"/>
                    </a:cubicBezTo>
                    <a:cubicBezTo>
                      <a:pt x="5" y="147"/>
                      <a:pt x="0" y="152"/>
                      <a:pt x="0" y="159"/>
                    </a:cubicBezTo>
                    <a:cubicBezTo>
                      <a:pt x="0" y="165"/>
                      <a:pt x="5" y="170"/>
                      <a:pt x="12" y="170"/>
                    </a:cubicBezTo>
                    <a:cubicBezTo>
                      <a:pt x="18" y="170"/>
                      <a:pt x="23" y="165"/>
                      <a:pt x="23" y="159"/>
                    </a:cubicBezTo>
                    <a:cubicBezTo>
                      <a:pt x="23" y="158"/>
                      <a:pt x="23" y="158"/>
                      <a:pt x="23" y="158"/>
                    </a:cubicBezTo>
                    <a:cubicBezTo>
                      <a:pt x="72" y="152"/>
                      <a:pt x="72" y="152"/>
                      <a:pt x="72" y="152"/>
                    </a:cubicBezTo>
                    <a:cubicBezTo>
                      <a:pt x="92" y="197"/>
                      <a:pt x="92" y="197"/>
                      <a:pt x="92" y="197"/>
                    </a:cubicBezTo>
                    <a:cubicBezTo>
                      <a:pt x="88" y="199"/>
                      <a:pt x="85" y="203"/>
                      <a:pt x="85" y="208"/>
                    </a:cubicBezTo>
                    <a:cubicBezTo>
                      <a:pt x="85" y="214"/>
                      <a:pt x="90" y="219"/>
                      <a:pt x="97" y="219"/>
                    </a:cubicBezTo>
                    <a:cubicBezTo>
                      <a:pt x="103" y="219"/>
                      <a:pt x="108" y="214"/>
                      <a:pt x="108" y="208"/>
                    </a:cubicBezTo>
                    <a:cubicBezTo>
                      <a:pt x="108" y="203"/>
                      <a:pt x="105" y="199"/>
                      <a:pt x="101" y="197"/>
                    </a:cubicBezTo>
                    <a:cubicBezTo>
                      <a:pt x="121" y="152"/>
                      <a:pt x="121" y="152"/>
                      <a:pt x="121" y="152"/>
                    </a:cubicBezTo>
                    <a:cubicBezTo>
                      <a:pt x="170" y="158"/>
                      <a:pt x="170" y="158"/>
                      <a:pt x="170" y="158"/>
                    </a:cubicBezTo>
                    <a:cubicBezTo>
                      <a:pt x="170" y="158"/>
                      <a:pt x="170" y="158"/>
                      <a:pt x="170" y="159"/>
                    </a:cubicBezTo>
                    <a:cubicBezTo>
                      <a:pt x="170" y="165"/>
                      <a:pt x="175" y="170"/>
                      <a:pt x="182" y="170"/>
                    </a:cubicBezTo>
                    <a:cubicBezTo>
                      <a:pt x="188" y="170"/>
                      <a:pt x="193" y="165"/>
                      <a:pt x="193" y="159"/>
                    </a:cubicBezTo>
                    <a:cubicBezTo>
                      <a:pt x="193" y="152"/>
                      <a:pt x="188" y="147"/>
                      <a:pt x="182" y="14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83" name="组合 82"/>
          <p:cNvGrpSpPr/>
          <p:nvPr/>
        </p:nvGrpSpPr>
        <p:grpSpPr>
          <a:xfrm>
            <a:off x="4459176" y="1357900"/>
            <a:ext cx="1378216" cy="2840554"/>
            <a:chOff x="4459176" y="1357900"/>
            <a:chExt cx="1378216" cy="2840554"/>
          </a:xfrm>
        </p:grpSpPr>
        <p:sp>
          <p:nvSpPr>
            <p:cNvPr id="15" name="TextBox 13"/>
            <p:cNvSpPr txBox="1"/>
            <p:nvPr/>
          </p:nvSpPr>
          <p:spPr>
            <a:xfrm>
              <a:off x="4959717" y="3990705"/>
              <a:ext cx="393377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id-ID" sz="1200" b="1"/>
                <a:t>2015</a:t>
              </a:r>
              <a:endParaRPr lang="id-ID" sz="1200" b="1"/>
            </a:p>
          </p:txBody>
        </p:sp>
        <p:sp>
          <p:nvSpPr>
            <p:cNvPr id="22" name="Oval 20"/>
            <p:cNvSpPr/>
            <p:nvPr/>
          </p:nvSpPr>
          <p:spPr>
            <a:xfrm>
              <a:off x="5109894" y="3883295"/>
              <a:ext cx="81000" cy="81000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7" name="TextBox 35"/>
            <p:cNvSpPr txBox="1"/>
            <p:nvPr/>
          </p:nvSpPr>
          <p:spPr>
            <a:xfrm>
              <a:off x="4675081" y="2089616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/>
                <a:t>标题文本预设</a:t>
              </a:r>
              <a:endParaRPr lang="zh-CN" altLang="en-US" sz="1400" b="1"/>
            </a:p>
          </p:txBody>
        </p:sp>
        <p:sp>
          <p:nvSpPr>
            <p:cNvPr id="38" name="TextBox 36"/>
            <p:cNvSpPr txBox="1"/>
            <p:nvPr/>
          </p:nvSpPr>
          <p:spPr>
            <a:xfrm>
              <a:off x="4459176" y="2258570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/>
                <a:t>此部分内容作为文字排版占位显示（建议使用主题字体）</a:t>
              </a:r>
              <a:endParaRPr lang="zh-CN" altLang="en-US" sz="1000"/>
            </a:p>
          </p:txBody>
        </p:sp>
        <p:cxnSp>
          <p:nvCxnSpPr>
            <p:cNvPr id="39" name="Straight Connector 37"/>
            <p:cNvCxnSpPr/>
            <p:nvPr/>
          </p:nvCxnSpPr>
          <p:spPr>
            <a:xfrm flipV="1">
              <a:off x="5148283" y="2736644"/>
              <a:ext cx="0" cy="110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8"/>
            <p:cNvCxnSpPr/>
            <p:nvPr/>
          </p:nvCxnSpPr>
          <p:spPr>
            <a:xfrm flipV="1">
              <a:off x="5148283" y="1796723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 40"/>
            <p:cNvGrpSpPr/>
            <p:nvPr/>
          </p:nvGrpSpPr>
          <p:grpSpPr>
            <a:xfrm>
              <a:off x="4945783" y="1357900"/>
              <a:ext cx="405000" cy="405000"/>
              <a:chOff x="6594378" y="2177931"/>
              <a:chExt cx="540000" cy="540000"/>
            </a:xfrm>
          </p:grpSpPr>
          <p:sp>
            <p:nvSpPr>
              <p:cNvPr id="59" name="Oval 57"/>
              <p:cNvSpPr/>
              <p:nvPr/>
            </p:nvSpPr>
            <p:spPr>
              <a:xfrm>
                <a:off x="6594378" y="2177931"/>
                <a:ext cx="540000" cy="540000"/>
              </a:xfrm>
              <a:prstGeom prst="ellipse">
                <a:avLst/>
              </a:prstGeom>
              <a:solidFill>
                <a:schemeClr val="accent4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60" name="Group 58"/>
              <p:cNvGrpSpPr/>
              <p:nvPr/>
            </p:nvGrpSpPr>
            <p:grpSpPr>
              <a:xfrm>
                <a:off x="6675953" y="2239847"/>
                <a:ext cx="371937" cy="351888"/>
                <a:chOff x="8493125" y="2289175"/>
                <a:chExt cx="854075" cy="808038"/>
              </a:xfrm>
              <a:solidFill>
                <a:schemeClr val="bg1"/>
              </a:solidFill>
            </p:grpSpPr>
            <p:sp>
              <p:nvSpPr>
                <p:cNvPr id="61" name="Freeform: Shape 59"/>
                <p:cNvSpPr/>
                <p:nvPr/>
              </p:nvSpPr>
              <p:spPr bwMode="auto">
                <a:xfrm>
                  <a:off x="8493125" y="2762250"/>
                  <a:ext cx="854075" cy="334963"/>
                </a:xfrm>
                <a:custGeom>
                  <a:avLst/>
                  <a:gdLst>
                    <a:gd name="T0" fmla="*/ 517 w 538"/>
                    <a:gd name="T1" fmla="*/ 57 h 211"/>
                    <a:gd name="T2" fmla="*/ 335 w 538"/>
                    <a:gd name="T3" fmla="*/ 0 h 211"/>
                    <a:gd name="T4" fmla="*/ 299 w 538"/>
                    <a:gd name="T5" fmla="*/ 161 h 211"/>
                    <a:gd name="T6" fmla="*/ 278 w 538"/>
                    <a:gd name="T7" fmla="*/ 33 h 211"/>
                    <a:gd name="T8" fmla="*/ 287 w 538"/>
                    <a:gd name="T9" fmla="*/ 24 h 211"/>
                    <a:gd name="T10" fmla="*/ 304 w 538"/>
                    <a:gd name="T11" fmla="*/ 5 h 211"/>
                    <a:gd name="T12" fmla="*/ 235 w 538"/>
                    <a:gd name="T13" fmla="*/ 5 h 211"/>
                    <a:gd name="T14" fmla="*/ 251 w 538"/>
                    <a:gd name="T15" fmla="*/ 24 h 211"/>
                    <a:gd name="T16" fmla="*/ 261 w 538"/>
                    <a:gd name="T17" fmla="*/ 33 h 211"/>
                    <a:gd name="T18" fmla="*/ 239 w 538"/>
                    <a:gd name="T19" fmla="*/ 161 h 211"/>
                    <a:gd name="T20" fmla="*/ 204 w 538"/>
                    <a:gd name="T21" fmla="*/ 0 h 211"/>
                    <a:gd name="T22" fmla="*/ 20 w 538"/>
                    <a:gd name="T23" fmla="*/ 57 h 211"/>
                    <a:gd name="T24" fmla="*/ 0 w 538"/>
                    <a:gd name="T25" fmla="*/ 211 h 211"/>
                    <a:gd name="T26" fmla="*/ 538 w 538"/>
                    <a:gd name="T27" fmla="*/ 211 h 211"/>
                    <a:gd name="T28" fmla="*/ 517 w 538"/>
                    <a:gd name="T29" fmla="*/ 57 h 211"/>
                    <a:gd name="T30" fmla="*/ 459 w 538"/>
                    <a:gd name="T31" fmla="*/ 156 h 211"/>
                    <a:gd name="T32" fmla="*/ 366 w 538"/>
                    <a:gd name="T33" fmla="*/ 156 h 211"/>
                    <a:gd name="T34" fmla="*/ 366 w 538"/>
                    <a:gd name="T35" fmla="*/ 129 h 211"/>
                    <a:gd name="T36" fmla="*/ 412 w 538"/>
                    <a:gd name="T37" fmla="*/ 122 h 211"/>
                    <a:gd name="T38" fmla="*/ 459 w 538"/>
                    <a:gd name="T39" fmla="*/ 129 h 211"/>
                    <a:gd name="T40" fmla="*/ 459 w 538"/>
                    <a:gd name="T41" fmla="*/ 156 h 2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38" h="211">
                      <a:moveTo>
                        <a:pt x="517" y="57"/>
                      </a:moveTo>
                      <a:lnTo>
                        <a:pt x="335" y="0"/>
                      </a:lnTo>
                      <a:lnTo>
                        <a:pt x="299" y="161"/>
                      </a:lnTo>
                      <a:lnTo>
                        <a:pt x="278" y="33"/>
                      </a:lnTo>
                      <a:lnTo>
                        <a:pt x="287" y="24"/>
                      </a:lnTo>
                      <a:lnTo>
                        <a:pt x="304" y="5"/>
                      </a:lnTo>
                      <a:lnTo>
                        <a:pt x="235" y="5"/>
                      </a:lnTo>
                      <a:lnTo>
                        <a:pt x="251" y="24"/>
                      </a:lnTo>
                      <a:lnTo>
                        <a:pt x="261" y="33"/>
                      </a:lnTo>
                      <a:lnTo>
                        <a:pt x="239" y="161"/>
                      </a:lnTo>
                      <a:lnTo>
                        <a:pt x="204" y="0"/>
                      </a:lnTo>
                      <a:lnTo>
                        <a:pt x="20" y="57"/>
                      </a:lnTo>
                      <a:lnTo>
                        <a:pt x="0" y="211"/>
                      </a:lnTo>
                      <a:lnTo>
                        <a:pt x="538" y="211"/>
                      </a:lnTo>
                      <a:lnTo>
                        <a:pt x="517" y="57"/>
                      </a:lnTo>
                      <a:close/>
                      <a:moveTo>
                        <a:pt x="459" y="156"/>
                      </a:moveTo>
                      <a:lnTo>
                        <a:pt x="366" y="156"/>
                      </a:lnTo>
                      <a:lnTo>
                        <a:pt x="366" y="129"/>
                      </a:lnTo>
                      <a:lnTo>
                        <a:pt x="412" y="122"/>
                      </a:lnTo>
                      <a:lnTo>
                        <a:pt x="459" y="129"/>
                      </a:lnTo>
                      <a:lnTo>
                        <a:pt x="459" y="1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2" name="Oval 60"/>
                <p:cNvSpPr/>
                <p:nvPr/>
              </p:nvSpPr>
              <p:spPr bwMode="auto">
                <a:xfrm>
                  <a:off x="8729663" y="2289175"/>
                  <a:ext cx="382588" cy="42703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</p:grpSp>
      <p:grpSp>
        <p:nvGrpSpPr>
          <p:cNvPr id="84" name="组合 83"/>
          <p:cNvGrpSpPr/>
          <p:nvPr/>
        </p:nvGrpSpPr>
        <p:grpSpPr>
          <a:xfrm>
            <a:off x="5627946" y="2177908"/>
            <a:ext cx="1378216" cy="2027690"/>
            <a:chOff x="5627946" y="2177908"/>
            <a:chExt cx="1378216" cy="2027690"/>
          </a:xfrm>
        </p:grpSpPr>
        <p:sp>
          <p:nvSpPr>
            <p:cNvPr id="14" name="TextBox 12"/>
            <p:cNvSpPr txBox="1"/>
            <p:nvPr/>
          </p:nvSpPr>
          <p:spPr>
            <a:xfrm>
              <a:off x="6125200" y="3997849"/>
              <a:ext cx="393377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id-ID" sz="1200" b="1"/>
                <a:t>2016</a:t>
              </a:r>
              <a:endParaRPr lang="id-ID" sz="1200" b="1"/>
            </a:p>
          </p:txBody>
        </p:sp>
        <p:sp>
          <p:nvSpPr>
            <p:cNvPr id="23" name="Oval 21"/>
            <p:cNvSpPr/>
            <p:nvPr/>
          </p:nvSpPr>
          <p:spPr>
            <a:xfrm>
              <a:off x="6270952" y="3883295"/>
              <a:ext cx="81000" cy="810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3" name="TextBox 41"/>
            <p:cNvSpPr txBox="1"/>
            <p:nvPr/>
          </p:nvSpPr>
          <p:spPr>
            <a:xfrm>
              <a:off x="5843850" y="2902481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/>
                <a:t>标题文本预设</a:t>
              </a:r>
              <a:endParaRPr lang="zh-CN" altLang="en-US" sz="1400" b="1"/>
            </a:p>
          </p:txBody>
        </p:sp>
        <p:sp>
          <p:nvSpPr>
            <p:cNvPr id="44" name="TextBox 42"/>
            <p:cNvSpPr txBox="1"/>
            <p:nvPr/>
          </p:nvSpPr>
          <p:spPr>
            <a:xfrm>
              <a:off x="5627946" y="3071435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/>
                <a:t>此部分内容作为文字排版占位显示（建议使用主题字体）</a:t>
              </a:r>
              <a:endParaRPr lang="zh-CN" altLang="en-US" sz="1000"/>
            </a:p>
          </p:txBody>
        </p:sp>
        <p:cxnSp>
          <p:nvCxnSpPr>
            <p:cNvPr id="45" name="Straight Connector 43"/>
            <p:cNvCxnSpPr/>
            <p:nvPr/>
          </p:nvCxnSpPr>
          <p:spPr>
            <a:xfrm flipV="1">
              <a:off x="6317053" y="3549508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4"/>
            <p:cNvCxnSpPr/>
            <p:nvPr/>
          </p:nvCxnSpPr>
          <p:spPr>
            <a:xfrm flipV="1">
              <a:off x="6317053" y="2616731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Group 49"/>
            <p:cNvGrpSpPr/>
            <p:nvPr/>
          </p:nvGrpSpPr>
          <p:grpSpPr>
            <a:xfrm>
              <a:off x="6118761" y="2177908"/>
              <a:ext cx="405000" cy="405000"/>
              <a:chOff x="8158349" y="3271275"/>
              <a:chExt cx="540000" cy="540000"/>
            </a:xfrm>
          </p:grpSpPr>
          <p:sp>
            <p:nvSpPr>
              <p:cNvPr id="55" name="Oval 53"/>
              <p:cNvSpPr/>
              <p:nvPr/>
            </p:nvSpPr>
            <p:spPr>
              <a:xfrm>
                <a:off x="8158349" y="3271275"/>
                <a:ext cx="540000" cy="540000"/>
              </a:xfrm>
              <a:prstGeom prst="ellipse">
                <a:avLst/>
              </a:prstGeom>
              <a:solidFill>
                <a:schemeClr val="accent1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56" name="Group 54"/>
              <p:cNvGrpSpPr/>
              <p:nvPr/>
            </p:nvGrpSpPr>
            <p:grpSpPr>
              <a:xfrm>
                <a:off x="8252383" y="3379975"/>
                <a:ext cx="351933" cy="322606"/>
                <a:chOff x="7816850" y="1350963"/>
                <a:chExt cx="895350" cy="820737"/>
              </a:xfrm>
              <a:solidFill>
                <a:schemeClr val="bg1"/>
              </a:solidFill>
            </p:grpSpPr>
            <p:sp>
              <p:nvSpPr>
                <p:cNvPr id="57" name="Freeform: Shape 55"/>
                <p:cNvSpPr/>
                <p:nvPr/>
              </p:nvSpPr>
              <p:spPr bwMode="auto">
                <a:xfrm>
                  <a:off x="7850188" y="1792288"/>
                  <a:ext cx="828675" cy="379412"/>
                </a:xfrm>
                <a:custGeom>
                  <a:avLst/>
                  <a:gdLst>
                    <a:gd name="T0" fmla="*/ 119 w 218"/>
                    <a:gd name="T1" fmla="*/ 26 h 100"/>
                    <a:gd name="T2" fmla="*/ 99 w 218"/>
                    <a:gd name="T3" fmla="*/ 26 h 100"/>
                    <a:gd name="T4" fmla="*/ 73 w 218"/>
                    <a:gd name="T5" fmla="*/ 0 h 100"/>
                    <a:gd name="T6" fmla="*/ 0 w 218"/>
                    <a:gd name="T7" fmla="*/ 0 h 100"/>
                    <a:gd name="T8" fmla="*/ 0 w 218"/>
                    <a:gd name="T9" fmla="*/ 70 h 100"/>
                    <a:gd name="T10" fmla="*/ 29 w 218"/>
                    <a:gd name="T11" fmla="*/ 100 h 100"/>
                    <a:gd name="T12" fmla="*/ 189 w 218"/>
                    <a:gd name="T13" fmla="*/ 100 h 100"/>
                    <a:gd name="T14" fmla="*/ 218 w 218"/>
                    <a:gd name="T15" fmla="*/ 70 h 100"/>
                    <a:gd name="T16" fmla="*/ 218 w 218"/>
                    <a:gd name="T17" fmla="*/ 0 h 100"/>
                    <a:gd name="T18" fmla="*/ 145 w 218"/>
                    <a:gd name="T19" fmla="*/ 0 h 100"/>
                    <a:gd name="T20" fmla="*/ 119 w 218"/>
                    <a:gd name="T21" fmla="*/ 26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18" h="100">
                      <a:moveTo>
                        <a:pt x="119" y="26"/>
                      </a:moveTo>
                      <a:cubicBezTo>
                        <a:pt x="99" y="26"/>
                        <a:pt x="99" y="26"/>
                        <a:pt x="99" y="26"/>
                      </a:cubicBezTo>
                      <a:cubicBezTo>
                        <a:pt x="85" y="26"/>
                        <a:pt x="73" y="14"/>
                        <a:pt x="7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70"/>
                        <a:pt x="0" y="70"/>
                        <a:pt x="0" y="70"/>
                      </a:cubicBezTo>
                      <a:cubicBezTo>
                        <a:pt x="0" y="86"/>
                        <a:pt x="13" y="100"/>
                        <a:pt x="29" y="100"/>
                      </a:cubicBezTo>
                      <a:cubicBezTo>
                        <a:pt x="189" y="100"/>
                        <a:pt x="189" y="100"/>
                        <a:pt x="189" y="100"/>
                      </a:cubicBezTo>
                      <a:cubicBezTo>
                        <a:pt x="205" y="100"/>
                        <a:pt x="218" y="86"/>
                        <a:pt x="218" y="70"/>
                      </a:cubicBezTo>
                      <a:cubicBezTo>
                        <a:pt x="218" y="0"/>
                        <a:pt x="218" y="0"/>
                        <a:pt x="218" y="0"/>
                      </a:cubicBezTo>
                      <a:cubicBezTo>
                        <a:pt x="145" y="0"/>
                        <a:pt x="145" y="0"/>
                        <a:pt x="145" y="0"/>
                      </a:cubicBezTo>
                      <a:cubicBezTo>
                        <a:pt x="145" y="14"/>
                        <a:pt x="133" y="26"/>
                        <a:pt x="119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8" name="Freeform: Shape 56"/>
                <p:cNvSpPr/>
                <p:nvPr/>
              </p:nvSpPr>
              <p:spPr bwMode="auto">
                <a:xfrm>
                  <a:off x="7816850" y="1350963"/>
                  <a:ext cx="895350" cy="498475"/>
                </a:xfrm>
                <a:custGeom>
                  <a:avLst/>
                  <a:gdLst>
                    <a:gd name="T0" fmla="*/ 204 w 236"/>
                    <a:gd name="T1" fmla="*/ 44 h 131"/>
                    <a:gd name="T2" fmla="*/ 163 w 236"/>
                    <a:gd name="T3" fmla="*/ 44 h 131"/>
                    <a:gd name="T4" fmla="*/ 163 w 236"/>
                    <a:gd name="T5" fmla="*/ 30 h 131"/>
                    <a:gd name="T6" fmla="*/ 133 w 236"/>
                    <a:gd name="T7" fmla="*/ 0 h 131"/>
                    <a:gd name="T8" fmla="*/ 103 w 236"/>
                    <a:gd name="T9" fmla="*/ 0 h 131"/>
                    <a:gd name="T10" fmla="*/ 73 w 236"/>
                    <a:gd name="T11" fmla="*/ 30 h 131"/>
                    <a:gd name="T12" fmla="*/ 73 w 236"/>
                    <a:gd name="T13" fmla="*/ 44 h 131"/>
                    <a:gd name="T14" fmla="*/ 32 w 236"/>
                    <a:gd name="T15" fmla="*/ 44 h 131"/>
                    <a:gd name="T16" fmla="*/ 0 w 236"/>
                    <a:gd name="T17" fmla="*/ 75 h 131"/>
                    <a:gd name="T18" fmla="*/ 0 w 236"/>
                    <a:gd name="T19" fmla="*/ 106 h 131"/>
                    <a:gd name="T20" fmla="*/ 92 w 236"/>
                    <a:gd name="T21" fmla="*/ 106 h 131"/>
                    <a:gd name="T22" fmla="*/ 92 w 236"/>
                    <a:gd name="T23" fmla="*/ 115 h 131"/>
                    <a:gd name="T24" fmla="*/ 108 w 236"/>
                    <a:gd name="T25" fmla="*/ 131 h 131"/>
                    <a:gd name="T26" fmla="*/ 128 w 236"/>
                    <a:gd name="T27" fmla="*/ 131 h 131"/>
                    <a:gd name="T28" fmla="*/ 144 w 236"/>
                    <a:gd name="T29" fmla="*/ 115 h 131"/>
                    <a:gd name="T30" fmla="*/ 144 w 236"/>
                    <a:gd name="T31" fmla="*/ 106 h 131"/>
                    <a:gd name="T32" fmla="*/ 236 w 236"/>
                    <a:gd name="T33" fmla="*/ 106 h 131"/>
                    <a:gd name="T34" fmla="*/ 236 w 236"/>
                    <a:gd name="T35" fmla="*/ 75 h 131"/>
                    <a:gd name="T36" fmla="*/ 204 w 236"/>
                    <a:gd name="T37" fmla="*/ 44 h 131"/>
                    <a:gd name="T38" fmla="*/ 92 w 236"/>
                    <a:gd name="T39" fmla="*/ 30 h 131"/>
                    <a:gd name="T40" fmla="*/ 103 w 236"/>
                    <a:gd name="T41" fmla="*/ 19 h 131"/>
                    <a:gd name="T42" fmla="*/ 133 w 236"/>
                    <a:gd name="T43" fmla="*/ 19 h 131"/>
                    <a:gd name="T44" fmla="*/ 144 w 236"/>
                    <a:gd name="T45" fmla="*/ 30 h 131"/>
                    <a:gd name="T46" fmla="*/ 144 w 236"/>
                    <a:gd name="T47" fmla="*/ 44 h 131"/>
                    <a:gd name="T48" fmla="*/ 92 w 236"/>
                    <a:gd name="T49" fmla="*/ 44 h 131"/>
                    <a:gd name="T50" fmla="*/ 92 w 236"/>
                    <a:gd name="T51" fmla="*/ 3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36" h="131">
                      <a:moveTo>
                        <a:pt x="204" y="44"/>
                      </a:moveTo>
                      <a:cubicBezTo>
                        <a:pt x="163" y="44"/>
                        <a:pt x="163" y="44"/>
                        <a:pt x="163" y="44"/>
                      </a:cubicBezTo>
                      <a:cubicBezTo>
                        <a:pt x="163" y="30"/>
                        <a:pt x="163" y="30"/>
                        <a:pt x="163" y="30"/>
                      </a:cubicBezTo>
                      <a:cubicBezTo>
                        <a:pt x="163" y="14"/>
                        <a:pt x="150" y="0"/>
                        <a:pt x="133" y="0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86" y="0"/>
                        <a:pt x="73" y="14"/>
                        <a:pt x="73" y="30"/>
                      </a:cubicBezTo>
                      <a:cubicBezTo>
                        <a:pt x="73" y="44"/>
                        <a:pt x="73" y="44"/>
                        <a:pt x="73" y="44"/>
                      </a:cubicBezTo>
                      <a:cubicBezTo>
                        <a:pt x="32" y="44"/>
                        <a:pt x="32" y="44"/>
                        <a:pt x="32" y="44"/>
                      </a:cubicBezTo>
                      <a:cubicBezTo>
                        <a:pt x="15" y="44"/>
                        <a:pt x="0" y="58"/>
                        <a:pt x="0" y="75"/>
                      </a:cubicBezTo>
                      <a:cubicBezTo>
                        <a:pt x="0" y="106"/>
                        <a:pt x="0" y="106"/>
                        <a:pt x="0" y="106"/>
                      </a:cubicBezTo>
                      <a:cubicBezTo>
                        <a:pt x="92" y="106"/>
                        <a:pt x="92" y="106"/>
                        <a:pt x="92" y="106"/>
                      </a:cubicBezTo>
                      <a:cubicBezTo>
                        <a:pt x="92" y="115"/>
                        <a:pt x="92" y="115"/>
                        <a:pt x="92" y="115"/>
                      </a:cubicBezTo>
                      <a:cubicBezTo>
                        <a:pt x="92" y="124"/>
                        <a:pt x="99" y="131"/>
                        <a:pt x="108" y="131"/>
                      </a:cubicBezTo>
                      <a:cubicBezTo>
                        <a:pt x="128" y="131"/>
                        <a:pt x="128" y="131"/>
                        <a:pt x="128" y="131"/>
                      </a:cubicBezTo>
                      <a:cubicBezTo>
                        <a:pt x="137" y="131"/>
                        <a:pt x="144" y="124"/>
                        <a:pt x="144" y="115"/>
                      </a:cubicBezTo>
                      <a:cubicBezTo>
                        <a:pt x="144" y="106"/>
                        <a:pt x="144" y="106"/>
                        <a:pt x="144" y="106"/>
                      </a:cubicBezTo>
                      <a:cubicBezTo>
                        <a:pt x="236" y="106"/>
                        <a:pt x="236" y="106"/>
                        <a:pt x="236" y="106"/>
                      </a:cubicBezTo>
                      <a:cubicBezTo>
                        <a:pt x="236" y="75"/>
                        <a:pt x="236" y="75"/>
                        <a:pt x="236" y="75"/>
                      </a:cubicBezTo>
                      <a:cubicBezTo>
                        <a:pt x="236" y="58"/>
                        <a:pt x="221" y="44"/>
                        <a:pt x="204" y="44"/>
                      </a:cubicBezTo>
                      <a:close/>
                      <a:moveTo>
                        <a:pt x="92" y="30"/>
                      </a:moveTo>
                      <a:cubicBezTo>
                        <a:pt x="92" y="24"/>
                        <a:pt x="97" y="19"/>
                        <a:pt x="103" y="19"/>
                      </a:cubicBezTo>
                      <a:cubicBezTo>
                        <a:pt x="133" y="19"/>
                        <a:pt x="133" y="19"/>
                        <a:pt x="133" y="19"/>
                      </a:cubicBezTo>
                      <a:cubicBezTo>
                        <a:pt x="139" y="19"/>
                        <a:pt x="144" y="24"/>
                        <a:pt x="144" y="30"/>
                      </a:cubicBezTo>
                      <a:cubicBezTo>
                        <a:pt x="144" y="44"/>
                        <a:pt x="144" y="44"/>
                        <a:pt x="144" y="44"/>
                      </a:cubicBezTo>
                      <a:cubicBezTo>
                        <a:pt x="92" y="44"/>
                        <a:pt x="92" y="44"/>
                        <a:pt x="92" y="44"/>
                      </a:cubicBezTo>
                      <a:lnTo>
                        <a:pt x="92" y="3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</p:grpSp>
      <p:grpSp>
        <p:nvGrpSpPr>
          <p:cNvPr id="85" name="组合 84"/>
          <p:cNvGrpSpPr/>
          <p:nvPr/>
        </p:nvGrpSpPr>
        <p:grpSpPr>
          <a:xfrm>
            <a:off x="6813049" y="1243629"/>
            <a:ext cx="1378216" cy="2961969"/>
            <a:chOff x="6813049" y="1243629"/>
            <a:chExt cx="1378216" cy="2961969"/>
          </a:xfrm>
        </p:grpSpPr>
        <p:sp>
          <p:nvSpPr>
            <p:cNvPr id="13" name="TextBox 11"/>
            <p:cNvSpPr txBox="1"/>
            <p:nvPr/>
          </p:nvSpPr>
          <p:spPr>
            <a:xfrm>
              <a:off x="7312188" y="3997849"/>
              <a:ext cx="393377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id-ID" sz="1200" b="1"/>
                <a:t>2017</a:t>
              </a:r>
              <a:endParaRPr lang="id-ID" sz="1200" b="1"/>
            </a:p>
          </p:txBody>
        </p:sp>
        <p:sp>
          <p:nvSpPr>
            <p:cNvPr id="24" name="Oval 22"/>
            <p:cNvSpPr/>
            <p:nvPr/>
          </p:nvSpPr>
          <p:spPr>
            <a:xfrm rot="10800000">
              <a:off x="7462966" y="3883295"/>
              <a:ext cx="81000" cy="810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7" name="TextBox 45"/>
            <p:cNvSpPr txBox="1"/>
            <p:nvPr/>
          </p:nvSpPr>
          <p:spPr>
            <a:xfrm>
              <a:off x="7028954" y="1945529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/>
                <a:t>标题文本预设</a:t>
              </a:r>
              <a:endParaRPr lang="zh-CN" altLang="en-US" sz="1400" b="1"/>
            </a:p>
          </p:txBody>
        </p:sp>
        <p:sp>
          <p:nvSpPr>
            <p:cNvPr id="48" name="TextBox 46"/>
            <p:cNvSpPr txBox="1"/>
            <p:nvPr/>
          </p:nvSpPr>
          <p:spPr>
            <a:xfrm>
              <a:off x="6813049" y="2114483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/>
                <a:t>此部分内容作为文字排版占位显示（建议使用主题字体）</a:t>
              </a:r>
              <a:endParaRPr lang="zh-CN" altLang="en-US" sz="1000"/>
            </a:p>
          </p:txBody>
        </p:sp>
        <p:cxnSp>
          <p:nvCxnSpPr>
            <p:cNvPr id="49" name="Straight Connector 47"/>
            <p:cNvCxnSpPr/>
            <p:nvPr/>
          </p:nvCxnSpPr>
          <p:spPr>
            <a:xfrm flipV="1">
              <a:off x="7502157" y="2592556"/>
              <a:ext cx="0" cy="1242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8"/>
            <p:cNvCxnSpPr/>
            <p:nvPr/>
          </p:nvCxnSpPr>
          <p:spPr>
            <a:xfrm flipV="1">
              <a:off x="7502157" y="1652635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 50"/>
            <p:cNvGrpSpPr/>
            <p:nvPr/>
          </p:nvGrpSpPr>
          <p:grpSpPr>
            <a:xfrm>
              <a:off x="7299657" y="1243629"/>
              <a:ext cx="405000" cy="405000"/>
              <a:chOff x="9732876" y="1985814"/>
              <a:chExt cx="540000" cy="540000"/>
            </a:xfrm>
          </p:grpSpPr>
          <p:sp>
            <p:nvSpPr>
              <p:cNvPr id="53" name="Oval 51"/>
              <p:cNvSpPr/>
              <p:nvPr/>
            </p:nvSpPr>
            <p:spPr>
              <a:xfrm>
                <a:off x="9732876" y="1985814"/>
                <a:ext cx="540000" cy="540000"/>
              </a:xfrm>
              <a:prstGeom prst="ellipse">
                <a:avLst/>
              </a:prstGeom>
              <a:solidFill>
                <a:schemeClr val="accent2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Freeform: Shape 52"/>
              <p:cNvSpPr/>
              <p:nvPr/>
            </p:nvSpPr>
            <p:spPr bwMode="auto">
              <a:xfrm>
                <a:off x="9842613" y="2095551"/>
                <a:ext cx="320527" cy="320527"/>
              </a:xfrm>
              <a:custGeom>
                <a:avLst/>
                <a:gdLst>
                  <a:gd name="T0" fmla="*/ 0 w 124"/>
                  <a:gd name="T1" fmla="*/ 62 h 124"/>
                  <a:gd name="T2" fmla="*/ 124 w 124"/>
                  <a:gd name="T3" fmla="*/ 62 h 124"/>
                  <a:gd name="T4" fmla="*/ 116 w 124"/>
                  <a:gd name="T5" fmla="*/ 60 h 124"/>
                  <a:gd name="T6" fmla="*/ 87 w 124"/>
                  <a:gd name="T7" fmla="*/ 35 h 124"/>
                  <a:gd name="T8" fmla="*/ 116 w 124"/>
                  <a:gd name="T9" fmla="*/ 60 h 124"/>
                  <a:gd name="T10" fmla="*/ 43 w 124"/>
                  <a:gd name="T11" fmla="*/ 95 h 124"/>
                  <a:gd name="T12" fmla="*/ 60 w 124"/>
                  <a:gd name="T13" fmla="*/ 116 h 124"/>
                  <a:gd name="T14" fmla="*/ 64 w 124"/>
                  <a:gd name="T15" fmla="*/ 8 h 124"/>
                  <a:gd name="T16" fmla="*/ 64 w 124"/>
                  <a:gd name="T17" fmla="*/ 36 h 124"/>
                  <a:gd name="T18" fmla="*/ 64 w 124"/>
                  <a:gd name="T19" fmla="*/ 8 h 124"/>
                  <a:gd name="T20" fmla="*/ 100 w 124"/>
                  <a:gd name="T21" fmla="*/ 23 h 124"/>
                  <a:gd name="T22" fmla="*/ 71 w 124"/>
                  <a:gd name="T23" fmla="*/ 9 h 124"/>
                  <a:gd name="T24" fmla="*/ 60 w 124"/>
                  <a:gd name="T25" fmla="*/ 36 h 124"/>
                  <a:gd name="T26" fmla="*/ 60 w 124"/>
                  <a:gd name="T27" fmla="*/ 8 h 124"/>
                  <a:gd name="T28" fmla="*/ 38 w 124"/>
                  <a:gd name="T29" fmla="*/ 31 h 124"/>
                  <a:gd name="T30" fmla="*/ 53 w 124"/>
                  <a:gd name="T31" fmla="*/ 9 h 124"/>
                  <a:gd name="T32" fmla="*/ 40 w 124"/>
                  <a:gd name="T33" fmla="*/ 36 h 124"/>
                  <a:gd name="T34" fmla="*/ 60 w 124"/>
                  <a:gd name="T35" fmla="*/ 60 h 124"/>
                  <a:gd name="T36" fmla="*/ 40 w 124"/>
                  <a:gd name="T37" fmla="*/ 36 h 124"/>
                  <a:gd name="T38" fmla="*/ 60 w 124"/>
                  <a:gd name="T39" fmla="*/ 88 h 124"/>
                  <a:gd name="T40" fmla="*/ 36 w 124"/>
                  <a:gd name="T41" fmla="*/ 64 h 124"/>
                  <a:gd name="T42" fmla="*/ 53 w 124"/>
                  <a:gd name="T43" fmla="*/ 115 h 124"/>
                  <a:gd name="T44" fmla="*/ 40 w 124"/>
                  <a:gd name="T45" fmla="*/ 96 h 124"/>
                  <a:gd name="T46" fmla="*/ 64 w 124"/>
                  <a:gd name="T47" fmla="*/ 116 h 124"/>
                  <a:gd name="T48" fmla="*/ 81 w 124"/>
                  <a:gd name="T49" fmla="*/ 95 h 124"/>
                  <a:gd name="T50" fmla="*/ 64 w 124"/>
                  <a:gd name="T51" fmla="*/ 116 h 124"/>
                  <a:gd name="T52" fmla="*/ 97 w 124"/>
                  <a:gd name="T53" fmla="*/ 103 h 124"/>
                  <a:gd name="T54" fmla="*/ 84 w 124"/>
                  <a:gd name="T55" fmla="*/ 96 h 124"/>
                  <a:gd name="T56" fmla="*/ 64 w 124"/>
                  <a:gd name="T57" fmla="*/ 88 h 124"/>
                  <a:gd name="T58" fmla="*/ 88 w 124"/>
                  <a:gd name="T59" fmla="*/ 64 h 124"/>
                  <a:gd name="T60" fmla="*/ 64 w 124"/>
                  <a:gd name="T61" fmla="*/ 60 h 124"/>
                  <a:gd name="T62" fmla="*/ 84 w 124"/>
                  <a:gd name="T63" fmla="*/ 36 h 124"/>
                  <a:gd name="T64" fmla="*/ 64 w 124"/>
                  <a:gd name="T65" fmla="*/ 60 h 124"/>
                  <a:gd name="T66" fmla="*/ 37 w 124"/>
                  <a:gd name="T67" fmla="*/ 35 h 124"/>
                  <a:gd name="T68" fmla="*/ 8 w 124"/>
                  <a:gd name="T69" fmla="*/ 60 h 124"/>
                  <a:gd name="T70" fmla="*/ 8 w 124"/>
                  <a:gd name="T71" fmla="*/ 64 h 124"/>
                  <a:gd name="T72" fmla="*/ 38 w 124"/>
                  <a:gd name="T73" fmla="*/ 93 h 124"/>
                  <a:gd name="T74" fmla="*/ 8 w 124"/>
                  <a:gd name="T75" fmla="*/ 64 h 124"/>
                  <a:gd name="T76" fmla="*/ 86 w 124"/>
                  <a:gd name="T77" fmla="*/ 93 h 124"/>
                  <a:gd name="T78" fmla="*/ 116 w 124"/>
                  <a:gd name="T79" fmla="*/ 6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4" h="124">
                    <a:moveTo>
                      <a:pt x="62" y="0"/>
                    </a:moveTo>
                    <a:cubicBezTo>
                      <a:pt x="28" y="0"/>
                      <a:pt x="0" y="28"/>
                      <a:pt x="0" y="62"/>
                    </a:cubicBezTo>
                    <a:cubicBezTo>
                      <a:pt x="0" y="96"/>
                      <a:pt x="28" y="124"/>
                      <a:pt x="62" y="124"/>
                    </a:cubicBezTo>
                    <a:cubicBezTo>
                      <a:pt x="96" y="124"/>
                      <a:pt x="124" y="96"/>
                      <a:pt x="124" y="62"/>
                    </a:cubicBezTo>
                    <a:cubicBezTo>
                      <a:pt x="124" y="28"/>
                      <a:pt x="96" y="0"/>
                      <a:pt x="62" y="0"/>
                    </a:cubicBezTo>
                    <a:close/>
                    <a:moveTo>
                      <a:pt x="116" y="60"/>
                    </a:moveTo>
                    <a:cubicBezTo>
                      <a:pt x="92" y="60"/>
                      <a:pt x="92" y="60"/>
                      <a:pt x="92" y="60"/>
                    </a:cubicBezTo>
                    <a:cubicBezTo>
                      <a:pt x="92" y="51"/>
                      <a:pt x="90" y="43"/>
                      <a:pt x="87" y="35"/>
                    </a:cubicBezTo>
                    <a:cubicBezTo>
                      <a:pt x="93" y="33"/>
                      <a:pt x="98" y="30"/>
                      <a:pt x="102" y="26"/>
                    </a:cubicBezTo>
                    <a:cubicBezTo>
                      <a:pt x="110" y="35"/>
                      <a:pt x="115" y="47"/>
                      <a:pt x="116" y="60"/>
                    </a:cubicBezTo>
                    <a:close/>
                    <a:moveTo>
                      <a:pt x="60" y="116"/>
                    </a:moveTo>
                    <a:cubicBezTo>
                      <a:pt x="53" y="110"/>
                      <a:pt x="48" y="103"/>
                      <a:pt x="43" y="95"/>
                    </a:cubicBezTo>
                    <a:cubicBezTo>
                      <a:pt x="49" y="93"/>
                      <a:pt x="54" y="92"/>
                      <a:pt x="60" y="92"/>
                    </a:cubicBezTo>
                    <a:cubicBezTo>
                      <a:pt x="60" y="116"/>
                      <a:pt x="60" y="116"/>
                      <a:pt x="60" y="116"/>
                    </a:cubicBezTo>
                    <a:cubicBezTo>
                      <a:pt x="60" y="116"/>
                      <a:pt x="60" y="116"/>
                      <a:pt x="60" y="116"/>
                    </a:cubicBezTo>
                    <a:close/>
                    <a:moveTo>
                      <a:pt x="64" y="8"/>
                    </a:moveTo>
                    <a:cubicBezTo>
                      <a:pt x="72" y="14"/>
                      <a:pt x="78" y="23"/>
                      <a:pt x="82" y="33"/>
                    </a:cubicBezTo>
                    <a:cubicBezTo>
                      <a:pt x="76" y="35"/>
                      <a:pt x="70" y="36"/>
                      <a:pt x="64" y="36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64" y="8"/>
                      <a:pt x="64" y="8"/>
                      <a:pt x="64" y="8"/>
                    </a:cubicBezTo>
                    <a:close/>
                    <a:moveTo>
                      <a:pt x="71" y="9"/>
                    </a:moveTo>
                    <a:cubicBezTo>
                      <a:pt x="82" y="11"/>
                      <a:pt x="92" y="16"/>
                      <a:pt x="100" y="23"/>
                    </a:cubicBezTo>
                    <a:cubicBezTo>
                      <a:pt x="95" y="26"/>
                      <a:pt x="91" y="29"/>
                      <a:pt x="86" y="31"/>
                    </a:cubicBezTo>
                    <a:cubicBezTo>
                      <a:pt x="82" y="23"/>
                      <a:pt x="77" y="15"/>
                      <a:pt x="71" y="9"/>
                    </a:cubicBezTo>
                    <a:close/>
                    <a:moveTo>
                      <a:pt x="60" y="8"/>
                    </a:moveTo>
                    <a:cubicBezTo>
                      <a:pt x="60" y="36"/>
                      <a:pt x="60" y="36"/>
                      <a:pt x="60" y="36"/>
                    </a:cubicBezTo>
                    <a:cubicBezTo>
                      <a:pt x="54" y="36"/>
                      <a:pt x="48" y="35"/>
                      <a:pt x="42" y="33"/>
                    </a:cubicBezTo>
                    <a:cubicBezTo>
                      <a:pt x="46" y="23"/>
                      <a:pt x="52" y="14"/>
                      <a:pt x="60" y="8"/>
                    </a:cubicBezTo>
                    <a:cubicBezTo>
                      <a:pt x="60" y="8"/>
                      <a:pt x="60" y="8"/>
                      <a:pt x="60" y="8"/>
                    </a:cubicBezTo>
                    <a:close/>
                    <a:moveTo>
                      <a:pt x="38" y="31"/>
                    </a:moveTo>
                    <a:cubicBezTo>
                      <a:pt x="33" y="29"/>
                      <a:pt x="29" y="26"/>
                      <a:pt x="24" y="23"/>
                    </a:cubicBezTo>
                    <a:cubicBezTo>
                      <a:pt x="32" y="16"/>
                      <a:pt x="42" y="11"/>
                      <a:pt x="53" y="9"/>
                    </a:cubicBezTo>
                    <a:cubicBezTo>
                      <a:pt x="47" y="15"/>
                      <a:pt x="42" y="23"/>
                      <a:pt x="38" y="31"/>
                    </a:cubicBezTo>
                    <a:close/>
                    <a:moveTo>
                      <a:pt x="40" y="36"/>
                    </a:moveTo>
                    <a:cubicBezTo>
                      <a:pt x="47" y="38"/>
                      <a:pt x="53" y="40"/>
                      <a:pt x="60" y="4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36" y="60"/>
                      <a:pt x="36" y="60"/>
                      <a:pt x="36" y="60"/>
                    </a:cubicBezTo>
                    <a:cubicBezTo>
                      <a:pt x="36" y="52"/>
                      <a:pt x="38" y="44"/>
                      <a:pt x="40" y="36"/>
                    </a:cubicBezTo>
                    <a:close/>
                    <a:moveTo>
                      <a:pt x="60" y="64"/>
                    </a:moveTo>
                    <a:cubicBezTo>
                      <a:pt x="60" y="88"/>
                      <a:pt x="60" y="88"/>
                      <a:pt x="60" y="88"/>
                    </a:cubicBezTo>
                    <a:cubicBezTo>
                      <a:pt x="54" y="88"/>
                      <a:pt x="48" y="89"/>
                      <a:pt x="42" y="91"/>
                    </a:cubicBezTo>
                    <a:cubicBezTo>
                      <a:pt x="38" y="83"/>
                      <a:pt x="36" y="74"/>
                      <a:pt x="36" y="64"/>
                    </a:cubicBezTo>
                    <a:lnTo>
                      <a:pt x="60" y="64"/>
                    </a:lnTo>
                    <a:close/>
                    <a:moveTo>
                      <a:pt x="53" y="115"/>
                    </a:moveTo>
                    <a:cubicBezTo>
                      <a:pt x="43" y="114"/>
                      <a:pt x="34" y="109"/>
                      <a:pt x="27" y="103"/>
                    </a:cubicBezTo>
                    <a:cubicBezTo>
                      <a:pt x="31" y="100"/>
                      <a:pt x="35" y="98"/>
                      <a:pt x="40" y="96"/>
                    </a:cubicBezTo>
                    <a:cubicBezTo>
                      <a:pt x="43" y="103"/>
                      <a:pt x="48" y="110"/>
                      <a:pt x="53" y="115"/>
                    </a:cubicBezTo>
                    <a:close/>
                    <a:moveTo>
                      <a:pt x="64" y="116"/>
                    </a:moveTo>
                    <a:cubicBezTo>
                      <a:pt x="64" y="92"/>
                      <a:pt x="64" y="92"/>
                      <a:pt x="64" y="92"/>
                    </a:cubicBezTo>
                    <a:cubicBezTo>
                      <a:pt x="70" y="92"/>
                      <a:pt x="75" y="93"/>
                      <a:pt x="81" y="95"/>
                    </a:cubicBezTo>
                    <a:cubicBezTo>
                      <a:pt x="76" y="103"/>
                      <a:pt x="71" y="110"/>
                      <a:pt x="64" y="116"/>
                    </a:cubicBezTo>
                    <a:cubicBezTo>
                      <a:pt x="64" y="116"/>
                      <a:pt x="64" y="116"/>
                      <a:pt x="64" y="116"/>
                    </a:cubicBezTo>
                    <a:close/>
                    <a:moveTo>
                      <a:pt x="84" y="96"/>
                    </a:moveTo>
                    <a:cubicBezTo>
                      <a:pt x="89" y="98"/>
                      <a:pt x="93" y="100"/>
                      <a:pt x="97" y="103"/>
                    </a:cubicBezTo>
                    <a:cubicBezTo>
                      <a:pt x="90" y="109"/>
                      <a:pt x="81" y="114"/>
                      <a:pt x="71" y="115"/>
                    </a:cubicBezTo>
                    <a:cubicBezTo>
                      <a:pt x="76" y="110"/>
                      <a:pt x="81" y="103"/>
                      <a:pt x="84" y="96"/>
                    </a:cubicBezTo>
                    <a:close/>
                    <a:moveTo>
                      <a:pt x="82" y="91"/>
                    </a:moveTo>
                    <a:cubicBezTo>
                      <a:pt x="76" y="89"/>
                      <a:pt x="70" y="88"/>
                      <a:pt x="64" y="88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74"/>
                      <a:pt x="86" y="83"/>
                      <a:pt x="82" y="91"/>
                    </a:cubicBezTo>
                    <a:close/>
                    <a:moveTo>
                      <a:pt x="64" y="60"/>
                    </a:moveTo>
                    <a:cubicBezTo>
                      <a:pt x="64" y="40"/>
                      <a:pt x="64" y="40"/>
                      <a:pt x="64" y="40"/>
                    </a:cubicBezTo>
                    <a:cubicBezTo>
                      <a:pt x="71" y="40"/>
                      <a:pt x="77" y="38"/>
                      <a:pt x="84" y="36"/>
                    </a:cubicBezTo>
                    <a:cubicBezTo>
                      <a:pt x="86" y="44"/>
                      <a:pt x="88" y="52"/>
                      <a:pt x="88" y="60"/>
                    </a:cubicBezTo>
                    <a:lnTo>
                      <a:pt x="64" y="60"/>
                    </a:lnTo>
                    <a:close/>
                    <a:moveTo>
                      <a:pt x="22" y="26"/>
                    </a:moveTo>
                    <a:cubicBezTo>
                      <a:pt x="26" y="30"/>
                      <a:pt x="31" y="33"/>
                      <a:pt x="37" y="35"/>
                    </a:cubicBezTo>
                    <a:cubicBezTo>
                      <a:pt x="34" y="43"/>
                      <a:pt x="32" y="51"/>
                      <a:pt x="32" y="60"/>
                    </a:cubicBezTo>
                    <a:cubicBezTo>
                      <a:pt x="8" y="60"/>
                      <a:pt x="8" y="60"/>
                      <a:pt x="8" y="60"/>
                    </a:cubicBezTo>
                    <a:cubicBezTo>
                      <a:pt x="9" y="47"/>
                      <a:pt x="14" y="35"/>
                      <a:pt x="22" y="26"/>
                    </a:cubicBezTo>
                    <a:close/>
                    <a:moveTo>
                      <a:pt x="8" y="64"/>
                    </a:move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74"/>
                      <a:pt x="34" y="84"/>
                      <a:pt x="38" y="93"/>
                    </a:cubicBezTo>
                    <a:cubicBezTo>
                      <a:pt x="33" y="95"/>
                      <a:pt x="28" y="97"/>
                      <a:pt x="24" y="100"/>
                    </a:cubicBezTo>
                    <a:cubicBezTo>
                      <a:pt x="15" y="91"/>
                      <a:pt x="9" y="78"/>
                      <a:pt x="8" y="64"/>
                    </a:cubicBezTo>
                    <a:close/>
                    <a:moveTo>
                      <a:pt x="100" y="100"/>
                    </a:moveTo>
                    <a:cubicBezTo>
                      <a:pt x="96" y="97"/>
                      <a:pt x="91" y="95"/>
                      <a:pt x="86" y="93"/>
                    </a:cubicBezTo>
                    <a:cubicBezTo>
                      <a:pt x="90" y="84"/>
                      <a:pt x="92" y="74"/>
                      <a:pt x="92" y="64"/>
                    </a:cubicBezTo>
                    <a:cubicBezTo>
                      <a:pt x="116" y="64"/>
                      <a:pt x="116" y="64"/>
                      <a:pt x="116" y="64"/>
                    </a:cubicBezTo>
                    <a:cubicBezTo>
                      <a:pt x="115" y="78"/>
                      <a:pt x="109" y="91"/>
                      <a:pt x="100" y="1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sp>
        <p:nvSpPr>
          <p:cNvPr id="86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2935506" y="1248773"/>
            <a:ext cx="2189675" cy="2305530"/>
            <a:chOff x="2935506" y="1248773"/>
            <a:chExt cx="2189675" cy="2305530"/>
          </a:xfrm>
        </p:grpSpPr>
        <p:sp>
          <p:nvSpPr>
            <p:cNvPr id="4" name="TextBox 1"/>
            <p:cNvSpPr txBox="1"/>
            <p:nvPr/>
          </p:nvSpPr>
          <p:spPr>
            <a:xfrm>
              <a:off x="3131671" y="1248773"/>
              <a:ext cx="1962232" cy="306559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normAutofit/>
            </a:bodyPr>
            <a:lstStyle/>
            <a:p>
              <a:pPr algn="ctr"/>
              <a:r>
                <a:rPr lang="zh-CN" altLang="en-US" b="1" dirty="0"/>
                <a:t>标题文本预设</a:t>
              </a:r>
              <a:endParaRPr lang="zh-CN" altLang="en-US" b="1" dirty="0"/>
            </a:p>
          </p:txBody>
        </p:sp>
        <p:sp>
          <p:nvSpPr>
            <p:cNvPr id="5" name="TextBox 2"/>
            <p:cNvSpPr txBox="1"/>
            <p:nvPr/>
          </p:nvSpPr>
          <p:spPr>
            <a:xfrm>
              <a:off x="3130476" y="1573852"/>
              <a:ext cx="1994705" cy="393642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 fontScale="5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/>
                  </a:solidFill>
                </a:rPr>
                <a:t>此部分内容作为文字排版占位显示</a:t>
              </a:r>
              <a:br>
                <a:rPr lang="zh-CN" altLang="en-US" dirty="0">
                  <a:solidFill>
                    <a:schemeClr val="tx1"/>
                  </a:solidFill>
                </a:rPr>
              </a:br>
              <a:r>
                <a:rPr lang="zh-CN" altLang="en-US" dirty="0">
                  <a:solidFill>
                    <a:schemeClr val="tx1"/>
                  </a:solidFill>
                </a:rPr>
                <a:t>（建议使用主题字体）。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1"/>
            <p:cNvSpPr/>
            <p:nvPr/>
          </p:nvSpPr>
          <p:spPr>
            <a:xfrm rot="10800000" flipH="1">
              <a:off x="2935506" y="2147022"/>
              <a:ext cx="1407281" cy="1407281"/>
            </a:xfrm>
            <a:prstGeom prst="ellipse">
              <a:avLst/>
            </a:prstGeom>
            <a:solidFill>
              <a:srgbClr val="E6E7EA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Freeform: Shape 12"/>
            <p:cNvSpPr/>
            <p:nvPr/>
          </p:nvSpPr>
          <p:spPr>
            <a:xfrm>
              <a:off x="2990643" y="2081308"/>
              <a:ext cx="1268364" cy="392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56" extrusionOk="0">
                  <a:moveTo>
                    <a:pt x="0" y="15834"/>
                  </a:moveTo>
                  <a:cubicBezTo>
                    <a:pt x="3445" y="817"/>
                    <a:pt x="11156" y="-4444"/>
                    <a:pt x="17223" y="4084"/>
                  </a:cubicBezTo>
                  <a:cubicBezTo>
                    <a:pt x="18678" y="6130"/>
                    <a:pt x="19955" y="8872"/>
                    <a:pt x="20978" y="12149"/>
                  </a:cubicBezTo>
                  <a:lnTo>
                    <a:pt x="21600" y="11275"/>
                  </a:lnTo>
                  <a:lnTo>
                    <a:pt x="21499" y="16495"/>
                  </a:lnTo>
                  <a:lnTo>
                    <a:pt x="19406" y="14359"/>
                  </a:lnTo>
                  <a:lnTo>
                    <a:pt x="20028" y="13486"/>
                  </a:lnTo>
                  <a:cubicBezTo>
                    <a:pt x="16058" y="1123"/>
                    <a:pt x="8792" y="-935"/>
                    <a:pt x="3798" y="8891"/>
                  </a:cubicBezTo>
                  <a:cubicBezTo>
                    <a:pt x="2640" y="11168"/>
                    <a:pt x="1670" y="13974"/>
                    <a:pt x="940" y="1715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6" name="Group 13"/>
            <p:cNvGrpSpPr/>
            <p:nvPr/>
          </p:nvGrpSpPr>
          <p:grpSpPr>
            <a:xfrm>
              <a:off x="3027991" y="2239507"/>
              <a:ext cx="1222314" cy="1222314"/>
              <a:chOff x="0" y="0"/>
              <a:chExt cx="3259500" cy="3259500"/>
            </a:xfrm>
          </p:grpSpPr>
          <p:sp>
            <p:nvSpPr>
              <p:cNvPr id="30" name="Oval 14"/>
              <p:cNvSpPr/>
              <p:nvPr/>
            </p:nvSpPr>
            <p:spPr>
              <a:xfrm rot="10800000" flipH="1">
                <a:off x="0" y="0"/>
                <a:ext cx="3259500" cy="3259500"/>
              </a:xfrm>
              <a:prstGeom prst="ellipse">
                <a:avLst/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1" name="Group 15"/>
              <p:cNvGrpSpPr/>
              <p:nvPr/>
            </p:nvGrpSpPr>
            <p:grpSpPr>
              <a:xfrm>
                <a:off x="1103439" y="1088764"/>
                <a:ext cx="1052622" cy="1081972"/>
                <a:chOff x="-1" y="-1"/>
                <a:chExt cx="1052621" cy="1081970"/>
              </a:xfrm>
            </p:grpSpPr>
            <p:sp>
              <p:nvSpPr>
                <p:cNvPr id="32" name="Freeform: Shape 16"/>
                <p:cNvSpPr/>
                <p:nvPr/>
              </p:nvSpPr>
              <p:spPr>
                <a:xfrm>
                  <a:off x="-1" y="144251"/>
                  <a:ext cx="1052621" cy="93771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200" y="0"/>
                      </a:moveTo>
                      <a:lnTo>
                        <a:pt x="18120" y="0"/>
                      </a:lnTo>
                      <a:lnTo>
                        <a:pt x="18120" y="2700"/>
                      </a:lnTo>
                      <a:lnTo>
                        <a:pt x="14280" y="2700"/>
                      </a:lnTo>
                      <a:lnTo>
                        <a:pt x="14280" y="0"/>
                      </a:lnTo>
                      <a:lnTo>
                        <a:pt x="7320" y="0"/>
                      </a:lnTo>
                      <a:lnTo>
                        <a:pt x="7320" y="2700"/>
                      </a:lnTo>
                      <a:lnTo>
                        <a:pt x="3480" y="2700"/>
                      </a:lnTo>
                      <a:lnTo>
                        <a:pt x="3480" y="0"/>
                      </a:lnTo>
                      <a:lnTo>
                        <a:pt x="2400" y="0"/>
                      </a:lnTo>
                      <a:cubicBezTo>
                        <a:pt x="1079" y="0"/>
                        <a:pt x="0" y="1214"/>
                        <a:pt x="0" y="2700"/>
                      </a:cubicBezTo>
                      <a:lnTo>
                        <a:pt x="0" y="18900"/>
                      </a:lnTo>
                      <a:cubicBezTo>
                        <a:pt x="0" y="20386"/>
                        <a:pt x="1079" y="21600"/>
                        <a:pt x="2400" y="21600"/>
                      </a:cubicBezTo>
                      <a:lnTo>
                        <a:pt x="19200" y="21600"/>
                      </a:lnTo>
                      <a:cubicBezTo>
                        <a:pt x="20521" y="21600"/>
                        <a:pt x="21600" y="20386"/>
                        <a:pt x="21600" y="18900"/>
                      </a:cubicBezTo>
                      <a:lnTo>
                        <a:pt x="21600" y="2700"/>
                      </a:lnTo>
                      <a:cubicBezTo>
                        <a:pt x="21600" y="1214"/>
                        <a:pt x="20521" y="0"/>
                        <a:pt x="1920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3" name="Freeform: Shape 17"/>
                <p:cNvSpPr/>
                <p:nvPr/>
              </p:nvSpPr>
              <p:spPr>
                <a:xfrm>
                  <a:off x="216319" y="-1"/>
                  <a:ext cx="608143" cy="1988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18694" y="0"/>
                      </a:lnTo>
                      <a:lnTo>
                        <a:pt x="18694" y="21600"/>
                      </a:lnTo>
                      <a:lnTo>
                        <a:pt x="21600" y="21600"/>
                      </a:lnTo>
                      <a:cubicBezTo>
                        <a:pt x="21600" y="21600"/>
                        <a:pt x="21600" y="0"/>
                        <a:pt x="21600" y="0"/>
                      </a:cubicBezTo>
                      <a:close/>
                      <a:moveTo>
                        <a:pt x="2906" y="0"/>
                      </a:moveTo>
                      <a:lnTo>
                        <a:pt x="0" y="0"/>
                      </a:lnTo>
                      <a:lnTo>
                        <a:pt x="0" y="21600"/>
                      </a:lnTo>
                      <a:lnTo>
                        <a:pt x="2906" y="21600"/>
                      </a:lnTo>
                      <a:cubicBezTo>
                        <a:pt x="2906" y="21600"/>
                        <a:pt x="2906" y="0"/>
                        <a:pt x="290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</p:grpSp>
      <p:grpSp>
        <p:nvGrpSpPr>
          <p:cNvPr id="37" name="组合 36"/>
          <p:cNvGrpSpPr/>
          <p:nvPr/>
        </p:nvGrpSpPr>
        <p:grpSpPr>
          <a:xfrm>
            <a:off x="6302142" y="1276419"/>
            <a:ext cx="1904482" cy="2277884"/>
            <a:chOff x="6302142" y="1276419"/>
            <a:chExt cx="1904482" cy="2277884"/>
          </a:xfrm>
        </p:grpSpPr>
        <p:sp>
          <p:nvSpPr>
            <p:cNvPr id="10" name="Rectangle 7"/>
            <p:cNvSpPr/>
            <p:nvPr/>
          </p:nvSpPr>
          <p:spPr>
            <a:xfrm>
              <a:off x="6339503" y="1567846"/>
              <a:ext cx="1867121" cy="444134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（建议使用主题字体）。</a:t>
              </a:r>
              <a:endParaRPr lang="zh-CN" altLang="en-US" sz="1000"/>
            </a:p>
          </p:txBody>
        </p:sp>
        <p:sp>
          <p:nvSpPr>
            <p:cNvPr id="11" name="Rectangle 8"/>
            <p:cNvSpPr/>
            <p:nvPr/>
          </p:nvSpPr>
          <p:spPr>
            <a:xfrm>
              <a:off x="6339503" y="1276419"/>
              <a:ext cx="1349990" cy="214313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normAutofit fontScale="92500" lnSpcReduction="20000"/>
            </a:bodyPr>
            <a:lstStyle/>
            <a:p>
              <a:pPr algn="ctr"/>
              <a:r>
                <a:rPr lang="zh-CN" altLang="en-US" b="1" dirty="0"/>
                <a:t>标题文本预设</a:t>
              </a:r>
              <a:endParaRPr lang="zh-CN" altLang="en-US" b="1" dirty="0"/>
            </a:p>
          </p:txBody>
        </p:sp>
        <p:sp>
          <p:nvSpPr>
            <p:cNvPr id="19" name="Oval 20"/>
            <p:cNvSpPr/>
            <p:nvPr/>
          </p:nvSpPr>
          <p:spPr>
            <a:xfrm rot="10800000" flipH="1">
              <a:off x="6302142" y="2147022"/>
              <a:ext cx="1407281" cy="1407281"/>
            </a:xfrm>
            <a:prstGeom prst="ellipse">
              <a:avLst/>
            </a:prstGeom>
            <a:solidFill>
              <a:srgbClr val="E6E7EA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Freeform: Shape 21"/>
            <p:cNvSpPr/>
            <p:nvPr/>
          </p:nvSpPr>
          <p:spPr>
            <a:xfrm>
              <a:off x="6357279" y="2081308"/>
              <a:ext cx="1268364" cy="392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56" extrusionOk="0">
                  <a:moveTo>
                    <a:pt x="0" y="15834"/>
                  </a:moveTo>
                  <a:cubicBezTo>
                    <a:pt x="3445" y="817"/>
                    <a:pt x="11156" y="-4444"/>
                    <a:pt x="17223" y="4084"/>
                  </a:cubicBezTo>
                  <a:cubicBezTo>
                    <a:pt x="18678" y="6130"/>
                    <a:pt x="19955" y="8872"/>
                    <a:pt x="20978" y="12149"/>
                  </a:cubicBezTo>
                  <a:lnTo>
                    <a:pt x="21600" y="11275"/>
                  </a:lnTo>
                  <a:lnTo>
                    <a:pt x="21499" y="16495"/>
                  </a:lnTo>
                  <a:lnTo>
                    <a:pt x="19406" y="14359"/>
                  </a:lnTo>
                  <a:lnTo>
                    <a:pt x="20028" y="13486"/>
                  </a:lnTo>
                  <a:cubicBezTo>
                    <a:pt x="16058" y="1123"/>
                    <a:pt x="8792" y="-935"/>
                    <a:pt x="3798" y="8891"/>
                  </a:cubicBezTo>
                  <a:cubicBezTo>
                    <a:pt x="2640" y="11168"/>
                    <a:pt x="1670" y="13974"/>
                    <a:pt x="940" y="1715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1" name="Group 22"/>
            <p:cNvGrpSpPr/>
            <p:nvPr/>
          </p:nvGrpSpPr>
          <p:grpSpPr>
            <a:xfrm>
              <a:off x="6394626" y="2239507"/>
              <a:ext cx="1222314" cy="1222314"/>
              <a:chOff x="0" y="0"/>
              <a:chExt cx="3259500" cy="3259500"/>
            </a:xfrm>
          </p:grpSpPr>
          <p:sp>
            <p:nvSpPr>
              <p:cNvPr id="28" name="Oval 23"/>
              <p:cNvSpPr/>
              <p:nvPr/>
            </p:nvSpPr>
            <p:spPr>
              <a:xfrm rot="10800000" flipH="1">
                <a:off x="0" y="0"/>
                <a:ext cx="3259500" cy="3259500"/>
              </a:xfrm>
              <a:prstGeom prst="ellipse">
                <a:avLst/>
              </a:pr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Freeform: Shape 24"/>
              <p:cNvSpPr/>
              <p:nvPr/>
            </p:nvSpPr>
            <p:spPr>
              <a:xfrm>
                <a:off x="1105920" y="1290493"/>
                <a:ext cx="1052620" cy="6785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9" h="21600" extrusionOk="0">
                    <a:moveTo>
                      <a:pt x="20331" y="5746"/>
                    </a:moveTo>
                    <a:cubicBezTo>
                      <a:pt x="19692" y="6285"/>
                      <a:pt x="11827" y="12917"/>
                      <a:pt x="11435" y="13248"/>
                    </a:cubicBezTo>
                    <a:cubicBezTo>
                      <a:pt x="11043" y="13577"/>
                      <a:pt x="10769" y="13620"/>
                      <a:pt x="10390" y="13620"/>
                    </a:cubicBezTo>
                    <a:cubicBezTo>
                      <a:pt x="10011" y="13620"/>
                      <a:pt x="9735" y="13577"/>
                      <a:pt x="9343" y="13248"/>
                    </a:cubicBezTo>
                    <a:cubicBezTo>
                      <a:pt x="8951" y="12917"/>
                      <a:pt x="1088" y="6285"/>
                      <a:pt x="448" y="5746"/>
                    </a:cubicBezTo>
                    <a:cubicBezTo>
                      <a:pt x="-3" y="5367"/>
                      <a:pt x="0" y="5811"/>
                      <a:pt x="0" y="6155"/>
                    </a:cubicBezTo>
                    <a:cubicBezTo>
                      <a:pt x="0" y="6498"/>
                      <a:pt x="0" y="19814"/>
                      <a:pt x="0" y="19814"/>
                    </a:cubicBezTo>
                    <a:cubicBezTo>
                      <a:pt x="0" y="20594"/>
                      <a:pt x="645" y="21600"/>
                      <a:pt x="1145" y="21600"/>
                    </a:cubicBezTo>
                    <a:lnTo>
                      <a:pt x="19633" y="21600"/>
                    </a:lnTo>
                    <a:cubicBezTo>
                      <a:pt x="20134" y="21600"/>
                      <a:pt x="20779" y="20594"/>
                      <a:pt x="20779" y="19814"/>
                    </a:cubicBezTo>
                    <a:cubicBezTo>
                      <a:pt x="20779" y="19814"/>
                      <a:pt x="20779" y="6498"/>
                      <a:pt x="20779" y="6155"/>
                    </a:cubicBezTo>
                    <a:cubicBezTo>
                      <a:pt x="20779" y="5811"/>
                      <a:pt x="20783" y="5367"/>
                      <a:pt x="20331" y="5746"/>
                    </a:cubicBezTo>
                    <a:close/>
                    <a:moveTo>
                      <a:pt x="687" y="2021"/>
                    </a:moveTo>
                    <a:cubicBezTo>
                      <a:pt x="1250" y="2510"/>
                      <a:pt x="9053" y="9271"/>
                      <a:pt x="9343" y="9524"/>
                    </a:cubicBezTo>
                    <a:cubicBezTo>
                      <a:pt x="9634" y="9775"/>
                      <a:pt x="10011" y="9897"/>
                      <a:pt x="10390" y="9897"/>
                    </a:cubicBezTo>
                    <a:cubicBezTo>
                      <a:pt x="10769" y="9897"/>
                      <a:pt x="11145" y="9775"/>
                      <a:pt x="11435" y="9524"/>
                    </a:cubicBezTo>
                    <a:cubicBezTo>
                      <a:pt x="11726" y="9271"/>
                      <a:pt x="19529" y="2510"/>
                      <a:pt x="20093" y="2021"/>
                    </a:cubicBezTo>
                    <a:cubicBezTo>
                      <a:pt x="20656" y="1534"/>
                      <a:pt x="21190" y="0"/>
                      <a:pt x="20154" y="0"/>
                    </a:cubicBezTo>
                    <a:lnTo>
                      <a:pt x="624" y="0"/>
                    </a:lnTo>
                    <a:cubicBezTo>
                      <a:pt x="-410" y="0"/>
                      <a:pt x="122" y="1534"/>
                      <a:pt x="687" y="20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4618825" y="2081308"/>
            <a:ext cx="2023543" cy="2303686"/>
            <a:chOff x="4618825" y="2081308"/>
            <a:chExt cx="2023543" cy="2303686"/>
          </a:xfrm>
        </p:grpSpPr>
        <p:sp>
          <p:nvSpPr>
            <p:cNvPr id="8" name="Rectangle 5"/>
            <p:cNvSpPr/>
            <p:nvPr/>
          </p:nvSpPr>
          <p:spPr>
            <a:xfrm>
              <a:off x="4775247" y="3940860"/>
              <a:ext cx="1867121" cy="444134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（建议使用主题字体）。</a:t>
              </a:r>
              <a:endParaRPr lang="zh-CN" altLang="en-US" sz="1000"/>
            </a:p>
          </p:txBody>
        </p:sp>
        <p:sp>
          <p:nvSpPr>
            <p:cNvPr id="9" name="Rectangle 6"/>
            <p:cNvSpPr/>
            <p:nvPr/>
          </p:nvSpPr>
          <p:spPr>
            <a:xfrm>
              <a:off x="4775247" y="3649433"/>
              <a:ext cx="1349990" cy="214313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normAutofit fontScale="92500" lnSpcReduction="20000"/>
            </a:bodyPr>
            <a:lstStyle/>
            <a:p>
              <a:pPr algn="ctr"/>
              <a:r>
                <a:rPr lang="zh-CN" altLang="en-US" b="1" dirty="0"/>
                <a:t>标题文本预设</a:t>
              </a:r>
              <a:endParaRPr lang="zh-CN" altLang="en-US" b="1" dirty="0"/>
            </a:p>
          </p:txBody>
        </p:sp>
        <p:sp>
          <p:nvSpPr>
            <p:cNvPr id="17" name="Oval 18"/>
            <p:cNvSpPr/>
            <p:nvPr/>
          </p:nvSpPr>
          <p:spPr>
            <a:xfrm>
              <a:off x="4618825" y="2081308"/>
              <a:ext cx="1407280" cy="1407281"/>
            </a:xfrm>
            <a:prstGeom prst="ellipse">
              <a:avLst/>
            </a:prstGeom>
            <a:solidFill>
              <a:srgbClr val="E6E7EA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Freeform: Shape 19"/>
            <p:cNvSpPr/>
            <p:nvPr/>
          </p:nvSpPr>
          <p:spPr>
            <a:xfrm rot="10800000" flipH="1">
              <a:off x="4673961" y="3161787"/>
              <a:ext cx="1268364" cy="392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56" extrusionOk="0">
                  <a:moveTo>
                    <a:pt x="0" y="15834"/>
                  </a:moveTo>
                  <a:cubicBezTo>
                    <a:pt x="3445" y="817"/>
                    <a:pt x="11156" y="-4444"/>
                    <a:pt x="17223" y="4084"/>
                  </a:cubicBezTo>
                  <a:cubicBezTo>
                    <a:pt x="18678" y="6130"/>
                    <a:pt x="19955" y="8872"/>
                    <a:pt x="20978" y="12149"/>
                  </a:cubicBezTo>
                  <a:lnTo>
                    <a:pt x="21600" y="11275"/>
                  </a:lnTo>
                  <a:lnTo>
                    <a:pt x="21499" y="16495"/>
                  </a:lnTo>
                  <a:lnTo>
                    <a:pt x="19406" y="14359"/>
                  </a:lnTo>
                  <a:lnTo>
                    <a:pt x="20028" y="13486"/>
                  </a:lnTo>
                  <a:cubicBezTo>
                    <a:pt x="16058" y="1123"/>
                    <a:pt x="8792" y="-935"/>
                    <a:pt x="3798" y="8891"/>
                  </a:cubicBezTo>
                  <a:cubicBezTo>
                    <a:pt x="2640" y="11168"/>
                    <a:pt x="1670" y="13974"/>
                    <a:pt x="940" y="1715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2" name="Group 25"/>
            <p:cNvGrpSpPr/>
            <p:nvPr/>
          </p:nvGrpSpPr>
          <p:grpSpPr>
            <a:xfrm>
              <a:off x="4711308" y="2173791"/>
              <a:ext cx="1222313" cy="1222313"/>
              <a:chOff x="0" y="0"/>
              <a:chExt cx="3259500" cy="3259500"/>
            </a:xfrm>
          </p:grpSpPr>
          <p:sp>
            <p:nvSpPr>
              <p:cNvPr id="26" name="Oval 26"/>
              <p:cNvSpPr/>
              <p:nvPr/>
            </p:nvSpPr>
            <p:spPr>
              <a:xfrm>
                <a:off x="0" y="0"/>
                <a:ext cx="3259500" cy="3259500"/>
              </a:xfrm>
              <a:prstGeom prst="ellipse">
                <a:avLst/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27"/>
              <p:cNvSpPr/>
              <p:nvPr/>
            </p:nvSpPr>
            <p:spPr>
              <a:xfrm>
                <a:off x="1020253" y="1088765"/>
                <a:ext cx="1218990" cy="945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80" h="20757" extrusionOk="0">
                    <a:moveTo>
                      <a:pt x="11316" y="15681"/>
                    </a:moveTo>
                    <a:cubicBezTo>
                      <a:pt x="10444" y="15681"/>
                      <a:pt x="9737" y="14763"/>
                      <a:pt x="9737" y="13632"/>
                    </a:cubicBezTo>
                    <a:cubicBezTo>
                      <a:pt x="9737" y="12501"/>
                      <a:pt x="10444" y="11585"/>
                      <a:pt x="11316" y="11585"/>
                    </a:cubicBezTo>
                    <a:cubicBezTo>
                      <a:pt x="12189" y="11585"/>
                      <a:pt x="12896" y="12501"/>
                      <a:pt x="12896" y="13632"/>
                    </a:cubicBezTo>
                    <a:cubicBezTo>
                      <a:pt x="12896" y="14763"/>
                      <a:pt x="12189" y="15681"/>
                      <a:pt x="11316" y="15681"/>
                    </a:cubicBezTo>
                    <a:close/>
                    <a:moveTo>
                      <a:pt x="18009" y="2956"/>
                    </a:moveTo>
                    <a:cubicBezTo>
                      <a:pt x="14750" y="138"/>
                      <a:pt x="11090" y="-836"/>
                      <a:pt x="6751" y="781"/>
                    </a:cubicBezTo>
                    <a:cubicBezTo>
                      <a:pt x="3364" y="2045"/>
                      <a:pt x="258" y="7054"/>
                      <a:pt x="18" y="11348"/>
                    </a:cubicBezTo>
                    <a:cubicBezTo>
                      <a:pt x="-265" y="16419"/>
                      <a:pt x="2772" y="20764"/>
                      <a:pt x="8123" y="20757"/>
                    </a:cubicBezTo>
                    <a:cubicBezTo>
                      <a:pt x="13892" y="20749"/>
                      <a:pt x="16051" y="17148"/>
                      <a:pt x="16098" y="16053"/>
                    </a:cubicBezTo>
                    <a:cubicBezTo>
                      <a:pt x="16146" y="14957"/>
                      <a:pt x="13849" y="12933"/>
                      <a:pt x="15327" y="10853"/>
                    </a:cubicBezTo>
                    <a:cubicBezTo>
                      <a:pt x="17179" y="8245"/>
                      <a:pt x="18829" y="10466"/>
                      <a:pt x="19829" y="10154"/>
                    </a:cubicBezTo>
                    <a:cubicBezTo>
                      <a:pt x="20829" y="9841"/>
                      <a:pt x="21335" y="5836"/>
                      <a:pt x="18009" y="29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1252189" y="2081308"/>
            <a:ext cx="2100639" cy="2303686"/>
            <a:chOff x="1252189" y="2081308"/>
            <a:chExt cx="2100639" cy="2303686"/>
          </a:xfrm>
        </p:grpSpPr>
        <p:sp>
          <p:nvSpPr>
            <p:cNvPr id="6" name="Rectangle 3"/>
            <p:cNvSpPr/>
            <p:nvPr/>
          </p:nvSpPr>
          <p:spPr>
            <a:xfrm>
              <a:off x="1485707" y="3940860"/>
              <a:ext cx="1867121" cy="444134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（建议使用主题字体）。</a:t>
              </a:r>
              <a:endParaRPr lang="zh-CN" altLang="en-US" sz="1000"/>
            </a:p>
          </p:txBody>
        </p:sp>
        <p:sp>
          <p:nvSpPr>
            <p:cNvPr id="7" name="Rectangle 4"/>
            <p:cNvSpPr/>
            <p:nvPr/>
          </p:nvSpPr>
          <p:spPr>
            <a:xfrm>
              <a:off x="1485707" y="3649433"/>
              <a:ext cx="1349990" cy="214313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normAutofit fontScale="92500" lnSpcReduction="20000"/>
            </a:bodyPr>
            <a:lstStyle/>
            <a:p>
              <a:pPr algn="ctr"/>
              <a:r>
                <a:rPr lang="zh-CN" altLang="en-US" b="1" dirty="0"/>
                <a:t>标题文本预设</a:t>
              </a:r>
              <a:endParaRPr lang="zh-CN" altLang="en-US" b="1" dirty="0"/>
            </a:p>
          </p:txBody>
        </p:sp>
        <p:sp>
          <p:nvSpPr>
            <p:cNvPr id="12" name="Oval 9"/>
            <p:cNvSpPr/>
            <p:nvPr/>
          </p:nvSpPr>
          <p:spPr>
            <a:xfrm>
              <a:off x="1252189" y="2081308"/>
              <a:ext cx="1407281" cy="1407281"/>
            </a:xfrm>
            <a:prstGeom prst="ellipse">
              <a:avLst/>
            </a:prstGeom>
            <a:solidFill>
              <a:srgbClr val="E6E7EA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10"/>
            <p:cNvSpPr/>
            <p:nvPr/>
          </p:nvSpPr>
          <p:spPr>
            <a:xfrm rot="10800000" flipH="1">
              <a:off x="1307326" y="3161787"/>
              <a:ext cx="1268364" cy="392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56" extrusionOk="0">
                  <a:moveTo>
                    <a:pt x="0" y="15834"/>
                  </a:moveTo>
                  <a:cubicBezTo>
                    <a:pt x="3445" y="817"/>
                    <a:pt x="11156" y="-4444"/>
                    <a:pt x="17223" y="4084"/>
                  </a:cubicBezTo>
                  <a:cubicBezTo>
                    <a:pt x="18678" y="6130"/>
                    <a:pt x="19955" y="8872"/>
                    <a:pt x="20978" y="12149"/>
                  </a:cubicBezTo>
                  <a:lnTo>
                    <a:pt x="21600" y="11275"/>
                  </a:lnTo>
                  <a:lnTo>
                    <a:pt x="21499" y="16495"/>
                  </a:lnTo>
                  <a:lnTo>
                    <a:pt x="19406" y="14359"/>
                  </a:lnTo>
                  <a:lnTo>
                    <a:pt x="20028" y="13486"/>
                  </a:lnTo>
                  <a:cubicBezTo>
                    <a:pt x="16058" y="1123"/>
                    <a:pt x="8792" y="-935"/>
                    <a:pt x="3798" y="8891"/>
                  </a:cubicBezTo>
                  <a:cubicBezTo>
                    <a:pt x="2640" y="11168"/>
                    <a:pt x="1670" y="13974"/>
                    <a:pt x="940" y="1715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3" name="Group 28"/>
            <p:cNvGrpSpPr/>
            <p:nvPr/>
          </p:nvGrpSpPr>
          <p:grpSpPr>
            <a:xfrm>
              <a:off x="1344672" y="2173791"/>
              <a:ext cx="1222313" cy="1222313"/>
              <a:chOff x="0" y="0"/>
              <a:chExt cx="3259500" cy="3259500"/>
            </a:xfrm>
          </p:grpSpPr>
          <p:sp>
            <p:nvSpPr>
              <p:cNvPr id="24" name="Oval 29"/>
              <p:cNvSpPr/>
              <p:nvPr/>
            </p:nvSpPr>
            <p:spPr>
              <a:xfrm>
                <a:off x="0" y="0"/>
                <a:ext cx="3259500" cy="3259500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Freeform: Shape 30"/>
              <p:cNvSpPr/>
              <p:nvPr/>
            </p:nvSpPr>
            <p:spPr>
              <a:xfrm rot="1878951">
                <a:off x="1103273" y="1050034"/>
                <a:ext cx="1129045" cy="11304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97" y="7822"/>
                    </a:moveTo>
                    <a:cubicBezTo>
                      <a:pt x="20468" y="10162"/>
                      <a:pt x="18217" y="11779"/>
                      <a:pt x="15729" y="11779"/>
                    </a:cubicBezTo>
                    <a:cubicBezTo>
                      <a:pt x="12478" y="11779"/>
                      <a:pt x="9833" y="9137"/>
                      <a:pt x="9833" y="5890"/>
                    </a:cubicBezTo>
                    <a:cubicBezTo>
                      <a:pt x="9833" y="2642"/>
                      <a:pt x="12478" y="0"/>
                      <a:pt x="15729" y="0"/>
                    </a:cubicBezTo>
                    <a:cubicBezTo>
                      <a:pt x="16690" y="0"/>
                      <a:pt x="17941" y="289"/>
                      <a:pt x="18744" y="828"/>
                    </a:cubicBezTo>
                    <a:cubicBezTo>
                      <a:pt x="18875" y="920"/>
                      <a:pt x="18954" y="1039"/>
                      <a:pt x="18954" y="1196"/>
                    </a:cubicBezTo>
                    <a:cubicBezTo>
                      <a:pt x="18954" y="1341"/>
                      <a:pt x="18862" y="1486"/>
                      <a:pt x="18744" y="1564"/>
                    </a:cubicBezTo>
                    <a:lnTo>
                      <a:pt x="14887" y="3786"/>
                    </a:lnTo>
                    <a:lnTo>
                      <a:pt x="14887" y="6731"/>
                    </a:lnTo>
                    <a:lnTo>
                      <a:pt x="17427" y="8138"/>
                    </a:lnTo>
                    <a:cubicBezTo>
                      <a:pt x="17862" y="7888"/>
                      <a:pt x="20916" y="5969"/>
                      <a:pt x="21179" y="5969"/>
                    </a:cubicBezTo>
                    <a:cubicBezTo>
                      <a:pt x="21442" y="5969"/>
                      <a:pt x="21600" y="6166"/>
                      <a:pt x="21600" y="6429"/>
                    </a:cubicBezTo>
                    <a:cubicBezTo>
                      <a:pt x="21600" y="6863"/>
                      <a:pt x="21442" y="7402"/>
                      <a:pt x="21297" y="7822"/>
                    </a:cubicBezTo>
                    <a:close/>
                    <a:moveTo>
                      <a:pt x="3936" y="16828"/>
                    </a:moveTo>
                    <a:cubicBezTo>
                      <a:pt x="3475" y="16828"/>
                      <a:pt x="3093" y="17209"/>
                      <a:pt x="3093" y="17669"/>
                    </a:cubicBezTo>
                    <a:cubicBezTo>
                      <a:pt x="3093" y="18129"/>
                      <a:pt x="3475" y="18511"/>
                      <a:pt x="3936" y="18511"/>
                    </a:cubicBezTo>
                    <a:cubicBezTo>
                      <a:pt x="4396" y="18511"/>
                      <a:pt x="4778" y="18129"/>
                      <a:pt x="4778" y="17669"/>
                    </a:cubicBezTo>
                    <a:cubicBezTo>
                      <a:pt x="4778" y="17209"/>
                      <a:pt x="4396" y="16828"/>
                      <a:pt x="3936" y="16828"/>
                    </a:cubicBezTo>
                    <a:close/>
                    <a:moveTo>
                      <a:pt x="4278" y="21114"/>
                    </a:moveTo>
                    <a:cubicBezTo>
                      <a:pt x="3975" y="21416"/>
                      <a:pt x="3541" y="21600"/>
                      <a:pt x="3093" y="21600"/>
                    </a:cubicBezTo>
                    <a:cubicBezTo>
                      <a:pt x="2646" y="21600"/>
                      <a:pt x="2211" y="21416"/>
                      <a:pt x="1895" y="21114"/>
                    </a:cubicBezTo>
                    <a:lnTo>
                      <a:pt x="500" y="19694"/>
                    </a:lnTo>
                    <a:cubicBezTo>
                      <a:pt x="184" y="19391"/>
                      <a:pt x="0" y="18958"/>
                      <a:pt x="0" y="18511"/>
                    </a:cubicBezTo>
                    <a:cubicBezTo>
                      <a:pt x="0" y="18064"/>
                      <a:pt x="184" y="17630"/>
                      <a:pt x="500" y="17314"/>
                    </a:cubicBezTo>
                    <a:lnTo>
                      <a:pt x="9464" y="8361"/>
                    </a:lnTo>
                    <a:cubicBezTo>
                      <a:pt x="10148" y="10084"/>
                      <a:pt x="11531" y="11464"/>
                      <a:pt x="13255" y="12148"/>
                    </a:cubicBezTo>
                    <a:cubicBezTo>
                      <a:pt x="13255" y="12148"/>
                      <a:pt x="4278" y="21114"/>
                      <a:pt x="4278" y="2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sp>
        <p:nvSpPr>
          <p:cNvPr id="38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99592" y="919355"/>
            <a:ext cx="3360847" cy="705527"/>
            <a:chOff x="6891385" y="1225807"/>
            <a:chExt cx="4481130" cy="940703"/>
          </a:xfrm>
        </p:grpSpPr>
        <p:sp>
          <p:nvSpPr>
            <p:cNvPr id="37" name="is1ide-Rectangle 36"/>
            <p:cNvSpPr/>
            <p:nvPr/>
          </p:nvSpPr>
          <p:spPr>
            <a:xfrm>
              <a:off x="6891386" y="1225807"/>
              <a:ext cx="4481129" cy="42301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0" tIns="0" rIns="0" bIns="0" anchor="ctr" anchorCtr="0">
              <a:normAutofit fontScale="92500" lnSpcReduction="10000"/>
            </a:bodyPr>
            <a:lstStyle/>
            <a:p>
              <a:pPr>
                <a:buSzPct val="25000"/>
              </a:pPr>
              <a:r>
                <a:rPr lang="zh-CN" altLang="en-US" sz="2400" b="1"/>
                <a:t>标题文本预设</a:t>
              </a:r>
              <a:endParaRPr lang="zh-CN" altLang="en-US" sz="2400" b="1" dirty="0"/>
            </a:p>
          </p:txBody>
        </p:sp>
        <p:sp>
          <p:nvSpPr>
            <p:cNvPr id="38" name="is1ide-文本框 26"/>
            <p:cNvSpPr txBox="1"/>
            <p:nvPr/>
          </p:nvSpPr>
          <p:spPr>
            <a:xfrm>
              <a:off x="6891385" y="1648822"/>
              <a:ext cx="2880320" cy="51768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92500" lnSpcReduction="10000"/>
            </a:bodyPr>
            <a:lstStyle/>
            <a:p>
              <a:pPr algn="r"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 dirty="0">
                  <a:cs typeface="+mn-ea"/>
                  <a:sym typeface="+mn-lt"/>
                </a:rPr>
              </a:br>
              <a:r>
                <a:rPr lang="zh-CN" altLang="en-US" sz="1200" dirty="0">
                  <a:cs typeface="+mn-ea"/>
                  <a:sym typeface="+mn-lt"/>
                </a:rPr>
                <a:t>（建议使用主题字体）</a:t>
              </a:r>
              <a:endParaRPr lang="en-US" altLang="zh-CN" sz="1200" dirty="0">
                <a:cs typeface="+mn-ea"/>
                <a:sym typeface="+mn-lt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217691" y="1943797"/>
            <a:ext cx="6623708" cy="2432036"/>
            <a:chOff x="1217691" y="1943797"/>
            <a:chExt cx="6623708" cy="2432036"/>
          </a:xfrm>
        </p:grpSpPr>
        <p:grpSp>
          <p:nvGrpSpPr>
            <p:cNvPr id="4" name="组合 3"/>
            <p:cNvGrpSpPr/>
            <p:nvPr/>
          </p:nvGrpSpPr>
          <p:grpSpPr>
            <a:xfrm>
              <a:off x="5841193" y="2865813"/>
              <a:ext cx="1933522" cy="588005"/>
              <a:chOff x="1559496" y="3801006"/>
              <a:chExt cx="2578029" cy="784007"/>
            </a:xfrm>
          </p:grpSpPr>
          <p:sp>
            <p:nvSpPr>
              <p:cNvPr id="35" name="is1ide-TextBox 5"/>
              <p:cNvSpPr txBox="1"/>
              <p:nvPr/>
            </p:nvSpPr>
            <p:spPr>
              <a:xfrm>
                <a:off x="1559496" y="4107382"/>
                <a:ext cx="25780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rmAutofit fontScale="92500" lnSpcReduction="10000"/>
              </a:bodyPr>
              <a:lstStyle/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cs typeface="+mn-ea"/>
                    <a:sym typeface="+mn-lt"/>
                  </a:rPr>
                </a:br>
                <a:r>
                  <a:rPr lang="zh-CN" altLang="en-US" sz="1100">
                    <a:cs typeface="+mn-ea"/>
                    <a:sym typeface="+mn-lt"/>
                  </a:rPr>
                  <a:t>（建议使用主题字体）</a:t>
                </a:r>
                <a:endParaRPr lang="en-US" altLang="zh-CN" sz="1100" dirty="0">
                  <a:cs typeface="+mn-ea"/>
                  <a:sym typeface="+mn-lt"/>
                </a:endParaRPr>
              </a:p>
            </p:txBody>
          </p:sp>
          <p:sp>
            <p:nvSpPr>
              <p:cNvPr id="36" name="is1ide-Rectangle 35"/>
              <p:cNvSpPr/>
              <p:nvPr/>
            </p:nvSpPr>
            <p:spPr>
              <a:xfrm>
                <a:off x="1559496" y="3801006"/>
                <a:ext cx="25780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en-US" altLang="zh-CN" sz="16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5107457" y="1943797"/>
              <a:ext cx="1933522" cy="588005"/>
              <a:chOff x="1559496" y="3801006"/>
              <a:chExt cx="2578029" cy="784007"/>
            </a:xfrm>
          </p:grpSpPr>
          <p:sp>
            <p:nvSpPr>
              <p:cNvPr id="33" name="is1ide-TextBox 5"/>
              <p:cNvSpPr txBox="1"/>
              <p:nvPr/>
            </p:nvSpPr>
            <p:spPr>
              <a:xfrm>
                <a:off x="1559496" y="4107382"/>
                <a:ext cx="25780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rmAutofit fontScale="92500" lnSpcReduction="10000"/>
              </a:bodyPr>
              <a:lstStyle/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cs typeface="+mn-ea"/>
                    <a:sym typeface="+mn-lt"/>
                  </a:rPr>
                </a:br>
                <a:r>
                  <a:rPr lang="zh-CN" altLang="en-US" sz="1100">
                    <a:cs typeface="+mn-ea"/>
                    <a:sym typeface="+mn-lt"/>
                  </a:rPr>
                  <a:t>（建议使用主题字体）</a:t>
                </a:r>
                <a:endParaRPr lang="en-US" altLang="zh-CN" sz="1100" dirty="0">
                  <a:cs typeface="+mn-ea"/>
                  <a:sym typeface="+mn-lt"/>
                </a:endParaRPr>
              </a:p>
            </p:txBody>
          </p:sp>
          <p:sp>
            <p:nvSpPr>
              <p:cNvPr id="34" name="is1ide-Rectangle 33"/>
              <p:cNvSpPr/>
              <p:nvPr/>
            </p:nvSpPr>
            <p:spPr>
              <a:xfrm>
                <a:off x="1559496" y="3801006"/>
                <a:ext cx="25780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  <a:endParaRPr lang="en-US" altLang="zh-CN" sz="1600" b="1" dirty="0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5907877" y="3787828"/>
              <a:ext cx="1933522" cy="588005"/>
              <a:chOff x="1559496" y="3801006"/>
              <a:chExt cx="2578029" cy="784007"/>
            </a:xfrm>
          </p:grpSpPr>
          <p:sp>
            <p:nvSpPr>
              <p:cNvPr id="31" name="is1ide-TextBox 5"/>
              <p:cNvSpPr txBox="1"/>
              <p:nvPr/>
            </p:nvSpPr>
            <p:spPr>
              <a:xfrm>
                <a:off x="1559496" y="4107382"/>
                <a:ext cx="25780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rmAutofit fontScale="92500" lnSpcReduction="10000"/>
              </a:bodyPr>
              <a:lstStyle/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cs typeface="+mn-ea"/>
                    <a:sym typeface="+mn-lt"/>
                  </a:rPr>
                </a:br>
                <a:r>
                  <a:rPr lang="zh-CN" altLang="en-US" sz="1100">
                    <a:cs typeface="+mn-ea"/>
                    <a:sym typeface="+mn-lt"/>
                  </a:rPr>
                  <a:t>（建议使用主题字体）</a:t>
                </a:r>
                <a:endParaRPr lang="en-US" altLang="zh-CN" sz="1100" dirty="0">
                  <a:cs typeface="+mn-ea"/>
                  <a:sym typeface="+mn-lt"/>
                </a:endParaRPr>
              </a:p>
            </p:txBody>
          </p:sp>
          <p:sp>
            <p:nvSpPr>
              <p:cNvPr id="32" name="is1ide-Rectangle 31"/>
              <p:cNvSpPr/>
              <p:nvPr/>
            </p:nvSpPr>
            <p:spPr>
              <a:xfrm>
                <a:off x="1559496" y="3801006"/>
                <a:ext cx="25780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  <a:endParaRPr lang="en-US" altLang="zh-CN" sz="1600" b="1" dirty="0">
                  <a:solidFill>
                    <a:schemeClr val="accent4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1284375" y="2480732"/>
              <a:ext cx="1933522" cy="588005"/>
              <a:chOff x="1559496" y="3801006"/>
              <a:chExt cx="2578029" cy="784007"/>
            </a:xfrm>
          </p:grpSpPr>
          <p:sp>
            <p:nvSpPr>
              <p:cNvPr id="29" name="is1ide-TextBox 5"/>
              <p:cNvSpPr txBox="1"/>
              <p:nvPr/>
            </p:nvSpPr>
            <p:spPr>
              <a:xfrm>
                <a:off x="1559496" y="4107382"/>
                <a:ext cx="25780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rmAutofit fontScale="92500" lnSpcReduction="10000"/>
              </a:bodyPr>
              <a:lstStyle/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dirty="0">
                    <a:cs typeface="+mn-ea"/>
                    <a:sym typeface="+mn-lt"/>
                  </a:rPr>
                </a:br>
                <a:r>
                  <a:rPr lang="zh-CN" altLang="en-US" sz="1100" dirty="0">
                    <a:cs typeface="+mn-ea"/>
                    <a:sym typeface="+mn-lt"/>
                  </a:rPr>
                  <a:t>（建议使用主题字体）</a:t>
                </a:r>
                <a:endParaRPr lang="en-US" altLang="zh-CN" sz="1100" dirty="0">
                  <a:cs typeface="+mn-ea"/>
                  <a:sym typeface="+mn-lt"/>
                </a:endParaRPr>
              </a:p>
            </p:txBody>
          </p:sp>
          <p:sp>
            <p:nvSpPr>
              <p:cNvPr id="30" name="is1ide-Rectangle 29"/>
              <p:cNvSpPr/>
              <p:nvPr/>
            </p:nvSpPr>
            <p:spPr>
              <a:xfrm>
                <a:off x="1559496" y="3801006"/>
                <a:ext cx="25780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pPr lvl="0" algn="r" defTabSz="913765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  <a:endParaRPr lang="en-US" altLang="zh-CN" sz="1600" b="1" dirty="0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1217691" y="3527426"/>
              <a:ext cx="1933522" cy="588005"/>
              <a:chOff x="1559496" y="3801006"/>
              <a:chExt cx="2578029" cy="784007"/>
            </a:xfrm>
          </p:grpSpPr>
          <p:sp>
            <p:nvSpPr>
              <p:cNvPr id="27" name="is1ide-TextBox 5"/>
              <p:cNvSpPr txBox="1"/>
              <p:nvPr/>
            </p:nvSpPr>
            <p:spPr>
              <a:xfrm>
                <a:off x="1559496" y="4107382"/>
                <a:ext cx="25780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rmAutofit fontScale="92500" lnSpcReduction="10000"/>
              </a:bodyPr>
              <a:lstStyle/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cs typeface="+mn-ea"/>
                    <a:sym typeface="+mn-lt"/>
                  </a:rPr>
                </a:br>
                <a:r>
                  <a:rPr lang="zh-CN" altLang="en-US" sz="1100">
                    <a:cs typeface="+mn-ea"/>
                    <a:sym typeface="+mn-lt"/>
                  </a:rPr>
                  <a:t>（建议使用主题字体）</a:t>
                </a:r>
                <a:endParaRPr lang="en-US" altLang="zh-CN" sz="1100" dirty="0">
                  <a:cs typeface="+mn-ea"/>
                  <a:sym typeface="+mn-lt"/>
                </a:endParaRPr>
              </a:p>
            </p:txBody>
          </p:sp>
          <p:sp>
            <p:nvSpPr>
              <p:cNvPr id="28" name="is1ide-Rectangle 27"/>
              <p:cNvSpPr/>
              <p:nvPr/>
            </p:nvSpPr>
            <p:spPr>
              <a:xfrm>
                <a:off x="1559496" y="3801006"/>
                <a:ext cx="25780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pPr lvl="0" algn="r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5"/>
                    </a:solidFill>
                    <a:cs typeface="+mn-ea"/>
                    <a:sym typeface="+mn-lt"/>
                  </a:rPr>
                  <a:t>标题文本预设</a:t>
                </a:r>
                <a:endParaRPr lang="en-US" altLang="zh-CN" sz="1600" b="1" dirty="0">
                  <a:solidFill>
                    <a:schemeClr val="accent5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10" name="is1ide-AutoShape 4"/>
          <p:cNvSpPr/>
          <p:nvPr/>
        </p:nvSpPr>
        <p:spPr bwMode="auto">
          <a:xfrm>
            <a:off x="3383868" y="2193708"/>
            <a:ext cx="2291354" cy="1998222"/>
          </a:xfrm>
          <a:custGeom>
            <a:avLst/>
            <a:gdLst>
              <a:gd name="T0" fmla="*/ 4504532 w 21410"/>
              <a:gd name="T1" fmla="*/ 3928635 h 21460"/>
              <a:gd name="T2" fmla="*/ 4504532 w 21410"/>
              <a:gd name="T3" fmla="*/ 3928635 h 21460"/>
              <a:gd name="T4" fmla="*/ 4504532 w 21410"/>
              <a:gd name="T5" fmla="*/ 3928635 h 21460"/>
              <a:gd name="T6" fmla="*/ 4504532 w 21410"/>
              <a:gd name="T7" fmla="*/ 3928635 h 2146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410" h="21460">
                <a:moveTo>
                  <a:pt x="10087" y="1"/>
                </a:moveTo>
                <a:cubicBezTo>
                  <a:pt x="10004" y="-1"/>
                  <a:pt x="9920" y="0"/>
                  <a:pt x="9836" y="6"/>
                </a:cubicBezTo>
                <a:cubicBezTo>
                  <a:pt x="8489" y="98"/>
                  <a:pt x="7334" y="1235"/>
                  <a:pt x="7100" y="2753"/>
                </a:cubicBezTo>
                <a:cubicBezTo>
                  <a:pt x="6862" y="4295"/>
                  <a:pt x="7371" y="5484"/>
                  <a:pt x="8475" y="6368"/>
                </a:cubicBezTo>
                <a:cubicBezTo>
                  <a:pt x="9015" y="6801"/>
                  <a:pt x="9217" y="7418"/>
                  <a:pt x="9104" y="8148"/>
                </a:cubicBezTo>
                <a:cubicBezTo>
                  <a:pt x="8997" y="8863"/>
                  <a:pt x="8639" y="9355"/>
                  <a:pt x="8019" y="9582"/>
                </a:cubicBezTo>
                <a:cubicBezTo>
                  <a:pt x="7593" y="9738"/>
                  <a:pt x="7177" y="9921"/>
                  <a:pt x="6789" y="10183"/>
                </a:cubicBezTo>
                <a:cubicBezTo>
                  <a:pt x="6216" y="10568"/>
                  <a:pt x="5627" y="10604"/>
                  <a:pt x="5059" y="10185"/>
                </a:cubicBezTo>
                <a:cubicBezTo>
                  <a:pt x="4495" y="9770"/>
                  <a:pt x="4253" y="9160"/>
                  <a:pt x="4331" y="8392"/>
                </a:cubicBezTo>
                <a:cubicBezTo>
                  <a:pt x="4375" y="7950"/>
                  <a:pt x="4324" y="7528"/>
                  <a:pt x="4162" y="7122"/>
                </a:cubicBezTo>
                <a:cubicBezTo>
                  <a:pt x="3814" y="6252"/>
                  <a:pt x="3220" y="5773"/>
                  <a:pt x="2397" y="5725"/>
                </a:cubicBezTo>
                <a:cubicBezTo>
                  <a:pt x="1542" y="5676"/>
                  <a:pt x="877" y="6108"/>
                  <a:pt x="473" y="6978"/>
                </a:cubicBezTo>
                <a:cubicBezTo>
                  <a:pt x="84" y="7815"/>
                  <a:pt x="139" y="8668"/>
                  <a:pt x="615" y="9438"/>
                </a:cubicBezTo>
                <a:cubicBezTo>
                  <a:pt x="1175" y="10345"/>
                  <a:pt x="1970" y="10582"/>
                  <a:pt x="2890" y="10364"/>
                </a:cubicBezTo>
                <a:cubicBezTo>
                  <a:pt x="3411" y="10239"/>
                  <a:pt x="3861" y="10412"/>
                  <a:pt x="4243" y="10814"/>
                </a:cubicBezTo>
                <a:cubicBezTo>
                  <a:pt x="4798" y="11395"/>
                  <a:pt x="4894" y="12143"/>
                  <a:pt x="4553" y="13089"/>
                </a:cubicBezTo>
                <a:cubicBezTo>
                  <a:pt x="4293" y="13810"/>
                  <a:pt x="4158" y="14530"/>
                  <a:pt x="4139" y="15252"/>
                </a:cubicBezTo>
                <a:lnTo>
                  <a:pt x="4137" y="15237"/>
                </a:lnTo>
                <a:cubicBezTo>
                  <a:pt x="4088" y="15740"/>
                  <a:pt x="3871" y="16114"/>
                  <a:pt x="3452" y="16295"/>
                </a:cubicBezTo>
                <a:cubicBezTo>
                  <a:pt x="3035" y="16473"/>
                  <a:pt x="2657" y="16379"/>
                  <a:pt x="2331" y="16026"/>
                </a:cubicBezTo>
                <a:cubicBezTo>
                  <a:pt x="2145" y="15823"/>
                  <a:pt x="1929" y="15688"/>
                  <a:pt x="1677" y="15625"/>
                </a:cubicBezTo>
                <a:cubicBezTo>
                  <a:pt x="1136" y="15491"/>
                  <a:pt x="676" y="15662"/>
                  <a:pt x="328" y="16148"/>
                </a:cubicBezTo>
                <a:cubicBezTo>
                  <a:pt x="-34" y="16650"/>
                  <a:pt x="-98" y="17229"/>
                  <a:pt x="143" y="17823"/>
                </a:cubicBezTo>
                <a:cubicBezTo>
                  <a:pt x="377" y="18393"/>
                  <a:pt x="792" y="18697"/>
                  <a:pt x="1337" y="18713"/>
                </a:cubicBezTo>
                <a:cubicBezTo>
                  <a:pt x="1980" y="18731"/>
                  <a:pt x="2406" y="18341"/>
                  <a:pt x="2671" y="17690"/>
                </a:cubicBezTo>
                <a:cubicBezTo>
                  <a:pt x="2820" y="17323"/>
                  <a:pt x="3079" y="17117"/>
                  <a:pt x="3416" y="17042"/>
                </a:cubicBezTo>
                <a:cubicBezTo>
                  <a:pt x="3854" y="16946"/>
                  <a:pt x="4210" y="17077"/>
                  <a:pt x="4519" y="17667"/>
                </a:cubicBezTo>
                <a:cubicBezTo>
                  <a:pt x="4534" y="17712"/>
                  <a:pt x="4844" y="18471"/>
                  <a:pt x="5042" y="18820"/>
                </a:cubicBezTo>
                <a:cubicBezTo>
                  <a:pt x="5340" y="19343"/>
                  <a:pt x="5710" y="19797"/>
                  <a:pt x="6126" y="20175"/>
                </a:cubicBezTo>
                <a:cubicBezTo>
                  <a:pt x="6126" y="20175"/>
                  <a:pt x="6162" y="20211"/>
                  <a:pt x="6244" y="20282"/>
                </a:cubicBezTo>
                <a:lnTo>
                  <a:pt x="6237" y="20279"/>
                </a:lnTo>
                <a:cubicBezTo>
                  <a:pt x="6241" y="20283"/>
                  <a:pt x="6246" y="20287"/>
                  <a:pt x="6250" y="20291"/>
                </a:cubicBezTo>
                <a:cubicBezTo>
                  <a:pt x="7100" y="21006"/>
                  <a:pt x="8135" y="21438"/>
                  <a:pt x="9250" y="21457"/>
                </a:cubicBezTo>
                <a:cubicBezTo>
                  <a:pt x="10097" y="21487"/>
                  <a:pt x="10913" y="21286"/>
                  <a:pt x="11638" y="20903"/>
                </a:cubicBezTo>
                <a:cubicBezTo>
                  <a:pt x="12539" y="20410"/>
                  <a:pt x="13259" y="19679"/>
                  <a:pt x="13837" y="18730"/>
                </a:cubicBezTo>
                <a:cubicBezTo>
                  <a:pt x="14194" y="18144"/>
                  <a:pt x="14708" y="17915"/>
                  <a:pt x="15319" y="18009"/>
                </a:cubicBezTo>
                <a:cubicBezTo>
                  <a:pt x="15928" y="18105"/>
                  <a:pt x="16359" y="18483"/>
                  <a:pt x="16591" y="19150"/>
                </a:cubicBezTo>
                <a:cubicBezTo>
                  <a:pt x="16680" y="19406"/>
                  <a:pt x="16737" y="19673"/>
                  <a:pt x="16849" y="19921"/>
                </a:cubicBezTo>
                <a:cubicBezTo>
                  <a:pt x="17336" y="21003"/>
                  <a:pt x="18386" y="21598"/>
                  <a:pt x="19439" y="21373"/>
                </a:cubicBezTo>
                <a:cubicBezTo>
                  <a:pt x="20487" y="21148"/>
                  <a:pt x="21296" y="20132"/>
                  <a:pt x="21399" y="18907"/>
                </a:cubicBezTo>
                <a:cubicBezTo>
                  <a:pt x="21501" y="17691"/>
                  <a:pt x="20870" y="16487"/>
                  <a:pt x="19887" y="16060"/>
                </a:cubicBezTo>
                <a:cubicBezTo>
                  <a:pt x="18905" y="15631"/>
                  <a:pt x="18039" y="15899"/>
                  <a:pt x="17261" y="16670"/>
                </a:cubicBezTo>
                <a:cubicBezTo>
                  <a:pt x="16774" y="17152"/>
                  <a:pt x="16217" y="17206"/>
                  <a:pt x="15646" y="16928"/>
                </a:cubicBezTo>
                <a:cubicBezTo>
                  <a:pt x="15087" y="16656"/>
                  <a:pt x="14734" y="16170"/>
                  <a:pt x="14692" y="15444"/>
                </a:cubicBezTo>
                <a:cubicBezTo>
                  <a:pt x="14658" y="14883"/>
                  <a:pt x="14601" y="14326"/>
                  <a:pt x="14488" y="13780"/>
                </a:cubicBezTo>
                <a:lnTo>
                  <a:pt x="14479" y="13765"/>
                </a:lnTo>
                <a:cubicBezTo>
                  <a:pt x="14327" y="13035"/>
                  <a:pt x="14462" y="12374"/>
                  <a:pt x="14958" y="11839"/>
                </a:cubicBezTo>
                <a:cubicBezTo>
                  <a:pt x="15480" y="11275"/>
                  <a:pt x="16094" y="11145"/>
                  <a:pt x="16767" y="11438"/>
                </a:cubicBezTo>
                <a:cubicBezTo>
                  <a:pt x="17155" y="11607"/>
                  <a:pt x="17549" y="11654"/>
                  <a:pt x="17957" y="11568"/>
                </a:cubicBezTo>
                <a:cubicBezTo>
                  <a:pt x="18833" y="11381"/>
                  <a:pt x="19424" y="10797"/>
                  <a:pt x="19681" y="9827"/>
                </a:cubicBezTo>
                <a:cubicBezTo>
                  <a:pt x="19948" y="8820"/>
                  <a:pt x="19730" y="7915"/>
                  <a:pt x="19050" y="7206"/>
                </a:cubicBezTo>
                <a:cubicBezTo>
                  <a:pt x="18397" y="6524"/>
                  <a:pt x="17614" y="6367"/>
                  <a:pt x="16794" y="6733"/>
                </a:cubicBezTo>
                <a:cubicBezTo>
                  <a:pt x="15828" y="7164"/>
                  <a:pt x="15406" y="8050"/>
                  <a:pt x="15364" y="9206"/>
                </a:cubicBezTo>
                <a:cubicBezTo>
                  <a:pt x="15340" y="9859"/>
                  <a:pt x="15067" y="10350"/>
                  <a:pt x="14604" y="10700"/>
                </a:cubicBezTo>
                <a:cubicBezTo>
                  <a:pt x="13935" y="11210"/>
                  <a:pt x="13235" y="11130"/>
                  <a:pt x="12469" y="10476"/>
                </a:cubicBezTo>
                <a:cubicBezTo>
                  <a:pt x="12469" y="10476"/>
                  <a:pt x="11702" y="9992"/>
                  <a:pt x="11302" y="9766"/>
                </a:cubicBezTo>
                <a:cubicBezTo>
                  <a:pt x="10245" y="9174"/>
                  <a:pt x="10121" y="7465"/>
                  <a:pt x="11070" y="6668"/>
                </a:cubicBezTo>
                <a:cubicBezTo>
                  <a:pt x="11236" y="6529"/>
                  <a:pt x="11428" y="6435"/>
                  <a:pt x="11604" y="6312"/>
                </a:cubicBezTo>
                <a:cubicBezTo>
                  <a:pt x="12745" y="5503"/>
                  <a:pt x="13256" y="3864"/>
                  <a:pt x="12841" y="2360"/>
                </a:cubicBezTo>
                <a:cubicBezTo>
                  <a:pt x="12462" y="984"/>
                  <a:pt x="11338" y="38"/>
                  <a:pt x="10087" y="1"/>
                </a:cubicBezTo>
                <a:close/>
                <a:moveTo>
                  <a:pt x="9231" y="10126"/>
                </a:moveTo>
                <a:cubicBezTo>
                  <a:pt x="9387" y="10117"/>
                  <a:pt x="9544" y="10116"/>
                  <a:pt x="9704" y="10126"/>
                </a:cubicBezTo>
                <a:cubicBezTo>
                  <a:pt x="12172" y="10277"/>
                  <a:pt x="14141" y="12744"/>
                  <a:pt x="14021" y="15643"/>
                </a:cubicBezTo>
                <a:cubicBezTo>
                  <a:pt x="13906" y="18437"/>
                  <a:pt x="11810" y="20694"/>
                  <a:pt x="9330" y="20606"/>
                </a:cubicBezTo>
                <a:cubicBezTo>
                  <a:pt x="6814" y="20563"/>
                  <a:pt x="4772" y="18048"/>
                  <a:pt x="4897" y="15109"/>
                </a:cubicBezTo>
                <a:cubicBezTo>
                  <a:pt x="5010" y="12454"/>
                  <a:pt x="6895" y="10263"/>
                  <a:pt x="9231" y="1012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lIns="0" tIns="0" rIns="0" bIns="0" anchor="ctr"/>
          <a:lstStyle/>
          <a:p>
            <a:endParaRPr lang="id-ID">
              <a:solidFill>
                <a:schemeClr val="tx2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242906" y="3739445"/>
            <a:ext cx="377112" cy="377112"/>
            <a:chOff x="5675954" y="2249137"/>
            <a:chExt cx="648072" cy="648072"/>
          </a:xfrm>
        </p:grpSpPr>
        <p:sp>
          <p:nvSpPr>
            <p:cNvPr id="25" name="is1ide-Oval 24"/>
            <p:cNvSpPr/>
            <p:nvPr/>
          </p:nvSpPr>
          <p:spPr>
            <a:xfrm>
              <a:off x="5675954" y="2249137"/>
              <a:ext cx="648072" cy="648072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6" name="is1ide-Freeform 428"/>
            <p:cNvSpPr/>
            <p:nvPr/>
          </p:nvSpPr>
          <p:spPr bwMode="auto">
            <a:xfrm>
              <a:off x="5809844" y="2390028"/>
              <a:ext cx="380293" cy="366291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720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426381" y="3682824"/>
            <a:ext cx="210007" cy="210008"/>
            <a:chOff x="7442747" y="2249137"/>
            <a:chExt cx="648072" cy="648072"/>
          </a:xfrm>
        </p:grpSpPr>
        <p:sp>
          <p:nvSpPr>
            <p:cNvPr id="23" name="is1ide-Oval 22"/>
            <p:cNvSpPr/>
            <p:nvPr/>
          </p:nvSpPr>
          <p:spPr>
            <a:xfrm>
              <a:off x="7442747" y="2249137"/>
              <a:ext cx="648072" cy="648072"/>
            </a:xfrm>
            <a:prstGeom prst="ellipse">
              <a:avLst/>
            </a:prstGeom>
            <a:solidFill>
              <a:schemeClr val="accent5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4" name="is1ide-Freeform 396"/>
            <p:cNvSpPr>
              <a:spLocks noEditPoints="1"/>
            </p:cNvSpPr>
            <p:nvPr/>
          </p:nvSpPr>
          <p:spPr bwMode="auto">
            <a:xfrm>
              <a:off x="7576637" y="2390028"/>
              <a:ext cx="380293" cy="366291"/>
            </a:xfrm>
            <a:custGeom>
              <a:avLst/>
              <a:gdLst>
                <a:gd name="connsiteX0" fmla="*/ 304701 w 609473"/>
                <a:gd name="connsiteY0" fmla="*/ 381618 h 587034"/>
                <a:gd name="connsiteX1" fmla="*/ 325879 w 609473"/>
                <a:gd name="connsiteY1" fmla="*/ 394101 h 587034"/>
                <a:gd name="connsiteX2" fmla="*/ 309542 w 609473"/>
                <a:gd name="connsiteY2" fmla="*/ 410914 h 587034"/>
                <a:gd name="connsiteX3" fmla="*/ 331022 w 609473"/>
                <a:gd name="connsiteY3" fmla="*/ 433867 h 587034"/>
                <a:gd name="connsiteX4" fmla="*/ 312466 w 609473"/>
                <a:gd name="connsiteY4" fmla="*/ 468800 h 587034"/>
                <a:gd name="connsiteX5" fmla="*/ 294112 w 609473"/>
                <a:gd name="connsiteY5" fmla="*/ 468096 h 587034"/>
                <a:gd name="connsiteX6" fmla="*/ 278380 w 609473"/>
                <a:gd name="connsiteY6" fmla="*/ 432055 h 587034"/>
                <a:gd name="connsiteX7" fmla="*/ 299861 w 609473"/>
                <a:gd name="connsiteY7" fmla="*/ 410612 h 587034"/>
                <a:gd name="connsiteX8" fmla="*/ 284028 w 609473"/>
                <a:gd name="connsiteY8" fmla="*/ 393397 h 587034"/>
                <a:gd name="connsiteX9" fmla="*/ 224835 w 609473"/>
                <a:gd name="connsiteY9" fmla="*/ 380559 h 587034"/>
                <a:gd name="connsiteX10" fmla="*/ 283211 w 609473"/>
                <a:gd name="connsiteY10" fmla="*/ 483344 h 587034"/>
                <a:gd name="connsiteX11" fmla="*/ 305190 w 609473"/>
                <a:gd name="connsiteY11" fmla="*/ 499753 h 587034"/>
                <a:gd name="connsiteX12" fmla="*/ 327069 w 609473"/>
                <a:gd name="connsiteY12" fmla="*/ 483646 h 587034"/>
                <a:gd name="connsiteX13" fmla="*/ 387865 w 609473"/>
                <a:gd name="connsiteY13" fmla="*/ 380861 h 587034"/>
                <a:gd name="connsiteX14" fmla="*/ 498972 w 609473"/>
                <a:gd name="connsiteY14" fmla="*/ 386700 h 587034"/>
                <a:gd name="connsiteX15" fmla="*/ 581344 w 609473"/>
                <a:gd name="connsiteY15" fmla="*/ 414485 h 587034"/>
                <a:gd name="connsiteX16" fmla="*/ 609473 w 609473"/>
                <a:gd name="connsiteY16" fmla="*/ 494820 h 587034"/>
                <a:gd name="connsiteX17" fmla="*/ 609473 w 609473"/>
                <a:gd name="connsiteY17" fmla="*/ 529048 h 587034"/>
                <a:gd name="connsiteX18" fmla="*/ 551399 w 609473"/>
                <a:gd name="connsiteY18" fmla="*/ 587034 h 587034"/>
                <a:gd name="connsiteX19" fmla="*/ 58074 w 609473"/>
                <a:gd name="connsiteY19" fmla="*/ 587034 h 587034"/>
                <a:gd name="connsiteX20" fmla="*/ 0 w 609473"/>
                <a:gd name="connsiteY20" fmla="*/ 529048 h 587034"/>
                <a:gd name="connsiteX21" fmla="*/ 0 w 609473"/>
                <a:gd name="connsiteY21" fmla="*/ 494820 h 587034"/>
                <a:gd name="connsiteX22" fmla="*/ 28129 w 609473"/>
                <a:gd name="connsiteY22" fmla="*/ 414485 h 587034"/>
                <a:gd name="connsiteX23" fmla="*/ 110501 w 609473"/>
                <a:gd name="connsiteY23" fmla="*/ 386700 h 587034"/>
                <a:gd name="connsiteX24" fmla="*/ 316407 w 609473"/>
                <a:gd name="connsiteY24" fmla="*/ 206077 h 587034"/>
                <a:gd name="connsiteX25" fmla="*/ 316407 w 609473"/>
                <a:gd name="connsiteY25" fmla="*/ 272924 h 587034"/>
                <a:gd name="connsiteX26" fmla="*/ 335965 w 609473"/>
                <a:gd name="connsiteY26" fmla="*/ 266783 h 587034"/>
                <a:gd name="connsiteX27" fmla="*/ 346551 w 609473"/>
                <a:gd name="connsiteY27" fmla="*/ 239602 h 587034"/>
                <a:gd name="connsiteX28" fmla="*/ 336570 w 609473"/>
                <a:gd name="connsiteY28" fmla="*/ 216346 h 587034"/>
                <a:gd name="connsiteX29" fmla="*/ 316407 w 609473"/>
                <a:gd name="connsiteY29" fmla="*/ 206077 h 587034"/>
                <a:gd name="connsiteX30" fmla="*/ 299872 w 609473"/>
                <a:gd name="connsiteY30" fmla="*/ 94230 h 587034"/>
                <a:gd name="connsiteX31" fmla="*/ 277793 w 609473"/>
                <a:gd name="connsiteY31" fmla="*/ 102183 h 587034"/>
                <a:gd name="connsiteX32" fmla="*/ 270534 w 609473"/>
                <a:gd name="connsiteY32" fmla="*/ 122922 h 587034"/>
                <a:gd name="connsiteX33" fmla="*/ 281322 w 609473"/>
                <a:gd name="connsiteY33" fmla="*/ 145674 h 587034"/>
                <a:gd name="connsiteX34" fmla="*/ 299872 w 609473"/>
                <a:gd name="connsiteY34" fmla="*/ 154231 h 587034"/>
                <a:gd name="connsiteX35" fmla="*/ 316407 w 609473"/>
                <a:gd name="connsiteY35" fmla="*/ 42585 h 587034"/>
                <a:gd name="connsiteX36" fmla="*/ 316407 w 609473"/>
                <a:gd name="connsiteY36" fmla="*/ 56478 h 587034"/>
                <a:gd name="connsiteX37" fmla="*/ 360061 w 609473"/>
                <a:gd name="connsiteY37" fmla="*/ 70169 h 587034"/>
                <a:gd name="connsiteX38" fmla="*/ 389904 w 609473"/>
                <a:gd name="connsiteY38" fmla="*/ 129465 h 587034"/>
                <a:gd name="connsiteX39" fmla="*/ 344837 w 609473"/>
                <a:gd name="connsiteY39" fmla="*/ 129465 h 587034"/>
                <a:gd name="connsiteX40" fmla="*/ 339797 w 609473"/>
                <a:gd name="connsiteY40" fmla="*/ 107217 h 587034"/>
                <a:gd name="connsiteX41" fmla="*/ 316407 w 609473"/>
                <a:gd name="connsiteY41" fmla="*/ 93928 h 587034"/>
                <a:gd name="connsiteX42" fmla="*/ 316407 w 609473"/>
                <a:gd name="connsiteY42" fmla="*/ 159063 h 587034"/>
                <a:gd name="connsiteX43" fmla="*/ 371050 w 609473"/>
                <a:gd name="connsiteY43" fmla="*/ 183829 h 587034"/>
                <a:gd name="connsiteX44" fmla="*/ 394037 w 609473"/>
                <a:gd name="connsiteY44" fmla="*/ 234467 h 587034"/>
                <a:gd name="connsiteX45" fmla="*/ 362380 w 609473"/>
                <a:gd name="connsiteY45" fmla="*/ 297086 h 587034"/>
                <a:gd name="connsiteX46" fmla="*/ 316407 w 609473"/>
                <a:gd name="connsiteY46" fmla="*/ 311079 h 587034"/>
                <a:gd name="connsiteX47" fmla="*/ 316407 w 609473"/>
                <a:gd name="connsiteY47" fmla="*/ 318328 h 587034"/>
                <a:gd name="connsiteX48" fmla="*/ 445959 w 609473"/>
                <a:gd name="connsiteY48" fmla="*/ 180507 h 587034"/>
                <a:gd name="connsiteX49" fmla="*/ 316407 w 609473"/>
                <a:gd name="connsiteY49" fmla="*/ 42585 h 587034"/>
                <a:gd name="connsiteX50" fmla="*/ 299872 w 609473"/>
                <a:gd name="connsiteY50" fmla="*/ 42484 h 587034"/>
                <a:gd name="connsiteX51" fmla="*/ 168808 w 609473"/>
                <a:gd name="connsiteY51" fmla="*/ 180507 h 587034"/>
                <a:gd name="connsiteX52" fmla="*/ 299872 w 609473"/>
                <a:gd name="connsiteY52" fmla="*/ 318428 h 587034"/>
                <a:gd name="connsiteX53" fmla="*/ 299872 w 609473"/>
                <a:gd name="connsiteY53" fmla="*/ 311381 h 587034"/>
                <a:gd name="connsiteX54" fmla="*/ 249564 w 609473"/>
                <a:gd name="connsiteY54" fmla="*/ 296683 h 587034"/>
                <a:gd name="connsiteX55" fmla="*/ 220729 w 609473"/>
                <a:gd name="connsiteY55" fmla="*/ 229635 h 587034"/>
                <a:gd name="connsiteX56" fmla="*/ 266904 w 609473"/>
                <a:gd name="connsiteY56" fmla="*/ 229635 h 587034"/>
                <a:gd name="connsiteX57" fmla="*/ 273659 w 609473"/>
                <a:gd name="connsiteY57" fmla="*/ 258528 h 587034"/>
                <a:gd name="connsiteX58" fmla="*/ 299872 w 609473"/>
                <a:gd name="connsiteY58" fmla="*/ 273428 h 587034"/>
                <a:gd name="connsiteX59" fmla="*/ 299872 w 609473"/>
                <a:gd name="connsiteY59" fmla="*/ 200440 h 587034"/>
                <a:gd name="connsiteX60" fmla="*/ 285959 w 609473"/>
                <a:gd name="connsiteY60" fmla="*/ 196312 h 587034"/>
                <a:gd name="connsiteX61" fmla="*/ 239784 w 609473"/>
                <a:gd name="connsiteY61" fmla="*/ 169634 h 587034"/>
                <a:gd name="connsiteX62" fmla="*/ 226375 w 609473"/>
                <a:gd name="connsiteY62" fmla="*/ 128459 h 587034"/>
                <a:gd name="connsiteX63" fmla="*/ 231618 w 609473"/>
                <a:gd name="connsiteY63" fmla="*/ 99566 h 587034"/>
                <a:gd name="connsiteX64" fmla="*/ 246237 w 609473"/>
                <a:gd name="connsiteY64" fmla="*/ 77115 h 587034"/>
                <a:gd name="connsiteX65" fmla="*/ 273256 w 609473"/>
                <a:gd name="connsiteY65" fmla="*/ 60404 h 587034"/>
                <a:gd name="connsiteX66" fmla="*/ 299872 w 609473"/>
                <a:gd name="connsiteY66" fmla="*/ 56075 h 587034"/>
                <a:gd name="connsiteX67" fmla="*/ 307333 w 609473"/>
                <a:gd name="connsiteY67" fmla="*/ 0 h 587034"/>
                <a:gd name="connsiteX68" fmla="*/ 488101 w 609473"/>
                <a:gd name="connsiteY68" fmla="*/ 180507 h 587034"/>
                <a:gd name="connsiteX69" fmla="*/ 307333 w 609473"/>
                <a:gd name="connsiteY69" fmla="*/ 361013 h 587034"/>
                <a:gd name="connsiteX70" fmla="*/ 126665 w 609473"/>
                <a:gd name="connsiteY70" fmla="*/ 180507 h 587034"/>
                <a:gd name="connsiteX71" fmla="*/ 307333 w 609473"/>
                <a:gd name="connsiteY71" fmla="*/ 0 h 587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609473" h="587034">
                  <a:moveTo>
                    <a:pt x="304701" y="381618"/>
                  </a:moveTo>
                  <a:lnTo>
                    <a:pt x="325879" y="394101"/>
                  </a:lnTo>
                  <a:lnTo>
                    <a:pt x="309542" y="410914"/>
                  </a:lnTo>
                  <a:lnTo>
                    <a:pt x="331022" y="433867"/>
                  </a:lnTo>
                  <a:lnTo>
                    <a:pt x="312466" y="468800"/>
                  </a:lnTo>
                  <a:cubicBezTo>
                    <a:pt x="307021" y="479069"/>
                    <a:pt x="298751" y="478767"/>
                    <a:pt x="294112" y="468096"/>
                  </a:cubicBezTo>
                  <a:lnTo>
                    <a:pt x="278380" y="432055"/>
                  </a:lnTo>
                  <a:lnTo>
                    <a:pt x="299861" y="410612"/>
                  </a:lnTo>
                  <a:lnTo>
                    <a:pt x="284028" y="393397"/>
                  </a:lnTo>
                  <a:close/>
                  <a:moveTo>
                    <a:pt x="224835" y="380559"/>
                  </a:moveTo>
                  <a:lnTo>
                    <a:pt x="283211" y="483344"/>
                  </a:lnTo>
                  <a:cubicBezTo>
                    <a:pt x="289260" y="493914"/>
                    <a:pt x="297024" y="499753"/>
                    <a:pt x="305190" y="499753"/>
                  </a:cubicBezTo>
                  <a:cubicBezTo>
                    <a:pt x="313155" y="499753"/>
                    <a:pt x="320919" y="494015"/>
                    <a:pt x="327069" y="483646"/>
                  </a:cubicBezTo>
                  <a:lnTo>
                    <a:pt x="387865" y="380861"/>
                  </a:lnTo>
                  <a:lnTo>
                    <a:pt x="498972" y="386700"/>
                  </a:lnTo>
                  <a:cubicBezTo>
                    <a:pt x="529521" y="388311"/>
                    <a:pt x="565716" y="400492"/>
                    <a:pt x="581344" y="414485"/>
                  </a:cubicBezTo>
                  <a:cubicBezTo>
                    <a:pt x="597072" y="428679"/>
                    <a:pt x="609473" y="464015"/>
                    <a:pt x="609473" y="494820"/>
                  </a:cubicBezTo>
                  <a:lnTo>
                    <a:pt x="609473" y="529048"/>
                  </a:lnTo>
                  <a:cubicBezTo>
                    <a:pt x="609473" y="561061"/>
                    <a:pt x="583360" y="587034"/>
                    <a:pt x="551399" y="587034"/>
                  </a:cubicBezTo>
                  <a:lnTo>
                    <a:pt x="58074" y="587034"/>
                  </a:lnTo>
                  <a:cubicBezTo>
                    <a:pt x="26012" y="587034"/>
                    <a:pt x="0" y="561061"/>
                    <a:pt x="0" y="529048"/>
                  </a:cubicBezTo>
                  <a:lnTo>
                    <a:pt x="0" y="494820"/>
                  </a:lnTo>
                  <a:cubicBezTo>
                    <a:pt x="0" y="464015"/>
                    <a:pt x="12401" y="428679"/>
                    <a:pt x="28129" y="414485"/>
                  </a:cubicBezTo>
                  <a:cubicBezTo>
                    <a:pt x="43757" y="400492"/>
                    <a:pt x="79851" y="388311"/>
                    <a:pt x="110501" y="386700"/>
                  </a:cubicBezTo>
                  <a:close/>
                  <a:moveTo>
                    <a:pt x="316407" y="206077"/>
                  </a:moveTo>
                  <a:lnTo>
                    <a:pt x="316407" y="272924"/>
                  </a:lnTo>
                  <a:cubicBezTo>
                    <a:pt x="325379" y="271817"/>
                    <a:pt x="331832" y="269703"/>
                    <a:pt x="335965" y="266783"/>
                  </a:cubicBezTo>
                  <a:cubicBezTo>
                    <a:pt x="343023" y="261548"/>
                    <a:pt x="346551" y="252488"/>
                    <a:pt x="346551" y="239602"/>
                  </a:cubicBezTo>
                  <a:cubicBezTo>
                    <a:pt x="346551" y="229736"/>
                    <a:pt x="343224" y="222084"/>
                    <a:pt x="336570" y="216346"/>
                  </a:cubicBezTo>
                  <a:cubicBezTo>
                    <a:pt x="332638" y="213024"/>
                    <a:pt x="325884" y="209601"/>
                    <a:pt x="316407" y="206077"/>
                  </a:cubicBezTo>
                  <a:close/>
                  <a:moveTo>
                    <a:pt x="299872" y="94230"/>
                  </a:moveTo>
                  <a:cubicBezTo>
                    <a:pt x="289891" y="94431"/>
                    <a:pt x="282531" y="97149"/>
                    <a:pt x="277793" y="102183"/>
                  </a:cubicBezTo>
                  <a:cubicBezTo>
                    <a:pt x="272954" y="107317"/>
                    <a:pt x="270534" y="114163"/>
                    <a:pt x="270534" y="122922"/>
                  </a:cubicBezTo>
                  <a:cubicBezTo>
                    <a:pt x="270534" y="132586"/>
                    <a:pt x="274163" y="140137"/>
                    <a:pt x="281322" y="145674"/>
                  </a:cubicBezTo>
                  <a:cubicBezTo>
                    <a:pt x="285354" y="148795"/>
                    <a:pt x="291504" y="151613"/>
                    <a:pt x="299872" y="154231"/>
                  </a:cubicBezTo>
                  <a:close/>
                  <a:moveTo>
                    <a:pt x="316407" y="42585"/>
                  </a:moveTo>
                  <a:lnTo>
                    <a:pt x="316407" y="56478"/>
                  </a:lnTo>
                  <a:cubicBezTo>
                    <a:pt x="334957" y="57887"/>
                    <a:pt x="349576" y="62518"/>
                    <a:pt x="360061" y="70169"/>
                  </a:cubicBezTo>
                  <a:cubicBezTo>
                    <a:pt x="379318" y="82350"/>
                    <a:pt x="389198" y="102082"/>
                    <a:pt x="389904" y="129465"/>
                  </a:cubicBezTo>
                  <a:lnTo>
                    <a:pt x="344837" y="129465"/>
                  </a:lnTo>
                  <a:cubicBezTo>
                    <a:pt x="344031" y="119297"/>
                    <a:pt x="342317" y="111948"/>
                    <a:pt x="339797" y="107217"/>
                  </a:cubicBezTo>
                  <a:cubicBezTo>
                    <a:pt x="335562" y="99163"/>
                    <a:pt x="327698" y="94733"/>
                    <a:pt x="316407" y="93928"/>
                  </a:cubicBezTo>
                  <a:lnTo>
                    <a:pt x="316407" y="159063"/>
                  </a:lnTo>
                  <a:cubicBezTo>
                    <a:pt x="343527" y="168426"/>
                    <a:pt x="361674" y="176681"/>
                    <a:pt x="371050" y="183829"/>
                  </a:cubicBezTo>
                  <a:cubicBezTo>
                    <a:pt x="386375" y="195809"/>
                    <a:pt x="394037" y="212722"/>
                    <a:pt x="394037" y="234467"/>
                  </a:cubicBezTo>
                  <a:cubicBezTo>
                    <a:pt x="394037" y="263159"/>
                    <a:pt x="383451" y="284099"/>
                    <a:pt x="362380" y="297086"/>
                  </a:cubicBezTo>
                  <a:cubicBezTo>
                    <a:pt x="349475" y="305039"/>
                    <a:pt x="334151" y="309670"/>
                    <a:pt x="316407" y="311079"/>
                  </a:cubicBezTo>
                  <a:lnTo>
                    <a:pt x="316407" y="318328"/>
                  </a:lnTo>
                  <a:cubicBezTo>
                    <a:pt x="388593" y="313697"/>
                    <a:pt x="445959" y="253696"/>
                    <a:pt x="445959" y="180507"/>
                  </a:cubicBezTo>
                  <a:cubicBezTo>
                    <a:pt x="445959" y="107217"/>
                    <a:pt x="388593" y="47316"/>
                    <a:pt x="316407" y="42585"/>
                  </a:cubicBezTo>
                  <a:close/>
                  <a:moveTo>
                    <a:pt x="299872" y="42484"/>
                  </a:moveTo>
                  <a:cubicBezTo>
                    <a:pt x="226980" y="46410"/>
                    <a:pt x="168808" y="106713"/>
                    <a:pt x="168808" y="180507"/>
                  </a:cubicBezTo>
                  <a:cubicBezTo>
                    <a:pt x="168808" y="254199"/>
                    <a:pt x="226980" y="314502"/>
                    <a:pt x="299872" y="318428"/>
                  </a:cubicBezTo>
                  <a:lnTo>
                    <a:pt x="299872" y="311381"/>
                  </a:lnTo>
                  <a:cubicBezTo>
                    <a:pt x="277390" y="308864"/>
                    <a:pt x="260553" y="303931"/>
                    <a:pt x="249564" y="296683"/>
                  </a:cubicBezTo>
                  <a:cubicBezTo>
                    <a:pt x="230005" y="283596"/>
                    <a:pt x="220427" y="261246"/>
                    <a:pt x="220729" y="229635"/>
                  </a:cubicBezTo>
                  <a:lnTo>
                    <a:pt x="266904" y="229635"/>
                  </a:lnTo>
                  <a:cubicBezTo>
                    <a:pt x="268518" y="244031"/>
                    <a:pt x="270736" y="253696"/>
                    <a:pt x="273659" y="258528"/>
                  </a:cubicBezTo>
                  <a:cubicBezTo>
                    <a:pt x="278095" y="266179"/>
                    <a:pt x="286867" y="271112"/>
                    <a:pt x="299872" y="273428"/>
                  </a:cubicBezTo>
                  <a:lnTo>
                    <a:pt x="299872" y="200440"/>
                  </a:lnTo>
                  <a:lnTo>
                    <a:pt x="285959" y="196312"/>
                  </a:lnTo>
                  <a:cubicBezTo>
                    <a:pt x="264182" y="189970"/>
                    <a:pt x="248757" y="181010"/>
                    <a:pt x="239784" y="169634"/>
                  </a:cubicBezTo>
                  <a:cubicBezTo>
                    <a:pt x="230811" y="158258"/>
                    <a:pt x="226375" y="144466"/>
                    <a:pt x="226375" y="128459"/>
                  </a:cubicBezTo>
                  <a:cubicBezTo>
                    <a:pt x="226375" y="117787"/>
                    <a:pt x="228089" y="108223"/>
                    <a:pt x="231618" y="99566"/>
                  </a:cubicBezTo>
                  <a:cubicBezTo>
                    <a:pt x="235046" y="90908"/>
                    <a:pt x="239986" y="83357"/>
                    <a:pt x="246237" y="77115"/>
                  </a:cubicBezTo>
                  <a:cubicBezTo>
                    <a:pt x="254302" y="69062"/>
                    <a:pt x="263376" y="63424"/>
                    <a:pt x="273256" y="60404"/>
                  </a:cubicBezTo>
                  <a:cubicBezTo>
                    <a:pt x="279406" y="58390"/>
                    <a:pt x="288177" y="56981"/>
                    <a:pt x="299872" y="56075"/>
                  </a:cubicBezTo>
                  <a:close/>
                  <a:moveTo>
                    <a:pt x="307333" y="0"/>
                  </a:moveTo>
                  <a:cubicBezTo>
                    <a:pt x="407043" y="0"/>
                    <a:pt x="488101" y="80941"/>
                    <a:pt x="488101" y="180507"/>
                  </a:cubicBezTo>
                  <a:cubicBezTo>
                    <a:pt x="488101" y="279971"/>
                    <a:pt x="407043" y="361013"/>
                    <a:pt x="307333" y="361013"/>
                  </a:cubicBezTo>
                  <a:cubicBezTo>
                    <a:pt x="207724" y="361013"/>
                    <a:pt x="126665" y="279971"/>
                    <a:pt x="126665" y="180507"/>
                  </a:cubicBezTo>
                  <a:cubicBezTo>
                    <a:pt x="126665" y="80941"/>
                    <a:pt x="207724" y="0"/>
                    <a:pt x="3073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7200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107457" y="2872516"/>
            <a:ext cx="323929" cy="323930"/>
            <a:chOff x="4792557" y="2249137"/>
            <a:chExt cx="648072" cy="648072"/>
          </a:xfrm>
        </p:grpSpPr>
        <p:sp>
          <p:nvSpPr>
            <p:cNvPr id="21" name="is1ide-Oval 20"/>
            <p:cNvSpPr/>
            <p:nvPr/>
          </p:nvSpPr>
          <p:spPr>
            <a:xfrm>
              <a:off x="4792557" y="2249137"/>
              <a:ext cx="648072" cy="648072"/>
            </a:xfrm>
            <a:prstGeom prst="ellipse">
              <a:avLst/>
            </a:prstGeom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is1ide-Freeform 70"/>
            <p:cNvSpPr>
              <a:spLocks noEditPoints="1"/>
            </p:cNvSpPr>
            <p:nvPr/>
          </p:nvSpPr>
          <p:spPr bwMode="auto">
            <a:xfrm>
              <a:off x="4926447" y="2390028"/>
              <a:ext cx="380293" cy="366291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288000" tIns="91416" rIns="182832" bIns="91416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828165">
                <a:lnSpc>
                  <a:spcPct val="150000"/>
                </a:lnSpc>
              </a:pPr>
              <a:endParaRPr lang="en-GB" sz="36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215225" y="2266896"/>
            <a:ext cx="486054" cy="486054"/>
            <a:chOff x="3909160" y="2249137"/>
            <a:chExt cx="648072" cy="648072"/>
          </a:xfrm>
        </p:grpSpPr>
        <p:sp>
          <p:nvSpPr>
            <p:cNvPr id="19" name="is1ide-Oval 18"/>
            <p:cNvSpPr/>
            <p:nvPr/>
          </p:nvSpPr>
          <p:spPr>
            <a:xfrm>
              <a:off x="3909160" y="2249137"/>
              <a:ext cx="648072" cy="648072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0" name="is1ide-university7"/>
            <p:cNvSpPr/>
            <p:nvPr/>
          </p:nvSpPr>
          <p:spPr bwMode="auto">
            <a:xfrm>
              <a:off x="4043050" y="2390028"/>
              <a:ext cx="380293" cy="366291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447598" y="2769955"/>
            <a:ext cx="340462" cy="340463"/>
            <a:chOff x="6559351" y="2249137"/>
            <a:chExt cx="648072" cy="648072"/>
          </a:xfrm>
        </p:grpSpPr>
        <p:sp>
          <p:nvSpPr>
            <p:cNvPr id="17" name="is1ide-Oval 16"/>
            <p:cNvSpPr/>
            <p:nvPr/>
          </p:nvSpPr>
          <p:spPr>
            <a:xfrm>
              <a:off x="6559351" y="2249137"/>
              <a:ext cx="648072" cy="648072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8" name="is1ide-AutoShape 75"/>
            <p:cNvSpPr/>
            <p:nvPr/>
          </p:nvSpPr>
          <p:spPr bwMode="auto">
            <a:xfrm>
              <a:off x="6693241" y="2390028"/>
              <a:ext cx="380293" cy="366291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21888" tIns="121888" rIns="121888" bIns="121888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64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sp>
        <p:nvSpPr>
          <p:cNvPr id="16" name="is1ide-Rectangle 15"/>
          <p:cNvSpPr/>
          <p:nvPr/>
        </p:nvSpPr>
        <p:spPr>
          <a:xfrm>
            <a:off x="4043407" y="3545713"/>
            <a:ext cx="657872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normAutofit fontScale="85000" lnSpcReduction="20000"/>
          </a:bodyPr>
          <a:lstStyle/>
          <a:p>
            <a:pPr algn="ctr"/>
            <a:r>
              <a:rPr lang="zh-CN" altLang="en-US" dirty="0"/>
              <a:t>关键词</a:t>
            </a:r>
            <a:endParaRPr lang="zh-CN" altLang="en-US" dirty="0"/>
          </a:p>
        </p:txBody>
      </p:sp>
      <p:sp>
        <p:nvSpPr>
          <p:cNvPr id="39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231"/>
          <p:cNvSpPr/>
          <p:nvPr/>
        </p:nvSpPr>
        <p:spPr bwMode="auto">
          <a:xfrm>
            <a:off x="1907704" y="1039366"/>
            <a:ext cx="2825750" cy="3267075"/>
          </a:xfrm>
          <a:custGeom>
            <a:avLst/>
            <a:gdLst>
              <a:gd name="T0" fmla="*/ 1780 w 1780"/>
              <a:gd name="T1" fmla="*/ 1029 h 2058"/>
              <a:gd name="T2" fmla="*/ 0 w 1780"/>
              <a:gd name="T3" fmla="*/ 2058 h 2058"/>
              <a:gd name="T4" fmla="*/ 0 w 1780"/>
              <a:gd name="T5" fmla="*/ 0 h 2058"/>
              <a:gd name="T6" fmla="*/ 1780 w 1780"/>
              <a:gd name="T7" fmla="*/ 1029 h 20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80" h="2058">
                <a:moveTo>
                  <a:pt x="1780" y="1029"/>
                </a:moveTo>
                <a:lnTo>
                  <a:pt x="0" y="2058"/>
                </a:lnTo>
                <a:lnTo>
                  <a:pt x="0" y="0"/>
                </a:lnTo>
                <a:lnTo>
                  <a:pt x="1780" y="1029"/>
                </a:lnTo>
                <a:close/>
              </a:path>
            </a:pathLst>
          </a:custGeom>
          <a:solidFill>
            <a:srgbClr val="F9D5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5232"/>
          <p:cNvSpPr/>
          <p:nvPr/>
        </p:nvSpPr>
        <p:spPr bwMode="auto">
          <a:xfrm>
            <a:off x="966317" y="1812478"/>
            <a:ext cx="1770063" cy="2044700"/>
          </a:xfrm>
          <a:custGeom>
            <a:avLst/>
            <a:gdLst>
              <a:gd name="T0" fmla="*/ 1115 w 1115"/>
              <a:gd name="T1" fmla="*/ 644 h 1288"/>
              <a:gd name="T2" fmla="*/ 0 w 1115"/>
              <a:gd name="T3" fmla="*/ 0 h 1288"/>
              <a:gd name="T4" fmla="*/ 0 w 1115"/>
              <a:gd name="T5" fmla="*/ 1288 h 1288"/>
              <a:gd name="T6" fmla="*/ 1115 w 1115"/>
              <a:gd name="T7" fmla="*/ 644 h 1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15" h="1288">
                <a:moveTo>
                  <a:pt x="1115" y="644"/>
                </a:moveTo>
                <a:lnTo>
                  <a:pt x="0" y="0"/>
                </a:lnTo>
                <a:lnTo>
                  <a:pt x="0" y="1288"/>
                </a:lnTo>
                <a:lnTo>
                  <a:pt x="1115" y="644"/>
                </a:lnTo>
                <a:close/>
              </a:path>
            </a:pathLst>
          </a:custGeom>
          <a:solidFill>
            <a:srgbClr val="E8A9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5233"/>
          <p:cNvSpPr/>
          <p:nvPr/>
        </p:nvSpPr>
        <p:spPr bwMode="auto">
          <a:xfrm>
            <a:off x="2703042" y="1934716"/>
            <a:ext cx="1558925" cy="1800225"/>
          </a:xfrm>
          <a:custGeom>
            <a:avLst/>
            <a:gdLst>
              <a:gd name="T0" fmla="*/ 0 w 982"/>
              <a:gd name="T1" fmla="*/ 567 h 1134"/>
              <a:gd name="T2" fmla="*/ 982 w 982"/>
              <a:gd name="T3" fmla="*/ 0 h 1134"/>
              <a:gd name="T4" fmla="*/ 982 w 982"/>
              <a:gd name="T5" fmla="*/ 1134 h 1134"/>
              <a:gd name="T6" fmla="*/ 0 w 982"/>
              <a:gd name="T7" fmla="*/ 567 h 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2" h="1134">
                <a:moveTo>
                  <a:pt x="0" y="567"/>
                </a:moveTo>
                <a:lnTo>
                  <a:pt x="982" y="0"/>
                </a:lnTo>
                <a:lnTo>
                  <a:pt x="982" y="1134"/>
                </a:lnTo>
                <a:lnTo>
                  <a:pt x="0" y="567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5234"/>
          <p:cNvSpPr/>
          <p:nvPr/>
        </p:nvSpPr>
        <p:spPr bwMode="auto">
          <a:xfrm>
            <a:off x="267817" y="1937891"/>
            <a:ext cx="549275" cy="633413"/>
          </a:xfrm>
          <a:custGeom>
            <a:avLst/>
            <a:gdLst>
              <a:gd name="T0" fmla="*/ 0 w 346"/>
              <a:gd name="T1" fmla="*/ 200 h 399"/>
              <a:gd name="T2" fmla="*/ 346 w 346"/>
              <a:gd name="T3" fmla="*/ 0 h 399"/>
              <a:gd name="T4" fmla="*/ 346 w 346"/>
              <a:gd name="T5" fmla="*/ 399 h 399"/>
              <a:gd name="T6" fmla="*/ 0 w 346"/>
              <a:gd name="T7" fmla="*/ 200 h 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6" h="399">
                <a:moveTo>
                  <a:pt x="0" y="200"/>
                </a:moveTo>
                <a:lnTo>
                  <a:pt x="346" y="0"/>
                </a:lnTo>
                <a:lnTo>
                  <a:pt x="346" y="399"/>
                </a:lnTo>
                <a:lnTo>
                  <a:pt x="0" y="20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5236"/>
          <p:cNvSpPr/>
          <p:nvPr/>
        </p:nvSpPr>
        <p:spPr bwMode="auto">
          <a:xfrm>
            <a:off x="1340967" y="2682428"/>
            <a:ext cx="1130300" cy="1306513"/>
          </a:xfrm>
          <a:custGeom>
            <a:avLst/>
            <a:gdLst>
              <a:gd name="T0" fmla="*/ 0 w 712"/>
              <a:gd name="T1" fmla="*/ 411 h 823"/>
              <a:gd name="T2" fmla="*/ 712 w 712"/>
              <a:gd name="T3" fmla="*/ 823 h 823"/>
              <a:gd name="T4" fmla="*/ 712 w 712"/>
              <a:gd name="T5" fmla="*/ 0 h 823"/>
              <a:gd name="T6" fmla="*/ 0 w 712"/>
              <a:gd name="T7" fmla="*/ 411 h 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12" h="823">
                <a:moveTo>
                  <a:pt x="0" y="411"/>
                </a:moveTo>
                <a:lnTo>
                  <a:pt x="712" y="823"/>
                </a:lnTo>
                <a:lnTo>
                  <a:pt x="712" y="0"/>
                </a:lnTo>
                <a:lnTo>
                  <a:pt x="0" y="411"/>
                </a:lnTo>
                <a:close/>
              </a:path>
            </a:pathLst>
          </a:custGeom>
          <a:solidFill>
            <a:srgbClr val="F7BB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5237"/>
          <p:cNvSpPr/>
          <p:nvPr/>
        </p:nvSpPr>
        <p:spPr bwMode="auto">
          <a:xfrm>
            <a:off x="3345979" y="1299716"/>
            <a:ext cx="842963" cy="973138"/>
          </a:xfrm>
          <a:custGeom>
            <a:avLst/>
            <a:gdLst>
              <a:gd name="T0" fmla="*/ 531 w 531"/>
              <a:gd name="T1" fmla="*/ 306 h 613"/>
              <a:gd name="T2" fmla="*/ 0 w 531"/>
              <a:gd name="T3" fmla="*/ 613 h 613"/>
              <a:gd name="T4" fmla="*/ 0 w 531"/>
              <a:gd name="T5" fmla="*/ 0 h 613"/>
              <a:gd name="T6" fmla="*/ 531 w 531"/>
              <a:gd name="T7" fmla="*/ 306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1" h="613">
                <a:moveTo>
                  <a:pt x="531" y="306"/>
                </a:moveTo>
                <a:lnTo>
                  <a:pt x="0" y="613"/>
                </a:lnTo>
                <a:lnTo>
                  <a:pt x="0" y="0"/>
                </a:lnTo>
                <a:lnTo>
                  <a:pt x="531" y="306"/>
                </a:lnTo>
                <a:close/>
              </a:path>
            </a:pathLst>
          </a:custGeom>
          <a:solidFill>
            <a:srgbClr val="E8A9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5238"/>
          <p:cNvSpPr/>
          <p:nvPr/>
        </p:nvSpPr>
        <p:spPr bwMode="auto">
          <a:xfrm>
            <a:off x="2471267" y="2682428"/>
            <a:ext cx="1130300" cy="1306513"/>
          </a:xfrm>
          <a:custGeom>
            <a:avLst/>
            <a:gdLst>
              <a:gd name="T0" fmla="*/ 712 w 712"/>
              <a:gd name="T1" fmla="*/ 411 h 823"/>
              <a:gd name="T2" fmla="*/ 0 w 712"/>
              <a:gd name="T3" fmla="*/ 823 h 823"/>
              <a:gd name="T4" fmla="*/ 0 w 712"/>
              <a:gd name="T5" fmla="*/ 0 h 823"/>
              <a:gd name="T6" fmla="*/ 712 w 712"/>
              <a:gd name="T7" fmla="*/ 411 h 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12" h="823">
                <a:moveTo>
                  <a:pt x="712" y="411"/>
                </a:moveTo>
                <a:lnTo>
                  <a:pt x="0" y="823"/>
                </a:lnTo>
                <a:lnTo>
                  <a:pt x="0" y="0"/>
                </a:lnTo>
                <a:lnTo>
                  <a:pt x="712" y="411"/>
                </a:lnTo>
                <a:close/>
              </a:path>
            </a:pathLst>
          </a:custGeom>
          <a:solidFill>
            <a:srgbClr val="E2A0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1188567" y="415478"/>
            <a:ext cx="3214688" cy="3714750"/>
            <a:chOff x="1639888" y="627063"/>
            <a:chExt cx="3214688" cy="3714750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9000" t="-8000" r="-7000" b="-9000"/>
            </a:stretch>
          </a:blipFill>
        </p:grpSpPr>
        <p:sp>
          <p:nvSpPr>
            <p:cNvPr id="18" name="Freeform 5239"/>
            <p:cNvSpPr/>
            <p:nvPr/>
          </p:nvSpPr>
          <p:spPr bwMode="auto">
            <a:xfrm>
              <a:off x="1639888" y="627063"/>
              <a:ext cx="3214688" cy="3714750"/>
            </a:xfrm>
            <a:custGeom>
              <a:avLst/>
              <a:gdLst>
                <a:gd name="T0" fmla="*/ 0 w 2025"/>
                <a:gd name="T1" fmla="*/ 0 h 2340"/>
                <a:gd name="T2" fmla="*/ 2025 w 2025"/>
                <a:gd name="T3" fmla="*/ 1170 h 2340"/>
                <a:gd name="T4" fmla="*/ 0 w 2025"/>
                <a:gd name="T5" fmla="*/ 2340 h 2340"/>
                <a:gd name="T6" fmla="*/ 0 w 2025"/>
                <a:gd name="T7" fmla="*/ 0 h 2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5" h="2340">
                  <a:moveTo>
                    <a:pt x="0" y="0"/>
                  </a:moveTo>
                  <a:lnTo>
                    <a:pt x="2025" y="1170"/>
                  </a:lnTo>
                  <a:lnTo>
                    <a:pt x="0" y="23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5239"/>
            <p:cNvSpPr/>
            <p:nvPr/>
          </p:nvSpPr>
          <p:spPr bwMode="auto">
            <a:xfrm>
              <a:off x="1763219" y="838801"/>
              <a:ext cx="2848220" cy="3291276"/>
            </a:xfrm>
            <a:custGeom>
              <a:avLst/>
              <a:gdLst>
                <a:gd name="T0" fmla="*/ 0 w 2025"/>
                <a:gd name="T1" fmla="*/ 0 h 2340"/>
                <a:gd name="T2" fmla="*/ 2025 w 2025"/>
                <a:gd name="T3" fmla="*/ 1170 h 2340"/>
                <a:gd name="T4" fmla="*/ 0 w 2025"/>
                <a:gd name="T5" fmla="*/ 2340 h 2340"/>
                <a:gd name="T6" fmla="*/ 0 w 2025"/>
                <a:gd name="T7" fmla="*/ 0 h 2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5" h="2340">
                  <a:moveTo>
                    <a:pt x="0" y="0"/>
                  </a:moveTo>
                  <a:lnTo>
                    <a:pt x="2025" y="1170"/>
                  </a:lnTo>
                  <a:lnTo>
                    <a:pt x="0" y="23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" name="Freeform 5233"/>
          <p:cNvSpPr/>
          <p:nvPr/>
        </p:nvSpPr>
        <p:spPr bwMode="auto">
          <a:xfrm>
            <a:off x="7585075" y="3646985"/>
            <a:ext cx="1558925" cy="1800225"/>
          </a:xfrm>
          <a:custGeom>
            <a:avLst/>
            <a:gdLst>
              <a:gd name="T0" fmla="*/ 0 w 982"/>
              <a:gd name="T1" fmla="*/ 567 h 1134"/>
              <a:gd name="T2" fmla="*/ 982 w 982"/>
              <a:gd name="T3" fmla="*/ 0 h 1134"/>
              <a:gd name="T4" fmla="*/ 982 w 982"/>
              <a:gd name="T5" fmla="*/ 1134 h 1134"/>
              <a:gd name="T6" fmla="*/ 0 w 982"/>
              <a:gd name="T7" fmla="*/ 567 h 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2" h="1134">
                <a:moveTo>
                  <a:pt x="0" y="567"/>
                </a:moveTo>
                <a:lnTo>
                  <a:pt x="982" y="0"/>
                </a:lnTo>
                <a:lnTo>
                  <a:pt x="982" y="1134"/>
                </a:lnTo>
                <a:lnTo>
                  <a:pt x="0" y="567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5237"/>
          <p:cNvSpPr/>
          <p:nvPr/>
        </p:nvSpPr>
        <p:spPr bwMode="auto">
          <a:xfrm>
            <a:off x="7740352" y="3335684"/>
            <a:ext cx="842963" cy="973138"/>
          </a:xfrm>
          <a:custGeom>
            <a:avLst/>
            <a:gdLst>
              <a:gd name="T0" fmla="*/ 531 w 531"/>
              <a:gd name="T1" fmla="*/ 306 h 613"/>
              <a:gd name="T2" fmla="*/ 0 w 531"/>
              <a:gd name="T3" fmla="*/ 613 h 613"/>
              <a:gd name="T4" fmla="*/ 0 w 531"/>
              <a:gd name="T5" fmla="*/ 0 h 613"/>
              <a:gd name="T6" fmla="*/ 531 w 531"/>
              <a:gd name="T7" fmla="*/ 306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1" h="613">
                <a:moveTo>
                  <a:pt x="531" y="306"/>
                </a:moveTo>
                <a:lnTo>
                  <a:pt x="0" y="613"/>
                </a:lnTo>
                <a:lnTo>
                  <a:pt x="0" y="0"/>
                </a:lnTo>
                <a:lnTo>
                  <a:pt x="531" y="306"/>
                </a:lnTo>
                <a:close/>
              </a:path>
            </a:pathLst>
          </a:custGeom>
          <a:solidFill>
            <a:srgbClr val="E8A9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5050577" y="2198114"/>
            <a:ext cx="46445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spc="3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标题文本预设 </a:t>
            </a:r>
            <a:endParaRPr lang="zh-CN" altLang="en-US" sz="3200" b="1" spc="3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044348" y="1334018"/>
            <a:ext cx="207894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600" spc="300" dirty="0">
                <a:latin typeface="Agency FB" panose="020B0503020202020204" pitchFamily="34" charset="0"/>
                <a:ea typeface="+mn-ea"/>
                <a:cs typeface="+mn-ea"/>
                <a:sym typeface="+mn-lt"/>
              </a:rPr>
              <a:t>02</a:t>
            </a:r>
            <a:endParaRPr lang="zh-CN" altLang="en-US" sz="6600" spc="300" dirty="0">
              <a:latin typeface="Agency FB" panose="020B0503020202020204" pitchFamily="34" charset="0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2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7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5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20" grpId="0" animBg="1"/>
          <p:bldP spid="21" grpId="0" animBg="1"/>
          <p:bldP spid="22" grpId="0"/>
          <p:bldP spid="2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7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5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20" grpId="0" animBg="1"/>
          <p:bldP spid="21" grpId="0" animBg="1"/>
          <p:bldP spid="22" grpId="0"/>
          <p:bldP spid="23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ṩľíḍè-Rectangle 1"/>
          <p:cNvSpPr/>
          <p:nvPr/>
        </p:nvSpPr>
        <p:spPr>
          <a:xfrm>
            <a:off x="535951" y="841984"/>
            <a:ext cx="1365436" cy="13952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4" name="íṩľíḍè-Rectangle 2"/>
          <p:cNvSpPr/>
          <p:nvPr/>
        </p:nvSpPr>
        <p:spPr>
          <a:xfrm>
            <a:off x="535951" y="2369725"/>
            <a:ext cx="1365436" cy="13952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" name="íṩľíḍè-Rectangle 3"/>
          <p:cNvSpPr/>
          <p:nvPr/>
        </p:nvSpPr>
        <p:spPr>
          <a:xfrm>
            <a:off x="2025378" y="3130723"/>
            <a:ext cx="2102072" cy="13952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200">
                <a:solidFill>
                  <a:srgbClr val="FFFFFF"/>
                </a:solidFill>
              </a:rPr>
              <a:t>此部分内容作为文字排版占位显示</a:t>
            </a:r>
            <a:endParaRPr lang="zh-CN" altLang="en-US" sz="1200">
              <a:solidFill>
                <a:srgbClr val="FFFFFF"/>
              </a:solidFill>
            </a:endParaRPr>
          </a:p>
          <a:p>
            <a:pPr lvl="0" algn="ctr">
              <a:lnSpc>
                <a:spcPct val="120000"/>
              </a:lnSpc>
            </a:pPr>
            <a:r>
              <a:rPr lang="zh-CN" altLang="en-US" sz="1200">
                <a:solidFill>
                  <a:srgbClr val="FFFFFF"/>
                </a:solidFill>
              </a:rPr>
              <a:t>（建议使用主题字体）</a:t>
            </a:r>
            <a:endParaRPr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6" name="íṩľíḍè-Rectangle 5"/>
          <p:cNvSpPr/>
          <p:nvPr/>
        </p:nvSpPr>
        <p:spPr>
          <a:xfrm>
            <a:off x="4251434" y="839010"/>
            <a:ext cx="2108596" cy="139224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200">
                <a:solidFill>
                  <a:srgbClr val="FFFFFF"/>
                </a:solidFill>
              </a:rPr>
              <a:t>此部分内容作为文字排版占位显示</a:t>
            </a:r>
            <a:endParaRPr lang="zh-CN" altLang="en-US" sz="1200">
              <a:solidFill>
                <a:srgbClr val="FFFFFF"/>
              </a:solidFill>
            </a:endParaRPr>
          </a:p>
          <a:p>
            <a:pPr lvl="0" algn="ctr">
              <a:lnSpc>
                <a:spcPct val="120000"/>
              </a:lnSpc>
            </a:pPr>
            <a:r>
              <a:rPr lang="zh-CN" altLang="en-US" sz="1200">
                <a:solidFill>
                  <a:srgbClr val="FFFFFF"/>
                </a:solidFill>
              </a:rPr>
              <a:t>（建议使用主题字体）</a:t>
            </a:r>
            <a:endParaRPr lang="zh-CN" altLang="en-US" sz="1200" dirty="0">
              <a:solidFill>
                <a:srgbClr val="FFFFFF"/>
              </a:solidFill>
            </a:endParaRPr>
          </a:p>
        </p:txBody>
      </p:sp>
      <p:sp>
        <p:nvSpPr>
          <p:cNvPr id="7" name="íṩľíḍè-Rectangle 6"/>
          <p:cNvSpPr/>
          <p:nvPr/>
        </p:nvSpPr>
        <p:spPr>
          <a:xfrm>
            <a:off x="6484014" y="836029"/>
            <a:ext cx="2120636" cy="13952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8" name="íṩľíḍè-Rectangle 8"/>
          <p:cNvSpPr/>
          <p:nvPr/>
        </p:nvSpPr>
        <p:spPr>
          <a:xfrm>
            <a:off x="7239214" y="2369725"/>
            <a:ext cx="1365436" cy="13952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9" name="íṩľíḍè-Rectangle 7"/>
          <p:cNvSpPr/>
          <p:nvPr/>
        </p:nvSpPr>
        <p:spPr>
          <a:xfrm>
            <a:off x="2028312" y="836029"/>
            <a:ext cx="2099138" cy="2175626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0" name="íṩľíḍè-Rectangle 15"/>
          <p:cNvSpPr/>
          <p:nvPr/>
        </p:nvSpPr>
        <p:spPr>
          <a:xfrm>
            <a:off x="4251435" y="2369728"/>
            <a:ext cx="2891057" cy="215621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1" name="íṩľíḍè-Freeform: Shape 11"/>
          <p:cNvSpPr/>
          <p:nvPr/>
        </p:nvSpPr>
        <p:spPr bwMode="auto">
          <a:xfrm>
            <a:off x="961349" y="2804399"/>
            <a:ext cx="514647" cy="525872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24 w 236"/>
              <a:gd name="T11" fmla="*/ 56 h 236"/>
              <a:gd name="T12" fmla="*/ 144 w 236"/>
              <a:gd name="T13" fmla="*/ 46 h 236"/>
              <a:gd name="T14" fmla="*/ 137 w 236"/>
              <a:gd name="T15" fmla="*/ 67 h 236"/>
              <a:gd name="T16" fmla="*/ 117 w 236"/>
              <a:gd name="T17" fmla="*/ 77 h 236"/>
              <a:gd name="T18" fmla="*/ 124 w 236"/>
              <a:gd name="T19" fmla="*/ 56 h 236"/>
              <a:gd name="T20" fmla="*/ 162 w 236"/>
              <a:gd name="T21" fmla="*/ 164 h 236"/>
              <a:gd name="T22" fmla="*/ 142 w 236"/>
              <a:gd name="T23" fmla="*/ 181 h 236"/>
              <a:gd name="T24" fmla="*/ 119 w 236"/>
              <a:gd name="T25" fmla="*/ 175 h 236"/>
              <a:gd name="T26" fmla="*/ 97 w 236"/>
              <a:gd name="T27" fmla="*/ 181 h 236"/>
              <a:gd name="T28" fmla="*/ 76 w 236"/>
              <a:gd name="T29" fmla="*/ 164 h 236"/>
              <a:gd name="T30" fmla="*/ 67 w 236"/>
              <a:gd name="T31" fmla="*/ 96 h 236"/>
              <a:gd name="T32" fmla="*/ 95 w 236"/>
              <a:gd name="T33" fmla="*/ 79 h 236"/>
              <a:gd name="T34" fmla="*/ 118 w 236"/>
              <a:gd name="T35" fmla="*/ 85 h 236"/>
              <a:gd name="T36" fmla="*/ 143 w 236"/>
              <a:gd name="T37" fmla="*/ 79 h 236"/>
              <a:gd name="T38" fmla="*/ 168 w 236"/>
              <a:gd name="T39" fmla="*/ 92 h 236"/>
              <a:gd name="T40" fmla="*/ 154 w 236"/>
              <a:gd name="T41" fmla="*/ 118 h 236"/>
              <a:gd name="T42" fmla="*/ 172 w 236"/>
              <a:gd name="T43" fmla="*/ 145 h 236"/>
              <a:gd name="T44" fmla="*/ 162 w 236"/>
              <a:gd name="T45" fmla="*/ 16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4" y="56"/>
                </a:moveTo>
                <a:cubicBezTo>
                  <a:pt x="129" y="50"/>
                  <a:pt x="137" y="46"/>
                  <a:pt x="144" y="46"/>
                </a:cubicBezTo>
                <a:cubicBezTo>
                  <a:pt x="144" y="54"/>
                  <a:pt x="141" y="62"/>
                  <a:pt x="137" y="67"/>
                </a:cubicBezTo>
                <a:cubicBezTo>
                  <a:pt x="132" y="73"/>
                  <a:pt x="124" y="78"/>
                  <a:pt x="117" y="77"/>
                </a:cubicBezTo>
                <a:cubicBezTo>
                  <a:pt x="115" y="69"/>
                  <a:pt x="119" y="61"/>
                  <a:pt x="124" y="56"/>
                </a:cubicBezTo>
                <a:close/>
                <a:moveTo>
                  <a:pt x="162" y="164"/>
                </a:moveTo>
                <a:cubicBezTo>
                  <a:pt x="157" y="172"/>
                  <a:pt x="151" y="180"/>
                  <a:pt x="142" y="181"/>
                </a:cubicBezTo>
                <a:cubicBezTo>
                  <a:pt x="133" y="181"/>
                  <a:pt x="130" y="175"/>
                  <a:pt x="119" y="175"/>
                </a:cubicBezTo>
                <a:cubicBezTo>
                  <a:pt x="109" y="175"/>
                  <a:pt x="106" y="180"/>
                  <a:pt x="97" y="181"/>
                </a:cubicBezTo>
                <a:cubicBezTo>
                  <a:pt x="88" y="181"/>
                  <a:pt x="82" y="172"/>
                  <a:pt x="76" y="164"/>
                </a:cubicBezTo>
                <a:cubicBezTo>
                  <a:pt x="64" y="147"/>
                  <a:pt x="55" y="116"/>
                  <a:pt x="67" y="96"/>
                </a:cubicBezTo>
                <a:cubicBezTo>
                  <a:pt x="73" y="85"/>
                  <a:pt x="84" y="79"/>
                  <a:pt x="95" y="79"/>
                </a:cubicBezTo>
                <a:cubicBezTo>
                  <a:pt x="104" y="79"/>
                  <a:pt x="112" y="85"/>
                  <a:pt x="118" y="85"/>
                </a:cubicBezTo>
                <a:cubicBezTo>
                  <a:pt x="123" y="85"/>
                  <a:pt x="133" y="77"/>
                  <a:pt x="143" y="79"/>
                </a:cubicBezTo>
                <a:cubicBezTo>
                  <a:pt x="148" y="79"/>
                  <a:pt x="160" y="80"/>
                  <a:pt x="168" y="92"/>
                </a:cubicBezTo>
                <a:cubicBezTo>
                  <a:pt x="167" y="92"/>
                  <a:pt x="153" y="100"/>
                  <a:pt x="154" y="118"/>
                </a:cubicBezTo>
                <a:cubicBezTo>
                  <a:pt x="154" y="138"/>
                  <a:pt x="171" y="145"/>
                  <a:pt x="172" y="145"/>
                </a:cubicBezTo>
                <a:cubicBezTo>
                  <a:pt x="171" y="145"/>
                  <a:pt x="169" y="155"/>
                  <a:pt x="162" y="1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2" name="íṩľíḍè-Freeform: Shape 12"/>
          <p:cNvSpPr/>
          <p:nvPr/>
        </p:nvSpPr>
        <p:spPr bwMode="auto">
          <a:xfrm>
            <a:off x="6909413" y="1276660"/>
            <a:ext cx="514647" cy="525872"/>
          </a:xfrm>
          <a:custGeom>
            <a:avLst/>
            <a:gdLst>
              <a:gd name="T0" fmla="*/ 118 w 236"/>
              <a:gd name="T1" fmla="*/ 142 h 236"/>
              <a:gd name="T2" fmla="*/ 142 w 236"/>
              <a:gd name="T3" fmla="*/ 118 h 236"/>
              <a:gd name="T4" fmla="*/ 137 w 236"/>
              <a:gd name="T5" fmla="*/ 105 h 236"/>
              <a:gd name="T6" fmla="*/ 118 w 236"/>
              <a:gd name="T7" fmla="*/ 95 h 236"/>
              <a:gd name="T8" fmla="*/ 99 w 236"/>
              <a:gd name="T9" fmla="*/ 105 h 236"/>
              <a:gd name="T10" fmla="*/ 94 w 236"/>
              <a:gd name="T11" fmla="*/ 118 h 236"/>
              <a:gd name="T12" fmla="*/ 118 w 236"/>
              <a:gd name="T13" fmla="*/ 142 h 236"/>
              <a:gd name="T14" fmla="*/ 170 w 236"/>
              <a:gd name="T15" fmla="*/ 89 h 236"/>
              <a:gd name="T16" fmla="*/ 170 w 236"/>
              <a:gd name="T17" fmla="*/ 70 h 236"/>
              <a:gd name="T18" fmla="*/ 170 w 236"/>
              <a:gd name="T19" fmla="*/ 67 h 236"/>
              <a:gd name="T20" fmla="*/ 167 w 236"/>
              <a:gd name="T21" fmla="*/ 67 h 236"/>
              <a:gd name="T22" fmla="*/ 147 w 236"/>
              <a:gd name="T23" fmla="*/ 67 h 236"/>
              <a:gd name="T24" fmla="*/ 147 w 236"/>
              <a:gd name="T25" fmla="*/ 90 h 236"/>
              <a:gd name="T26" fmla="*/ 170 w 236"/>
              <a:gd name="T27" fmla="*/ 89 h 236"/>
              <a:gd name="T28" fmla="*/ 118 w 236"/>
              <a:gd name="T29" fmla="*/ 0 h 236"/>
              <a:gd name="T30" fmla="*/ 0 w 236"/>
              <a:gd name="T31" fmla="*/ 118 h 236"/>
              <a:gd name="T32" fmla="*/ 118 w 236"/>
              <a:gd name="T33" fmla="*/ 236 h 236"/>
              <a:gd name="T34" fmla="*/ 236 w 236"/>
              <a:gd name="T35" fmla="*/ 118 h 236"/>
              <a:gd name="T36" fmla="*/ 118 w 236"/>
              <a:gd name="T37" fmla="*/ 0 h 236"/>
              <a:gd name="T38" fmla="*/ 185 w 236"/>
              <a:gd name="T39" fmla="*/ 105 h 236"/>
              <a:gd name="T40" fmla="*/ 185 w 236"/>
              <a:gd name="T41" fmla="*/ 160 h 236"/>
              <a:gd name="T42" fmla="*/ 159 w 236"/>
              <a:gd name="T43" fmla="*/ 186 h 236"/>
              <a:gd name="T44" fmla="*/ 77 w 236"/>
              <a:gd name="T45" fmla="*/ 186 h 236"/>
              <a:gd name="T46" fmla="*/ 51 w 236"/>
              <a:gd name="T47" fmla="*/ 160 h 236"/>
              <a:gd name="T48" fmla="*/ 51 w 236"/>
              <a:gd name="T49" fmla="*/ 105 h 236"/>
              <a:gd name="T50" fmla="*/ 51 w 236"/>
              <a:gd name="T51" fmla="*/ 77 h 236"/>
              <a:gd name="T52" fmla="*/ 77 w 236"/>
              <a:gd name="T53" fmla="*/ 51 h 236"/>
              <a:gd name="T54" fmla="*/ 159 w 236"/>
              <a:gd name="T55" fmla="*/ 51 h 236"/>
              <a:gd name="T56" fmla="*/ 185 w 236"/>
              <a:gd name="T57" fmla="*/ 77 h 236"/>
              <a:gd name="T58" fmla="*/ 185 w 236"/>
              <a:gd name="T59" fmla="*/ 105 h 236"/>
              <a:gd name="T60" fmla="*/ 155 w 236"/>
              <a:gd name="T61" fmla="*/ 118 h 236"/>
              <a:gd name="T62" fmla="*/ 118 w 236"/>
              <a:gd name="T63" fmla="*/ 155 h 236"/>
              <a:gd name="T64" fmla="*/ 81 w 236"/>
              <a:gd name="T65" fmla="*/ 118 h 236"/>
              <a:gd name="T66" fmla="*/ 84 w 236"/>
              <a:gd name="T67" fmla="*/ 105 h 236"/>
              <a:gd name="T68" fmla="*/ 64 w 236"/>
              <a:gd name="T69" fmla="*/ 105 h 236"/>
              <a:gd name="T70" fmla="*/ 64 w 236"/>
              <a:gd name="T71" fmla="*/ 160 h 236"/>
              <a:gd name="T72" fmla="*/ 77 w 236"/>
              <a:gd name="T73" fmla="*/ 172 h 236"/>
              <a:gd name="T74" fmla="*/ 159 w 236"/>
              <a:gd name="T75" fmla="*/ 172 h 236"/>
              <a:gd name="T76" fmla="*/ 172 w 236"/>
              <a:gd name="T77" fmla="*/ 160 h 236"/>
              <a:gd name="T78" fmla="*/ 172 w 236"/>
              <a:gd name="T79" fmla="*/ 105 h 236"/>
              <a:gd name="T80" fmla="*/ 152 w 236"/>
              <a:gd name="T81" fmla="*/ 105 h 236"/>
              <a:gd name="T82" fmla="*/ 155 w 236"/>
              <a:gd name="T83" fmla="*/ 118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6" h="236">
                <a:moveTo>
                  <a:pt x="118" y="142"/>
                </a:moveTo>
                <a:cubicBezTo>
                  <a:pt x="131" y="142"/>
                  <a:pt x="142" y="131"/>
                  <a:pt x="142" y="118"/>
                </a:cubicBezTo>
                <a:cubicBezTo>
                  <a:pt x="142" y="113"/>
                  <a:pt x="140" y="108"/>
                  <a:pt x="137" y="105"/>
                </a:cubicBezTo>
                <a:cubicBezTo>
                  <a:pt x="133" y="99"/>
                  <a:pt x="126" y="95"/>
                  <a:pt x="118" y="95"/>
                </a:cubicBezTo>
                <a:cubicBezTo>
                  <a:pt x="110" y="95"/>
                  <a:pt x="103" y="99"/>
                  <a:pt x="99" y="105"/>
                </a:cubicBezTo>
                <a:cubicBezTo>
                  <a:pt x="96" y="108"/>
                  <a:pt x="94" y="113"/>
                  <a:pt x="94" y="118"/>
                </a:cubicBezTo>
                <a:cubicBezTo>
                  <a:pt x="94" y="131"/>
                  <a:pt x="105" y="142"/>
                  <a:pt x="118" y="142"/>
                </a:cubicBezTo>
                <a:close/>
                <a:moveTo>
                  <a:pt x="170" y="89"/>
                </a:moveTo>
                <a:cubicBezTo>
                  <a:pt x="170" y="70"/>
                  <a:pt x="170" y="70"/>
                  <a:pt x="170" y="70"/>
                </a:cubicBezTo>
                <a:cubicBezTo>
                  <a:pt x="170" y="67"/>
                  <a:pt x="170" y="67"/>
                  <a:pt x="170" y="67"/>
                </a:cubicBezTo>
                <a:cubicBezTo>
                  <a:pt x="167" y="67"/>
                  <a:pt x="167" y="67"/>
                  <a:pt x="167" y="67"/>
                </a:cubicBezTo>
                <a:cubicBezTo>
                  <a:pt x="147" y="67"/>
                  <a:pt x="147" y="67"/>
                  <a:pt x="147" y="67"/>
                </a:cubicBezTo>
                <a:cubicBezTo>
                  <a:pt x="147" y="90"/>
                  <a:pt x="147" y="90"/>
                  <a:pt x="147" y="90"/>
                </a:cubicBezTo>
                <a:lnTo>
                  <a:pt x="170" y="89"/>
                </a:ln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5" y="105"/>
                </a:moveTo>
                <a:cubicBezTo>
                  <a:pt x="185" y="160"/>
                  <a:pt x="185" y="160"/>
                  <a:pt x="185" y="160"/>
                </a:cubicBezTo>
                <a:cubicBezTo>
                  <a:pt x="185" y="174"/>
                  <a:pt x="173" y="186"/>
                  <a:pt x="159" y="186"/>
                </a:cubicBezTo>
                <a:cubicBezTo>
                  <a:pt x="77" y="186"/>
                  <a:pt x="77" y="186"/>
                  <a:pt x="77" y="186"/>
                </a:cubicBezTo>
                <a:cubicBezTo>
                  <a:pt x="62" y="186"/>
                  <a:pt x="51" y="174"/>
                  <a:pt x="51" y="160"/>
                </a:cubicBezTo>
                <a:cubicBezTo>
                  <a:pt x="51" y="105"/>
                  <a:pt x="51" y="105"/>
                  <a:pt x="51" y="105"/>
                </a:cubicBezTo>
                <a:cubicBezTo>
                  <a:pt x="51" y="77"/>
                  <a:pt x="51" y="77"/>
                  <a:pt x="51" y="77"/>
                </a:cubicBezTo>
                <a:cubicBezTo>
                  <a:pt x="51" y="63"/>
                  <a:pt x="62" y="51"/>
                  <a:pt x="77" y="51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73" y="51"/>
                  <a:pt x="185" y="63"/>
                  <a:pt x="185" y="77"/>
                </a:cubicBezTo>
                <a:lnTo>
                  <a:pt x="185" y="105"/>
                </a:lnTo>
                <a:close/>
                <a:moveTo>
                  <a:pt x="155" y="118"/>
                </a:moveTo>
                <a:cubicBezTo>
                  <a:pt x="155" y="139"/>
                  <a:pt x="138" y="155"/>
                  <a:pt x="118" y="155"/>
                </a:cubicBezTo>
                <a:cubicBezTo>
                  <a:pt x="98" y="155"/>
                  <a:pt x="81" y="139"/>
                  <a:pt x="81" y="118"/>
                </a:cubicBezTo>
                <a:cubicBezTo>
                  <a:pt x="81" y="114"/>
                  <a:pt x="82" y="109"/>
                  <a:pt x="84" y="105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4" y="160"/>
                  <a:pt x="64" y="160"/>
                  <a:pt x="64" y="160"/>
                </a:cubicBezTo>
                <a:cubicBezTo>
                  <a:pt x="64" y="167"/>
                  <a:pt x="70" y="172"/>
                  <a:pt x="77" y="172"/>
                </a:cubicBezTo>
                <a:cubicBezTo>
                  <a:pt x="159" y="172"/>
                  <a:pt x="159" y="172"/>
                  <a:pt x="159" y="172"/>
                </a:cubicBezTo>
                <a:cubicBezTo>
                  <a:pt x="166" y="172"/>
                  <a:pt x="172" y="167"/>
                  <a:pt x="172" y="160"/>
                </a:cubicBezTo>
                <a:cubicBezTo>
                  <a:pt x="172" y="105"/>
                  <a:pt x="172" y="105"/>
                  <a:pt x="172" y="105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4" y="109"/>
                  <a:pt x="155" y="114"/>
                  <a:pt x="155" y="1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3" name="íṩľíḍè-Freeform: Shape 13"/>
          <p:cNvSpPr/>
          <p:nvPr/>
        </p:nvSpPr>
        <p:spPr bwMode="auto">
          <a:xfrm>
            <a:off x="961349" y="1276658"/>
            <a:ext cx="514647" cy="525872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4" name="íṩľíḍè-Freeform: Shape 14"/>
          <p:cNvSpPr/>
          <p:nvPr/>
        </p:nvSpPr>
        <p:spPr bwMode="auto">
          <a:xfrm>
            <a:off x="7664613" y="2804401"/>
            <a:ext cx="514647" cy="525872"/>
          </a:xfrm>
          <a:custGeom>
            <a:avLst/>
            <a:gdLst>
              <a:gd name="T0" fmla="*/ 74 w 236"/>
              <a:gd name="T1" fmla="*/ 160 h 236"/>
              <a:gd name="T2" fmla="*/ 93 w 236"/>
              <a:gd name="T3" fmla="*/ 160 h 236"/>
              <a:gd name="T4" fmla="*/ 93 w 236"/>
              <a:gd name="T5" fmla="*/ 103 h 236"/>
              <a:gd name="T6" fmla="*/ 74 w 236"/>
              <a:gd name="T7" fmla="*/ 103 h 236"/>
              <a:gd name="T8" fmla="*/ 74 w 236"/>
              <a:gd name="T9" fmla="*/ 160 h 236"/>
              <a:gd name="T10" fmla="*/ 140 w 236"/>
              <a:gd name="T11" fmla="*/ 102 h 236"/>
              <a:gd name="T12" fmla="*/ 122 w 236"/>
              <a:gd name="T13" fmla="*/ 111 h 236"/>
              <a:gd name="T14" fmla="*/ 122 w 236"/>
              <a:gd name="T15" fmla="*/ 103 h 236"/>
              <a:gd name="T16" fmla="*/ 103 w 236"/>
              <a:gd name="T17" fmla="*/ 103 h 236"/>
              <a:gd name="T18" fmla="*/ 103 w 236"/>
              <a:gd name="T19" fmla="*/ 160 h 236"/>
              <a:gd name="T20" fmla="*/ 122 w 236"/>
              <a:gd name="T21" fmla="*/ 160 h 236"/>
              <a:gd name="T22" fmla="*/ 122 w 236"/>
              <a:gd name="T23" fmla="*/ 128 h 236"/>
              <a:gd name="T24" fmla="*/ 123 w 236"/>
              <a:gd name="T25" fmla="*/ 124 h 236"/>
              <a:gd name="T26" fmla="*/ 133 w 236"/>
              <a:gd name="T27" fmla="*/ 117 h 236"/>
              <a:gd name="T28" fmla="*/ 142 w 236"/>
              <a:gd name="T29" fmla="*/ 130 h 236"/>
              <a:gd name="T30" fmla="*/ 142 w 236"/>
              <a:gd name="T31" fmla="*/ 160 h 236"/>
              <a:gd name="T32" fmla="*/ 161 w 236"/>
              <a:gd name="T33" fmla="*/ 160 h 236"/>
              <a:gd name="T34" fmla="*/ 161 w 236"/>
              <a:gd name="T35" fmla="*/ 160 h 236"/>
              <a:gd name="T36" fmla="*/ 161 w 236"/>
              <a:gd name="T37" fmla="*/ 127 h 236"/>
              <a:gd name="T38" fmla="*/ 140 w 236"/>
              <a:gd name="T39" fmla="*/ 102 h 236"/>
              <a:gd name="T40" fmla="*/ 122 w 236"/>
              <a:gd name="T41" fmla="*/ 111 h 236"/>
              <a:gd name="T42" fmla="*/ 122 w 236"/>
              <a:gd name="T43" fmla="*/ 111 h 236"/>
              <a:gd name="T44" fmla="*/ 122 w 236"/>
              <a:gd name="T45" fmla="*/ 111 h 236"/>
              <a:gd name="T46" fmla="*/ 83 w 236"/>
              <a:gd name="T47" fmla="*/ 75 h 236"/>
              <a:gd name="T48" fmla="*/ 73 w 236"/>
              <a:gd name="T49" fmla="*/ 85 h 236"/>
              <a:gd name="T50" fmla="*/ 83 w 236"/>
              <a:gd name="T51" fmla="*/ 95 h 236"/>
              <a:gd name="T52" fmla="*/ 83 w 236"/>
              <a:gd name="T53" fmla="*/ 95 h 236"/>
              <a:gd name="T54" fmla="*/ 94 w 236"/>
              <a:gd name="T55" fmla="*/ 85 h 236"/>
              <a:gd name="T56" fmla="*/ 83 w 236"/>
              <a:gd name="T57" fmla="*/ 75 h 236"/>
              <a:gd name="T58" fmla="*/ 118 w 236"/>
              <a:gd name="T59" fmla="*/ 0 h 236"/>
              <a:gd name="T60" fmla="*/ 0 w 236"/>
              <a:gd name="T61" fmla="*/ 118 h 236"/>
              <a:gd name="T62" fmla="*/ 118 w 236"/>
              <a:gd name="T63" fmla="*/ 236 h 236"/>
              <a:gd name="T64" fmla="*/ 236 w 236"/>
              <a:gd name="T65" fmla="*/ 118 h 236"/>
              <a:gd name="T66" fmla="*/ 118 w 236"/>
              <a:gd name="T67" fmla="*/ 0 h 236"/>
              <a:gd name="T68" fmla="*/ 181 w 236"/>
              <a:gd name="T69" fmla="*/ 172 h 236"/>
              <a:gd name="T70" fmla="*/ 171 w 236"/>
              <a:gd name="T71" fmla="*/ 181 h 236"/>
              <a:gd name="T72" fmla="*/ 64 w 236"/>
              <a:gd name="T73" fmla="*/ 181 h 236"/>
              <a:gd name="T74" fmla="*/ 55 w 236"/>
              <a:gd name="T75" fmla="*/ 172 h 236"/>
              <a:gd name="T76" fmla="*/ 55 w 236"/>
              <a:gd name="T77" fmla="*/ 63 h 236"/>
              <a:gd name="T78" fmla="*/ 64 w 236"/>
              <a:gd name="T79" fmla="*/ 54 h 236"/>
              <a:gd name="T80" fmla="*/ 171 w 236"/>
              <a:gd name="T81" fmla="*/ 54 h 236"/>
              <a:gd name="T82" fmla="*/ 181 w 236"/>
              <a:gd name="T83" fmla="*/ 63 h 236"/>
              <a:gd name="T84" fmla="*/ 181 w 236"/>
              <a:gd name="T85" fmla="*/ 17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36" h="236">
                <a:moveTo>
                  <a:pt x="74" y="160"/>
                </a:moveTo>
                <a:cubicBezTo>
                  <a:pt x="93" y="160"/>
                  <a:pt x="93" y="160"/>
                  <a:pt x="93" y="160"/>
                </a:cubicBezTo>
                <a:cubicBezTo>
                  <a:pt x="93" y="103"/>
                  <a:pt x="93" y="103"/>
                  <a:pt x="93" y="103"/>
                </a:cubicBezTo>
                <a:cubicBezTo>
                  <a:pt x="74" y="103"/>
                  <a:pt x="74" y="103"/>
                  <a:pt x="74" y="103"/>
                </a:cubicBezTo>
                <a:lnTo>
                  <a:pt x="74" y="160"/>
                </a:lnTo>
                <a:close/>
                <a:moveTo>
                  <a:pt x="140" y="102"/>
                </a:moveTo>
                <a:cubicBezTo>
                  <a:pt x="129" y="102"/>
                  <a:pt x="125" y="107"/>
                  <a:pt x="122" y="111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03" y="103"/>
                  <a:pt x="103" y="103"/>
                  <a:pt x="103" y="103"/>
                </a:cubicBezTo>
                <a:cubicBezTo>
                  <a:pt x="104" y="108"/>
                  <a:pt x="103" y="160"/>
                  <a:pt x="103" y="160"/>
                </a:cubicBezTo>
                <a:cubicBezTo>
                  <a:pt x="122" y="160"/>
                  <a:pt x="122" y="160"/>
                  <a:pt x="122" y="160"/>
                </a:cubicBezTo>
                <a:cubicBezTo>
                  <a:pt x="122" y="128"/>
                  <a:pt x="122" y="128"/>
                  <a:pt x="122" y="128"/>
                </a:cubicBezTo>
                <a:cubicBezTo>
                  <a:pt x="122" y="127"/>
                  <a:pt x="123" y="125"/>
                  <a:pt x="123" y="124"/>
                </a:cubicBezTo>
                <a:cubicBezTo>
                  <a:pt x="124" y="120"/>
                  <a:pt x="128" y="117"/>
                  <a:pt x="133" y="117"/>
                </a:cubicBezTo>
                <a:cubicBezTo>
                  <a:pt x="140" y="117"/>
                  <a:pt x="142" y="122"/>
                  <a:pt x="142" y="130"/>
                </a:cubicBezTo>
                <a:cubicBezTo>
                  <a:pt x="142" y="160"/>
                  <a:pt x="142" y="160"/>
                  <a:pt x="142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27"/>
                  <a:pt x="161" y="127"/>
                  <a:pt x="161" y="127"/>
                </a:cubicBezTo>
                <a:cubicBezTo>
                  <a:pt x="161" y="110"/>
                  <a:pt x="152" y="102"/>
                  <a:pt x="140" y="102"/>
                </a:cubicBezTo>
                <a:close/>
                <a:moveTo>
                  <a:pt x="122" y="111"/>
                </a:moveTo>
                <a:cubicBezTo>
                  <a:pt x="122" y="111"/>
                  <a:pt x="122" y="111"/>
                  <a:pt x="122" y="111"/>
                </a:cubicBezTo>
                <a:cubicBezTo>
                  <a:pt x="122" y="111"/>
                  <a:pt x="122" y="111"/>
                  <a:pt x="122" y="111"/>
                </a:cubicBezTo>
                <a:close/>
                <a:moveTo>
                  <a:pt x="83" y="75"/>
                </a:moveTo>
                <a:cubicBezTo>
                  <a:pt x="77" y="75"/>
                  <a:pt x="73" y="80"/>
                  <a:pt x="73" y="85"/>
                </a:cubicBezTo>
                <a:cubicBezTo>
                  <a:pt x="73" y="91"/>
                  <a:pt x="77" y="95"/>
                  <a:pt x="83" y="95"/>
                </a:cubicBezTo>
                <a:cubicBezTo>
                  <a:pt x="83" y="95"/>
                  <a:pt x="83" y="95"/>
                  <a:pt x="83" y="95"/>
                </a:cubicBezTo>
                <a:cubicBezTo>
                  <a:pt x="90" y="95"/>
                  <a:pt x="94" y="91"/>
                  <a:pt x="94" y="85"/>
                </a:cubicBezTo>
                <a:cubicBezTo>
                  <a:pt x="94" y="80"/>
                  <a:pt x="90" y="75"/>
                  <a:pt x="83" y="75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1" y="172"/>
                </a:moveTo>
                <a:cubicBezTo>
                  <a:pt x="181" y="177"/>
                  <a:pt x="176" y="181"/>
                  <a:pt x="171" y="181"/>
                </a:cubicBezTo>
                <a:cubicBezTo>
                  <a:pt x="64" y="181"/>
                  <a:pt x="64" y="181"/>
                  <a:pt x="64" y="181"/>
                </a:cubicBezTo>
                <a:cubicBezTo>
                  <a:pt x="59" y="181"/>
                  <a:pt x="55" y="177"/>
                  <a:pt x="55" y="172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58"/>
                  <a:pt x="59" y="54"/>
                  <a:pt x="64" y="54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6" y="54"/>
                  <a:pt x="181" y="58"/>
                  <a:pt x="181" y="63"/>
                </a:cubicBezTo>
                <a:cubicBezTo>
                  <a:pt x="181" y="172"/>
                  <a:pt x="181" y="172"/>
                  <a:pt x="181" y="1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ŝḷîḓé-Regular Pentagon 2"/>
          <p:cNvSpPr/>
          <p:nvPr/>
        </p:nvSpPr>
        <p:spPr>
          <a:xfrm>
            <a:off x="3292431" y="1718955"/>
            <a:ext cx="2371377" cy="2258454"/>
          </a:xfrm>
          <a:prstGeom prst="pentagon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5" name="组合 4"/>
          <p:cNvGrpSpPr/>
          <p:nvPr/>
        </p:nvGrpSpPr>
        <p:grpSpPr>
          <a:xfrm>
            <a:off x="3511359" y="835088"/>
            <a:ext cx="1933522" cy="588005"/>
            <a:chOff x="251866" y="1988839"/>
            <a:chExt cx="3288629" cy="784007"/>
          </a:xfrm>
        </p:grpSpPr>
        <p:sp>
          <p:nvSpPr>
            <p:cNvPr id="32" name="îŝḷîḓé-文本框 36"/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92500" lnSpcReduction="10000"/>
            </a:bodyPr>
            <a:lstStyle/>
            <a:p>
              <a:pPr algn="ctr"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  <a:endParaRPr lang="zh-CN" altLang="en-US" sz="1100" dirty="0"/>
            </a:p>
          </p:txBody>
        </p:sp>
        <p:sp>
          <p:nvSpPr>
            <p:cNvPr id="33" name="îŝḷîḓé-Rectangle 32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043232" y="2311153"/>
            <a:ext cx="1710328" cy="588005"/>
            <a:chOff x="251866" y="1988839"/>
            <a:chExt cx="2909010" cy="784007"/>
          </a:xfrm>
        </p:grpSpPr>
        <p:sp>
          <p:nvSpPr>
            <p:cNvPr id="28" name="iS1ide-文本框 39"/>
            <p:cNvSpPr txBox="1"/>
            <p:nvPr/>
          </p:nvSpPr>
          <p:spPr>
            <a:xfrm>
              <a:off x="251866" y="2295215"/>
              <a:ext cx="2909010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70000" lnSpcReduction="20000"/>
            </a:bodyPr>
            <a:lstStyle/>
            <a:p>
              <a:pPr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  <a:endParaRPr lang="zh-CN" altLang="en-US" sz="1100" dirty="0"/>
            </a:p>
          </p:txBody>
        </p:sp>
        <p:sp>
          <p:nvSpPr>
            <p:cNvPr id="29" name="iS1ide-Rectangle 28"/>
            <p:cNvSpPr/>
            <p:nvPr/>
          </p:nvSpPr>
          <p:spPr>
            <a:xfrm>
              <a:off x="251866" y="1988839"/>
              <a:ext cx="2909010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187624" y="2311153"/>
            <a:ext cx="1656322" cy="588005"/>
            <a:chOff x="723340" y="1988839"/>
            <a:chExt cx="2817155" cy="784007"/>
          </a:xfrm>
        </p:grpSpPr>
        <p:sp>
          <p:nvSpPr>
            <p:cNvPr id="24" name="iS1ide-文本框 42"/>
            <p:cNvSpPr txBox="1"/>
            <p:nvPr/>
          </p:nvSpPr>
          <p:spPr>
            <a:xfrm>
              <a:off x="723340" y="2295215"/>
              <a:ext cx="2817155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70000" lnSpcReduction="20000"/>
            </a:bodyPr>
            <a:lstStyle/>
            <a:p>
              <a:pPr algn="r"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  <a:endParaRPr lang="zh-CN" altLang="en-US" sz="1100" dirty="0"/>
            </a:p>
          </p:txBody>
        </p:sp>
        <p:sp>
          <p:nvSpPr>
            <p:cNvPr id="25" name="iS1ide-Rectangle 24"/>
            <p:cNvSpPr/>
            <p:nvPr/>
          </p:nvSpPr>
          <p:spPr>
            <a:xfrm>
              <a:off x="723340" y="1988839"/>
              <a:ext cx="2817155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1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754503" y="3720406"/>
            <a:ext cx="1710328" cy="588005"/>
            <a:chOff x="251867" y="1988839"/>
            <a:chExt cx="2909011" cy="784007"/>
          </a:xfrm>
        </p:grpSpPr>
        <p:sp>
          <p:nvSpPr>
            <p:cNvPr id="20" name="iS1ide-文本框 45"/>
            <p:cNvSpPr txBox="1"/>
            <p:nvPr/>
          </p:nvSpPr>
          <p:spPr>
            <a:xfrm>
              <a:off x="251867" y="2295215"/>
              <a:ext cx="2909011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70000" lnSpcReduction="20000"/>
            </a:bodyPr>
            <a:lstStyle/>
            <a:p>
              <a:pPr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  <a:endParaRPr lang="zh-CN" altLang="en-US" sz="1100" dirty="0"/>
            </a:p>
          </p:txBody>
        </p:sp>
        <p:sp>
          <p:nvSpPr>
            <p:cNvPr id="21" name="iS1ide-Rectangle 20"/>
            <p:cNvSpPr/>
            <p:nvPr/>
          </p:nvSpPr>
          <p:spPr>
            <a:xfrm>
              <a:off x="251867" y="1988839"/>
              <a:ext cx="2909011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5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020675" y="1475928"/>
            <a:ext cx="2849461" cy="2711497"/>
            <a:chOff x="3020675" y="1475928"/>
            <a:chExt cx="2849461" cy="2711497"/>
          </a:xfrm>
        </p:grpSpPr>
        <p:grpSp>
          <p:nvGrpSpPr>
            <p:cNvPr id="4" name="组合 3"/>
            <p:cNvGrpSpPr/>
            <p:nvPr/>
          </p:nvGrpSpPr>
          <p:grpSpPr>
            <a:xfrm>
              <a:off x="4235093" y="1475928"/>
              <a:ext cx="486054" cy="486054"/>
              <a:chOff x="3909160" y="2249137"/>
              <a:chExt cx="648072" cy="648072"/>
            </a:xfrm>
          </p:grpSpPr>
          <p:sp>
            <p:nvSpPr>
              <p:cNvPr id="34" name="îŝḷîḓé-Oval 33"/>
              <p:cNvSpPr/>
              <p:nvPr/>
            </p:nvSpPr>
            <p:spPr>
              <a:xfrm>
                <a:off x="3909160" y="2249137"/>
                <a:ext cx="648072" cy="648072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îŝḷîḓé-Freeform 34"/>
              <p:cNvSpPr/>
              <p:nvPr/>
            </p:nvSpPr>
            <p:spPr bwMode="auto">
              <a:xfrm>
                <a:off x="4043050" y="2390028"/>
                <a:ext cx="380293" cy="366291"/>
              </a:xfrm>
              <a:custGeom>
                <a:avLst/>
                <a:gdLst>
                  <a:gd name="T0" fmla="*/ 3413 w 6827"/>
                  <a:gd name="T1" fmla="*/ 0 h 5912"/>
                  <a:gd name="T2" fmla="*/ 0 w 6827"/>
                  <a:gd name="T3" fmla="*/ 5912 h 5912"/>
                  <a:gd name="T4" fmla="*/ 6827 w 6827"/>
                  <a:gd name="T5" fmla="*/ 5912 h 5912"/>
                  <a:gd name="T6" fmla="*/ 3413 w 6827"/>
                  <a:gd name="T7" fmla="*/ 0 h 5912"/>
                  <a:gd name="T8" fmla="*/ 3413 w 6827"/>
                  <a:gd name="T9" fmla="*/ 972 h 5912"/>
                  <a:gd name="T10" fmla="*/ 4489 w 6827"/>
                  <a:gd name="T11" fmla="*/ 2835 h 5912"/>
                  <a:gd name="T12" fmla="*/ 2338 w 6827"/>
                  <a:gd name="T13" fmla="*/ 2835 h 5912"/>
                  <a:gd name="T14" fmla="*/ 3413 w 6827"/>
                  <a:gd name="T15" fmla="*/ 972 h 5912"/>
                  <a:gd name="T16" fmla="*/ 842 w 6827"/>
                  <a:gd name="T17" fmla="*/ 5426 h 5912"/>
                  <a:gd name="T18" fmla="*/ 1917 w 6827"/>
                  <a:gd name="T19" fmla="*/ 3564 h 5912"/>
                  <a:gd name="T20" fmla="*/ 2993 w 6827"/>
                  <a:gd name="T21" fmla="*/ 5426 h 5912"/>
                  <a:gd name="T22" fmla="*/ 842 w 6827"/>
                  <a:gd name="T23" fmla="*/ 5426 h 5912"/>
                  <a:gd name="T24" fmla="*/ 2338 w 6827"/>
                  <a:gd name="T25" fmla="*/ 3321 h 5912"/>
                  <a:gd name="T26" fmla="*/ 4489 w 6827"/>
                  <a:gd name="T27" fmla="*/ 3321 h 5912"/>
                  <a:gd name="T28" fmla="*/ 3413 w 6827"/>
                  <a:gd name="T29" fmla="*/ 5183 h 5912"/>
                  <a:gd name="T30" fmla="*/ 2338 w 6827"/>
                  <a:gd name="T31" fmla="*/ 3321 h 5912"/>
                  <a:gd name="T32" fmla="*/ 4910 w 6827"/>
                  <a:gd name="T33" fmla="*/ 3564 h 5912"/>
                  <a:gd name="T34" fmla="*/ 5985 w 6827"/>
                  <a:gd name="T35" fmla="*/ 5426 h 5912"/>
                  <a:gd name="T36" fmla="*/ 3834 w 6827"/>
                  <a:gd name="T37" fmla="*/ 5426 h 5912"/>
                  <a:gd name="T38" fmla="*/ 4910 w 6827"/>
                  <a:gd name="T39" fmla="*/ 3564 h 5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27" h="5912">
                    <a:moveTo>
                      <a:pt x="3413" y="0"/>
                    </a:moveTo>
                    <a:lnTo>
                      <a:pt x="0" y="5912"/>
                    </a:lnTo>
                    <a:lnTo>
                      <a:pt x="6827" y="5912"/>
                    </a:lnTo>
                    <a:lnTo>
                      <a:pt x="3413" y="0"/>
                    </a:lnTo>
                    <a:close/>
                    <a:moveTo>
                      <a:pt x="3413" y="972"/>
                    </a:moveTo>
                    <a:lnTo>
                      <a:pt x="4489" y="2835"/>
                    </a:lnTo>
                    <a:lnTo>
                      <a:pt x="2338" y="2835"/>
                    </a:lnTo>
                    <a:lnTo>
                      <a:pt x="3413" y="972"/>
                    </a:lnTo>
                    <a:close/>
                    <a:moveTo>
                      <a:pt x="842" y="5426"/>
                    </a:moveTo>
                    <a:lnTo>
                      <a:pt x="1917" y="3564"/>
                    </a:lnTo>
                    <a:lnTo>
                      <a:pt x="2993" y="5426"/>
                    </a:lnTo>
                    <a:lnTo>
                      <a:pt x="842" y="5426"/>
                    </a:lnTo>
                    <a:close/>
                    <a:moveTo>
                      <a:pt x="2338" y="3321"/>
                    </a:moveTo>
                    <a:lnTo>
                      <a:pt x="4489" y="3321"/>
                    </a:lnTo>
                    <a:lnTo>
                      <a:pt x="3413" y="5183"/>
                    </a:lnTo>
                    <a:lnTo>
                      <a:pt x="2338" y="3321"/>
                    </a:lnTo>
                    <a:close/>
                    <a:moveTo>
                      <a:pt x="4910" y="3564"/>
                    </a:moveTo>
                    <a:lnTo>
                      <a:pt x="5985" y="5426"/>
                    </a:lnTo>
                    <a:lnTo>
                      <a:pt x="3834" y="5426"/>
                    </a:lnTo>
                    <a:lnTo>
                      <a:pt x="4910" y="35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5384082" y="2362128"/>
              <a:ext cx="486054" cy="486054"/>
              <a:chOff x="5675954" y="2249137"/>
              <a:chExt cx="648072" cy="648072"/>
            </a:xfrm>
          </p:grpSpPr>
          <p:sp>
            <p:nvSpPr>
              <p:cNvPr id="30" name="iS1ide-Oval 29"/>
              <p:cNvSpPr/>
              <p:nvPr/>
            </p:nvSpPr>
            <p:spPr>
              <a:xfrm>
                <a:off x="5675954" y="2249137"/>
                <a:ext cx="648072" cy="648072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iS1ide-Freeform 30"/>
              <p:cNvSpPr/>
              <p:nvPr/>
            </p:nvSpPr>
            <p:spPr bwMode="auto">
              <a:xfrm>
                <a:off x="5809844" y="2390028"/>
                <a:ext cx="380293" cy="366291"/>
              </a:xfrm>
              <a:custGeom>
                <a:avLst/>
                <a:gdLst>
                  <a:gd name="connsiteX0" fmla="*/ 297615 w 597921"/>
                  <a:gd name="connsiteY0" fmla="*/ 96957 h 598324"/>
                  <a:gd name="connsiteX1" fmla="*/ 323434 w 597921"/>
                  <a:gd name="connsiteY1" fmla="*/ 122740 h 598324"/>
                  <a:gd name="connsiteX2" fmla="*/ 323434 w 597921"/>
                  <a:gd name="connsiteY2" fmla="*/ 289852 h 598324"/>
                  <a:gd name="connsiteX3" fmla="*/ 462572 w 597921"/>
                  <a:gd name="connsiteY3" fmla="*/ 289852 h 598324"/>
                  <a:gd name="connsiteX4" fmla="*/ 487913 w 597921"/>
                  <a:gd name="connsiteY4" fmla="*/ 315157 h 598324"/>
                  <a:gd name="connsiteX5" fmla="*/ 462572 w 597921"/>
                  <a:gd name="connsiteY5" fmla="*/ 340463 h 598324"/>
                  <a:gd name="connsiteX6" fmla="*/ 297615 w 597921"/>
                  <a:gd name="connsiteY6" fmla="*/ 340463 h 598324"/>
                  <a:gd name="connsiteX7" fmla="*/ 272274 w 597921"/>
                  <a:gd name="connsiteY7" fmla="*/ 315157 h 598324"/>
                  <a:gd name="connsiteX8" fmla="*/ 272274 w 597921"/>
                  <a:gd name="connsiteY8" fmla="*/ 122740 h 598324"/>
                  <a:gd name="connsiteX9" fmla="*/ 297615 w 597921"/>
                  <a:gd name="connsiteY9" fmla="*/ 96957 h 598324"/>
                  <a:gd name="connsiteX10" fmla="*/ 298127 w 597921"/>
                  <a:gd name="connsiteY10" fmla="*/ 0 h 598324"/>
                  <a:gd name="connsiteX11" fmla="*/ 597921 w 597921"/>
                  <a:gd name="connsiteY11" fmla="*/ 299401 h 598324"/>
                  <a:gd name="connsiteX12" fmla="*/ 298127 w 597921"/>
                  <a:gd name="connsiteY12" fmla="*/ 598324 h 598324"/>
                  <a:gd name="connsiteX13" fmla="*/ 35150 w 597921"/>
                  <a:gd name="connsiteY13" fmla="*/ 442177 h 598324"/>
                  <a:gd name="connsiteX14" fmla="*/ 34194 w 597921"/>
                  <a:gd name="connsiteY14" fmla="*/ 432149 h 598324"/>
                  <a:gd name="connsiteX15" fmla="*/ 40410 w 597921"/>
                  <a:gd name="connsiteY15" fmla="*/ 424509 h 598324"/>
                  <a:gd name="connsiteX16" fmla="*/ 74836 w 597921"/>
                  <a:gd name="connsiteY16" fmla="*/ 407796 h 598324"/>
                  <a:gd name="connsiteX17" fmla="*/ 91571 w 597921"/>
                  <a:gd name="connsiteY17" fmla="*/ 413049 h 598324"/>
                  <a:gd name="connsiteX18" fmla="*/ 298127 w 597921"/>
                  <a:gd name="connsiteY18" fmla="*/ 534815 h 598324"/>
                  <a:gd name="connsiteX19" fmla="*/ 534328 w 597921"/>
                  <a:gd name="connsiteY19" fmla="*/ 299401 h 598324"/>
                  <a:gd name="connsiteX20" fmla="*/ 298127 w 597921"/>
                  <a:gd name="connsiteY20" fmla="*/ 63509 h 598324"/>
                  <a:gd name="connsiteX21" fmla="*/ 145123 w 597921"/>
                  <a:gd name="connsiteY21" fmla="*/ 120333 h 598324"/>
                  <a:gd name="connsiteX22" fmla="*/ 200587 w 597921"/>
                  <a:gd name="connsiteY22" fmla="*/ 142299 h 598324"/>
                  <a:gd name="connsiteX23" fmla="*/ 208237 w 597921"/>
                  <a:gd name="connsiteY23" fmla="*/ 152327 h 598324"/>
                  <a:gd name="connsiteX24" fmla="*/ 203456 w 597921"/>
                  <a:gd name="connsiteY24" fmla="*/ 164265 h 598324"/>
                  <a:gd name="connsiteX25" fmla="*/ 48060 w 597921"/>
                  <a:gd name="connsiteY25" fmla="*/ 285553 h 598324"/>
                  <a:gd name="connsiteX26" fmla="*/ 35150 w 597921"/>
                  <a:gd name="connsiteY26" fmla="*/ 287463 h 598324"/>
                  <a:gd name="connsiteX27" fmla="*/ 27500 w 597921"/>
                  <a:gd name="connsiteY27" fmla="*/ 277435 h 598324"/>
                  <a:gd name="connsiteX28" fmla="*/ 246 w 597921"/>
                  <a:gd name="connsiteY28" fmla="*/ 82132 h 598324"/>
                  <a:gd name="connsiteX29" fmla="*/ 4550 w 597921"/>
                  <a:gd name="connsiteY29" fmla="*/ 70194 h 598324"/>
                  <a:gd name="connsiteX30" fmla="*/ 17459 w 597921"/>
                  <a:gd name="connsiteY30" fmla="*/ 68762 h 598324"/>
                  <a:gd name="connsiteX31" fmla="*/ 80574 w 597921"/>
                  <a:gd name="connsiteY31" fmla="*/ 94070 h 598324"/>
                  <a:gd name="connsiteX32" fmla="*/ 298127 w 597921"/>
                  <a:gd name="connsiteY32" fmla="*/ 0 h 59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97921" h="598324">
                    <a:moveTo>
                      <a:pt x="297615" y="96957"/>
                    </a:moveTo>
                    <a:cubicBezTo>
                      <a:pt x="311959" y="96957"/>
                      <a:pt x="323434" y="108416"/>
                      <a:pt x="323434" y="122740"/>
                    </a:cubicBezTo>
                    <a:lnTo>
                      <a:pt x="323434" y="289852"/>
                    </a:lnTo>
                    <a:lnTo>
                      <a:pt x="462572" y="289852"/>
                    </a:lnTo>
                    <a:cubicBezTo>
                      <a:pt x="476438" y="289852"/>
                      <a:pt x="487913" y="301311"/>
                      <a:pt x="487913" y="315157"/>
                    </a:cubicBezTo>
                    <a:cubicBezTo>
                      <a:pt x="487913" y="329004"/>
                      <a:pt x="476438" y="340463"/>
                      <a:pt x="462572" y="340463"/>
                    </a:cubicBezTo>
                    <a:lnTo>
                      <a:pt x="297615" y="340463"/>
                    </a:lnTo>
                    <a:cubicBezTo>
                      <a:pt x="283749" y="340463"/>
                      <a:pt x="272274" y="329004"/>
                      <a:pt x="272274" y="315157"/>
                    </a:cubicBezTo>
                    <a:lnTo>
                      <a:pt x="272274" y="122740"/>
                    </a:lnTo>
                    <a:cubicBezTo>
                      <a:pt x="272274" y="108416"/>
                      <a:pt x="283749" y="96957"/>
                      <a:pt x="297615" y="96957"/>
                    </a:cubicBezTo>
                    <a:close/>
                    <a:moveTo>
                      <a:pt x="298127" y="0"/>
                    </a:moveTo>
                    <a:cubicBezTo>
                      <a:pt x="463564" y="0"/>
                      <a:pt x="597921" y="134181"/>
                      <a:pt x="597921" y="299401"/>
                    </a:cubicBezTo>
                    <a:cubicBezTo>
                      <a:pt x="597921" y="464143"/>
                      <a:pt x="463564" y="598324"/>
                      <a:pt x="298127" y="598324"/>
                    </a:cubicBezTo>
                    <a:cubicBezTo>
                      <a:pt x="188155" y="598324"/>
                      <a:pt x="87268" y="538635"/>
                      <a:pt x="35150" y="442177"/>
                    </a:cubicBezTo>
                    <a:cubicBezTo>
                      <a:pt x="33238" y="438835"/>
                      <a:pt x="32760" y="435492"/>
                      <a:pt x="34194" y="432149"/>
                    </a:cubicBezTo>
                    <a:cubicBezTo>
                      <a:pt x="35150" y="428807"/>
                      <a:pt x="37541" y="425942"/>
                      <a:pt x="40410" y="424509"/>
                    </a:cubicBezTo>
                    <a:lnTo>
                      <a:pt x="74836" y="407796"/>
                    </a:lnTo>
                    <a:cubicBezTo>
                      <a:pt x="81052" y="404931"/>
                      <a:pt x="88702" y="407319"/>
                      <a:pt x="91571" y="413049"/>
                    </a:cubicBezTo>
                    <a:cubicBezTo>
                      <a:pt x="133169" y="488018"/>
                      <a:pt x="212540" y="534815"/>
                      <a:pt x="298127" y="534815"/>
                    </a:cubicBezTo>
                    <a:cubicBezTo>
                      <a:pt x="428181" y="534815"/>
                      <a:pt x="534328" y="429284"/>
                      <a:pt x="534328" y="299401"/>
                    </a:cubicBezTo>
                    <a:cubicBezTo>
                      <a:pt x="534328" y="169517"/>
                      <a:pt x="428181" y="63509"/>
                      <a:pt x="298127" y="63509"/>
                    </a:cubicBezTo>
                    <a:cubicBezTo>
                      <a:pt x="242185" y="63509"/>
                      <a:pt x="187677" y="83565"/>
                      <a:pt x="145123" y="120333"/>
                    </a:cubicBezTo>
                    <a:lnTo>
                      <a:pt x="200587" y="142299"/>
                    </a:lnTo>
                    <a:cubicBezTo>
                      <a:pt x="204890" y="144209"/>
                      <a:pt x="207759" y="148029"/>
                      <a:pt x="208237" y="152327"/>
                    </a:cubicBezTo>
                    <a:cubicBezTo>
                      <a:pt x="208715" y="157102"/>
                      <a:pt x="207281" y="161399"/>
                      <a:pt x="203456" y="164265"/>
                    </a:cubicBezTo>
                    <a:lnTo>
                      <a:pt x="48060" y="285553"/>
                    </a:lnTo>
                    <a:cubicBezTo>
                      <a:pt x="44235" y="288418"/>
                      <a:pt x="39454" y="289373"/>
                      <a:pt x="35150" y="287463"/>
                    </a:cubicBezTo>
                    <a:cubicBezTo>
                      <a:pt x="31325" y="285553"/>
                      <a:pt x="27978" y="281733"/>
                      <a:pt x="27500" y="277435"/>
                    </a:cubicBezTo>
                    <a:lnTo>
                      <a:pt x="246" y="82132"/>
                    </a:lnTo>
                    <a:cubicBezTo>
                      <a:pt x="-710" y="77835"/>
                      <a:pt x="1203" y="73060"/>
                      <a:pt x="4550" y="70194"/>
                    </a:cubicBezTo>
                    <a:cubicBezTo>
                      <a:pt x="8375" y="67807"/>
                      <a:pt x="13156" y="66852"/>
                      <a:pt x="17459" y="68762"/>
                    </a:cubicBezTo>
                    <a:lnTo>
                      <a:pt x="80574" y="94070"/>
                    </a:lnTo>
                    <a:cubicBezTo>
                      <a:pt x="137472" y="33426"/>
                      <a:pt x="214931" y="0"/>
                      <a:pt x="29812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020675" y="2362128"/>
              <a:ext cx="486054" cy="486054"/>
              <a:chOff x="4792557" y="2249137"/>
              <a:chExt cx="648072" cy="648072"/>
            </a:xfrm>
          </p:grpSpPr>
          <p:sp>
            <p:nvSpPr>
              <p:cNvPr id="26" name="iS1ide-Oval 25"/>
              <p:cNvSpPr/>
              <p:nvPr/>
            </p:nvSpPr>
            <p:spPr>
              <a:xfrm>
                <a:off x="4792557" y="2249137"/>
                <a:ext cx="648072" cy="648072"/>
              </a:xfrm>
              <a:prstGeom prst="ellips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iS1ide-Freeform 26"/>
              <p:cNvSpPr/>
              <p:nvPr/>
            </p:nvSpPr>
            <p:spPr bwMode="auto">
              <a:xfrm>
                <a:off x="4926447" y="2390028"/>
                <a:ext cx="380293" cy="366291"/>
              </a:xfrm>
              <a:custGeom>
                <a:avLst/>
                <a:gdLst>
                  <a:gd name="T0" fmla="*/ 4096 w 6827"/>
                  <a:gd name="T1" fmla="*/ 4551 h 6827"/>
                  <a:gd name="T2" fmla="*/ 6258 w 6827"/>
                  <a:gd name="T3" fmla="*/ 4096 h 6827"/>
                  <a:gd name="T4" fmla="*/ 2348 w 6827"/>
                  <a:gd name="T5" fmla="*/ 4911 h 6827"/>
                  <a:gd name="T6" fmla="*/ 569 w 6827"/>
                  <a:gd name="T7" fmla="*/ 4551 h 6827"/>
                  <a:gd name="T8" fmla="*/ 569 w 6827"/>
                  <a:gd name="T9" fmla="*/ 3982 h 6827"/>
                  <a:gd name="T10" fmla="*/ 1707 w 6827"/>
                  <a:gd name="T11" fmla="*/ 2503 h 6827"/>
                  <a:gd name="T12" fmla="*/ 3868 w 6827"/>
                  <a:gd name="T13" fmla="*/ 2731 h 6827"/>
                  <a:gd name="T14" fmla="*/ 5827 w 6827"/>
                  <a:gd name="T15" fmla="*/ 2004 h 6827"/>
                  <a:gd name="T16" fmla="*/ 6258 w 6827"/>
                  <a:gd name="T17" fmla="*/ 1820 h 6827"/>
                  <a:gd name="T18" fmla="*/ 4779 w 6827"/>
                  <a:gd name="T19" fmla="*/ 0 h 6827"/>
                  <a:gd name="T20" fmla="*/ 2854 w 6827"/>
                  <a:gd name="T21" fmla="*/ 2381 h 6827"/>
                  <a:gd name="T22" fmla="*/ 1239 w 6827"/>
                  <a:gd name="T23" fmla="*/ 2257 h 6827"/>
                  <a:gd name="T24" fmla="*/ 569 w 6827"/>
                  <a:gd name="T25" fmla="*/ 2844 h 6827"/>
                  <a:gd name="T26" fmla="*/ 569 w 6827"/>
                  <a:gd name="T27" fmla="*/ 2276 h 6827"/>
                  <a:gd name="T28" fmla="*/ 569 w 6827"/>
                  <a:gd name="T29" fmla="*/ 1707 h 6827"/>
                  <a:gd name="T30" fmla="*/ 569 w 6827"/>
                  <a:gd name="T31" fmla="*/ 1138 h 6827"/>
                  <a:gd name="T32" fmla="*/ 569 w 6827"/>
                  <a:gd name="T33" fmla="*/ 569 h 6827"/>
                  <a:gd name="T34" fmla="*/ 341 w 6827"/>
                  <a:gd name="T35" fmla="*/ 0 h 6827"/>
                  <a:gd name="T36" fmla="*/ 114 w 6827"/>
                  <a:gd name="T37" fmla="*/ 569 h 6827"/>
                  <a:gd name="T38" fmla="*/ 114 w 6827"/>
                  <a:gd name="T39" fmla="*/ 1138 h 6827"/>
                  <a:gd name="T40" fmla="*/ 114 w 6827"/>
                  <a:gd name="T41" fmla="*/ 1707 h 6827"/>
                  <a:gd name="T42" fmla="*/ 114 w 6827"/>
                  <a:gd name="T43" fmla="*/ 2276 h 6827"/>
                  <a:gd name="T44" fmla="*/ 114 w 6827"/>
                  <a:gd name="T45" fmla="*/ 2844 h 6827"/>
                  <a:gd name="T46" fmla="*/ 114 w 6827"/>
                  <a:gd name="T47" fmla="*/ 3413 h 6827"/>
                  <a:gd name="T48" fmla="*/ 114 w 6827"/>
                  <a:gd name="T49" fmla="*/ 3982 h 6827"/>
                  <a:gd name="T50" fmla="*/ 114 w 6827"/>
                  <a:gd name="T51" fmla="*/ 4551 h 6827"/>
                  <a:gd name="T52" fmla="*/ 114 w 6827"/>
                  <a:gd name="T53" fmla="*/ 5120 h 6827"/>
                  <a:gd name="T54" fmla="*/ 114 w 6827"/>
                  <a:gd name="T55" fmla="*/ 5689 h 6827"/>
                  <a:gd name="T56" fmla="*/ 114 w 6827"/>
                  <a:gd name="T57" fmla="*/ 6258 h 6827"/>
                  <a:gd name="T58" fmla="*/ 683 w 6827"/>
                  <a:gd name="T59" fmla="*/ 6713 h 6827"/>
                  <a:gd name="T60" fmla="*/ 1252 w 6827"/>
                  <a:gd name="T61" fmla="*/ 6713 h 6827"/>
                  <a:gd name="T62" fmla="*/ 1820 w 6827"/>
                  <a:gd name="T63" fmla="*/ 6713 h 6827"/>
                  <a:gd name="T64" fmla="*/ 2389 w 6827"/>
                  <a:gd name="T65" fmla="*/ 6713 h 6827"/>
                  <a:gd name="T66" fmla="*/ 2958 w 6827"/>
                  <a:gd name="T67" fmla="*/ 6713 h 6827"/>
                  <a:gd name="T68" fmla="*/ 3527 w 6827"/>
                  <a:gd name="T69" fmla="*/ 6713 h 6827"/>
                  <a:gd name="T70" fmla="*/ 4096 w 6827"/>
                  <a:gd name="T71" fmla="*/ 6713 h 6827"/>
                  <a:gd name="T72" fmla="*/ 4665 w 6827"/>
                  <a:gd name="T73" fmla="*/ 6713 h 6827"/>
                  <a:gd name="T74" fmla="*/ 5234 w 6827"/>
                  <a:gd name="T75" fmla="*/ 6713 h 6827"/>
                  <a:gd name="T76" fmla="*/ 5803 w 6827"/>
                  <a:gd name="T77" fmla="*/ 6713 h 6827"/>
                  <a:gd name="T78" fmla="*/ 6371 w 6827"/>
                  <a:gd name="T79" fmla="*/ 6713 h 6827"/>
                  <a:gd name="T80" fmla="*/ 6827 w 6827"/>
                  <a:gd name="T81" fmla="*/ 6485 h 6827"/>
                  <a:gd name="T82" fmla="*/ 6371 w 6827"/>
                  <a:gd name="T83" fmla="*/ 6258 h 6827"/>
                  <a:gd name="T84" fmla="*/ 5803 w 6827"/>
                  <a:gd name="T85" fmla="*/ 6258 h 6827"/>
                  <a:gd name="T86" fmla="*/ 5234 w 6827"/>
                  <a:gd name="T87" fmla="*/ 6258 h 6827"/>
                  <a:gd name="T88" fmla="*/ 4665 w 6827"/>
                  <a:gd name="T89" fmla="*/ 6258 h 6827"/>
                  <a:gd name="T90" fmla="*/ 4096 w 6827"/>
                  <a:gd name="T91" fmla="*/ 6258 h 6827"/>
                  <a:gd name="T92" fmla="*/ 3527 w 6827"/>
                  <a:gd name="T93" fmla="*/ 6258 h 6827"/>
                  <a:gd name="T94" fmla="*/ 2958 w 6827"/>
                  <a:gd name="T95" fmla="*/ 6258 h 6827"/>
                  <a:gd name="T96" fmla="*/ 2389 w 6827"/>
                  <a:gd name="T97" fmla="*/ 6258 h 6827"/>
                  <a:gd name="T98" fmla="*/ 1820 w 6827"/>
                  <a:gd name="T99" fmla="*/ 6258 h 6827"/>
                  <a:gd name="T100" fmla="*/ 1252 w 6827"/>
                  <a:gd name="T101" fmla="*/ 6258 h 6827"/>
                  <a:gd name="T102" fmla="*/ 683 w 6827"/>
                  <a:gd name="T103" fmla="*/ 625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27" h="6827">
                    <a:moveTo>
                      <a:pt x="1263" y="5234"/>
                    </a:moveTo>
                    <a:cubicBezTo>
                      <a:pt x="1316" y="5493"/>
                      <a:pt x="1546" y="5689"/>
                      <a:pt x="1820" y="5689"/>
                    </a:cubicBezTo>
                    <a:cubicBezTo>
                      <a:pt x="2114" y="5689"/>
                      <a:pt x="2354" y="5464"/>
                      <a:pt x="2383" y="5178"/>
                    </a:cubicBezTo>
                    <a:lnTo>
                      <a:pt x="3568" y="4191"/>
                    </a:lnTo>
                    <a:cubicBezTo>
                      <a:pt x="3652" y="4401"/>
                      <a:pt x="3856" y="4551"/>
                      <a:pt x="4096" y="4551"/>
                    </a:cubicBezTo>
                    <a:cubicBezTo>
                      <a:pt x="4348" y="4551"/>
                      <a:pt x="4560" y="4385"/>
                      <a:pt x="4635" y="4157"/>
                    </a:cubicBezTo>
                    <a:lnTo>
                      <a:pt x="5696" y="4736"/>
                    </a:lnTo>
                    <a:cubicBezTo>
                      <a:pt x="5732" y="5016"/>
                      <a:pt x="5969" y="5234"/>
                      <a:pt x="6258" y="5234"/>
                    </a:cubicBezTo>
                    <a:cubicBezTo>
                      <a:pt x="6571" y="5234"/>
                      <a:pt x="6827" y="4979"/>
                      <a:pt x="6827" y="4665"/>
                    </a:cubicBezTo>
                    <a:cubicBezTo>
                      <a:pt x="6827" y="4351"/>
                      <a:pt x="6571" y="4096"/>
                      <a:pt x="6258" y="4096"/>
                    </a:cubicBezTo>
                    <a:cubicBezTo>
                      <a:pt x="6006" y="4096"/>
                      <a:pt x="5794" y="4262"/>
                      <a:pt x="5719" y="4490"/>
                    </a:cubicBezTo>
                    <a:lnTo>
                      <a:pt x="4658" y="3911"/>
                    </a:lnTo>
                    <a:cubicBezTo>
                      <a:pt x="4622" y="3631"/>
                      <a:pt x="4385" y="3413"/>
                      <a:pt x="4096" y="3413"/>
                    </a:cubicBezTo>
                    <a:cubicBezTo>
                      <a:pt x="3802" y="3413"/>
                      <a:pt x="3563" y="3638"/>
                      <a:pt x="3533" y="3924"/>
                    </a:cubicBezTo>
                    <a:lnTo>
                      <a:pt x="2348" y="4911"/>
                    </a:lnTo>
                    <a:cubicBezTo>
                      <a:pt x="2265" y="4701"/>
                      <a:pt x="2060" y="4551"/>
                      <a:pt x="1820" y="4551"/>
                    </a:cubicBezTo>
                    <a:cubicBezTo>
                      <a:pt x="1546" y="4551"/>
                      <a:pt x="1316" y="4747"/>
                      <a:pt x="1263" y="5006"/>
                    </a:cubicBezTo>
                    <a:lnTo>
                      <a:pt x="455" y="5006"/>
                    </a:lnTo>
                    <a:lnTo>
                      <a:pt x="455" y="4551"/>
                    </a:lnTo>
                    <a:lnTo>
                      <a:pt x="569" y="4551"/>
                    </a:lnTo>
                    <a:cubicBezTo>
                      <a:pt x="632" y="4551"/>
                      <a:pt x="683" y="4500"/>
                      <a:pt x="683" y="4437"/>
                    </a:cubicBezTo>
                    <a:cubicBezTo>
                      <a:pt x="683" y="4374"/>
                      <a:pt x="632" y="4324"/>
                      <a:pt x="569" y="4324"/>
                    </a:cubicBezTo>
                    <a:lnTo>
                      <a:pt x="455" y="4324"/>
                    </a:lnTo>
                    <a:lnTo>
                      <a:pt x="455" y="3982"/>
                    </a:lnTo>
                    <a:lnTo>
                      <a:pt x="569" y="3982"/>
                    </a:lnTo>
                    <a:cubicBezTo>
                      <a:pt x="632" y="3982"/>
                      <a:pt x="683" y="3931"/>
                      <a:pt x="683" y="3868"/>
                    </a:cubicBezTo>
                    <a:cubicBezTo>
                      <a:pt x="683" y="3806"/>
                      <a:pt x="632" y="3755"/>
                      <a:pt x="569" y="3755"/>
                    </a:cubicBezTo>
                    <a:lnTo>
                      <a:pt x="480" y="3755"/>
                    </a:lnTo>
                    <a:lnTo>
                      <a:pt x="1407" y="2416"/>
                    </a:lnTo>
                    <a:cubicBezTo>
                      <a:pt x="1494" y="2470"/>
                      <a:pt x="1596" y="2503"/>
                      <a:pt x="1707" y="2503"/>
                    </a:cubicBezTo>
                    <a:cubicBezTo>
                      <a:pt x="1888" y="2503"/>
                      <a:pt x="2048" y="2416"/>
                      <a:pt x="2152" y="2284"/>
                    </a:cubicBezTo>
                    <a:lnTo>
                      <a:pt x="2752" y="2584"/>
                    </a:lnTo>
                    <a:cubicBezTo>
                      <a:pt x="2740" y="2631"/>
                      <a:pt x="2731" y="2680"/>
                      <a:pt x="2731" y="2731"/>
                    </a:cubicBezTo>
                    <a:cubicBezTo>
                      <a:pt x="2731" y="3044"/>
                      <a:pt x="2986" y="3300"/>
                      <a:pt x="3300" y="3300"/>
                    </a:cubicBezTo>
                    <a:cubicBezTo>
                      <a:pt x="3613" y="3300"/>
                      <a:pt x="3868" y="3044"/>
                      <a:pt x="3868" y="2731"/>
                    </a:cubicBezTo>
                    <a:cubicBezTo>
                      <a:pt x="3868" y="2608"/>
                      <a:pt x="3829" y="2496"/>
                      <a:pt x="3763" y="2403"/>
                    </a:cubicBezTo>
                    <a:lnTo>
                      <a:pt x="4488" y="1055"/>
                    </a:lnTo>
                    <a:cubicBezTo>
                      <a:pt x="4574" y="1107"/>
                      <a:pt x="4672" y="1138"/>
                      <a:pt x="4779" y="1138"/>
                    </a:cubicBezTo>
                    <a:cubicBezTo>
                      <a:pt x="4891" y="1138"/>
                      <a:pt x="4995" y="1104"/>
                      <a:pt x="5083" y="1048"/>
                    </a:cubicBezTo>
                    <a:lnTo>
                      <a:pt x="5827" y="2004"/>
                    </a:lnTo>
                    <a:cubicBezTo>
                      <a:pt x="5829" y="2007"/>
                      <a:pt x="5833" y="2009"/>
                      <a:pt x="5836" y="2011"/>
                    </a:cubicBezTo>
                    <a:cubicBezTo>
                      <a:pt x="5745" y="2112"/>
                      <a:pt x="5689" y="2244"/>
                      <a:pt x="5689" y="2389"/>
                    </a:cubicBezTo>
                    <a:cubicBezTo>
                      <a:pt x="5689" y="2703"/>
                      <a:pt x="5944" y="2958"/>
                      <a:pt x="6258" y="2958"/>
                    </a:cubicBezTo>
                    <a:cubicBezTo>
                      <a:pt x="6571" y="2958"/>
                      <a:pt x="6827" y="2703"/>
                      <a:pt x="6827" y="2389"/>
                    </a:cubicBezTo>
                    <a:cubicBezTo>
                      <a:pt x="6827" y="2076"/>
                      <a:pt x="6571" y="1820"/>
                      <a:pt x="6258" y="1820"/>
                    </a:cubicBezTo>
                    <a:cubicBezTo>
                      <a:pt x="6170" y="1820"/>
                      <a:pt x="6087" y="1842"/>
                      <a:pt x="6013" y="1878"/>
                    </a:cubicBezTo>
                    <a:cubicBezTo>
                      <a:pt x="6010" y="1874"/>
                      <a:pt x="6010" y="1869"/>
                      <a:pt x="6006" y="1864"/>
                    </a:cubicBezTo>
                    <a:lnTo>
                      <a:pt x="5248" y="890"/>
                    </a:lnTo>
                    <a:cubicBezTo>
                      <a:pt x="5311" y="798"/>
                      <a:pt x="5348" y="688"/>
                      <a:pt x="5348" y="569"/>
                    </a:cubicBezTo>
                    <a:cubicBezTo>
                      <a:pt x="5348" y="255"/>
                      <a:pt x="5092" y="0"/>
                      <a:pt x="4779" y="0"/>
                    </a:cubicBezTo>
                    <a:cubicBezTo>
                      <a:pt x="4465" y="0"/>
                      <a:pt x="4210" y="255"/>
                      <a:pt x="4210" y="569"/>
                    </a:cubicBezTo>
                    <a:cubicBezTo>
                      <a:pt x="4210" y="691"/>
                      <a:pt x="4249" y="804"/>
                      <a:pt x="4315" y="897"/>
                    </a:cubicBezTo>
                    <a:lnTo>
                      <a:pt x="3590" y="2244"/>
                    </a:lnTo>
                    <a:cubicBezTo>
                      <a:pt x="3505" y="2193"/>
                      <a:pt x="3406" y="2162"/>
                      <a:pt x="3300" y="2162"/>
                    </a:cubicBezTo>
                    <a:cubicBezTo>
                      <a:pt x="3118" y="2162"/>
                      <a:pt x="2959" y="2248"/>
                      <a:pt x="2854" y="2381"/>
                    </a:cubicBezTo>
                    <a:lnTo>
                      <a:pt x="2254" y="2081"/>
                    </a:lnTo>
                    <a:cubicBezTo>
                      <a:pt x="2267" y="2034"/>
                      <a:pt x="2276" y="1985"/>
                      <a:pt x="2276" y="1934"/>
                    </a:cubicBezTo>
                    <a:cubicBezTo>
                      <a:pt x="2276" y="1621"/>
                      <a:pt x="2020" y="1365"/>
                      <a:pt x="1707" y="1365"/>
                    </a:cubicBezTo>
                    <a:cubicBezTo>
                      <a:pt x="1393" y="1365"/>
                      <a:pt x="1138" y="1621"/>
                      <a:pt x="1138" y="1934"/>
                    </a:cubicBezTo>
                    <a:cubicBezTo>
                      <a:pt x="1138" y="2054"/>
                      <a:pt x="1176" y="2166"/>
                      <a:pt x="1239" y="2257"/>
                    </a:cubicBezTo>
                    <a:lnTo>
                      <a:pt x="593" y="3191"/>
                    </a:lnTo>
                    <a:cubicBezTo>
                      <a:pt x="585" y="3189"/>
                      <a:pt x="578" y="3186"/>
                      <a:pt x="569" y="3186"/>
                    </a:cubicBezTo>
                    <a:lnTo>
                      <a:pt x="455" y="3186"/>
                    </a:lnTo>
                    <a:lnTo>
                      <a:pt x="455" y="2844"/>
                    </a:lnTo>
                    <a:lnTo>
                      <a:pt x="569" y="2844"/>
                    </a:lnTo>
                    <a:cubicBezTo>
                      <a:pt x="632" y="2844"/>
                      <a:pt x="683" y="2794"/>
                      <a:pt x="683" y="2731"/>
                    </a:cubicBezTo>
                    <a:cubicBezTo>
                      <a:pt x="683" y="2668"/>
                      <a:pt x="632" y="2617"/>
                      <a:pt x="569" y="2617"/>
                    </a:cubicBezTo>
                    <a:lnTo>
                      <a:pt x="455" y="2617"/>
                    </a:lnTo>
                    <a:lnTo>
                      <a:pt x="455" y="2276"/>
                    </a:lnTo>
                    <a:lnTo>
                      <a:pt x="569" y="2276"/>
                    </a:lnTo>
                    <a:cubicBezTo>
                      <a:pt x="632" y="2276"/>
                      <a:pt x="683" y="2225"/>
                      <a:pt x="683" y="2162"/>
                    </a:cubicBezTo>
                    <a:cubicBezTo>
                      <a:pt x="683" y="2099"/>
                      <a:pt x="632" y="2048"/>
                      <a:pt x="569" y="2048"/>
                    </a:cubicBezTo>
                    <a:lnTo>
                      <a:pt x="455" y="2048"/>
                    </a:lnTo>
                    <a:lnTo>
                      <a:pt x="455" y="1707"/>
                    </a:lnTo>
                    <a:lnTo>
                      <a:pt x="569" y="1707"/>
                    </a:lnTo>
                    <a:cubicBezTo>
                      <a:pt x="632" y="1707"/>
                      <a:pt x="683" y="1656"/>
                      <a:pt x="683" y="1593"/>
                    </a:cubicBezTo>
                    <a:cubicBezTo>
                      <a:pt x="683" y="1530"/>
                      <a:pt x="632" y="1479"/>
                      <a:pt x="569" y="1479"/>
                    </a:cubicBezTo>
                    <a:lnTo>
                      <a:pt x="455" y="1479"/>
                    </a:lnTo>
                    <a:lnTo>
                      <a:pt x="455" y="1138"/>
                    </a:lnTo>
                    <a:lnTo>
                      <a:pt x="569" y="1138"/>
                    </a:lnTo>
                    <a:cubicBezTo>
                      <a:pt x="632" y="1138"/>
                      <a:pt x="683" y="1087"/>
                      <a:pt x="683" y="1024"/>
                    </a:cubicBezTo>
                    <a:cubicBezTo>
                      <a:pt x="683" y="961"/>
                      <a:pt x="632" y="910"/>
                      <a:pt x="569" y="910"/>
                    </a:cubicBezTo>
                    <a:lnTo>
                      <a:pt x="455" y="910"/>
                    </a:lnTo>
                    <a:lnTo>
                      <a:pt x="455" y="569"/>
                    </a:lnTo>
                    <a:lnTo>
                      <a:pt x="569" y="569"/>
                    </a:lnTo>
                    <a:cubicBezTo>
                      <a:pt x="632" y="569"/>
                      <a:pt x="683" y="518"/>
                      <a:pt x="683" y="455"/>
                    </a:cubicBezTo>
                    <a:cubicBezTo>
                      <a:pt x="683" y="392"/>
                      <a:pt x="632" y="341"/>
                      <a:pt x="569" y="341"/>
                    </a:cubicBezTo>
                    <a:lnTo>
                      <a:pt x="455" y="341"/>
                    </a:lnTo>
                    <a:lnTo>
                      <a:pt x="455" y="114"/>
                    </a:lnTo>
                    <a:cubicBezTo>
                      <a:pt x="455" y="51"/>
                      <a:pt x="404" y="0"/>
                      <a:pt x="341" y="0"/>
                    </a:cubicBezTo>
                    <a:cubicBezTo>
                      <a:pt x="278" y="0"/>
                      <a:pt x="228" y="51"/>
                      <a:pt x="228" y="114"/>
                    </a:cubicBezTo>
                    <a:lnTo>
                      <a:pt x="228" y="341"/>
                    </a:lnTo>
                    <a:lnTo>
                      <a:pt x="114" y="341"/>
                    </a:lnTo>
                    <a:cubicBezTo>
                      <a:pt x="51" y="341"/>
                      <a:pt x="0" y="392"/>
                      <a:pt x="0" y="455"/>
                    </a:cubicBezTo>
                    <a:cubicBezTo>
                      <a:pt x="0" y="518"/>
                      <a:pt x="51" y="569"/>
                      <a:pt x="114" y="569"/>
                    </a:cubicBezTo>
                    <a:lnTo>
                      <a:pt x="228" y="569"/>
                    </a:lnTo>
                    <a:lnTo>
                      <a:pt x="228" y="910"/>
                    </a:lnTo>
                    <a:lnTo>
                      <a:pt x="114" y="910"/>
                    </a:lnTo>
                    <a:cubicBezTo>
                      <a:pt x="51" y="910"/>
                      <a:pt x="0" y="961"/>
                      <a:pt x="0" y="1024"/>
                    </a:cubicBezTo>
                    <a:cubicBezTo>
                      <a:pt x="0" y="1087"/>
                      <a:pt x="51" y="1138"/>
                      <a:pt x="114" y="1138"/>
                    </a:cubicBezTo>
                    <a:lnTo>
                      <a:pt x="228" y="1138"/>
                    </a:lnTo>
                    <a:lnTo>
                      <a:pt x="228" y="1479"/>
                    </a:lnTo>
                    <a:lnTo>
                      <a:pt x="114" y="1479"/>
                    </a:lnTo>
                    <a:cubicBezTo>
                      <a:pt x="51" y="1479"/>
                      <a:pt x="0" y="1530"/>
                      <a:pt x="0" y="1593"/>
                    </a:cubicBezTo>
                    <a:cubicBezTo>
                      <a:pt x="0" y="1656"/>
                      <a:pt x="51" y="1707"/>
                      <a:pt x="114" y="1707"/>
                    </a:cubicBezTo>
                    <a:lnTo>
                      <a:pt x="228" y="1707"/>
                    </a:lnTo>
                    <a:lnTo>
                      <a:pt x="228" y="2048"/>
                    </a:lnTo>
                    <a:lnTo>
                      <a:pt x="114" y="2048"/>
                    </a:lnTo>
                    <a:cubicBezTo>
                      <a:pt x="51" y="2048"/>
                      <a:pt x="0" y="2099"/>
                      <a:pt x="0" y="2162"/>
                    </a:cubicBezTo>
                    <a:cubicBezTo>
                      <a:pt x="0" y="2225"/>
                      <a:pt x="51" y="2276"/>
                      <a:pt x="114" y="2276"/>
                    </a:cubicBezTo>
                    <a:lnTo>
                      <a:pt x="228" y="2276"/>
                    </a:lnTo>
                    <a:lnTo>
                      <a:pt x="228" y="2617"/>
                    </a:lnTo>
                    <a:lnTo>
                      <a:pt x="114" y="2617"/>
                    </a:lnTo>
                    <a:cubicBezTo>
                      <a:pt x="51" y="2617"/>
                      <a:pt x="0" y="2668"/>
                      <a:pt x="0" y="2731"/>
                    </a:cubicBezTo>
                    <a:cubicBezTo>
                      <a:pt x="0" y="2794"/>
                      <a:pt x="51" y="2844"/>
                      <a:pt x="114" y="2844"/>
                    </a:cubicBezTo>
                    <a:lnTo>
                      <a:pt x="228" y="2844"/>
                    </a:lnTo>
                    <a:lnTo>
                      <a:pt x="228" y="3186"/>
                    </a:lnTo>
                    <a:lnTo>
                      <a:pt x="114" y="3186"/>
                    </a:lnTo>
                    <a:cubicBezTo>
                      <a:pt x="51" y="3186"/>
                      <a:pt x="0" y="3237"/>
                      <a:pt x="0" y="3300"/>
                    </a:cubicBezTo>
                    <a:cubicBezTo>
                      <a:pt x="0" y="3362"/>
                      <a:pt x="51" y="3413"/>
                      <a:pt x="114" y="3413"/>
                    </a:cubicBezTo>
                    <a:lnTo>
                      <a:pt x="228" y="3413"/>
                    </a:lnTo>
                    <a:lnTo>
                      <a:pt x="228" y="3755"/>
                    </a:lnTo>
                    <a:lnTo>
                      <a:pt x="114" y="3755"/>
                    </a:lnTo>
                    <a:cubicBezTo>
                      <a:pt x="51" y="3755"/>
                      <a:pt x="0" y="3806"/>
                      <a:pt x="0" y="3868"/>
                    </a:cubicBezTo>
                    <a:cubicBezTo>
                      <a:pt x="0" y="3931"/>
                      <a:pt x="51" y="3982"/>
                      <a:pt x="114" y="3982"/>
                    </a:cubicBezTo>
                    <a:lnTo>
                      <a:pt x="228" y="3982"/>
                    </a:lnTo>
                    <a:lnTo>
                      <a:pt x="228" y="4324"/>
                    </a:lnTo>
                    <a:lnTo>
                      <a:pt x="114" y="4324"/>
                    </a:lnTo>
                    <a:cubicBezTo>
                      <a:pt x="51" y="4324"/>
                      <a:pt x="0" y="4374"/>
                      <a:pt x="0" y="4437"/>
                    </a:cubicBezTo>
                    <a:cubicBezTo>
                      <a:pt x="0" y="4500"/>
                      <a:pt x="51" y="4551"/>
                      <a:pt x="114" y="4551"/>
                    </a:cubicBezTo>
                    <a:lnTo>
                      <a:pt x="228" y="4551"/>
                    </a:lnTo>
                    <a:lnTo>
                      <a:pt x="228" y="4892"/>
                    </a:lnTo>
                    <a:lnTo>
                      <a:pt x="114" y="4892"/>
                    </a:lnTo>
                    <a:cubicBezTo>
                      <a:pt x="51" y="4892"/>
                      <a:pt x="0" y="4943"/>
                      <a:pt x="0" y="5006"/>
                    </a:cubicBezTo>
                    <a:cubicBezTo>
                      <a:pt x="0" y="5069"/>
                      <a:pt x="51" y="5120"/>
                      <a:pt x="114" y="5120"/>
                    </a:cubicBezTo>
                    <a:lnTo>
                      <a:pt x="228" y="5120"/>
                    </a:lnTo>
                    <a:lnTo>
                      <a:pt x="228" y="5461"/>
                    </a:lnTo>
                    <a:lnTo>
                      <a:pt x="114" y="5461"/>
                    </a:lnTo>
                    <a:cubicBezTo>
                      <a:pt x="51" y="5461"/>
                      <a:pt x="0" y="5512"/>
                      <a:pt x="0" y="5575"/>
                    </a:cubicBezTo>
                    <a:cubicBezTo>
                      <a:pt x="0" y="5638"/>
                      <a:pt x="51" y="5689"/>
                      <a:pt x="114" y="5689"/>
                    </a:cubicBezTo>
                    <a:lnTo>
                      <a:pt x="228" y="5689"/>
                    </a:lnTo>
                    <a:lnTo>
                      <a:pt x="228" y="6030"/>
                    </a:lnTo>
                    <a:lnTo>
                      <a:pt x="114" y="6030"/>
                    </a:lnTo>
                    <a:cubicBezTo>
                      <a:pt x="51" y="6030"/>
                      <a:pt x="0" y="6081"/>
                      <a:pt x="0" y="6144"/>
                    </a:cubicBezTo>
                    <a:cubicBezTo>
                      <a:pt x="0" y="6207"/>
                      <a:pt x="51" y="6258"/>
                      <a:pt x="114" y="6258"/>
                    </a:cubicBezTo>
                    <a:lnTo>
                      <a:pt x="228" y="6258"/>
                    </a:lnTo>
                    <a:lnTo>
                      <a:pt x="228" y="6485"/>
                    </a:lnTo>
                    <a:cubicBezTo>
                      <a:pt x="228" y="6548"/>
                      <a:pt x="278" y="6599"/>
                      <a:pt x="341" y="6599"/>
                    </a:cubicBezTo>
                    <a:lnTo>
                      <a:pt x="683" y="6599"/>
                    </a:lnTo>
                    <a:lnTo>
                      <a:pt x="683" y="6713"/>
                    </a:lnTo>
                    <a:cubicBezTo>
                      <a:pt x="683" y="6776"/>
                      <a:pt x="734" y="6827"/>
                      <a:pt x="796" y="6827"/>
                    </a:cubicBezTo>
                    <a:cubicBezTo>
                      <a:pt x="859" y="6827"/>
                      <a:pt x="910" y="6776"/>
                      <a:pt x="910" y="6713"/>
                    </a:cubicBezTo>
                    <a:lnTo>
                      <a:pt x="910" y="6599"/>
                    </a:lnTo>
                    <a:lnTo>
                      <a:pt x="1252" y="6599"/>
                    </a:lnTo>
                    <a:lnTo>
                      <a:pt x="1252" y="6713"/>
                    </a:lnTo>
                    <a:cubicBezTo>
                      <a:pt x="1252" y="6776"/>
                      <a:pt x="1302" y="6827"/>
                      <a:pt x="1365" y="6827"/>
                    </a:cubicBezTo>
                    <a:cubicBezTo>
                      <a:pt x="1428" y="6827"/>
                      <a:pt x="1479" y="6776"/>
                      <a:pt x="1479" y="6713"/>
                    </a:cubicBezTo>
                    <a:lnTo>
                      <a:pt x="1479" y="6599"/>
                    </a:lnTo>
                    <a:lnTo>
                      <a:pt x="1820" y="6599"/>
                    </a:lnTo>
                    <a:lnTo>
                      <a:pt x="1820" y="6713"/>
                    </a:lnTo>
                    <a:cubicBezTo>
                      <a:pt x="1820" y="6776"/>
                      <a:pt x="1871" y="6827"/>
                      <a:pt x="1934" y="6827"/>
                    </a:cubicBezTo>
                    <a:cubicBezTo>
                      <a:pt x="1997" y="6827"/>
                      <a:pt x="2048" y="6776"/>
                      <a:pt x="2048" y="6713"/>
                    </a:cubicBezTo>
                    <a:lnTo>
                      <a:pt x="2048" y="6599"/>
                    </a:lnTo>
                    <a:lnTo>
                      <a:pt x="2389" y="6599"/>
                    </a:lnTo>
                    <a:lnTo>
                      <a:pt x="2389" y="6713"/>
                    </a:lnTo>
                    <a:cubicBezTo>
                      <a:pt x="2389" y="6776"/>
                      <a:pt x="2440" y="6827"/>
                      <a:pt x="2503" y="6827"/>
                    </a:cubicBezTo>
                    <a:cubicBezTo>
                      <a:pt x="2566" y="6827"/>
                      <a:pt x="2617" y="6776"/>
                      <a:pt x="2617" y="6713"/>
                    </a:cubicBezTo>
                    <a:lnTo>
                      <a:pt x="2617" y="6599"/>
                    </a:lnTo>
                    <a:lnTo>
                      <a:pt x="2958" y="6599"/>
                    </a:lnTo>
                    <a:lnTo>
                      <a:pt x="2958" y="6713"/>
                    </a:lnTo>
                    <a:cubicBezTo>
                      <a:pt x="2958" y="6776"/>
                      <a:pt x="3009" y="6827"/>
                      <a:pt x="3072" y="6827"/>
                    </a:cubicBezTo>
                    <a:cubicBezTo>
                      <a:pt x="3135" y="6827"/>
                      <a:pt x="3186" y="6776"/>
                      <a:pt x="3186" y="6713"/>
                    </a:cubicBezTo>
                    <a:lnTo>
                      <a:pt x="3186" y="6599"/>
                    </a:lnTo>
                    <a:lnTo>
                      <a:pt x="3527" y="6599"/>
                    </a:lnTo>
                    <a:lnTo>
                      <a:pt x="3527" y="6713"/>
                    </a:lnTo>
                    <a:cubicBezTo>
                      <a:pt x="3527" y="6776"/>
                      <a:pt x="3578" y="6827"/>
                      <a:pt x="3641" y="6827"/>
                    </a:cubicBezTo>
                    <a:cubicBezTo>
                      <a:pt x="3704" y="6827"/>
                      <a:pt x="3755" y="6776"/>
                      <a:pt x="3755" y="6713"/>
                    </a:cubicBezTo>
                    <a:lnTo>
                      <a:pt x="3755" y="6599"/>
                    </a:lnTo>
                    <a:lnTo>
                      <a:pt x="4096" y="6599"/>
                    </a:lnTo>
                    <a:lnTo>
                      <a:pt x="4096" y="6713"/>
                    </a:lnTo>
                    <a:cubicBezTo>
                      <a:pt x="4096" y="6776"/>
                      <a:pt x="4147" y="6827"/>
                      <a:pt x="4210" y="6827"/>
                    </a:cubicBezTo>
                    <a:cubicBezTo>
                      <a:pt x="4273" y="6827"/>
                      <a:pt x="4323" y="6776"/>
                      <a:pt x="4323" y="6713"/>
                    </a:cubicBezTo>
                    <a:lnTo>
                      <a:pt x="4323" y="6599"/>
                    </a:lnTo>
                    <a:lnTo>
                      <a:pt x="4665" y="6599"/>
                    </a:lnTo>
                    <a:lnTo>
                      <a:pt x="4665" y="6713"/>
                    </a:lnTo>
                    <a:cubicBezTo>
                      <a:pt x="4665" y="6776"/>
                      <a:pt x="4716" y="6827"/>
                      <a:pt x="4779" y="6827"/>
                    </a:cubicBezTo>
                    <a:cubicBezTo>
                      <a:pt x="4842" y="6827"/>
                      <a:pt x="4892" y="6776"/>
                      <a:pt x="4892" y="6713"/>
                    </a:cubicBezTo>
                    <a:lnTo>
                      <a:pt x="4892" y="6599"/>
                    </a:lnTo>
                    <a:lnTo>
                      <a:pt x="5234" y="6599"/>
                    </a:lnTo>
                    <a:lnTo>
                      <a:pt x="5234" y="6713"/>
                    </a:lnTo>
                    <a:cubicBezTo>
                      <a:pt x="5234" y="6776"/>
                      <a:pt x="5285" y="6827"/>
                      <a:pt x="5347" y="6827"/>
                    </a:cubicBezTo>
                    <a:cubicBezTo>
                      <a:pt x="5410" y="6827"/>
                      <a:pt x="5461" y="6776"/>
                      <a:pt x="5461" y="6713"/>
                    </a:cubicBezTo>
                    <a:lnTo>
                      <a:pt x="5461" y="6599"/>
                    </a:lnTo>
                    <a:lnTo>
                      <a:pt x="5803" y="6599"/>
                    </a:lnTo>
                    <a:lnTo>
                      <a:pt x="5803" y="6713"/>
                    </a:lnTo>
                    <a:cubicBezTo>
                      <a:pt x="5803" y="6776"/>
                      <a:pt x="5853" y="6827"/>
                      <a:pt x="5916" y="6827"/>
                    </a:cubicBezTo>
                    <a:cubicBezTo>
                      <a:pt x="5979" y="6827"/>
                      <a:pt x="6030" y="6776"/>
                      <a:pt x="6030" y="6713"/>
                    </a:cubicBezTo>
                    <a:lnTo>
                      <a:pt x="6030" y="6599"/>
                    </a:lnTo>
                    <a:lnTo>
                      <a:pt x="6371" y="6599"/>
                    </a:lnTo>
                    <a:lnTo>
                      <a:pt x="6371" y="6713"/>
                    </a:lnTo>
                    <a:cubicBezTo>
                      <a:pt x="6371" y="6776"/>
                      <a:pt x="6422" y="6827"/>
                      <a:pt x="6485" y="6827"/>
                    </a:cubicBezTo>
                    <a:cubicBezTo>
                      <a:pt x="6548" y="6827"/>
                      <a:pt x="6599" y="6776"/>
                      <a:pt x="6599" y="6713"/>
                    </a:cubicBezTo>
                    <a:lnTo>
                      <a:pt x="6599" y="6599"/>
                    </a:lnTo>
                    <a:lnTo>
                      <a:pt x="6713" y="6599"/>
                    </a:lnTo>
                    <a:cubicBezTo>
                      <a:pt x="6776" y="6599"/>
                      <a:pt x="6827" y="6548"/>
                      <a:pt x="6827" y="6485"/>
                    </a:cubicBezTo>
                    <a:cubicBezTo>
                      <a:pt x="6827" y="6422"/>
                      <a:pt x="6776" y="6372"/>
                      <a:pt x="6713" y="6372"/>
                    </a:cubicBezTo>
                    <a:lnTo>
                      <a:pt x="6599" y="6372"/>
                    </a:lnTo>
                    <a:lnTo>
                      <a:pt x="6599" y="6258"/>
                    </a:lnTo>
                    <a:cubicBezTo>
                      <a:pt x="6599" y="6195"/>
                      <a:pt x="6548" y="6144"/>
                      <a:pt x="6485" y="6144"/>
                    </a:cubicBezTo>
                    <a:cubicBezTo>
                      <a:pt x="6422" y="6144"/>
                      <a:pt x="6371" y="6195"/>
                      <a:pt x="6371" y="6258"/>
                    </a:cubicBezTo>
                    <a:lnTo>
                      <a:pt x="6371" y="6372"/>
                    </a:lnTo>
                    <a:lnTo>
                      <a:pt x="6030" y="6372"/>
                    </a:lnTo>
                    <a:lnTo>
                      <a:pt x="6030" y="6258"/>
                    </a:lnTo>
                    <a:cubicBezTo>
                      <a:pt x="6030" y="6195"/>
                      <a:pt x="5979" y="6144"/>
                      <a:pt x="5916" y="6144"/>
                    </a:cubicBezTo>
                    <a:cubicBezTo>
                      <a:pt x="5853" y="6144"/>
                      <a:pt x="5803" y="6195"/>
                      <a:pt x="5803" y="6258"/>
                    </a:cubicBezTo>
                    <a:lnTo>
                      <a:pt x="5803" y="6372"/>
                    </a:lnTo>
                    <a:lnTo>
                      <a:pt x="5461" y="6372"/>
                    </a:lnTo>
                    <a:lnTo>
                      <a:pt x="5461" y="6258"/>
                    </a:lnTo>
                    <a:cubicBezTo>
                      <a:pt x="5461" y="6195"/>
                      <a:pt x="5410" y="6144"/>
                      <a:pt x="5347" y="6144"/>
                    </a:cubicBezTo>
                    <a:cubicBezTo>
                      <a:pt x="5285" y="6144"/>
                      <a:pt x="5234" y="6195"/>
                      <a:pt x="5234" y="6258"/>
                    </a:cubicBezTo>
                    <a:lnTo>
                      <a:pt x="5234" y="6372"/>
                    </a:lnTo>
                    <a:lnTo>
                      <a:pt x="4892" y="6372"/>
                    </a:lnTo>
                    <a:lnTo>
                      <a:pt x="4892" y="6258"/>
                    </a:lnTo>
                    <a:cubicBezTo>
                      <a:pt x="4892" y="6195"/>
                      <a:pt x="4842" y="6144"/>
                      <a:pt x="4779" y="6144"/>
                    </a:cubicBezTo>
                    <a:cubicBezTo>
                      <a:pt x="4716" y="6144"/>
                      <a:pt x="4665" y="6195"/>
                      <a:pt x="4665" y="6258"/>
                    </a:cubicBezTo>
                    <a:lnTo>
                      <a:pt x="4665" y="6372"/>
                    </a:lnTo>
                    <a:lnTo>
                      <a:pt x="4323" y="6372"/>
                    </a:lnTo>
                    <a:lnTo>
                      <a:pt x="4323" y="6258"/>
                    </a:lnTo>
                    <a:cubicBezTo>
                      <a:pt x="4323" y="6195"/>
                      <a:pt x="4273" y="6144"/>
                      <a:pt x="4210" y="6144"/>
                    </a:cubicBezTo>
                    <a:cubicBezTo>
                      <a:pt x="4147" y="6144"/>
                      <a:pt x="4096" y="6195"/>
                      <a:pt x="4096" y="6258"/>
                    </a:cubicBezTo>
                    <a:lnTo>
                      <a:pt x="4096" y="6372"/>
                    </a:lnTo>
                    <a:lnTo>
                      <a:pt x="3755" y="6372"/>
                    </a:lnTo>
                    <a:lnTo>
                      <a:pt x="3755" y="6258"/>
                    </a:lnTo>
                    <a:cubicBezTo>
                      <a:pt x="3755" y="6195"/>
                      <a:pt x="3704" y="6144"/>
                      <a:pt x="3641" y="6144"/>
                    </a:cubicBezTo>
                    <a:cubicBezTo>
                      <a:pt x="3578" y="6144"/>
                      <a:pt x="3527" y="6195"/>
                      <a:pt x="3527" y="6258"/>
                    </a:cubicBezTo>
                    <a:lnTo>
                      <a:pt x="3527" y="6372"/>
                    </a:lnTo>
                    <a:lnTo>
                      <a:pt x="3186" y="6372"/>
                    </a:lnTo>
                    <a:lnTo>
                      <a:pt x="3186" y="6258"/>
                    </a:lnTo>
                    <a:cubicBezTo>
                      <a:pt x="3186" y="6195"/>
                      <a:pt x="3135" y="6144"/>
                      <a:pt x="3072" y="6144"/>
                    </a:cubicBezTo>
                    <a:cubicBezTo>
                      <a:pt x="3009" y="6144"/>
                      <a:pt x="2958" y="6195"/>
                      <a:pt x="2958" y="6258"/>
                    </a:cubicBezTo>
                    <a:lnTo>
                      <a:pt x="2958" y="6372"/>
                    </a:lnTo>
                    <a:lnTo>
                      <a:pt x="2617" y="6372"/>
                    </a:lnTo>
                    <a:lnTo>
                      <a:pt x="2617" y="6258"/>
                    </a:lnTo>
                    <a:cubicBezTo>
                      <a:pt x="2617" y="6195"/>
                      <a:pt x="2566" y="6144"/>
                      <a:pt x="2503" y="6144"/>
                    </a:cubicBezTo>
                    <a:cubicBezTo>
                      <a:pt x="2440" y="6144"/>
                      <a:pt x="2389" y="6195"/>
                      <a:pt x="2389" y="6258"/>
                    </a:cubicBezTo>
                    <a:lnTo>
                      <a:pt x="2389" y="6372"/>
                    </a:lnTo>
                    <a:lnTo>
                      <a:pt x="2048" y="6372"/>
                    </a:lnTo>
                    <a:lnTo>
                      <a:pt x="2048" y="6258"/>
                    </a:lnTo>
                    <a:cubicBezTo>
                      <a:pt x="2048" y="6195"/>
                      <a:pt x="1997" y="6144"/>
                      <a:pt x="1934" y="6144"/>
                    </a:cubicBezTo>
                    <a:cubicBezTo>
                      <a:pt x="1871" y="6144"/>
                      <a:pt x="1820" y="6195"/>
                      <a:pt x="1820" y="6258"/>
                    </a:cubicBezTo>
                    <a:lnTo>
                      <a:pt x="1820" y="6372"/>
                    </a:lnTo>
                    <a:lnTo>
                      <a:pt x="1479" y="6372"/>
                    </a:lnTo>
                    <a:lnTo>
                      <a:pt x="1479" y="6258"/>
                    </a:lnTo>
                    <a:cubicBezTo>
                      <a:pt x="1479" y="6195"/>
                      <a:pt x="1428" y="6144"/>
                      <a:pt x="1365" y="6144"/>
                    </a:cubicBezTo>
                    <a:cubicBezTo>
                      <a:pt x="1302" y="6144"/>
                      <a:pt x="1252" y="6195"/>
                      <a:pt x="1252" y="6258"/>
                    </a:cubicBezTo>
                    <a:lnTo>
                      <a:pt x="1252" y="6372"/>
                    </a:lnTo>
                    <a:lnTo>
                      <a:pt x="910" y="6372"/>
                    </a:lnTo>
                    <a:lnTo>
                      <a:pt x="910" y="6258"/>
                    </a:lnTo>
                    <a:cubicBezTo>
                      <a:pt x="910" y="6195"/>
                      <a:pt x="859" y="6144"/>
                      <a:pt x="796" y="6144"/>
                    </a:cubicBezTo>
                    <a:cubicBezTo>
                      <a:pt x="734" y="6144"/>
                      <a:pt x="683" y="6195"/>
                      <a:pt x="683" y="6258"/>
                    </a:cubicBezTo>
                    <a:lnTo>
                      <a:pt x="683" y="6372"/>
                    </a:lnTo>
                    <a:lnTo>
                      <a:pt x="455" y="6372"/>
                    </a:lnTo>
                    <a:lnTo>
                      <a:pt x="455" y="5234"/>
                    </a:lnTo>
                    <a:lnTo>
                      <a:pt x="1263" y="52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5024930" y="3701371"/>
              <a:ext cx="486054" cy="486054"/>
              <a:chOff x="7442747" y="2249137"/>
              <a:chExt cx="648072" cy="648072"/>
            </a:xfrm>
          </p:grpSpPr>
          <p:sp>
            <p:nvSpPr>
              <p:cNvPr id="22" name="iS1ide-Oval 21"/>
              <p:cNvSpPr/>
              <p:nvPr/>
            </p:nvSpPr>
            <p:spPr>
              <a:xfrm>
                <a:off x="7442747" y="2249137"/>
                <a:ext cx="648072" cy="648072"/>
              </a:xfrm>
              <a:prstGeom prst="ellipse">
                <a:avLst/>
              </a:prstGeom>
              <a:solidFill>
                <a:schemeClr val="accent5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iS1ide-Freeform 22"/>
              <p:cNvSpPr/>
              <p:nvPr/>
            </p:nvSpPr>
            <p:spPr bwMode="auto">
              <a:xfrm>
                <a:off x="7576637" y="2390028"/>
                <a:ext cx="380293" cy="366291"/>
              </a:xfrm>
              <a:custGeom>
                <a:avLst/>
                <a:gdLst>
                  <a:gd name="connsiteX0" fmla="*/ 304701 w 609473"/>
                  <a:gd name="connsiteY0" fmla="*/ 381618 h 587034"/>
                  <a:gd name="connsiteX1" fmla="*/ 325879 w 609473"/>
                  <a:gd name="connsiteY1" fmla="*/ 394101 h 587034"/>
                  <a:gd name="connsiteX2" fmla="*/ 309542 w 609473"/>
                  <a:gd name="connsiteY2" fmla="*/ 410914 h 587034"/>
                  <a:gd name="connsiteX3" fmla="*/ 331022 w 609473"/>
                  <a:gd name="connsiteY3" fmla="*/ 433867 h 587034"/>
                  <a:gd name="connsiteX4" fmla="*/ 312466 w 609473"/>
                  <a:gd name="connsiteY4" fmla="*/ 468800 h 587034"/>
                  <a:gd name="connsiteX5" fmla="*/ 294112 w 609473"/>
                  <a:gd name="connsiteY5" fmla="*/ 468096 h 587034"/>
                  <a:gd name="connsiteX6" fmla="*/ 278380 w 609473"/>
                  <a:gd name="connsiteY6" fmla="*/ 432055 h 587034"/>
                  <a:gd name="connsiteX7" fmla="*/ 299861 w 609473"/>
                  <a:gd name="connsiteY7" fmla="*/ 410612 h 587034"/>
                  <a:gd name="connsiteX8" fmla="*/ 284028 w 609473"/>
                  <a:gd name="connsiteY8" fmla="*/ 393397 h 587034"/>
                  <a:gd name="connsiteX9" fmla="*/ 224835 w 609473"/>
                  <a:gd name="connsiteY9" fmla="*/ 380559 h 587034"/>
                  <a:gd name="connsiteX10" fmla="*/ 283211 w 609473"/>
                  <a:gd name="connsiteY10" fmla="*/ 483344 h 587034"/>
                  <a:gd name="connsiteX11" fmla="*/ 305190 w 609473"/>
                  <a:gd name="connsiteY11" fmla="*/ 499753 h 587034"/>
                  <a:gd name="connsiteX12" fmla="*/ 327069 w 609473"/>
                  <a:gd name="connsiteY12" fmla="*/ 483646 h 587034"/>
                  <a:gd name="connsiteX13" fmla="*/ 387865 w 609473"/>
                  <a:gd name="connsiteY13" fmla="*/ 380861 h 587034"/>
                  <a:gd name="connsiteX14" fmla="*/ 498972 w 609473"/>
                  <a:gd name="connsiteY14" fmla="*/ 386700 h 587034"/>
                  <a:gd name="connsiteX15" fmla="*/ 581344 w 609473"/>
                  <a:gd name="connsiteY15" fmla="*/ 414485 h 587034"/>
                  <a:gd name="connsiteX16" fmla="*/ 609473 w 609473"/>
                  <a:gd name="connsiteY16" fmla="*/ 494820 h 587034"/>
                  <a:gd name="connsiteX17" fmla="*/ 609473 w 609473"/>
                  <a:gd name="connsiteY17" fmla="*/ 529048 h 587034"/>
                  <a:gd name="connsiteX18" fmla="*/ 551399 w 609473"/>
                  <a:gd name="connsiteY18" fmla="*/ 587034 h 587034"/>
                  <a:gd name="connsiteX19" fmla="*/ 58074 w 609473"/>
                  <a:gd name="connsiteY19" fmla="*/ 587034 h 587034"/>
                  <a:gd name="connsiteX20" fmla="*/ 0 w 609473"/>
                  <a:gd name="connsiteY20" fmla="*/ 529048 h 587034"/>
                  <a:gd name="connsiteX21" fmla="*/ 0 w 609473"/>
                  <a:gd name="connsiteY21" fmla="*/ 494820 h 587034"/>
                  <a:gd name="connsiteX22" fmla="*/ 28129 w 609473"/>
                  <a:gd name="connsiteY22" fmla="*/ 414485 h 587034"/>
                  <a:gd name="connsiteX23" fmla="*/ 110501 w 609473"/>
                  <a:gd name="connsiteY23" fmla="*/ 386700 h 587034"/>
                  <a:gd name="connsiteX24" fmla="*/ 316407 w 609473"/>
                  <a:gd name="connsiteY24" fmla="*/ 206077 h 587034"/>
                  <a:gd name="connsiteX25" fmla="*/ 316407 w 609473"/>
                  <a:gd name="connsiteY25" fmla="*/ 272924 h 587034"/>
                  <a:gd name="connsiteX26" fmla="*/ 335965 w 609473"/>
                  <a:gd name="connsiteY26" fmla="*/ 266783 h 587034"/>
                  <a:gd name="connsiteX27" fmla="*/ 346551 w 609473"/>
                  <a:gd name="connsiteY27" fmla="*/ 239602 h 587034"/>
                  <a:gd name="connsiteX28" fmla="*/ 336570 w 609473"/>
                  <a:gd name="connsiteY28" fmla="*/ 216346 h 587034"/>
                  <a:gd name="connsiteX29" fmla="*/ 316407 w 609473"/>
                  <a:gd name="connsiteY29" fmla="*/ 206077 h 587034"/>
                  <a:gd name="connsiteX30" fmla="*/ 299872 w 609473"/>
                  <a:gd name="connsiteY30" fmla="*/ 94230 h 587034"/>
                  <a:gd name="connsiteX31" fmla="*/ 277793 w 609473"/>
                  <a:gd name="connsiteY31" fmla="*/ 102183 h 587034"/>
                  <a:gd name="connsiteX32" fmla="*/ 270534 w 609473"/>
                  <a:gd name="connsiteY32" fmla="*/ 122922 h 587034"/>
                  <a:gd name="connsiteX33" fmla="*/ 281322 w 609473"/>
                  <a:gd name="connsiteY33" fmla="*/ 145674 h 587034"/>
                  <a:gd name="connsiteX34" fmla="*/ 299872 w 609473"/>
                  <a:gd name="connsiteY34" fmla="*/ 154231 h 587034"/>
                  <a:gd name="connsiteX35" fmla="*/ 316407 w 609473"/>
                  <a:gd name="connsiteY35" fmla="*/ 42585 h 587034"/>
                  <a:gd name="connsiteX36" fmla="*/ 316407 w 609473"/>
                  <a:gd name="connsiteY36" fmla="*/ 56478 h 587034"/>
                  <a:gd name="connsiteX37" fmla="*/ 360061 w 609473"/>
                  <a:gd name="connsiteY37" fmla="*/ 70169 h 587034"/>
                  <a:gd name="connsiteX38" fmla="*/ 389904 w 609473"/>
                  <a:gd name="connsiteY38" fmla="*/ 129465 h 587034"/>
                  <a:gd name="connsiteX39" fmla="*/ 344837 w 609473"/>
                  <a:gd name="connsiteY39" fmla="*/ 129465 h 587034"/>
                  <a:gd name="connsiteX40" fmla="*/ 339797 w 609473"/>
                  <a:gd name="connsiteY40" fmla="*/ 107217 h 587034"/>
                  <a:gd name="connsiteX41" fmla="*/ 316407 w 609473"/>
                  <a:gd name="connsiteY41" fmla="*/ 93928 h 587034"/>
                  <a:gd name="connsiteX42" fmla="*/ 316407 w 609473"/>
                  <a:gd name="connsiteY42" fmla="*/ 159063 h 587034"/>
                  <a:gd name="connsiteX43" fmla="*/ 371050 w 609473"/>
                  <a:gd name="connsiteY43" fmla="*/ 183829 h 587034"/>
                  <a:gd name="connsiteX44" fmla="*/ 394037 w 609473"/>
                  <a:gd name="connsiteY44" fmla="*/ 234467 h 587034"/>
                  <a:gd name="connsiteX45" fmla="*/ 362380 w 609473"/>
                  <a:gd name="connsiteY45" fmla="*/ 297086 h 587034"/>
                  <a:gd name="connsiteX46" fmla="*/ 316407 w 609473"/>
                  <a:gd name="connsiteY46" fmla="*/ 311079 h 587034"/>
                  <a:gd name="connsiteX47" fmla="*/ 316407 w 609473"/>
                  <a:gd name="connsiteY47" fmla="*/ 318328 h 587034"/>
                  <a:gd name="connsiteX48" fmla="*/ 445959 w 609473"/>
                  <a:gd name="connsiteY48" fmla="*/ 180507 h 587034"/>
                  <a:gd name="connsiteX49" fmla="*/ 316407 w 609473"/>
                  <a:gd name="connsiteY49" fmla="*/ 42585 h 587034"/>
                  <a:gd name="connsiteX50" fmla="*/ 299872 w 609473"/>
                  <a:gd name="connsiteY50" fmla="*/ 42484 h 587034"/>
                  <a:gd name="connsiteX51" fmla="*/ 168808 w 609473"/>
                  <a:gd name="connsiteY51" fmla="*/ 180507 h 587034"/>
                  <a:gd name="connsiteX52" fmla="*/ 299872 w 609473"/>
                  <a:gd name="connsiteY52" fmla="*/ 318428 h 587034"/>
                  <a:gd name="connsiteX53" fmla="*/ 299872 w 609473"/>
                  <a:gd name="connsiteY53" fmla="*/ 311381 h 587034"/>
                  <a:gd name="connsiteX54" fmla="*/ 249564 w 609473"/>
                  <a:gd name="connsiteY54" fmla="*/ 296683 h 587034"/>
                  <a:gd name="connsiteX55" fmla="*/ 220729 w 609473"/>
                  <a:gd name="connsiteY55" fmla="*/ 229635 h 587034"/>
                  <a:gd name="connsiteX56" fmla="*/ 266904 w 609473"/>
                  <a:gd name="connsiteY56" fmla="*/ 229635 h 587034"/>
                  <a:gd name="connsiteX57" fmla="*/ 273659 w 609473"/>
                  <a:gd name="connsiteY57" fmla="*/ 258528 h 587034"/>
                  <a:gd name="connsiteX58" fmla="*/ 299872 w 609473"/>
                  <a:gd name="connsiteY58" fmla="*/ 273428 h 587034"/>
                  <a:gd name="connsiteX59" fmla="*/ 299872 w 609473"/>
                  <a:gd name="connsiteY59" fmla="*/ 200440 h 587034"/>
                  <a:gd name="connsiteX60" fmla="*/ 285959 w 609473"/>
                  <a:gd name="connsiteY60" fmla="*/ 196312 h 587034"/>
                  <a:gd name="connsiteX61" fmla="*/ 239784 w 609473"/>
                  <a:gd name="connsiteY61" fmla="*/ 169634 h 587034"/>
                  <a:gd name="connsiteX62" fmla="*/ 226375 w 609473"/>
                  <a:gd name="connsiteY62" fmla="*/ 128459 h 587034"/>
                  <a:gd name="connsiteX63" fmla="*/ 231618 w 609473"/>
                  <a:gd name="connsiteY63" fmla="*/ 99566 h 587034"/>
                  <a:gd name="connsiteX64" fmla="*/ 246237 w 609473"/>
                  <a:gd name="connsiteY64" fmla="*/ 77115 h 587034"/>
                  <a:gd name="connsiteX65" fmla="*/ 273256 w 609473"/>
                  <a:gd name="connsiteY65" fmla="*/ 60404 h 587034"/>
                  <a:gd name="connsiteX66" fmla="*/ 299872 w 609473"/>
                  <a:gd name="connsiteY66" fmla="*/ 56075 h 587034"/>
                  <a:gd name="connsiteX67" fmla="*/ 307333 w 609473"/>
                  <a:gd name="connsiteY67" fmla="*/ 0 h 587034"/>
                  <a:gd name="connsiteX68" fmla="*/ 488101 w 609473"/>
                  <a:gd name="connsiteY68" fmla="*/ 180507 h 587034"/>
                  <a:gd name="connsiteX69" fmla="*/ 307333 w 609473"/>
                  <a:gd name="connsiteY69" fmla="*/ 361013 h 587034"/>
                  <a:gd name="connsiteX70" fmla="*/ 126665 w 609473"/>
                  <a:gd name="connsiteY70" fmla="*/ 180507 h 587034"/>
                  <a:gd name="connsiteX71" fmla="*/ 307333 w 609473"/>
                  <a:gd name="connsiteY71" fmla="*/ 0 h 587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609473" h="587034">
                    <a:moveTo>
                      <a:pt x="304701" y="381618"/>
                    </a:moveTo>
                    <a:lnTo>
                      <a:pt x="325879" y="394101"/>
                    </a:lnTo>
                    <a:lnTo>
                      <a:pt x="309542" y="410914"/>
                    </a:lnTo>
                    <a:lnTo>
                      <a:pt x="331022" y="433867"/>
                    </a:lnTo>
                    <a:lnTo>
                      <a:pt x="312466" y="468800"/>
                    </a:lnTo>
                    <a:cubicBezTo>
                      <a:pt x="307021" y="479069"/>
                      <a:pt x="298751" y="478767"/>
                      <a:pt x="294112" y="468096"/>
                    </a:cubicBezTo>
                    <a:lnTo>
                      <a:pt x="278380" y="432055"/>
                    </a:lnTo>
                    <a:lnTo>
                      <a:pt x="299861" y="410612"/>
                    </a:lnTo>
                    <a:lnTo>
                      <a:pt x="284028" y="393397"/>
                    </a:lnTo>
                    <a:close/>
                    <a:moveTo>
                      <a:pt x="224835" y="380559"/>
                    </a:moveTo>
                    <a:lnTo>
                      <a:pt x="283211" y="483344"/>
                    </a:lnTo>
                    <a:cubicBezTo>
                      <a:pt x="289260" y="493914"/>
                      <a:pt x="297024" y="499753"/>
                      <a:pt x="305190" y="499753"/>
                    </a:cubicBezTo>
                    <a:cubicBezTo>
                      <a:pt x="313155" y="499753"/>
                      <a:pt x="320919" y="494015"/>
                      <a:pt x="327069" y="483646"/>
                    </a:cubicBezTo>
                    <a:lnTo>
                      <a:pt x="387865" y="380861"/>
                    </a:lnTo>
                    <a:lnTo>
                      <a:pt x="498972" y="386700"/>
                    </a:lnTo>
                    <a:cubicBezTo>
                      <a:pt x="529521" y="388311"/>
                      <a:pt x="565716" y="400492"/>
                      <a:pt x="581344" y="414485"/>
                    </a:cubicBezTo>
                    <a:cubicBezTo>
                      <a:pt x="597072" y="428679"/>
                      <a:pt x="609473" y="464015"/>
                      <a:pt x="609473" y="494820"/>
                    </a:cubicBezTo>
                    <a:lnTo>
                      <a:pt x="609473" y="529048"/>
                    </a:lnTo>
                    <a:cubicBezTo>
                      <a:pt x="609473" y="561061"/>
                      <a:pt x="583360" y="587034"/>
                      <a:pt x="551399" y="587034"/>
                    </a:cubicBezTo>
                    <a:lnTo>
                      <a:pt x="58074" y="587034"/>
                    </a:lnTo>
                    <a:cubicBezTo>
                      <a:pt x="26012" y="587034"/>
                      <a:pt x="0" y="561061"/>
                      <a:pt x="0" y="529048"/>
                    </a:cubicBezTo>
                    <a:lnTo>
                      <a:pt x="0" y="494820"/>
                    </a:lnTo>
                    <a:cubicBezTo>
                      <a:pt x="0" y="464015"/>
                      <a:pt x="12401" y="428679"/>
                      <a:pt x="28129" y="414485"/>
                    </a:cubicBezTo>
                    <a:cubicBezTo>
                      <a:pt x="43757" y="400492"/>
                      <a:pt x="79851" y="388311"/>
                      <a:pt x="110501" y="386700"/>
                    </a:cubicBezTo>
                    <a:close/>
                    <a:moveTo>
                      <a:pt x="316407" y="206077"/>
                    </a:moveTo>
                    <a:lnTo>
                      <a:pt x="316407" y="272924"/>
                    </a:lnTo>
                    <a:cubicBezTo>
                      <a:pt x="325379" y="271817"/>
                      <a:pt x="331832" y="269703"/>
                      <a:pt x="335965" y="266783"/>
                    </a:cubicBezTo>
                    <a:cubicBezTo>
                      <a:pt x="343023" y="261548"/>
                      <a:pt x="346551" y="252488"/>
                      <a:pt x="346551" y="239602"/>
                    </a:cubicBezTo>
                    <a:cubicBezTo>
                      <a:pt x="346551" y="229736"/>
                      <a:pt x="343224" y="222084"/>
                      <a:pt x="336570" y="216346"/>
                    </a:cubicBezTo>
                    <a:cubicBezTo>
                      <a:pt x="332638" y="213024"/>
                      <a:pt x="325884" y="209601"/>
                      <a:pt x="316407" y="206077"/>
                    </a:cubicBezTo>
                    <a:close/>
                    <a:moveTo>
                      <a:pt x="299872" y="94230"/>
                    </a:moveTo>
                    <a:cubicBezTo>
                      <a:pt x="289891" y="94431"/>
                      <a:pt x="282531" y="97149"/>
                      <a:pt x="277793" y="102183"/>
                    </a:cubicBezTo>
                    <a:cubicBezTo>
                      <a:pt x="272954" y="107317"/>
                      <a:pt x="270534" y="114163"/>
                      <a:pt x="270534" y="122922"/>
                    </a:cubicBezTo>
                    <a:cubicBezTo>
                      <a:pt x="270534" y="132586"/>
                      <a:pt x="274163" y="140137"/>
                      <a:pt x="281322" y="145674"/>
                    </a:cubicBezTo>
                    <a:cubicBezTo>
                      <a:pt x="285354" y="148795"/>
                      <a:pt x="291504" y="151613"/>
                      <a:pt x="299872" y="154231"/>
                    </a:cubicBezTo>
                    <a:close/>
                    <a:moveTo>
                      <a:pt x="316407" y="42585"/>
                    </a:moveTo>
                    <a:lnTo>
                      <a:pt x="316407" y="56478"/>
                    </a:lnTo>
                    <a:cubicBezTo>
                      <a:pt x="334957" y="57887"/>
                      <a:pt x="349576" y="62518"/>
                      <a:pt x="360061" y="70169"/>
                    </a:cubicBezTo>
                    <a:cubicBezTo>
                      <a:pt x="379318" y="82350"/>
                      <a:pt x="389198" y="102082"/>
                      <a:pt x="389904" y="129465"/>
                    </a:cubicBezTo>
                    <a:lnTo>
                      <a:pt x="344837" y="129465"/>
                    </a:lnTo>
                    <a:cubicBezTo>
                      <a:pt x="344031" y="119297"/>
                      <a:pt x="342317" y="111948"/>
                      <a:pt x="339797" y="107217"/>
                    </a:cubicBezTo>
                    <a:cubicBezTo>
                      <a:pt x="335562" y="99163"/>
                      <a:pt x="327698" y="94733"/>
                      <a:pt x="316407" y="93928"/>
                    </a:cubicBezTo>
                    <a:lnTo>
                      <a:pt x="316407" y="159063"/>
                    </a:lnTo>
                    <a:cubicBezTo>
                      <a:pt x="343527" y="168426"/>
                      <a:pt x="361674" y="176681"/>
                      <a:pt x="371050" y="183829"/>
                    </a:cubicBezTo>
                    <a:cubicBezTo>
                      <a:pt x="386375" y="195809"/>
                      <a:pt x="394037" y="212722"/>
                      <a:pt x="394037" y="234467"/>
                    </a:cubicBezTo>
                    <a:cubicBezTo>
                      <a:pt x="394037" y="263159"/>
                      <a:pt x="383451" y="284099"/>
                      <a:pt x="362380" y="297086"/>
                    </a:cubicBezTo>
                    <a:cubicBezTo>
                      <a:pt x="349475" y="305039"/>
                      <a:pt x="334151" y="309670"/>
                      <a:pt x="316407" y="311079"/>
                    </a:cubicBezTo>
                    <a:lnTo>
                      <a:pt x="316407" y="318328"/>
                    </a:lnTo>
                    <a:cubicBezTo>
                      <a:pt x="388593" y="313697"/>
                      <a:pt x="445959" y="253696"/>
                      <a:pt x="445959" y="180507"/>
                    </a:cubicBezTo>
                    <a:cubicBezTo>
                      <a:pt x="445959" y="107217"/>
                      <a:pt x="388593" y="47316"/>
                      <a:pt x="316407" y="42585"/>
                    </a:cubicBezTo>
                    <a:close/>
                    <a:moveTo>
                      <a:pt x="299872" y="42484"/>
                    </a:moveTo>
                    <a:cubicBezTo>
                      <a:pt x="226980" y="46410"/>
                      <a:pt x="168808" y="106713"/>
                      <a:pt x="168808" y="180507"/>
                    </a:cubicBezTo>
                    <a:cubicBezTo>
                      <a:pt x="168808" y="254199"/>
                      <a:pt x="226980" y="314502"/>
                      <a:pt x="299872" y="318428"/>
                    </a:cubicBezTo>
                    <a:lnTo>
                      <a:pt x="299872" y="311381"/>
                    </a:lnTo>
                    <a:cubicBezTo>
                      <a:pt x="277390" y="308864"/>
                      <a:pt x="260553" y="303931"/>
                      <a:pt x="249564" y="296683"/>
                    </a:cubicBezTo>
                    <a:cubicBezTo>
                      <a:pt x="230005" y="283596"/>
                      <a:pt x="220427" y="261246"/>
                      <a:pt x="220729" y="229635"/>
                    </a:cubicBezTo>
                    <a:lnTo>
                      <a:pt x="266904" y="229635"/>
                    </a:lnTo>
                    <a:cubicBezTo>
                      <a:pt x="268518" y="244031"/>
                      <a:pt x="270736" y="253696"/>
                      <a:pt x="273659" y="258528"/>
                    </a:cubicBezTo>
                    <a:cubicBezTo>
                      <a:pt x="278095" y="266179"/>
                      <a:pt x="286867" y="271112"/>
                      <a:pt x="299872" y="273428"/>
                    </a:cubicBezTo>
                    <a:lnTo>
                      <a:pt x="299872" y="200440"/>
                    </a:lnTo>
                    <a:lnTo>
                      <a:pt x="285959" y="196312"/>
                    </a:lnTo>
                    <a:cubicBezTo>
                      <a:pt x="264182" y="189970"/>
                      <a:pt x="248757" y="181010"/>
                      <a:pt x="239784" y="169634"/>
                    </a:cubicBezTo>
                    <a:cubicBezTo>
                      <a:pt x="230811" y="158258"/>
                      <a:pt x="226375" y="144466"/>
                      <a:pt x="226375" y="128459"/>
                    </a:cubicBezTo>
                    <a:cubicBezTo>
                      <a:pt x="226375" y="117787"/>
                      <a:pt x="228089" y="108223"/>
                      <a:pt x="231618" y="99566"/>
                    </a:cubicBezTo>
                    <a:cubicBezTo>
                      <a:pt x="235046" y="90908"/>
                      <a:pt x="239986" y="83357"/>
                      <a:pt x="246237" y="77115"/>
                    </a:cubicBezTo>
                    <a:cubicBezTo>
                      <a:pt x="254302" y="69062"/>
                      <a:pt x="263376" y="63424"/>
                      <a:pt x="273256" y="60404"/>
                    </a:cubicBezTo>
                    <a:cubicBezTo>
                      <a:pt x="279406" y="58390"/>
                      <a:pt x="288177" y="56981"/>
                      <a:pt x="299872" y="56075"/>
                    </a:cubicBezTo>
                    <a:close/>
                    <a:moveTo>
                      <a:pt x="307333" y="0"/>
                    </a:moveTo>
                    <a:cubicBezTo>
                      <a:pt x="407043" y="0"/>
                      <a:pt x="488101" y="80941"/>
                      <a:pt x="488101" y="180507"/>
                    </a:cubicBezTo>
                    <a:cubicBezTo>
                      <a:pt x="488101" y="279971"/>
                      <a:pt x="407043" y="361013"/>
                      <a:pt x="307333" y="361013"/>
                    </a:cubicBezTo>
                    <a:cubicBezTo>
                      <a:pt x="207724" y="361013"/>
                      <a:pt x="126665" y="279971"/>
                      <a:pt x="126665" y="180507"/>
                    </a:cubicBezTo>
                    <a:cubicBezTo>
                      <a:pt x="126665" y="80941"/>
                      <a:pt x="207724" y="0"/>
                      <a:pt x="30733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3374377" y="3679690"/>
              <a:ext cx="486054" cy="486054"/>
              <a:chOff x="6559351" y="2249137"/>
              <a:chExt cx="648072" cy="648072"/>
            </a:xfrm>
          </p:grpSpPr>
          <p:sp>
            <p:nvSpPr>
              <p:cNvPr id="18" name="iS1ide-Oval 17"/>
              <p:cNvSpPr/>
              <p:nvPr/>
            </p:nvSpPr>
            <p:spPr>
              <a:xfrm>
                <a:off x="6559351" y="2249137"/>
                <a:ext cx="648072" cy="648072"/>
              </a:xfrm>
              <a:prstGeom prst="ellipse">
                <a:avLst/>
              </a:prstGeom>
              <a:solidFill>
                <a:schemeClr val="accent3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" name="iS1ide-Freeform 18"/>
              <p:cNvSpPr/>
              <p:nvPr/>
            </p:nvSpPr>
            <p:spPr bwMode="auto">
              <a:xfrm>
                <a:off x="6693241" y="2390028"/>
                <a:ext cx="380293" cy="366291"/>
              </a:xfrm>
              <a:custGeom>
                <a:avLst/>
                <a:gdLst>
                  <a:gd name="connsiteX0" fmla="*/ 0 w 582235"/>
                  <a:gd name="connsiteY0" fmla="*/ 404481 h 606722"/>
                  <a:gd name="connsiteX1" fmla="*/ 101261 w 582235"/>
                  <a:gd name="connsiteY1" fmla="*/ 404481 h 606722"/>
                  <a:gd name="connsiteX2" fmla="*/ 101261 w 582235"/>
                  <a:gd name="connsiteY2" fmla="*/ 606722 h 606722"/>
                  <a:gd name="connsiteX3" fmla="*/ 0 w 582235"/>
                  <a:gd name="connsiteY3" fmla="*/ 606722 h 606722"/>
                  <a:gd name="connsiteX4" fmla="*/ 151927 w 582235"/>
                  <a:gd name="connsiteY4" fmla="*/ 328623 h 606722"/>
                  <a:gd name="connsiteX5" fmla="*/ 253188 w 582235"/>
                  <a:gd name="connsiteY5" fmla="*/ 328623 h 606722"/>
                  <a:gd name="connsiteX6" fmla="*/ 253188 w 582235"/>
                  <a:gd name="connsiteY6" fmla="*/ 606722 h 606722"/>
                  <a:gd name="connsiteX7" fmla="*/ 151927 w 582235"/>
                  <a:gd name="connsiteY7" fmla="*/ 606722 h 606722"/>
                  <a:gd name="connsiteX8" fmla="*/ 303855 w 582235"/>
                  <a:gd name="connsiteY8" fmla="*/ 252766 h 606722"/>
                  <a:gd name="connsiteX9" fmla="*/ 405046 w 582235"/>
                  <a:gd name="connsiteY9" fmla="*/ 252766 h 606722"/>
                  <a:gd name="connsiteX10" fmla="*/ 405046 w 582235"/>
                  <a:gd name="connsiteY10" fmla="*/ 606722 h 606722"/>
                  <a:gd name="connsiteX11" fmla="*/ 303855 w 582235"/>
                  <a:gd name="connsiteY11" fmla="*/ 606722 h 606722"/>
                  <a:gd name="connsiteX12" fmla="*/ 455711 w 582235"/>
                  <a:gd name="connsiteY12" fmla="*/ 202241 h 606722"/>
                  <a:gd name="connsiteX13" fmla="*/ 556972 w 582235"/>
                  <a:gd name="connsiteY13" fmla="*/ 202241 h 606722"/>
                  <a:gd name="connsiteX14" fmla="*/ 556972 w 582235"/>
                  <a:gd name="connsiteY14" fmla="*/ 606722 h 606722"/>
                  <a:gd name="connsiteX15" fmla="*/ 455711 w 582235"/>
                  <a:gd name="connsiteY15" fmla="*/ 606722 h 606722"/>
                  <a:gd name="connsiteX16" fmla="*/ 455697 w 582235"/>
                  <a:gd name="connsiteY16" fmla="*/ 0 h 606722"/>
                  <a:gd name="connsiteX17" fmla="*/ 556785 w 582235"/>
                  <a:gd name="connsiteY17" fmla="*/ 0 h 606722"/>
                  <a:gd name="connsiteX18" fmla="*/ 556874 w 582235"/>
                  <a:gd name="connsiteY18" fmla="*/ 0 h 606722"/>
                  <a:gd name="connsiteX19" fmla="*/ 556963 w 582235"/>
                  <a:gd name="connsiteY19" fmla="*/ 0 h 606722"/>
                  <a:gd name="connsiteX20" fmla="*/ 557675 w 582235"/>
                  <a:gd name="connsiteY20" fmla="*/ 0 h 606722"/>
                  <a:gd name="connsiteX21" fmla="*/ 559366 w 582235"/>
                  <a:gd name="connsiteY21" fmla="*/ 89 h 606722"/>
                  <a:gd name="connsiteX22" fmla="*/ 560611 w 582235"/>
                  <a:gd name="connsiteY22" fmla="*/ 267 h 606722"/>
                  <a:gd name="connsiteX23" fmla="*/ 561857 w 582235"/>
                  <a:gd name="connsiteY23" fmla="*/ 444 h 606722"/>
                  <a:gd name="connsiteX24" fmla="*/ 563192 w 582235"/>
                  <a:gd name="connsiteY24" fmla="*/ 800 h 606722"/>
                  <a:gd name="connsiteX25" fmla="*/ 564171 w 582235"/>
                  <a:gd name="connsiteY25" fmla="*/ 1067 h 606722"/>
                  <a:gd name="connsiteX26" fmla="*/ 565506 w 582235"/>
                  <a:gd name="connsiteY26" fmla="*/ 1511 h 606722"/>
                  <a:gd name="connsiteX27" fmla="*/ 566574 w 582235"/>
                  <a:gd name="connsiteY27" fmla="*/ 1867 h 606722"/>
                  <a:gd name="connsiteX28" fmla="*/ 567730 w 582235"/>
                  <a:gd name="connsiteY28" fmla="*/ 2400 h 606722"/>
                  <a:gd name="connsiteX29" fmla="*/ 568798 w 582235"/>
                  <a:gd name="connsiteY29" fmla="*/ 2933 h 606722"/>
                  <a:gd name="connsiteX30" fmla="*/ 569777 w 582235"/>
                  <a:gd name="connsiteY30" fmla="*/ 3467 h 606722"/>
                  <a:gd name="connsiteX31" fmla="*/ 570934 w 582235"/>
                  <a:gd name="connsiteY31" fmla="*/ 4178 h 606722"/>
                  <a:gd name="connsiteX32" fmla="*/ 571824 w 582235"/>
                  <a:gd name="connsiteY32" fmla="*/ 4800 h 606722"/>
                  <a:gd name="connsiteX33" fmla="*/ 572891 w 582235"/>
                  <a:gd name="connsiteY33" fmla="*/ 5689 h 606722"/>
                  <a:gd name="connsiteX34" fmla="*/ 573781 w 582235"/>
                  <a:gd name="connsiteY34" fmla="*/ 6489 h 606722"/>
                  <a:gd name="connsiteX35" fmla="*/ 574760 w 582235"/>
                  <a:gd name="connsiteY35" fmla="*/ 7289 h 606722"/>
                  <a:gd name="connsiteX36" fmla="*/ 575917 w 582235"/>
                  <a:gd name="connsiteY36" fmla="*/ 8533 h 606722"/>
                  <a:gd name="connsiteX37" fmla="*/ 576451 w 582235"/>
                  <a:gd name="connsiteY37" fmla="*/ 9066 h 606722"/>
                  <a:gd name="connsiteX38" fmla="*/ 576451 w 582235"/>
                  <a:gd name="connsiteY38" fmla="*/ 9155 h 606722"/>
                  <a:gd name="connsiteX39" fmla="*/ 577964 w 582235"/>
                  <a:gd name="connsiteY39" fmla="*/ 11200 h 606722"/>
                  <a:gd name="connsiteX40" fmla="*/ 578053 w 582235"/>
                  <a:gd name="connsiteY40" fmla="*/ 11289 h 606722"/>
                  <a:gd name="connsiteX41" fmla="*/ 579209 w 582235"/>
                  <a:gd name="connsiteY41" fmla="*/ 13244 h 606722"/>
                  <a:gd name="connsiteX42" fmla="*/ 579743 w 582235"/>
                  <a:gd name="connsiteY42" fmla="*/ 14222 h 606722"/>
                  <a:gd name="connsiteX43" fmla="*/ 580277 w 582235"/>
                  <a:gd name="connsiteY43" fmla="*/ 15555 h 606722"/>
                  <a:gd name="connsiteX44" fmla="*/ 580722 w 582235"/>
                  <a:gd name="connsiteY44" fmla="*/ 16711 h 606722"/>
                  <a:gd name="connsiteX45" fmla="*/ 581167 w 582235"/>
                  <a:gd name="connsiteY45" fmla="*/ 17866 h 606722"/>
                  <a:gd name="connsiteX46" fmla="*/ 581523 w 582235"/>
                  <a:gd name="connsiteY46" fmla="*/ 19199 h 606722"/>
                  <a:gd name="connsiteX47" fmla="*/ 581790 w 582235"/>
                  <a:gd name="connsiteY47" fmla="*/ 20266 h 606722"/>
                  <a:gd name="connsiteX48" fmla="*/ 582146 w 582235"/>
                  <a:gd name="connsiteY48" fmla="*/ 22488 h 606722"/>
                  <a:gd name="connsiteX49" fmla="*/ 582146 w 582235"/>
                  <a:gd name="connsiteY49" fmla="*/ 22666 h 606722"/>
                  <a:gd name="connsiteX50" fmla="*/ 582235 w 582235"/>
                  <a:gd name="connsiteY50" fmla="*/ 25244 h 606722"/>
                  <a:gd name="connsiteX51" fmla="*/ 582235 w 582235"/>
                  <a:gd name="connsiteY51" fmla="*/ 126396 h 606722"/>
                  <a:gd name="connsiteX52" fmla="*/ 556963 w 582235"/>
                  <a:gd name="connsiteY52" fmla="*/ 151728 h 606722"/>
                  <a:gd name="connsiteX53" fmla="*/ 531691 w 582235"/>
                  <a:gd name="connsiteY53" fmla="*/ 126396 h 606722"/>
                  <a:gd name="connsiteX54" fmla="*/ 531691 w 582235"/>
                  <a:gd name="connsiteY54" fmla="*/ 79286 h 606722"/>
                  <a:gd name="connsiteX55" fmla="*/ 421260 w 582235"/>
                  <a:gd name="connsiteY55" fmla="*/ 171106 h 606722"/>
                  <a:gd name="connsiteX56" fmla="*/ 385666 w 582235"/>
                  <a:gd name="connsiteY56" fmla="*/ 167906 h 606722"/>
                  <a:gd name="connsiteX57" fmla="*/ 388869 w 582235"/>
                  <a:gd name="connsiteY57" fmla="*/ 132262 h 606722"/>
                  <a:gd name="connsiteX58" fmla="*/ 487020 w 582235"/>
                  <a:gd name="connsiteY58" fmla="*/ 50576 h 606722"/>
                  <a:gd name="connsiteX59" fmla="*/ 455697 w 582235"/>
                  <a:gd name="connsiteY59" fmla="*/ 50576 h 606722"/>
                  <a:gd name="connsiteX60" fmla="*/ 430425 w 582235"/>
                  <a:gd name="connsiteY60" fmla="*/ 25244 h 606722"/>
                  <a:gd name="connsiteX61" fmla="*/ 455697 w 582235"/>
                  <a:gd name="connsiteY61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582235" h="606722">
                    <a:moveTo>
                      <a:pt x="0" y="404481"/>
                    </a:moveTo>
                    <a:lnTo>
                      <a:pt x="101261" y="404481"/>
                    </a:lnTo>
                    <a:lnTo>
                      <a:pt x="101261" y="606722"/>
                    </a:lnTo>
                    <a:lnTo>
                      <a:pt x="0" y="606722"/>
                    </a:lnTo>
                    <a:close/>
                    <a:moveTo>
                      <a:pt x="151927" y="328623"/>
                    </a:moveTo>
                    <a:lnTo>
                      <a:pt x="253188" y="328623"/>
                    </a:lnTo>
                    <a:lnTo>
                      <a:pt x="253188" y="606722"/>
                    </a:lnTo>
                    <a:lnTo>
                      <a:pt x="151927" y="606722"/>
                    </a:lnTo>
                    <a:close/>
                    <a:moveTo>
                      <a:pt x="303855" y="252766"/>
                    </a:moveTo>
                    <a:lnTo>
                      <a:pt x="405046" y="252766"/>
                    </a:lnTo>
                    <a:lnTo>
                      <a:pt x="405046" y="606722"/>
                    </a:lnTo>
                    <a:lnTo>
                      <a:pt x="303855" y="606722"/>
                    </a:lnTo>
                    <a:close/>
                    <a:moveTo>
                      <a:pt x="455711" y="202241"/>
                    </a:moveTo>
                    <a:lnTo>
                      <a:pt x="556972" y="202241"/>
                    </a:lnTo>
                    <a:lnTo>
                      <a:pt x="556972" y="606722"/>
                    </a:lnTo>
                    <a:lnTo>
                      <a:pt x="455711" y="606722"/>
                    </a:lnTo>
                    <a:close/>
                    <a:moveTo>
                      <a:pt x="455697" y="0"/>
                    </a:moveTo>
                    <a:lnTo>
                      <a:pt x="556785" y="0"/>
                    </a:lnTo>
                    <a:lnTo>
                      <a:pt x="556874" y="0"/>
                    </a:lnTo>
                    <a:lnTo>
                      <a:pt x="556963" y="0"/>
                    </a:lnTo>
                    <a:cubicBezTo>
                      <a:pt x="557230" y="0"/>
                      <a:pt x="557408" y="0"/>
                      <a:pt x="557675" y="0"/>
                    </a:cubicBezTo>
                    <a:cubicBezTo>
                      <a:pt x="558298" y="89"/>
                      <a:pt x="558832" y="89"/>
                      <a:pt x="559366" y="89"/>
                    </a:cubicBezTo>
                    <a:cubicBezTo>
                      <a:pt x="559811" y="178"/>
                      <a:pt x="560256" y="267"/>
                      <a:pt x="560611" y="267"/>
                    </a:cubicBezTo>
                    <a:cubicBezTo>
                      <a:pt x="561056" y="356"/>
                      <a:pt x="561412" y="444"/>
                      <a:pt x="561857" y="444"/>
                    </a:cubicBezTo>
                    <a:cubicBezTo>
                      <a:pt x="562302" y="533"/>
                      <a:pt x="562747" y="711"/>
                      <a:pt x="563192" y="800"/>
                    </a:cubicBezTo>
                    <a:cubicBezTo>
                      <a:pt x="563548" y="889"/>
                      <a:pt x="563904" y="978"/>
                      <a:pt x="564171" y="1067"/>
                    </a:cubicBezTo>
                    <a:cubicBezTo>
                      <a:pt x="564616" y="1156"/>
                      <a:pt x="565061" y="1333"/>
                      <a:pt x="565506" y="1511"/>
                    </a:cubicBezTo>
                    <a:cubicBezTo>
                      <a:pt x="565862" y="1600"/>
                      <a:pt x="566218" y="1778"/>
                      <a:pt x="566574" y="1867"/>
                    </a:cubicBezTo>
                    <a:cubicBezTo>
                      <a:pt x="566929" y="2044"/>
                      <a:pt x="567285" y="2222"/>
                      <a:pt x="567730" y="2400"/>
                    </a:cubicBezTo>
                    <a:cubicBezTo>
                      <a:pt x="568086" y="2578"/>
                      <a:pt x="568442" y="2755"/>
                      <a:pt x="568798" y="2933"/>
                    </a:cubicBezTo>
                    <a:cubicBezTo>
                      <a:pt x="569154" y="3111"/>
                      <a:pt x="569421" y="3289"/>
                      <a:pt x="569777" y="3467"/>
                    </a:cubicBezTo>
                    <a:cubicBezTo>
                      <a:pt x="570133" y="3733"/>
                      <a:pt x="570578" y="4000"/>
                      <a:pt x="570934" y="4178"/>
                    </a:cubicBezTo>
                    <a:cubicBezTo>
                      <a:pt x="571201" y="4444"/>
                      <a:pt x="571557" y="4622"/>
                      <a:pt x="571824" y="4800"/>
                    </a:cubicBezTo>
                    <a:cubicBezTo>
                      <a:pt x="572180" y="5155"/>
                      <a:pt x="572536" y="5422"/>
                      <a:pt x="572891" y="5689"/>
                    </a:cubicBezTo>
                    <a:cubicBezTo>
                      <a:pt x="573247" y="5955"/>
                      <a:pt x="573514" y="6222"/>
                      <a:pt x="573781" y="6489"/>
                    </a:cubicBezTo>
                    <a:cubicBezTo>
                      <a:pt x="574137" y="6755"/>
                      <a:pt x="574493" y="7022"/>
                      <a:pt x="574760" y="7289"/>
                    </a:cubicBezTo>
                    <a:cubicBezTo>
                      <a:pt x="575205" y="7733"/>
                      <a:pt x="575561" y="8178"/>
                      <a:pt x="575917" y="8533"/>
                    </a:cubicBezTo>
                    <a:cubicBezTo>
                      <a:pt x="576095" y="8711"/>
                      <a:pt x="576273" y="8889"/>
                      <a:pt x="576451" y="9066"/>
                    </a:cubicBezTo>
                    <a:cubicBezTo>
                      <a:pt x="576451" y="9155"/>
                      <a:pt x="576451" y="9155"/>
                      <a:pt x="576451" y="9155"/>
                    </a:cubicBezTo>
                    <a:cubicBezTo>
                      <a:pt x="576985" y="9777"/>
                      <a:pt x="577519" y="10489"/>
                      <a:pt x="577964" y="11200"/>
                    </a:cubicBezTo>
                    <a:cubicBezTo>
                      <a:pt x="577964" y="11200"/>
                      <a:pt x="578053" y="11289"/>
                      <a:pt x="578053" y="11289"/>
                    </a:cubicBezTo>
                    <a:cubicBezTo>
                      <a:pt x="578498" y="12000"/>
                      <a:pt x="578854" y="12622"/>
                      <a:pt x="579209" y="13244"/>
                    </a:cubicBezTo>
                    <a:cubicBezTo>
                      <a:pt x="579387" y="13600"/>
                      <a:pt x="579565" y="13955"/>
                      <a:pt x="579743" y="14222"/>
                    </a:cubicBezTo>
                    <a:cubicBezTo>
                      <a:pt x="579921" y="14666"/>
                      <a:pt x="580099" y="15111"/>
                      <a:pt x="580277" y="15555"/>
                    </a:cubicBezTo>
                    <a:cubicBezTo>
                      <a:pt x="580455" y="15911"/>
                      <a:pt x="580633" y="16266"/>
                      <a:pt x="580722" y="16711"/>
                    </a:cubicBezTo>
                    <a:cubicBezTo>
                      <a:pt x="580900" y="17066"/>
                      <a:pt x="581078" y="17422"/>
                      <a:pt x="581167" y="17866"/>
                    </a:cubicBezTo>
                    <a:cubicBezTo>
                      <a:pt x="581256" y="18311"/>
                      <a:pt x="581434" y="18755"/>
                      <a:pt x="581523" y="19199"/>
                    </a:cubicBezTo>
                    <a:cubicBezTo>
                      <a:pt x="581612" y="19555"/>
                      <a:pt x="581701" y="19910"/>
                      <a:pt x="581790" y="20266"/>
                    </a:cubicBezTo>
                    <a:cubicBezTo>
                      <a:pt x="581879" y="20977"/>
                      <a:pt x="582057" y="21777"/>
                      <a:pt x="582146" y="22488"/>
                    </a:cubicBezTo>
                    <a:cubicBezTo>
                      <a:pt x="582146" y="22577"/>
                      <a:pt x="582146" y="22666"/>
                      <a:pt x="582146" y="22666"/>
                    </a:cubicBezTo>
                    <a:cubicBezTo>
                      <a:pt x="582235" y="23555"/>
                      <a:pt x="582235" y="24355"/>
                      <a:pt x="582235" y="25244"/>
                    </a:cubicBezTo>
                    <a:lnTo>
                      <a:pt x="582235" y="126396"/>
                    </a:lnTo>
                    <a:cubicBezTo>
                      <a:pt x="582235" y="140351"/>
                      <a:pt x="570934" y="151728"/>
                      <a:pt x="556963" y="151728"/>
                    </a:cubicBezTo>
                    <a:cubicBezTo>
                      <a:pt x="542992" y="151728"/>
                      <a:pt x="531691" y="140351"/>
                      <a:pt x="531691" y="126396"/>
                    </a:cubicBezTo>
                    <a:lnTo>
                      <a:pt x="531691" y="79286"/>
                    </a:lnTo>
                    <a:lnTo>
                      <a:pt x="421260" y="171106"/>
                    </a:lnTo>
                    <a:cubicBezTo>
                      <a:pt x="410582" y="180083"/>
                      <a:pt x="394564" y="178572"/>
                      <a:pt x="385666" y="167906"/>
                    </a:cubicBezTo>
                    <a:cubicBezTo>
                      <a:pt x="376678" y="157150"/>
                      <a:pt x="378191" y="141240"/>
                      <a:pt x="388869" y="132262"/>
                    </a:cubicBezTo>
                    <a:lnTo>
                      <a:pt x="487020" y="50576"/>
                    </a:lnTo>
                    <a:lnTo>
                      <a:pt x="455697" y="50576"/>
                    </a:lnTo>
                    <a:cubicBezTo>
                      <a:pt x="441727" y="50576"/>
                      <a:pt x="430425" y="39288"/>
                      <a:pt x="430425" y="25244"/>
                    </a:cubicBezTo>
                    <a:cubicBezTo>
                      <a:pt x="430425" y="11289"/>
                      <a:pt x="441727" y="0"/>
                      <a:pt x="45569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1382879" y="3701371"/>
            <a:ext cx="1744696" cy="588005"/>
            <a:chOff x="573031" y="1988839"/>
            <a:chExt cx="2967464" cy="784007"/>
          </a:xfrm>
        </p:grpSpPr>
        <p:sp>
          <p:nvSpPr>
            <p:cNvPr id="16" name="iS1ide-文本框 48"/>
            <p:cNvSpPr txBox="1"/>
            <p:nvPr/>
          </p:nvSpPr>
          <p:spPr>
            <a:xfrm>
              <a:off x="573031" y="2295215"/>
              <a:ext cx="2967464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85000" lnSpcReduction="10000"/>
            </a:bodyPr>
            <a:lstStyle/>
            <a:p>
              <a:pPr algn="r"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  <a:endParaRPr lang="zh-CN" altLang="en-US" sz="1100" dirty="0"/>
            </a:p>
          </p:txBody>
        </p:sp>
        <p:sp>
          <p:nvSpPr>
            <p:cNvPr id="17" name="iS1ide-Rectangle 16"/>
            <p:cNvSpPr/>
            <p:nvPr/>
          </p:nvSpPr>
          <p:spPr>
            <a:xfrm>
              <a:off x="573031" y="1988839"/>
              <a:ext cx="2967464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3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37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3584788" y="1027087"/>
            <a:ext cx="1989253" cy="3363908"/>
            <a:chOff x="1468323" y="1573648"/>
            <a:chExt cx="2760777" cy="4668589"/>
          </a:xfrm>
        </p:grpSpPr>
        <p:grpSp>
          <p:nvGrpSpPr>
            <p:cNvPr id="33" name="Group 5"/>
            <p:cNvGrpSpPr/>
            <p:nvPr/>
          </p:nvGrpSpPr>
          <p:grpSpPr>
            <a:xfrm>
              <a:off x="1468323" y="2098813"/>
              <a:ext cx="2760777" cy="4143424"/>
              <a:chOff x="1454036" y="2352178"/>
              <a:chExt cx="2276135" cy="4143424"/>
            </a:xfrm>
          </p:grpSpPr>
          <p:sp>
            <p:nvSpPr>
              <p:cNvPr id="37" name="Freeform: Shape 9"/>
              <p:cNvSpPr/>
              <p:nvPr/>
            </p:nvSpPr>
            <p:spPr bwMode="auto">
              <a:xfrm rot="240385">
                <a:off x="1692103" y="3420299"/>
                <a:ext cx="1800000" cy="964464"/>
              </a:xfrm>
              <a:custGeom>
                <a:avLst/>
                <a:gdLst>
                  <a:gd name="T0" fmla="*/ 417 w 423"/>
                  <a:gd name="T1" fmla="*/ 33 h 179"/>
                  <a:gd name="T2" fmla="*/ 390 w 423"/>
                  <a:gd name="T3" fmla="*/ 81 h 179"/>
                  <a:gd name="T4" fmla="*/ 53 w 423"/>
                  <a:gd name="T5" fmla="*/ 173 h 179"/>
                  <a:gd name="T6" fmla="*/ 5 w 423"/>
                  <a:gd name="T7" fmla="*/ 146 h 179"/>
                  <a:gd name="T8" fmla="*/ 5 w 423"/>
                  <a:gd name="T9" fmla="*/ 146 h 179"/>
                  <a:gd name="T10" fmla="*/ 33 w 423"/>
                  <a:gd name="T11" fmla="*/ 98 h 179"/>
                  <a:gd name="T12" fmla="*/ 370 w 423"/>
                  <a:gd name="T13" fmla="*/ 6 h 179"/>
                  <a:gd name="T14" fmla="*/ 417 w 423"/>
                  <a:gd name="T15" fmla="*/ 33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3" h="179">
                    <a:moveTo>
                      <a:pt x="417" y="33"/>
                    </a:moveTo>
                    <a:cubicBezTo>
                      <a:pt x="423" y="54"/>
                      <a:pt x="411" y="75"/>
                      <a:pt x="390" y="81"/>
                    </a:cubicBezTo>
                    <a:cubicBezTo>
                      <a:pt x="53" y="173"/>
                      <a:pt x="53" y="173"/>
                      <a:pt x="53" y="173"/>
                    </a:cubicBezTo>
                    <a:cubicBezTo>
                      <a:pt x="32" y="179"/>
                      <a:pt x="11" y="167"/>
                      <a:pt x="5" y="146"/>
                    </a:cubicBezTo>
                    <a:cubicBezTo>
                      <a:pt x="5" y="146"/>
                      <a:pt x="5" y="146"/>
                      <a:pt x="5" y="146"/>
                    </a:cubicBezTo>
                    <a:cubicBezTo>
                      <a:pt x="0" y="126"/>
                      <a:pt x="12" y="104"/>
                      <a:pt x="33" y="98"/>
                    </a:cubicBezTo>
                    <a:cubicBezTo>
                      <a:pt x="370" y="6"/>
                      <a:pt x="370" y="6"/>
                      <a:pt x="370" y="6"/>
                    </a:cubicBezTo>
                    <a:cubicBezTo>
                      <a:pt x="390" y="0"/>
                      <a:pt x="412" y="12"/>
                      <a:pt x="417" y="3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10"/>
              <p:cNvSpPr/>
              <p:nvPr/>
            </p:nvSpPr>
            <p:spPr bwMode="auto">
              <a:xfrm>
                <a:off x="2175682" y="6289093"/>
                <a:ext cx="832843" cy="206509"/>
              </a:xfrm>
              <a:custGeom>
                <a:avLst/>
                <a:gdLst>
                  <a:gd name="T0" fmla="*/ 0 w 155"/>
                  <a:gd name="T1" fmla="*/ 0 h 38"/>
                  <a:gd name="T2" fmla="*/ 31 w 155"/>
                  <a:gd name="T3" fmla="*/ 38 h 38"/>
                  <a:gd name="T4" fmla="*/ 117 w 155"/>
                  <a:gd name="T5" fmla="*/ 38 h 38"/>
                  <a:gd name="T6" fmla="*/ 155 w 155"/>
                  <a:gd name="T7" fmla="*/ 0 h 38"/>
                  <a:gd name="T8" fmla="*/ 0 w 155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5" h="38">
                    <a:moveTo>
                      <a:pt x="0" y="0"/>
                    </a:moveTo>
                    <a:cubicBezTo>
                      <a:pt x="0" y="19"/>
                      <a:pt x="13" y="34"/>
                      <a:pt x="31" y="38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38" y="37"/>
                      <a:pt x="155" y="21"/>
                      <a:pt x="15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11"/>
              <p:cNvSpPr/>
              <p:nvPr/>
            </p:nvSpPr>
            <p:spPr bwMode="auto">
              <a:xfrm>
                <a:off x="1454036" y="3976649"/>
                <a:ext cx="2276135" cy="1302593"/>
              </a:xfrm>
              <a:custGeom>
                <a:avLst/>
                <a:gdLst>
                  <a:gd name="T0" fmla="*/ 29 w 424"/>
                  <a:gd name="T1" fmla="*/ 172 h 242"/>
                  <a:gd name="T2" fmla="*/ 30 w 424"/>
                  <a:gd name="T3" fmla="*/ 172 h 242"/>
                  <a:gd name="T4" fmla="*/ 157 w 424"/>
                  <a:gd name="T5" fmla="*/ 242 h 242"/>
                  <a:gd name="T6" fmla="*/ 261 w 424"/>
                  <a:gd name="T7" fmla="*/ 242 h 242"/>
                  <a:gd name="T8" fmla="*/ 269 w 424"/>
                  <a:gd name="T9" fmla="*/ 242 h 242"/>
                  <a:gd name="T10" fmla="*/ 271 w 424"/>
                  <a:gd name="T11" fmla="*/ 242 h 242"/>
                  <a:gd name="T12" fmla="*/ 282 w 424"/>
                  <a:gd name="T13" fmla="*/ 242 h 242"/>
                  <a:gd name="T14" fmla="*/ 363 w 424"/>
                  <a:gd name="T15" fmla="*/ 202 h 242"/>
                  <a:gd name="T16" fmla="*/ 381 w 424"/>
                  <a:gd name="T17" fmla="*/ 146 h 242"/>
                  <a:gd name="T18" fmla="*/ 324 w 424"/>
                  <a:gd name="T19" fmla="*/ 135 h 242"/>
                  <a:gd name="T20" fmla="*/ 218 w 424"/>
                  <a:gd name="T21" fmla="*/ 187 h 242"/>
                  <a:gd name="T22" fmla="*/ 148 w 424"/>
                  <a:gd name="T23" fmla="*/ 147 h 242"/>
                  <a:gd name="T24" fmla="*/ 391 w 424"/>
                  <a:gd name="T25" fmla="*/ 81 h 242"/>
                  <a:gd name="T26" fmla="*/ 418 w 424"/>
                  <a:gd name="T27" fmla="*/ 33 h 242"/>
                  <a:gd name="T28" fmla="*/ 370 w 424"/>
                  <a:gd name="T29" fmla="*/ 6 h 242"/>
                  <a:gd name="T30" fmla="*/ 33 w 424"/>
                  <a:gd name="T31" fmla="*/ 99 h 242"/>
                  <a:gd name="T32" fmla="*/ 6 w 424"/>
                  <a:gd name="T33" fmla="*/ 146 h 242"/>
                  <a:gd name="T34" fmla="*/ 29 w 424"/>
                  <a:gd name="T35" fmla="*/ 172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4" h="242">
                    <a:moveTo>
                      <a:pt x="29" y="172"/>
                    </a:moveTo>
                    <a:cubicBezTo>
                      <a:pt x="29" y="172"/>
                      <a:pt x="29" y="172"/>
                      <a:pt x="30" y="172"/>
                    </a:cubicBezTo>
                    <a:cubicBezTo>
                      <a:pt x="157" y="242"/>
                      <a:pt x="157" y="242"/>
                      <a:pt x="157" y="242"/>
                    </a:cubicBezTo>
                    <a:cubicBezTo>
                      <a:pt x="261" y="242"/>
                      <a:pt x="261" y="242"/>
                      <a:pt x="261" y="242"/>
                    </a:cubicBezTo>
                    <a:cubicBezTo>
                      <a:pt x="269" y="242"/>
                      <a:pt x="269" y="242"/>
                      <a:pt x="269" y="242"/>
                    </a:cubicBezTo>
                    <a:cubicBezTo>
                      <a:pt x="269" y="242"/>
                      <a:pt x="270" y="242"/>
                      <a:pt x="271" y="242"/>
                    </a:cubicBezTo>
                    <a:cubicBezTo>
                      <a:pt x="282" y="242"/>
                      <a:pt x="282" y="242"/>
                      <a:pt x="282" y="242"/>
                    </a:cubicBezTo>
                    <a:cubicBezTo>
                      <a:pt x="363" y="202"/>
                      <a:pt x="363" y="202"/>
                      <a:pt x="363" y="202"/>
                    </a:cubicBezTo>
                    <a:cubicBezTo>
                      <a:pt x="384" y="190"/>
                      <a:pt x="392" y="165"/>
                      <a:pt x="381" y="146"/>
                    </a:cubicBezTo>
                    <a:cubicBezTo>
                      <a:pt x="370" y="128"/>
                      <a:pt x="345" y="123"/>
                      <a:pt x="324" y="135"/>
                    </a:cubicBezTo>
                    <a:cubicBezTo>
                      <a:pt x="218" y="187"/>
                      <a:pt x="218" y="187"/>
                      <a:pt x="218" y="187"/>
                    </a:cubicBezTo>
                    <a:cubicBezTo>
                      <a:pt x="148" y="147"/>
                      <a:pt x="148" y="147"/>
                      <a:pt x="148" y="147"/>
                    </a:cubicBezTo>
                    <a:cubicBezTo>
                      <a:pt x="391" y="81"/>
                      <a:pt x="391" y="81"/>
                      <a:pt x="391" y="81"/>
                    </a:cubicBezTo>
                    <a:cubicBezTo>
                      <a:pt x="412" y="75"/>
                      <a:pt x="424" y="54"/>
                      <a:pt x="418" y="33"/>
                    </a:cubicBezTo>
                    <a:cubicBezTo>
                      <a:pt x="412" y="12"/>
                      <a:pt x="391" y="0"/>
                      <a:pt x="370" y="6"/>
                    </a:cubicBezTo>
                    <a:cubicBezTo>
                      <a:pt x="33" y="99"/>
                      <a:pt x="33" y="99"/>
                      <a:pt x="33" y="99"/>
                    </a:cubicBezTo>
                    <a:cubicBezTo>
                      <a:pt x="12" y="104"/>
                      <a:pt x="0" y="126"/>
                      <a:pt x="6" y="146"/>
                    </a:cubicBezTo>
                    <a:cubicBezTo>
                      <a:pt x="9" y="159"/>
                      <a:pt x="18" y="168"/>
                      <a:pt x="29" y="17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12"/>
              <p:cNvSpPr/>
              <p:nvPr/>
            </p:nvSpPr>
            <p:spPr bwMode="auto">
              <a:xfrm rot="637550">
                <a:off x="1962102" y="2876424"/>
                <a:ext cx="1260000" cy="964464"/>
              </a:xfrm>
              <a:custGeom>
                <a:avLst/>
                <a:gdLst>
                  <a:gd name="T0" fmla="*/ 417 w 423"/>
                  <a:gd name="T1" fmla="*/ 33 h 179"/>
                  <a:gd name="T2" fmla="*/ 390 w 423"/>
                  <a:gd name="T3" fmla="*/ 81 h 179"/>
                  <a:gd name="T4" fmla="*/ 53 w 423"/>
                  <a:gd name="T5" fmla="*/ 173 h 179"/>
                  <a:gd name="T6" fmla="*/ 5 w 423"/>
                  <a:gd name="T7" fmla="*/ 146 h 179"/>
                  <a:gd name="T8" fmla="*/ 5 w 423"/>
                  <a:gd name="T9" fmla="*/ 146 h 179"/>
                  <a:gd name="T10" fmla="*/ 33 w 423"/>
                  <a:gd name="T11" fmla="*/ 98 h 179"/>
                  <a:gd name="T12" fmla="*/ 370 w 423"/>
                  <a:gd name="T13" fmla="*/ 6 h 179"/>
                  <a:gd name="T14" fmla="*/ 417 w 423"/>
                  <a:gd name="T15" fmla="*/ 33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3" h="179">
                    <a:moveTo>
                      <a:pt x="417" y="33"/>
                    </a:moveTo>
                    <a:cubicBezTo>
                      <a:pt x="423" y="54"/>
                      <a:pt x="411" y="75"/>
                      <a:pt x="390" y="81"/>
                    </a:cubicBezTo>
                    <a:cubicBezTo>
                      <a:pt x="53" y="173"/>
                      <a:pt x="53" y="173"/>
                      <a:pt x="53" y="173"/>
                    </a:cubicBezTo>
                    <a:cubicBezTo>
                      <a:pt x="32" y="179"/>
                      <a:pt x="11" y="167"/>
                      <a:pt x="5" y="146"/>
                    </a:cubicBezTo>
                    <a:cubicBezTo>
                      <a:pt x="5" y="146"/>
                      <a:pt x="5" y="146"/>
                      <a:pt x="5" y="146"/>
                    </a:cubicBezTo>
                    <a:cubicBezTo>
                      <a:pt x="0" y="126"/>
                      <a:pt x="12" y="104"/>
                      <a:pt x="33" y="98"/>
                    </a:cubicBezTo>
                    <a:cubicBezTo>
                      <a:pt x="370" y="6"/>
                      <a:pt x="370" y="6"/>
                      <a:pt x="370" y="6"/>
                    </a:cubicBezTo>
                    <a:cubicBezTo>
                      <a:pt x="390" y="0"/>
                      <a:pt x="412" y="12"/>
                      <a:pt x="417" y="3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13"/>
              <p:cNvSpPr/>
              <p:nvPr/>
            </p:nvSpPr>
            <p:spPr bwMode="auto">
              <a:xfrm>
                <a:off x="1963504" y="5374554"/>
                <a:ext cx="1257206" cy="796533"/>
              </a:xfrm>
              <a:custGeom>
                <a:avLst/>
                <a:gdLst>
                  <a:gd name="T0" fmla="*/ 183 w 234"/>
                  <a:gd name="T1" fmla="*/ 0 h 148"/>
                  <a:gd name="T2" fmla="*/ 57 w 234"/>
                  <a:gd name="T3" fmla="*/ 0 h 148"/>
                  <a:gd name="T4" fmla="*/ 0 w 234"/>
                  <a:gd name="T5" fmla="*/ 64 h 148"/>
                  <a:gd name="T6" fmla="*/ 0 w 234"/>
                  <a:gd name="T7" fmla="*/ 86 h 148"/>
                  <a:gd name="T8" fmla="*/ 52 w 234"/>
                  <a:gd name="T9" fmla="*/ 148 h 148"/>
                  <a:gd name="T10" fmla="*/ 171 w 234"/>
                  <a:gd name="T11" fmla="*/ 148 h 148"/>
                  <a:gd name="T12" fmla="*/ 233 w 234"/>
                  <a:gd name="T13" fmla="*/ 84 h 148"/>
                  <a:gd name="T14" fmla="*/ 233 w 234"/>
                  <a:gd name="T15" fmla="*/ 62 h 148"/>
                  <a:gd name="T16" fmla="*/ 183 w 234"/>
                  <a:gd name="T17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4" h="148">
                    <a:moveTo>
                      <a:pt x="183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25" y="3"/>
                      <a:pt x="0" y="31"/>
                      <a:pt x="0" y="64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1" y="117"/>
                      <a:pt x="23" y="143"/>
                      <a:pt x="52" y="148"/>
                    </a:cubicBezTo>
                    <a:cubicBezTo>
                      <a:pt x="171" y="148"/>
                      <a:pt x="171" y="148"/>
                      <a:pt x="171" y="148"/>
                    </a:cubicBezTo>
                    <a:cubicBezTo>
                      <a:pt x="206" y="148"/>
                      <a:pt x="234" y="119"/>
                      <a:pt x="233" y="84"/>
                    </a:cubicBezTo>
                    <a:cubicBezTo>
                      <a:pt x="233" y="62"/>
                      <a:pt x="233" y="62"/>
                      <a:pt x="233" y="62"/>
                    </a:cubicBezTo>
                    <a:cubicBezTo>
                      <a:pt x="233" y="31"/>
                      <a:pt x="211" y="6"/>
                      <a:pt x="183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Freeform: Shape 14"/>
              <p:cNvSpPr/>
              <p:nvPr/>
            </p:nvSpPr>
            <p:spPr bwMode="auto">
              <a:xfrm rot="1082925">
                <a:off x="2146896" y="2352178"/>
                <a:ext cx="890411" cy="964464"/>
              </a:xfrm>
              <a:custGeom>
                <a:avLst/>
                <a:gdLst>
                  <a:gd name="T0" fmla="*/ 417 w 423"/>
                  <a:gd name="T1" fmla="*/ 33 h 179"/>
                  <a:gd name="T2" fmla="*/ 390 w 423"/>
                  <a:gd name="T3" fmla="*/ 81 h 179"/>
                  <a:gd name="T4" fmla="*/ 53 w 423"/>
                  <a:gd name="T5" fmla="*/ 173 h 179"/>
                  <a:gd name="T6" fmla="*/ 5 w 423"/>
                  <a:gd name="T7" fmla="*/ 146 h 179"/>
                  <a:gd name="T8" fmla="*/ 5 w 423"/>
                  <a:gd name="T9" fmla="*/ 146 h 179"/>
                  <a:gd name="T10" fmla="*/ 33 w 423"/>
                  <a:gd name="T11" fmla="*/ 98 h 179"/>
                  <a:gd name="T12" fmla="*/ 370 w 423"/>
                  <a:gd name="T13" fmla="*/ 6 h 179"/>
                  <a:gd name="T14" fmla="*/ 417 w 423"/>
                  <a:gd name="T15" fmla="*/ 33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3" h="179">
                    <a:moveTo>
                      <a:pt x="417" y="33"/>
                    </a:moveTo>
                    <a:cubicBezTo>
                      <a:pt x="423" y="54"/>
                      <a:pt x="411" y="75"/>
                      <a:pt x="390" y="81"/>
                    </a:cubicBezTo>
                    <a:cubicBezTo>
                      <a:pt x="53" y="173"/>
                      <a:pt x="53" y="173"/>
                      <a:pt x="53" y="173"/>
                    </a:cubicBezTo>
                    <a:cubicBezTo>
                      <a:pt x="32" y="179"/>
                      <a:pt x="11" y="167"/>
                      <a:pt x="5" y="146"/>
                    </a:cubicBezTo>
                    <a:cubicBezTo>
                      <a:pt x="5" y="146"/>
                      <a:pt x="5" y="146"/>
                      <a:pt x="5" y="146"/>
                    </a:cubicBezTo>
                    <a:cubicBezTo>
                      <a:pt x="0" y="126"/>
                      <a:pt x="12" y="104"/>
                      <a:pt x="33" y="98"/>
                    </a:cubicBezTo>
                    <a:cubicBezTo>
                      <a:pt x="370" y="6"/>
                      <a:pt x="370" y="6"/>
                      <a:pt x="370" y="6"/>
                    </a:cubicBezTo>
                    <a:cubicBezTo>
                      <a:pt x="390" y="0"/>
                      <a:pt x="412" y="12"/>
                      <a:pt x="417" y="3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4" name="Group 6"/>
            <p:cNvGrpSpPr>
              <a:grpSpLocks noChangeAspect="1"/>
            </p:cNvGrpSpPr>
            <p:nvPr/>
          </p:nvGrpSpPr>
          <p:grpSpPr bwMode="auto">
            <a:xfrm>
              <a:off x="2543909" y="1573648"/>
              <a:ext cx="609600" cy="677153"/>
              <a:chOff x="347" y="3344"/>
              <a:chExt cx="586" cy="707"/>
            </a:xfrm>
            <a:solidFill>
              <a:schemeClr val="accent1"/>
            </a:solidFill>
          </p:grpSpPr>
          <p:sp>
            <p:nvSpPr>
              <p:cNvPr id="35" name="Oval 7"/>
              <p:cNvSpPr/>
              <p:nvPr/>
            </p:nvSpPr>
            <p:spPr bwMode="auto">
              <a:xfrm rot="10800000">
                <a:off x="347" y="3466"/>
                <a:ext cx="586" cy="585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8"/>
              <p:cNvSpPr/>
              <p:nvPr/>
            </p:nvSpPr>
            <p:spPr bwMode="auto">
              <a:xfrm>
                <a:off x="433" y="3344"/>
                <a:ext cx="414" cy="207"/>
              </a:xfrm>
              <a:custGeom>
                <a:avLst/>
                <a:gdLst>
                  <a:gd name="T0" fmla="*/ 0 w 414"/>
                  <a:gd name="T1" fmla="*/ 207 h 207"/>
                  <a:gd name="T2" fmla="*/ 206 w 414"/>
                  <a:gd name="T3" fmla="*/ 0 h 207"/>
                  <a:gd name="T4" fmla="*/ 414 w 414"/>
                  <a:gd name="T5" fmla="*/ 207 h 207"/>
                  <a:gd name="T6" fmla="*/ 0 w 414"/>
                  <a:gd name="T7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4" h="207">
                    <a:moveTo>
                      <a:pt x="0" y="207"/>
                    </a:moveTo>
                    <a:lnTo>
                      <a:pt x="206" y="0"/>
                    </a:lnTo>
                    <a:lnTo>
                      <a:pt x="414" y="207"/>
                    </a:lnTo>
                    <a:lnTo>
                      <a:pt x="0" y="207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  <p:cxnSp>
        <p:nvCxnSpPr>
          <p:cNvPr id="5" name="Straight Arrow Connector 15"/>
          <p:cNvCxnSpPr/>
          <p:nvPr/>
        </p:nvCxnSpPr>
        <p:spPr>
          <a:xfrm flipH="1">
            <a:off x="3482903" y="1302036"/>
            <a:ext cx="810182" cy="0"/>
          </a:xfrm>
          <a:prstGeom prst="straightConnector1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20"/>
          <p:cNvCxnSpPr/>
          <p:nvPr/>
        </p:nvCxnSpPr>
        <p:spPr>
          <a:xfrm>
            <a:off x="5629020" y="2197328"/>
            <a:ext cx="810182" cy="0"/>
          </a:xfrm>
          <a:prstGeom prst="straightConnector1">
            <a:avLst/>
          </a:prstGeom>
          <a:ln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25"/>
          <p:cNvCxnSpPr/>
          <p:nvPr/>
        </p:nvCxnSpPr>
        <p:spPr>
          <a:xfrm flipH="1">
            <a:off x="2627049" y="3131446"/>
            <a:ext cx="810182" cy="0"/>
          </a:xfrm>
          <a:prstGeom prst="straightConnector1">
            <a:avLst/>
          </a:prstGeom>
          <a:ln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30"/>
          <p:cNvCxnSpPr/>
          <p:nvPr/>
        </p:nvCxnSpPr>
        <p:spPr>
          <a:xfrm>
            <a:off x="5388334" y="3907346"/>
            <a:ext cx="810182" cy="0"/>
          </a:xfrm>
          <a:prstGeom prst="straightConnector1">
            <a:avLst/>
          </a:prstGeom>
          <a:ln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21"/>
          <p:cNvGrpSpPr/>
          <p:nvPr/>
        </p:nvGrpSpPr>
        <p:grpSpPr>
          <a:xfrm>
            <a:off x="6691536" y="1842670"/>
            <a:ext cx="1731243" cy="772306"/>
            <a:chOff x="8922048" y="2456892"/>
            <a:chExt cx="2308324" cy="1029742"/>
          </a:xfrm>
        </p:grpSpPr>
        <p:sp>
          <p:nvSpPr>
            <p:cNvPr id="28" name="TextBox 22"/>
            <p:cNvSpPr txBox="1"/>
            <p:nvPr/>
          </p:nvSpPr>
          <p:spPr>
            <a:xfrm>
              <a:off x="8922048" y="2456892"/>
              <a:ext cx="2308324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sz="1400" b="1">
                  <a:solidFill>
                    <a:schemeClr val="accent2"/>
                  </a:solidFill>
                </a:rPr>
                <a:t>标题文本预设</a:t>
              </a:r>
              <a:endParaRPr lang="zh-CN" altLang="en-US" sz="1400" b="1">
                <a:solidFill>
                  <a:schemeClr val="accent2"/>
                </a:solidFill>
              </a:endParaRPr>
            </a:p>
          </p:txBody>
        </p:sp>
        <p:cxnSp>
          <p:nvCxnSpPr>
            <p:cNvPr id="29" name="Straight Connector 23"/>
            <p:cNvCxnSpPr/>
            <p:nvPr/>
          </p:nvCxnSpPr>
          <p:spPr>
            <a:xfrm>
              <a:off x="8922049" y="2716080"/>
              <a:ext cx="2219621" cy="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16"/>
            <p:cNvGrpSpPr/>
            <p:nvPr/>
          </p:nvGrpSpPr>
          <p:grpSpPr>
            <a:xfrm>
              <a:off x="8922048" y="2780928"/>
              <a:ext cx="2308324" cy="705706"/>
              <a:chOff x="8922049" y="2765435"/>
              <a:chExt cx="2308324" cy="705706"/>
            </a:xfrm>
          </p:grpSpPr>
          <p:sp>
            <p:nvSpPr>
              <p:cNvPr id="31" name="Rectangle 24"/>
              <p:cNvSpPr/>
              <p:nvPr/>
            </p:nvSpPr>
            <p:spPr>
              <a:xfrm>
                <a:off x="8922049" y="2765435"/>
                <a:ext cx="2308324" cy="184666"/>
              </a:xfrm>
              <a:prstGeom prst="rect">
                <a:avLst/>
              </a:prstGeom>
            </p:spPr>
            <p:txBody>
              <a:bodyPr wrap="none" lIns="0" tIns="0" rIns="0" bIns="0" anchor="b" anchorCtr="0">
                <a:normAutofit fontScale="92500" lnSpcReduction="20000"/>
              </a:bodyPr>
              <a:lstStyle/>
              <a:p>
                <a:r>
                  <a:rPr lang="zh-CN" altLang="en-US" sz="1200" b="1"/>
                  <a:t>标题文本预设</a:t>
                </a:r>
                <a:endParaRPr lang="zh-CN" altLang="en-US" sz="1200" b="1"/>
              </a:p>
            </p:txBody>
          </p:sp>
          <p:sp>
            <p:nvSpPr>
              <p:cNvPr id="32" name="Rectangle 1"/>
              <p:cNvSpPr/>
              <p:nvPr/>
            </p:nvSpPr>
            <p:spPr>
              <a:xfrm>
                <a:off x="8922049" y="2950101"/>
                <a:ext cx="2308324" cy="521040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  <a:endParaRPr lang="zh-CN" altLang="en-US" sz="1100"/>
              </a:p>
            </p:txBody>
          </p:sp>
        </p:grpSp>
      </p:grpSp>
      <p:grpSp>
        <p:nvGrpSpPr>
          <p:cNvPr id="10" name="Group 35"/>
          <p:cNvGrpSpPr/>
          <p:nvPr/>
        </p:nvGrpSpPr>
        <p:grpSpPr>
          <a:xfrm>
            <a:off x="6458059" y="3548588"/>
            <a:ext cx="2137835" cy="772306"/>
            <a:chOff x="8922048" y="2456892"/>
            <a:chExt cx="2308324" cy="1029742"/>
          </a:xfrm>
        </p:grpSpPr>
        <p:sp>
          <p:nvSpPr>
            <p:cNvPr id="23" name="TextBox 36"/>
            <p:cNvSpPr txBox="1"/>
            <p:nvPr/>
          </p:nvSpPr>
          <p:spPr>
            <a:xfrm>
              <a:off x="8922048" y="2456892"/>
              <a:ext cx="2308324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sz="1400" b="1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  <a:endParaRPr lang="zh-CN" altLang="en-US" sz="1400" b="1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cxnSp>
          <p:nvCxnSpPr>
            <p:cNvPr id="24" name="Straight Connector 37"/>
            <p:cNvCxnSpPr/>
            <p:nvPr/>
          </p:nvCxnSpPr>
          <p:spPr>
            <a:xfrm>
              <a:off x="8922049" y="2716080"/>
              <a:ext cx="2219621" cy="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38"/>
            <p:cNvGrpSpPr/>
            <p:nvPr/>
          </p:nvGrpSpPr>
          <p:grpSpPr>
            <a:xfrm>
              <a:off x="8922048" y="2780928"/>
              <a:ext cx="2308324" cy="705706"/>
              <a:chOff x="8922049" y="2765435"/>
              <a:chExt cx="2308324" cy="705706"/>
            </a:xfrm>
          </p:grpSpPr>
          <p:sp>
            <p:nvSpPr>
              <p:cNvPr id="26" name="Rectangle 39"/>
              <p:cNvSpPr/>
              <p:nvPr/>
            </p:nvSpPr>
            <p:spPr>
              <a:xfrm>
                <a:off x="8922049" y="2765435"/>
                <a:ext cx="2308324" cy="184666"/>
              </a:xfrm>
              <a:prstGeom prst="rect">
                <a:avLst/>
              </a:prstGeom>
            </p:spPr>
            <p:txBody>
              <a:bodyPr wrap="none" lIns="0" tIns="0" rIns="0" bIns="0" anchor="b" anchorCtr="0">
                <a:normAutofit fontScale="92500" lnSpcReduction="20000"/>
              </a:bodyPr>
              <a:lstStyle/>
              <a:p>
                <a:r>
                  <a:rPr lang="zh-CN" altLang="en-US" sz="1200" b="1"/>
                  <a:t>标题文本预设</a:t>
                </a:r>
                <a:endParaRPr lang="zh-CN" altLang="en-US" sz="1200" b="1"/>
              </a:p>
            </p:txBody>
          </p:sp>
          <p:sp>
            <p:nvSpPr>
              <p:cNvPr id="27" name="Rectangle 40"/>
              <p:cNvSpPr/>
              <p:nvPr/>
            </p:nvSpPr>
            <p:spPr>
              <a:xfrm>
                <a:off x="8922049" y="2950101"/>
                <a:ext cx="2308324" cy="521040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  <a:endParaRPr lang="zh-CN" altLang="en-US" sz="1100"/>
              </a:p>
            </p:txBody>
          </p:sp>
        </p:grpSp>
      </p:grpSp>
      <p:grpSp>
        <p:nvGrpSpPr>
          <p:cNvPr id="11" name="Group 41"/>
          <p:cNvGrpSpPr/>
          <p:nvPr/>
        </p:nvGrpSpPr>
        <p:grpSpPr>
          <a:xfrm>
            <a:off x="533632" y="1018141"/>
            <a:ext cx="2532989" cy="772306"/>
            <a:chOff x="8922048" y="2456892"/>
            <a:chExt cx="2219623" cy="1029742"/>
          </a:xfrm>
        </p:grpSpPr>
        <p:sp>
          <p:nvSpPr>
            <p:cNvPr id="18" name="TextBox 42"/>
            <p:cNvSpPr txBox="1"/>
            <p:nvPr/>
          </p:nvSpPr>
          <p:spPr>
            <a:xfrm>
              <a:off x="8922048" y="2456892"/>
              <a:ext cx="2219622" cy="215444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pPr algn="r"/>
              <a:r>
                <a:rPr lang="zh-CN" altLang="en-US" sz="1400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  <a:endParaRPr lang="zh-CN" altLang="en-US" sz="1400" b="1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cxnSp>
          <p:nvCxnSpPr>
            <p:cNvPr id="19" name="Straight Connector 43"/>
            <p:cNvCxnSpPr/>
            <p:nvPr/>
          </p:nvCxnSpPr>
          <p:spPr>
            <a:xfrm>
              <a:off x="8922049" y="2716080"/>
              <a:ext cx="2219621" cy="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44"/>
            <p:cNvGrpSpPr/>
            <p:nvPr/>
          </p:nvGrpSpPr>
          <p:grpSpPr>
            <a:xfrm>
              <a:off x="8922049" y="2780928"/>
              <a:ext cx="2219622" cy="705706"/>
              <a:chOff x="8922050" y="2765435"/>
              <a:chExt cx="2219622" cy="705706"/>
            </a:xfrm>
          </p:grpSpPr>
          <p:sp>
            <p:nvSpPr>
              <p:cNvPr id="21" name="Rectangle 45"/>
              <p:cNvSpPr/>
              <p:nvPr/>
            </p:nvSpPr>
            <p:spPr>
              <a:xfrm>
                <a:off x="8922050" y="2765435"/>
                <a:ext cx="2219622" cy="184666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 fontScale="92500" lnSpcReduction="20000"/>
              </a:bodyPr>
              <a:lstStyle/>
              <a:p>
                <a:pPr algn="r"/>
                <a:r>
                  <a:rPr lang="zh-CN" altLang="en-US" sz="1200" b="1"/>
                  <a:t>标题文本预设</a:t>
                </a:r>
                <a:endParaRPr lang="zh-CN" altLang="en-US" sz="1200" b="1"/>
              </a:p>
            </p:txBody>
          </p:sp>
          <p:sp>
            <p:nvSpPr>
              <p:cNvPr id="22" name="Rectangle 46"/>
              <p:cNvSpPr/>
              <p:nvPr/>
            </p:nvSpPr>
            <p:spPr>
              <a:xfrm>
                <a:off x="8922050" y="2950101"/>
                <a:ext cx="2219622" cy="521040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  <a:endParaRPr lang="zh-CN" altLang="en-US" sz="1100"/>
              </a:p>
            </p:txBody>
          </p:sp>
        </p:grpSp>
      </p:grpSp>
      <p:grpSp>
        <p:nvGrpSpPr>
          <p:cNvPr id="12" name="Group 47"/>
          <p:cNvGrpSpPr/>
          <p:nvPr/>
        </p:nvGrpSpPr>
        <p:grpSpPr>
          <a:xfrm>
            <a:off x="533630" y="2796222"/>
            <a:ext cx="1781536" cy="772306"/>
            <a:chOff x="8922048" y="2456892"/>
            <a:chExt cx="2219622" cy="1029742"/>
          </a:xfrm>
        </p:grpSpPr>
        <p:sp>
          <p:nvSpPr>
            <p:cNvPr id="13" name="TextBox 48"/>
            <p:cNvSpPr txBox="1"/>
            <p:nvPr/>
          </p:nvSpPr>
          <p:spPr>
            <a:xfrm>
              <a:off x="8922048" y="2456892"/>
              <a:ext cx="2219622" cy="215444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pPr algn="r"/>
              <a:r>
                <a:rPr lang="zh-CN" altLang="en-US" sz="1400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  <a:endParaRPr lang="zh-CN" altLang="en-US" sz="1400" b="1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cxnSp>
          <p:nvCxnSpPr>
            <p:cNvPr id="14" name="Straight Connector 49"/>
            <p:cNvCxnSpPr/>
            <p:nvPr/>
          </p:nvCxnSpPr>
          <p:spPr>
            <a:xfrm>
              <a:off x="8922049" y="2716080"/>
              <a:ext cx="2219621" cy="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50"/>
            <p:cNvGrpSpPr/>
            <p:nvPr/>
          </p:nvGrpSpPr>
          <p:grpSpPr>
            <a:xfrm>
              <a:off x="8922048" y="2780928"/>
              <a:ext cx="2219622" cy="705706"/>
              <a:chOff x="8922049" y="2765435"/>
              <a:chExt cx="2219622" cy="705706"/>
            </a:xfrm>
          </p:grpSpPr>
          <p:sp>
            <p:nvSpPr>
              <p:cNvPr id="16" name="Rectangle 51"/>
              <p:cNvSpPr/>
              <p:nvPr/>
            </p:nvSpPr>
            <p:spPr>
              <a:xfrm>
                <a:off x="8922049" y="2765435"/>
                <a:ext cx="2219622" cy="184666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 fontScale="92500" lnSpcReduction="20000"/>
              </a:bodyPr>
              <a:lstStyle/>
              <a:p>
                <a:pPr algn="r"/>
                <a:r>
                  <a:rPr lang="zh-CN" altLang="en-US" sz="1200" b="1"/>
                  <a:t>标题文本预设</a:t>
                </a:r>
                <a:endParaRPr lang="zh-CN" altLang="en-US" sz="1200" b="1"/>
              </a:p>
            </p:txBody>
          </p:sp>
          <p:sp>
            <p:nvSpPr>
              <p:cNvPr id="17" name="Rectangle 52"/>
              <p:cNvSpPr/>
              <p:nvPr/>
            </p:nvSpPr>
            <p:spPr>
              <a:xfrm>
                <a:off x="8922049" y="2950101"/>
                <a:ext cx="2219622" cy="521040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fontScale="850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  <a:endParaRPr lang="zh-CN" altLang="en-US" sz="1100"/>
              </a:p>
            </p:txBody>
          </p:sp>
        </p:grpSp>
      </p:grpSp>
      <p:sp>
        <p:nvSpPr>
          <p:cNvPr id="43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07f790e-18ac-455d-8f92-5a8b9cad6e39"/>
          <p:cNvGrpSpPr>
            <a:grpSpLocks noChangeAspect="1"/>
          </p:cNvGrpSpPr>
          <p:nvPr/>
        </p:nvGrpSpPr>
        <p:grpSpPr>
          <a:xfrm>
            <a:off x="278523" y="1299943"/>
            <a:ext cx="9001741" cy="3114105"/>
            <a:chOff x="371364" y="1733257"/>
            <a:chExt cx="12002322" cy="4152140"/>
          </a:xfrm>
        </p:grpSpPr>
        <p:grpSp>
          <p:nvGrpSpPr>
            <p:cNvPr id="4" name="Group 75"/>
            <p:cNvGrpSpPr/>
            <p:nvPr/>
          </p:nvGrpSpPr>
          <p:grpSpPr>
            <a:xfrm>
              <a:off x="3691308" y="1845446"/>
              <a:ext cx="4682438" cy="3870075"/>
              <a:chOff x="3691308" y="1845446"/>
              <a:chExt cx="4682438" cy="3870075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59" name="Freeform: Shape 2"/>
              <p:cNvSpPr/>
              <p:nvPr/>
            </p:nvSpPr>
            <p:spPr bwMode="auto">
              <a:xfrm>
                <a:off x="5563154" y="2911319"/>
                <a:ext cx="481601" cy="504835"/>
              </a:xfrm>
              <a:custGeom>
                <a:avLst/>
                <a:gdLst>
                  <a:gd name="T0" fmla="*/ 127 w 240"/>
                  <a:gd name="T1" fmla="*/ 220 h 240"/>
                  <a:gd name="T2" fmla="*/ 150 w 240"/>
                  <a:gd name="T3" fmla="*/ 213 h 240"/>
                  <a:gd name="T4" fmla="*/ 170 w 240"/>
                  <a:gd name="T5" fmla="*/ 217 h 240"/>
                  <a:gd name="T6" fmla="*/ 192 w 240"/>
                  <a:gd name="T7" fmla="*/ 217 h 240"/>
                  <a:gd name="T8" fmla="*/ 197 w 240"/>
                  <a:gd name="T9" fmla="*/ 181 h 240"/>
                  <a:gd name="T10" fmla="*/ 214 w 240"/>
                  <a:gd name="T11" fmla="*/ 155 h 240"/>
                  <a:gd name="T12" fmla="*/ 240 w 240"/>
                  <a:gd name="T13" fmla="*/ 131 h 240"/>
                  <a:gd name="T14" fmla="*/ 223 w 240"/>
                  <a:gd name="T15" fmla="*/ 115 h 240"/>
                  <a:gd name="T16" fmla="*/ 215 w 240"/>
                  <a:gd name="T17" fmla="*/ 96 h 240"/>
                  <a:gd name="T18" fmla="*/ 213 w 240"/>
                  <a:gd name="T19" fmla="*/ 76 h 240"/>
                  <a:gd name="T20" fmla="*/ 220 w 240"/>
                  <a:gd name="T21" fmla="*/ 53 h 240"/>
                  <a:gd name="T22" fmla="*/ 186 w 240"/>
                  <a:gd name="T23" fmla="*/ 44 h 240"/>
                  <a:gd name="T24" fmla="*/ 158 w 240"/>
                  <a:gd name="T25" fmla="*/ 30 h 240"/>
                  <a:gd name="T26" fmla="*/ 137 w 240"/>
                  <a:gd name="T27" fmla="*/ 1 h 240"/>
                  <a:gd name="T28" fmla="*/ 117 w 240"/>
                  <a:gd name="T29" fmla="*/ 11 h 240"/>
                  <a:gd name="T30" fmla="*/ 102 w 240"/>
                  <a:gd name="T31" fmla="*/ 24 h 240"/>
                  <a:gd name="T32" fmla="*/ 78 w 240"/>
                  <a:gd name="T33" fmla="*/ 29 h 240"/>
                  <a:gd name="T34" fmla="*/ 55 w 240"/>
                  <a:gd name="T35" fmla="*/ 19 h 240"/>
                  <a:gd name="T36" fmla="*/ 41 w 240"/>
                  <a:gd name="T37" fmla="*/ 45 h 240"/>
                  <a:gd name="T38" fmla="*/ 33 w 240"/>
                  <a:gd name="T39" fmla="*/ 76 h 240"/>
                  <a:gd name="T40" fmla="*/ 3 w 240"/>
                  <a:gd name="T41" fmla="*/ 94 h 240"/>
                  <a:gd name="T42" fmla="*/ 2 w 240"/>
                  <a:gd name="T43" fmla="*/ 118 h 240"/>
                  <a:gd name="T44" fmla="*/ 23 w 240"/>
                  <a:gd name="T45" fmla="*/ 134 h 240"/>
                  <a:gd name="T46" fmla="*/ 29 w 240"/>
                  <a:gd name="T47" fmla="*/ 157 h 240"/>
                  <a:gd name="T48" fmla="*/ 18 w 240"/>
                  <a:gd name="T49" fmla="*/ 182 h 240"/>
                  <a:gd name="T50" fmla="*/ 35 w 240"/>
                  <a:gd name="T51" fmla="*/ 202 h 240"/>
                  <a:gd name="T52" fmla="*/ 70 w 240"/>
                  <a:gd name="T53" fmla="*/ 204 h 240"/>
                  <a:gd name="T54" fmla="*/ 89 w 240"/>
                  <a:gd name="T55" fmla="*/ 234 h 240"/>
                  <a:gd name="T56" fmla="*/ 115 w 240"/>
                  <a:gd name="T57" fmla="*/ 240 h 240"/>
                  <a:gd name="T58" fmla="*/ 103 w 240"/>
                  <a:gd name="T59" fmla="*/ 187 h 240"/>
                  <a:gd name="T60" fmla="*/ 85 w 240"/>
                  <a:gd name="T61" fmla="*/ 179 h 240"/>
                  <a:gd name="T62" fmla="*/ 70 w 240"/>
                  <a:gd name="T63" fmla="*/ 167 h 240"/>
                  <a:gd name="T64" fmla="*/ 61 w 240"/>
                  <a:gd name="T65" fmla="*/ 155 h 240"/>
                  <a:gd name="T66" fmla="*/ 55 w 240"/>
                  <a:gd name="T67" fmla="*/ 142 h 240"/>
                  <a:gd name="T68" fmla="*/ 52 w 240"/>
                  <a:gd name="T69" fmla="*/ 131 h 240"/>
                  <a:gd name="T70" fmla="*/ 52 w 240"/>
                  <a:gd name="T71" fmla="*/ 115 h 240"/>
                  <a:gd name="T72" fmla="*/ 54 w 240"/>
                  <a:gd name="T73" fmla="*/ 101 h 240"/>
                  <a:gd name="T74" fmla="*/ 62 w 240"/>
                  <a:gd name="T75" fmla="*/ 83 h 240"/>
                  <a:gd name="T76" fmla="*/ 74 w 240"/>
                  <a:gd name="T77" fmla="*/ 69 h 240"/>
                  <a:gd name="T78" fmla="*/ 87 w 240"/>
                  <a:gd name="T79" fmla="*/ 60 h 240"/>
                  <a:gd name="T80" fmla="*/ 101 w 240"/>
                  <a:gd name="T81" fmla="*/ 55 h 240"/>
                  <a:gd name="T82" fmla="*/ 111 w 240"/>
                  <a:gd name="T83" fmla="*/ 52 h 240"/>
                  <a:gd name="T84" fmla="*/ 130 w 240"/>
                  <a:gd name="T85" fmla="*/ 52 h 240"/>
                  <a:gd name="T86" fmla="*/ 147 w 240"/>
                  <a:gd name="T87" fmla="*/ 58 h 240"/>
                  <a:gd name="T88" fmla="*/ 159 w 240"/>
                  <a:gd name="T89" fmla="*/ 64 h 240"/>
                  <a:gd name="T90" fmla="*/ 172 w 240"/>
                  <a:gd name="T91" fmla="*/ 75 h 240"/>
                  <a:gd name="T92" fmla="*/ 182 w 240"/>
                  <a:gd name="T93" fmla="*/ 92 h 240"/>
                  <a:gd name="T94" fmla="*/ 186 w 240"/>
                  <a:gd name="T95" fmla="*/ 103 h 240"/>
                  <a:gd name="T96" fmla="*/ 188 w 240"/>
                  <a:gd name="T97" fmla="*/ 116 h 240"/>
                  <a:gd name="T98" fmla="*/ 187 w 240"/>
                  <a:gd name="T99" fmla="*/ 135 h 240"/>
                  <a:gd name="T100" fmla="*/ 181 w 240"/>
                  <a:gd name="T101" fmla="*/ 151 h 240"/>
                  <a:gd name="T102" fmla="*/ 174 w 240"/>
                  <a:gd name="T103" fmla="*/ 162 h 240"/>
                  <a:gd name="T104" fmla="*/ 161 w 240"/>
                  <a:gd name="T105" fmla="*/ 175 h 240"/>
                  <a:gd name="T106" fmla="*/ 145 w 240"/>
                  <a:gd name="T107" fmla="*/ 184 h 240"/>
                  <a:gd name="T108" fmla="*/ 135 w 240"/>
                  <a:gd name="T109" fmla="*/ 187 h 240"/>
                  <a:gd name="T110" fmla="*/ 120 w 240"/>
                  <a:gd name="T111" fmla="*/ 189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40" h="240">
                    <a:moveTo>
                      <a:pt x="115" y="240"/>
                    </a:moveTo>
                    <a:cubicBezTo>
                      <a:pt x="116" y="239"/>
                      <a:pt x="117" y="239"/>
                      <a:pt x="117" y="238"/>
                    </a:cubicBezTo>
                    <a:cubicBezTo>
                      <a:pt x="117" y="238"/>
                      <a:pt x="120" y="233"/>
                      <a:pt x="123" y="229"/>
                    </a:cubicBezTo>
                    <a:cubicBezTo>
                      <a:pt x="124" y="227"/>
                      <a:pt x="125" y="225"/>
                      <a:pt x="126" y="223"/>
                    </a:cubicBezTo>
                    <a:cubicBezTo>
                      <a:pt x="127" y="222"/>
                      <a:pt x="127" y="220"/>
                      <a:pt x="127" y="220"/>
                    </a:cubicBezTo>
                    <a:cubicBezTo>
                      <a:pt x="128" y="219"/>
                      <a:pt x="129" y="217"/>
                      <a:pt x="131" y="217"/>
                    </a:cubicBezTo>
                    <a:cubicBezTo>
                      <a:pt x="131" y="217"/>
                      <a:pt x="132" y="217"/>
                      <a:pt x="133" y="217"/>
                    </a:cubicBezTo>
                    <a:cubicBezTo>
                      <a:pt x="135" y="217"/>
                      <a:pt x="136" y="217"/>
                      <a:pt x="138" y="216"/>
                    </a:cubicBezTo>
                    <a:cubicBezTo>
                      <a:pt x="141" y="216"/>
                      <a:pt x="144" y="215"/>
                      <a:pt x="144" y="215"/>
                    </a:cubicBezTo>
                    <a:cubicBezTo>
                      <a:pt x="144" y="215"/>
                      <a:pt x="147" y="214"/>
                      <a:pt x="150" y="213"/>
                    </a:cubicBezTo>
                    <a:cubicBezTo>
                      <a:pt x="152" y="213"/>
                      <a:pt x="154" y="212"/>
                      <a:pt x="155" y="212"/>
                    </a:cubicBezTo>
                    <a:cubicBezTo>
                      <a:pt x="156" y="211"/>
                      <a:pt x="157" y="211"/>
                      <a:pt x="157" y="211"/>
                    </a:cubicBezTo>
                    <a:cubicBezTo>
                      <a:pt x="158" y="210"/>
                      <a:pt x="160" y="210"/>
                      <a:pt x="162" y="212"/>
                    </a:cubicBezTo>
                    <a:cubicBezTo>
                      <a:pt x="162" y="212"/>
                      <a:pt x="163" y="212"/>
                      <a:pt x="164" y="213"/>
                    </a:cubicBezTo>
                    <a:cubicBezTo>
                      <a:pt x="166" y="214"/>
                      <a:pt x="168" y="216"/>
                      <a:pt x="170" y="217"/>
                    </a:cubicBezTo>
                    <a:cubicBezTo>
                      <a:pt x="174" y="220"/>
                      <a:pt x="179" y="222"/>
                      <a:pt x="179" y="222"/>
                    </a:cubicBezTo>
                    <a:cubicBezTo>
                      <a:pt x="180" y="223"/>
                      <a:pt x="181" y="223"/>
                      <a:pt x="182" y="223"/>
                    </a:cubicBezTo>
                    <a:cubicBezTo>
                      <a:pt x="183" y="223"/>
                      <a:pt x="184" y="222"/>
                      <a:pt x="185" y="222"/>
                    </a:cubicBezTo>
                    <a:cubicBezTo>
                      <a:pt x="185" y="222"/>
                      <a:pt x="186" y="221"/>
                      <a:pt x="187" y="220"/>
                    </a:cubicBezTo>
                    <a:cubicBezTo>
                      <a:pt x="189" y="219"/>
                      <a:pt x="190" y="218"/>
                      <a:pt x="192" y="217"/>
                    </a:cubicBezTo>
                    <a:cubicBezTo>
                      <a:pt x="196" y="214"/>
                      <a:pt x="199" y="211"/>
                      <a:pt x="199" y="211"/>
                    </a:cubicBezTo>
                    <a:cubicBezTo>
                      <a:pt x="201" y="209"/>
                      <a:pt x="202" y="207"/>
                      <a:pt x="201" y="205"/>
                    </a:cubicBezTo>
                    <a:cubicBezTo>
                      <a:pt x="201" y="205"/>
                      <a:pt x="200" y="200"/>
                      <a:pt x="199" y="195"/>
                    </a:cubicBezTo>
                    <a:cubicBezTo>
                      <a:pt x="198" y="191"/>
                      <a:pt x="196" y="186"/>
                      <a:pt x="196" y="186"/>
                    </a:cubicBezTo>
                    <a:cubicBezTo>
                      <a:pt x="195" y="184"/>
                      <a:pt x="195" y="182"/>
                      <a:pt x="197" y="181"/>
                    </a:cubicBezTo>
                    <a:cubicBezTo>
                      <a:pt x="197" y="181"/>
                      <a:pt x="199" y="178"/>
                      <a:pt x="201" y="176"/>
                    </a:cubicBezTo>
                    <a:cubicBezTo>
                      <a:pt x="202" y="173"/>
                      <a:pt x="204" y="170"/>
                      <a:pt x="204" y="170"/>
                    </a:cubicBezTo>
                    <a:cubicBezTo>
                      <a:pt x="204" y="170"/>
                      <a:pt x="206" y="167"/>
                      <a:pt x="207" y="164"/>
                    </a:cubicBezTo>
                    <a:cubicBezTo>
                      <a:pt x="209" y="162"/>
                      <a:pt x="210" y="158"/>
                      <a:pt x="210" y="158"/>
                    </a:cubicBezTo>
                    <a:cubicBezTo>
                      <a:pt x="211" y="157"/>
                      <a:pt x="212" y="155"/>
                      <a:pt x="214" y="155"/>
                    </a:cubicBezTo>
                    <a:cubicBezTo>
                      <a:pt x="214" y="155"/>
                      <a:pt x="219" y="155"/>
                      <a:pt x="224" y="153"/>
                    </a:cubicBezTo>
                    <a:cubicBezTo>
                      <a:pt x="229" y="152"/>
                      <a:pt x="234" y="151"/>
                      <a:pt x="234" y="151"/>
                    </a:cubicBezTo>
                    <a:cubicBezTo>
                      <a:pt x="235" y="150"/>
                      <a:pt x="237" y="148"/>
                      <a:pt x="238" y="146"/>
                    </a:cubicBezTo>
                    <a:cubicBezTo>
                      <a:pt x="238" y="146"/>
                      <a:pt x="238" y="142"/>
                      <a:pt x="239" y="137"/>
                    </a:cubicBezTo>
                    <a:cubicBezTo>
                      <a:pt x="240" y="135"/>
                      <a:pt x="240" y="133"/>
                      <a:pt x="240" y="131"/>
                    </a:cubicBezTo>
                    <a:cubicBezTo>
                      <a:pt x="240" y="130"/>
                      <a:pt x="240" y="129"/>
                      <a:pt x="240" y="129"/>
                    </a:cubicBezTo>
                    <a:cubicBezTo>
                      <a:pt x="240" y="127"/>
                      <a:pt x="240" y="126"/>
                      <a:pt x="240" y="125"/>
                    </a:cubicBezTo>
                    <a:cubicBezTo>
                      <a:pt x="239" y="124"/>
                      <a:pt x="238" y="123"/>
                      <a:pt x="238" y="123"/>
                    </a:cubicBezTo>
                    <a:cubicBezTo>
                      <a:pt x="238" y="123"/>
                      <a:pt x="233" y="120"/>
                      <a:pt x="229" y="118"/>
                    </a:cubicBezTo>
                    <a:cubicBezTo>
                      <a:pt x="227" y="116"/>
                      <a:pt x="225" y="115"/>
                      <a:pt x="223" y="115"/>
                    </a:cubicBezTo>
                    <a:cubicBezTo>
                      <a:pt x="221" y="114"/>
                      <a:pt x="220" y="113"/>
                      <a:pt x="220" y="113"/>
                    </a:cubicBezTo>
                    <a:cubicBezTo>
                      <a:pt x="219" y="112"/>
                      <a:pt x="217" y="111"/>
                      <a:pt x="217" y="109"/>
                    </a:cubicBezTo>
                    <a:cubicBezTo>
                      <a:pt x="217" y="109"/>
                      <a:pt x="217" y="108"/>
                      <a:pt x="217" y="107"/>
                    </a:cubicBezTo>
                    <a:cubicBezTo>
                      <a:pt x="217" y="106"/>
                      <a:pt x="216" y="104"/>
                      <a:pt x="216" y="102"/>
                    </a:cubicBezTo>
                    <a:cubicBezTo>
                      <a:pt x="215" y="99"/>
                      <a:pt x="215" y="96"/>
                      <a:pt x="215" y="96"/>
                    </a:cubicBezTo>
                    <a:cubicBezTo>
                      <a:pt x="215" y="96"/>
                      <a:pt x="214" y="93"/>
                      <a:pt x="213" y="90"/>
                    </a:cubicBezTo>
                    <a:cubicBezTo>
                      <a:pt x="212" y="88"/>
                      <a:pt x="212" y="87"/>
                      <a:pt x="211" y="86"/>
                    </a:cubicBezTo>
                    <a:cubicBezTo>
                      <a:pt x="211" y="84"/>
                      <a:pt x="211" y="84"/>
                      <a:pt x="211" y="84"/>
                    </a:cubicBezTo>
                    <a:cubicBezTo>
                      <a:pt x="210" y="82"/>
                      <a:pt x="210" y="80"/>
                      <a:pt x="211" y="78"/>
                    </a:cubicBezTo>
                    <a:cubicBezTo>
                      <a:pt x="211" y="78"/>
                      <a:pt x="212" y="77"/>
                      <a:pt x="213" y="76"/>
                    </a:cubicBezTo>
                    <a:cubicBezTo>
                      <a:pt x="214" y="74"/>
                      <a:pt x="216" y="72"/>
                      <a:pt x="217" y="70"/>
                    </a:cubicBezTo>
                    <a:cubicBezTo>
                      <a:pt x="220" y="66"/>
                      <a:pt x="222" y="62"/>
                      <a:pt x="222" y="62"/>
                    </a:cubicBezTo>
                    <a:cubicBezTo>
                      <a:pt x="222" y="61"/>
                      <a:pt x="223" y="60"/>
                      <a:pt x="223" y="59"/>
                    </a:cubicBezTo>
                    <a:cubicBezTo>
                      <a:pt x="222" y="58"/>
                      <a:pt x="222" y="56"/>
                      <a:pt x="221" y="55"/>
                    </a:cubicBezTo>
                    <a:cubicBezTo>
                      <a:pt x="221" y="55"/>
                      <a:pt x="221" y="54"/>
                      <a:pt x="220" y="53"/>
                    </a:cubicBezTo>
                    <a:cubicBezTo>
                      <a:pt x="219" y="52"/>
                      <a:pt x="218" y="50"/>
                      <a:pt x="216" y="48"/>
                    </a:cubicBezTo>
                    <a:cubicBezTo>
                      <a:pt x="214" y="45"/>
                      <a:pt x="211" y="41"/>
                      <a:pt x="211" y="41"/>
                    </a:cubicBezTo>
                    <a:cubicBezTo>
                      <a:pt x="209" y="39"/>
                      <a:pt x="207" y="39"/>
                      <a:pt x="205" y="39"/>
                    </a:cubicBezTo>
                    <a:cubicBezTo>
                      <a:pt x="205" y="39"/>
                      <a:pt x="200" y="40"/>
                      <a:pt x="195" y="41"/>
                    </a:cubicBezTo>
                    <a:cubicBezTo>
                      <a:pt x="191" y="43"/>
                      <a:pt x="186" y="44"/>
                      <a:pt x="186" y="44"/>
                    </a:cubicBezTo>
                    <a:cubicBezTo>
                      <a:pt x="184" y="45"/>
                      <a:pt x="182" y="45"/>
                      <a:pt x="181" y="44"/>
                    </a:cubicBezTo>
                    <a:cubicBezTo>
                      <a:pt x="181" y="44"/>
                      <a:pt x="178" y="41"/>
                      <a:pt x="175" y="40"/>
                    </a:cubicBezTo>
                    <a:cubicBezTo>
                      <a:pt x="173" y="38"/>
                      <a:pt x="170" y="36"/>
                      <a:pt x="170" y="36"/>
                    </a:cubicBezTo>
                    <a:cubicBezTo>
                      <a:pt x="170" y="36"/>
                      <a:pt x="167" y="35"/>
                      <a:pt x="164" y="33"/>
                    </a:cubicBezTo>
                    <a:cubicBezTo>
                      <a:pt x="161" y="31"/>
                      <a:pt x="158" y="30"/>
                      <a:pt x="158" y="30"/>
                    </a:cubicBezTo>
                    <a:cubicBezTo>
                      <a:pt x="156" y="30"/>
                      <a:pt x="155" y="28"/>
                      <a:pt x="155" y="26"/>
                    </a:cubicBezTo>
                    <a:cubicBezTo>
                      <a:pt x="155" y="26"/>
                      <a:pt x="154" y="21"/>
                      <a:pt x="153" y="16"/>
                    </a:cubicBezTo>
                    <a:cubicBezTo>
                      <a:pt x="152" y="12"/>
                      <a:pt x="151" y="7"/>
                      <a:pt x="151" y="7"/>
                    </a:cubicBezTo>
                    <a:cubicBezTo>
                      <a:pt x="150" y="5"/>
                      <a:pt x="148" y="3"/>
                      <a:pt x="146" y="3"/>
                    </a:cubicBezTo>
                    <a:cubicBezTo>
                      <a:pt x="146" y="3"/>
                      <a:pt x="142" y="2"/>
                      <a:pt x="137" y="1"/>
                    </a:cubicBezTo>
                    <a:cubicBezTo>
                      <a:pt x="135" y="1"/>
                      <a:pt x="133" y="1"/>
                      <a:pt x="131" y="0"/>
                    </a:cubicBezTo>
                    <a:cubicBezTo>
                      <a:pt x="129" y="0"/>
                      <a:pt x="128" y="0"/>
                      <a:pt x="128" y="0"/>
                    </a:cubicBezTo>
                    <a:cubicBezTo>
                      <a:pt x="127" y="0"/>
                      <a:pt x="126" y="0"/>
                      <a:pt x="125" y="1"/>
                    </a:cubicBezTo>
                    <a:cubicBezTo>
                      <a:pt x="124" y="1"/>
                      <a:pt x="123" y="2"/>
                      <a:pt x="123" y="3"/>
                    </a:cubicBezTo>
                    <a:cubicBezTo>
                      <a:pt x="123" y="3"/>
                      <a:pt x="120" y="7"/>
                      <a:pt x="117" y="11"/>
                    </a:cubicBezTo>
                    <a:cubicBezTo>
                      <a:pt x="116" y="13"/>
                      <a:pt x="115" y="16"/>
                      <a:pt x="114" y="17"/>
                    </a:cubicBezTo>
                    <a:cubicBezTo>
                      <a:pt x="114" y="19"/>
                      <a:pt x="113" y="20"/>
                      <a:pt x="113" y="20"/>
                    </a:cubicBezTo>
                    <a:cubicBezTo>
                      <a:pt x="112" y="22"/>
                      <a:pt x="111" y="23"/>
                      <a:pt x="109" y="23"/>
                    </a:cubicBezTo>
                    <a:cubicBezTo>
                      <a:pt x="109" y="23"/>
                      <a:pt x="108" y="23"/>
                      <a:pt x="107" y="23"/>
                    </a:cubicBezTo>
                    <a:cubicBezTo>
                      <a:pt x="105" y="23"/>
                      <a:pt x="104" y="24"/>
                      <a:pt x="102" y="24"/>
                    </a:cubicBezTo>
                    <a:cubicBezTo>
                      <a:pt x="99" y="25"/>
                      <a:pt x="96" y="25"/>
                      <a:pt x="96" y="25"/>
                    </a:cubicBezTo>
                    <a:cubicBezTo>
                      <a:pt x="96" y="25"/>
                      <a:pt x="93" y="26"/>
                      <a:pt x="90" y="27"/>
                    </a:cubicBezTo>
                    <a:cubicBezTo>
                      <a:pt x="88" y="28"/>
                      <a:pt x="87" y="28"/>
                      <a:pt x="85" y="29"/>
                    </a:cubicBezTo>
                    <a:cubicBezTo>
                      <a:pt x="84" y="29"/>
                      <a:pt x="84" y="30"/>
                      <a:pt x="84" y="30"/>
                    </a:cubicBezTo>
                    <a:cubicBezTo>
                      <a:pt x="82" y="30"/>
                      <a:pt x="80" y="30"/>
                      <a:pt x="78" y="29"/>
                    </a:cubicBezTo>
                    <a:cubicBezTo>
                      <a:pt x="78" y="29"/>
                      <a:pt x="77" y="28"/>
                      <a:pt x="76" y="27"/>
                    </a:cubicBezTo>
                    <a:cubicBezTo>
                      <a:pt x="74" y="26"/>
                      <a:pt x="72" y="25"/>
                      <a:pt x="70" y="23"/>
                    </a:cubicBezTo>
                    <a:cubicBezTo>
                      <a:pt x="66" y="21"/>
                      <a:pt x="61" y="18"/>
                      <a:pt x="61" y="18"/>
                    </a:cubicBezTo>
                    <a:cubicBezTo>
                      <a:pt x="61" y="18"/>
                      <a:pt x="60" y="18"/>
                      <a:pt x="58" y="18"/>
                    </a:cubicBezTo>
                    <a:cubicBezTo>
                      <a:pt x="57" y="18"/>
                      <a:pt x="56" y="18"/>
                      <a:pt x="55" y="19"/>
                    </a:cubicBezTo>
                    <a:cubicBezTo>
                      <a:pt x="55" y="19"/>
                      <a:pt x="54" y="19"/>
                      <a:pt x="53" y="20"/>
                    </a:cubicBezTo>
                    <a:cubicBezTo>
                      <a:pt x="52" y="21"/>
                      <a:pt x="50" y="23"/>
                      <a:pt x="48" y="24"/>
                    </a:cubicBezTo>
                    <a:cubicBezTo>
                      <a:pt x="45" y="27"/>
                      <a:pt x="41" y="29"/>
                      <a:pt x="41" y="29"/>
                    </a:cubicBezTo>
                    <a:cubicBezTo>
                      <a:pt x="39" y="31"/>
                      <a:pt x="38" y="33"/>
                      <a:pt x="39" y="35"/>
                    </a:cubicBezTo>
                    <a:cubicBezTo>
                      <a:pt x="39" y="35"/>
                      <a:pt x="40" y="40"/>
                      <a:pt x="41" y="45"/>
                    </a:cubicBezTo>
                    <a:cubicBezTo>
                      <a:pt x="42" y="50"/>
                      <a:pt x="44" y="54"/>
                      <a:pt x="44" y="54"/>
                    </a:cubicBezTo>
                    <a:cubicBezTo>
                      <a:pt x="45" y="56"/>
                      <a:pt x="45" y="58"/>
                      <a:pt x="43" y="60"/>
                    </a:cubicBezTo>
                    <a:cubicBezTo>
                      <a:pt x="43" y="60"/>
                      <a:pt x="41" y="62"/>
                      <a:pt x="40" y="65"/>
                    </a:cubicBezTo>
                    <a:cubicBezTo>
                      <a:pt x="38" y="68"/>
                      <a:pt x="36" y="70"/>
                      <a:pt x="36" y="70"/>
                    </a:cubicBezTo>
                    <a:cubicBezTo>
                      <a:pt x="36" y="70"/>
                      <a:pt x="34" y="73"/>
                      <a:pt x="33" y="76"/>
                    </a:cubicBezTo>
                    <a:cubicBezTo>
                      <a:pt x="31" y="79"/>
                      <a:pt x="30" y="82"/>
                      <a:pt x="30" y="82"/>
                    </a:cubicBezTo>
                    <a:cubicBezTo>
                      <a:pt x="29" y="84"/>
                      <a:pt x="28" y="85"/>
                      <a:pt x="26" y="85"/>
                    </a:cubicBezTo>
                    <a:cubicBezTo>
                      <a:pt x="26" y="85"/>
                      <a:pt x="21" y="86"/>
                      <a:pt x="16" y="87"/>
                    </a:cubicBezTo>
                    <a:cubicBezTo>
                      <a:pt x="11" y="88"/>
                      <a:pt x="7" y="90"/>
                      <a:pt x="7" y="90"/>
                    </a:cubicBezTo>
                    <a:cubicBezTo>
                      <a:pt x="5" y="90"/>
                      <a:pt x="3" y="92"/>
                      <a:pt x="3" y="94"/>
                    </a:cubicBezTo>
                    <a:cubicBezTo>
                      <a:pt x="3" y="94"/>
                      <a:pt x="2" y="99"/>
                      <a:pt x="1" y="103"/>
                    </a:cubicBezTo>
                    <a:cubicBezTo>
                      <a:pt x="1" y="105"/>
                      <a:pt x="0" y="107"/>
                      <a:pt x="0" y="109"/>
                    </a:cubicBezTo>
                    <a:cubicBezTo>
                      <a:pt x="0" y="111"/>
                      <a:pt x="0" y="112"/>
                      <a:pt x="0" y="112"/>
                    </a:cubicBezTo>
                    <a:cubicBezTo>
                      <a:pt x="0" y="113"/>
                      <a:pt x="0" y="114"/>
                      <a:pt x="1" y="115"/>
                    </a:cubicBezTo>
                    <a:cubicBezTo>
                      <a:pt x="1" y="116"/>
                      <a:pt x="2" y="117"/>
                      <a:pt x="2" y="118"/>
                    </a:cubicBezTo>
                    <a:cubicBezTo>
                      <a:pt x="2" y="118"/>
                      <a:pt x="7" y="120"/>
                      <a:pt x="11" y="123"/>
                    </a:cubicBezTo>
                    <a:cubicBezTo>
                      <a:pt x="13" y="124"/>
                      <a:pt x="15" y="125"/>
                      <a:pt x="17" y="126"/>
                    </a:cubicBezTo>
                    <a:cubicBezTo>
                      <a:pt x="19" y="127"/>
                      <a:pt x="20" y="127"/>
                      <a:pt x="20" y="127"/>
                    </a:cubicBezTo>
                    <a:cubicBezTo>
                      <a:pt x="22" y="128"/>
                      <a:pt x="23" y="130"/>
                      <a:pt x="23" y="132"/>
                    </a:cubicBezTo>
                    <a:cubicBezTo>
                      <a:pt x="23" y="132"/>
                      <a:pt x="23" y="132"/>
                      <a:pt x="23" y="134"/>
                    </a:cubicBezTo>
                    <a:cubicBezTo>
                      <a:pt x="23" y="135"/>
                      <a:pt x="24" y="136"/>
                      <a:pt x="24" y="138"/>
                    </a:cubicBezTo>
                    <a:cubicBezTo>
                      <a:pt x="25" y="141"/>
                      <a:pt x="25" y="144"/>
                      <a:pt x="25" y="144"/>
                    </a:cubicBezTo>
                    <a:cubicBezTo>
                      <a:pt x="25" y="144"/>
                      <a:pt x="26" y="148"/>
                      <a:pt x="27" y="151"/>
                    </a:cubicBezTo>
                    <a:cubicBezTo>
                      <a:pt x="28" y="152"/>
                      <a:pt x="28" y="154"/>
                      <a:pt x="29" y="155"/>
                    </a:cubicBezTo>
                    <a:cubicBezTo>
                      <a:pt x="29" y="156"/>
                      <a:pt x="29" y="157"/>
                      <a:pt x="29" y="157"/>
                    </a:cubicBezTo>
                    <a:cubicBezTo>
                      <a:pt x="30" y="159"/>
                      <a:pt x="30" y="161"/>
                      <a:pt x="29" y="162"/>
                    </a:cubicBezTo>
                    <a:cubicBezTo>
                      <a:pt x="29" y="162"/>
                      <a:pt x="28" y="163"/>
                      <a:pt x="27" y="165"/>
                    </a:cubicBezTo>
                    <a:cubicBezTo>
                      <a:pt x="26" y="166"/>
                      <a:pt x="25" y="168"/>
                      <a:pt x="23" y="170"/>
                    </a:cubicBezTo>
                    <a:cubicBezTo>
                      <a:pt x="21" y="174"/>
                      <a:pt x="18" y="179"/>
                      <a:pt x="18" y="179"/>
                    </a:cubicBezTo>
                    <a:cubicBezTo>
                      <a:pt x="18" y="180"/>
                      <a:pt x="17" y="181"/>
                      <a:pt x="18" y="182"/>
                    </a:cubicBezTo>
                    <a:cubicBezTo>
                      <a:pt x="18" y="183"/>
                      <a:pt x="18" y="184"/>
                      <a:pt x="19" y="185"/>
                    </a:cubicBezTo>
                    <a:cubicBezTo>
                      <a:pt x="19" y="185"/>
                      <a:pt x="19" y="186"/>
                      <a:pt x="20" y="187"/>
                    </a:cubicBezTo>
                    <a:cubicBezTo>
                      <a:pt x="21" y="189"/>
                      <a:pt x="22" y="191"/>
                      <a:pt x="24" y="192"/>
                    </a:cubicBezTo>
                    <a:cubicBezTo>
                      <a:pt x="27" y="196"/>
                      <a:pt x="29" y="199"/>
                      <a:pt x="29" y="199"/>
                    </a:cubicBezTo>
                    <a:cubicBezTo>
                      <a:pt x="31" y="201"/>
                      <a:pt x="33" y="202"/>
                      <a:pt x="35" y="202"/>
                    </a:cubicBezTo>
                    <a:cubicBezTo>
                      <a:pt x="35" y="202"/>
                      <a:pt x="40" y="200"/>
                      <a:pt x="45" y="199"/>
                    </a:cubicBezTo>
                    <a:cubicBezTo>
                      <a:pt x="50" y="198"/>
                      <a:pt x="54" y="196"/>
                      <a:pt x="54" y="196"/>
                    </a:cubicBezTo>
                    <a:cubicBezTo>
                      <a:pt x="56" y="195"/>
                      <a:pt x="58" y="196"/>
                      <a:pt x="59" y="197"/>
                    </a:cubicBezTo>
                    <a:cubicBezTo>
                      <a:pt x="59" y="197"/>
                      <a:pt x="62" y="199"/>
                      <a:pt x="65" y="201"/>
                    </a:cubicBezTo>
                    <a:cubicBezTo>
                      <a:pt x="67" y="203"/>
                      <a:pt x="70" y="204"/>
                      <a:pt x="70" y="204"/>
                    </a:cubicBezTo>
                    <a:cubicBezTo>
                      <a:pt x="70" y="204"/>
                      <a:pt x="73" y="206"/>
                      <a:pt x="76" y="207"/>
                    </a:cubicBezTo>
                    <a:cubicBezTo>
                      <a:pt x="79" y="209"/>
                      <a:pt x="82" y="210"/>
                      <a:pt x="82" y="210"/>
                    </a:cubicBezTo>
                    <a:cubicBezTo>
                      <a:pt x="84" y="211"/>
                      <a:pt x="85" y="213"/>
                      <a:pt x="85" y="214"/>
                    </a:cubicBezTo>
                    <a:cubicBezTo>
                      <a:pt x="85" y="214"/>
                      <a:pt x="86" y="219"/>
                      <a:pt x="87" y="224"/>
                    </a:cubicBezTo>
                    <a:cubicBezTo>
                      <a:pt x="88" y="229"/>
                      <a:pt x="89" y="234"/>
                      <a:pt x="89" y="234"/>
                    </a:cubicBezTo>
                    <a:cubicBezTo>
                      <a:pt x="90" y="236"/>
                      <a:pt x="92" y="237"/>
                      <a:pt x="94" y="238"/>
                    </a:cubicBezTo>
                    <a:cubicBezTo>
                      <a:pt x="94" y="238"/>
                      <a:pt x="99" y="239"/>
                      <a:pt x="103" y="239"/>
                    </a:cubicBezTo>
                    <a:cubicBezTo>
                      <a:pt x="105" y="240"/>
                      <a:pt x="107" y="240"/>
                      <a:pt x="109" y="240"/>
                    </a:cubicBezTo>
                    <a:cubicBezTo>
                      <a:pt x="111" y="240"/>
                      <a:pt x="112" y="240"/>
                      <a:pt x="112" y="240"/>
                    </a:cubicBezTo>
                    <a:cubicBezTo>
                      <a:pt x="113" y="240"/>
                      <a:pt x="114" y="240"/>
                      <a:pt x="115" y="240"/>
                    </a:cubicBezTo>
                    <a:close/>
                    <a:moveTo>
                      <a:pt x="115" y="188"/>
                    </a:moveTo>
                    <a:cubicBezTo>
                      <a:pt x="114" y="188"/>
                      <a:pt x="112" y="188"/>
                      <a:pt x="110" y="188"/>
                    </a:cubicBezTo>
                    <a:cubicBezTo>
                      <a:pt x="109" y="188"/>
                      <a:pt x="107" y="187"/>
                      <a:pt x="105" y="187"/>
                    </a:cubicBezTo>
                    <a:cubicBezTo>
                      <a:pt x="104" y="187"/>
                      <a:pt x="104" y="187"/>
                      <a:pt x="104" y="187"/>
                    </a:cubicBezTo>
                    <a:cubicBezTo>
                      <a:pt x="103" y="187"/>
                      <a:pt x="103" y="187"/>
                      <a:pt x="103" y="187"/>
                    </a:cubicBezTo>
                    <a:cubicBezTo>
                      <a:pt x="102" y="186"/>
                      <a:pt x="101" y="186"/>
                      <a:pt x="101" y="186"/>
                    </a:cubicBezTo>
                    <a:cubicBezTo>
                      <a:pt x="98" y="185"/>
                      <a:pt x="95" y="184"/>
                      <a:pt x="93" y="183"/>
                    </a:cubicBezTo>
                    <a:cubicBezTo>
                      <a:pt x="91" y="183"/>
                      <a:pt x="90" y="182"/>
                      <a:pt x="90" y="181"/>
                    </a:cubicBezTo>
                    <a:cubicBezTo>
                      <a:pt x="89" y="181"/>
                      <a:pt x="88" y="181"/>
                      <a:pt x="87" y="180"/>
                    </a:cubicBezTo>
                    <a:cubicBezTo>
                      <a:pt x="86" y="180"/>
                      <a:pt x="85" y="179"/>
                      <a:pt x="85" y="179"/>
                    </a:cubicBezTo>
                    <a:cubicBezTo>
                      <a:pt x="85" y="179"/>
                      <a:pt x="84" y="179"/>
                      <a:pt x="83" y="178"/>
                    </a:cubicBezTo>
                    <a:cubicBezTo>
                      <a:pt x="83" y="177"/>
                      <a:pt x="82" y="177"/>
                      <a:pt x="81" y="176"/>
                    </a:cubicBezTo>
                    <a:cubicBezTo>
                      <a:pt x="80" y="176"/>
                      <a:pt x="79" y="175"/>
                      <a:pt x="78" y="174"/>
                    </a:cubicBezTo>
                    <a:cubicBezTo>
                      <a:pt x="76" y="173"/>
                      <a:pt x="74" y="171"/>
                      <a:pt x="72" y="169"/>
                    </a:cubicBezTo>
                    <a:cubicBezTo>
                      <a:pt x="71" y="168"/>
                      <a:pt x="71" y="168"/>
                      <a:pt x="70" y="167"/>
                    </a:cubicBezTo>
                    <a:cubicBezTo>
                      <a:pt x="69" y="166"/>
                      <a:pt x="69" y="166"/>
                      <a:pt x="69" y="166"/>
                    </a:cubicBezTo>
                    <a:cubicBezTo>
                      <a:pt x="68" y="165"/>
                      <a:pt x="68" y="165"/>
                      <a:pt x="68" y="165"/>
                    </a:cubicBezTo>
                    <a:cubicBezTo>
                      <a:pt x="67" y="164"/>
                      <a:pt x="66" y="163"/>
                      <a:pt x="65" y="161"/>
                    </a:cubicBezTo>
                    <a:cubicBezTo>
                      <a:pt x="64" y="160"/>
                      <a:pt x="63" y="158"/>
                      <a:pt x="62" y="157"/>
                    </a:cubicBezTo>
                    <a:cubicBezTo>
                      <a:pt x="62" y="156"/>
                      <a:pt x="61" y="156"/>
                      <a:pt x="61" y="155"/>
                    </a:cubicBezTo>
                    <a:cubicBezTo>
                      <a:pt x="61" y="154"/>
                      <a:pt x="60" y="154"/>
                      <a:pt x="60" y="153"/>
                    </a:cubicBezTo>
                    <a:cubicBezTo>
                      <a:pt x="59" y="152"/>
                      <a:pt x="58" y="150"/>
                      <a:pt x="58" y="149"/>
                    </a:cubicBezTo>
                    <a:cubicBezTo>
                      <a:pt x="57" y="148"/>
                      <a:pt x="57" y="146"/>
                      <a:pt x="56" y="145"/>
                    </a:cubicBezTo>
                    <a:cubicBezTo>
                      <a:pt x="56" y="145"/>
                      <a:pt x="56" y="144"/>
                      <a:pt x="56" y="143"/>
                    </a:cubicBezTo>
                    <a:cubicBezTo>
                      <a:pt x="55" y="143"/>
                      <a:pt x="55" y="142"/>
                      <a:pt x="55" y="142"/>
                    </a:cubicBezTo>
                    <a:cubicBezTo>
                      <a:pt x="55" y="141"/>
                      <a:pt x="55" y="140"/>
                      <a:pt x="54" y="139"/>
                    </a:cubicBezTo>
                    <a:cubicBezTo>
                      <a:pt x="54" y="138"/>
                      <a:pt x="54" y="137"/>
                      <a:pt x="54" y="137"/>
                    </a:cubicBezTo>
                    <a:cubicBezTo>
                      <a:pt x="54" y="137"/>
                      <a:pt x="54" y="136"/>
                      <a:pt x="53" y="135"/>
                    </a:cubicBezTo>
                    <a:cubicBezTo>
                      <a:pt x="53" y="134"/>
                      <a:pt x="53" y="133"/>
                      <a:pt x="53" y="132"/>
                    </a:cubicBezTo>
                    <a:cubicBezTo>
                      <a:pt x="53" y="132"/>
                      <a:pt x="52" y="131"/>
                      <a:pt x="52" y="131"/>
                    </a:cubicBezTo>
                    <a:cubicBezTo>
                      <a:pt x="52" y="130"/>
                      <a:pt x="52" y="130"/>
                      <a:pt x="52" y="129"/>
                    </a:cubicBezTo>
                    <a:cubicBezTo>
                      <a:pt x="52" y="128"/>
                      <a:pt x="52" y="126"/>
                      <a:pt x="52" y="125"/>
                    </a:cubicBezTo>
                    <a:cubicBezTo>
                      <a:pt x="52" y="123"/>
                      <a:pt x="52" y="122"/>
                      <a:pt x="52" y="120"/>
                    </a:cubicBezTo>
                    <a:cubicBezTo>
                      <a:pt x="52" y="119"/>
                      <a:pt x="52" y="119"/>
                      <a:pt x="52" y="118"/>
                    </a:cubicBezTo>
                    <a:cubicBezTo>
                      <a:pt x="52" y="117"/>
                      <a:pt x="52" y="116"/>
                      <a:pt x="52" y="115"/>
                    </a:cubicBezTo>
                    <a:cubicBezTo>
                      <a:pt x="52" y="114"/>
                      <a:pt x="52" y="112"/>
                      <a:pt x="52" y="110"/>
                    </a:cubicBezTo>
                    <a:cubicBezTo>
                      <a:pt x="53" y="109"/>
                      <a:pt x="53" y="107"/>
                      <a:pt x="53" y="106"/>
                    </a:cubicBezTo>
                    <a:cubicBezTo>
                      <a:pt x="53" y="104"/>
                      <a:pt x="53" y="104"/>
                      <a:pt x="53" y="104"/>
                    </a:cubicBezTo>
                    <a:cubicBezTo>
                      <a:pt x="54" y="103"/>
                      <a:pt x="54" y="103"/>
                      <a:pt x="54" y="103"/>
                    </a:cubicBezTo>
                    <a:cubicBezTo>
                      <a:pt x="54" y="102"/>
                      <a:pt x="54" y="102"/>
                      <a:pt x="54" y="101"/>
                    </a:cubicBezTo>
                    <a:cubicBezTo>
                      <a:pt x="55" y="98"/>
                      <a:pt x="56" y="95"/>
                      <a:pt x="57" y="93"/>
                    </a:cubicBezTo>
                    <a:cubicBezTo>
                      <a:pt x="58" y="92"/>
                      <a:pt x="58" y="91"/>
                      <a:pt x="59" y="90"/>
                    </a:cubicBezTo>
                    <a:cubicBezTo>
                      <a:pt x="59" y="89"/>
                      <a:pt x="60" y="88"/>
                      <a:pt x="60" y="87"/>
                    </a:cubicBezTo>
                    <a:cubicBezTo>
                      <a:pt x="61" y="86"/>
                      <a:pt x="61" y="85"/>
                      <a:pt x="61" y="85"/>
                    </a:cubicBezTo>
                    <a:cubicBezTo>
                      <a:pt x="61" y="85"/>
                      <a:pt x="62" y="85"/>
                      <a:pt x="62" y="83"/>
                    </a:cubicBezTo>
                    <a:cubicBezTo>
                      <a:pt x="63" y="83"/>
                      <a:pt x="63" y="82"/>
                      <a:pt x="64" y="81"/>
                    </a:cubicBezTo>
                    <a:cubicBezTo>
                      <a:pt x="64" y="80"/>
                      <a:pt x="65" y="79"/>
                      <a:pt x="66" y="78"/>
                    </a:cubicBezTo>
                    <a:cubicBezTo>
                      <a:pt x="68" y="76"/>
                      <a:pt x="69" y="74"/>
                      <a:pt x="72" y="72"/>
                    </a:cubicBezTo>
                    <a:cubicBezTo>
                      <a:pt x="72" y="71"/>
                      <a:pt x="73" y="71"/>
                      <a:pt x="73" y="70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75" y="69"/>
                      <a:pt x="75" y="69"/>
                      <a:pt x="75" y="69"/>
                    </a:cubicBezTo>
                    <a:cubicBezTo>
                      <a:pt x="76" y="68"/>
                      <a:pt x="78" y="66"/>
                      <a:pt x="79" y="65"/>
                    </a:cubicBezTo>
                    <a:cubicBezTo>
                      <a:pt x="80" y="64"/>
                      <a:pt x="82" y="64"/>
                      <a:pt x="83" y="63"/>
                    </a:cubicBezTo>
                    <a:cubicBezTo>
                      <a:pt x="84" y="62"/>
                      <a:pt x="84" y="62"/>
                      <a:pt x="85" y="61"/>
                    </a:cubicBezTo>
                    <a:cubicBezTo>
                      <a:pt x="86" y="61"/>
                      <a:pt x="87" y="60"/>
                      <a:pt x="87" y="60"/>
                    </a:cubicBezTo>
                    <a:cubicBezTo>
                      <a:pt x="89" y="59"/>
                      <a:pt x="90" y="59"/>
                      <a:pt x="91" y="58"/>
                    </a:cubicBezTo>
                    <a:cubicBezTo>
                      <a:pt x="93" y="57"/>
                      <a:pt x="94" y="57"/>
                      <a:pt x="95" y="56"/>
                    </a:cubicBezTo>
                    <a:cubicBezTo>
                      <a:pt x="96" y="56"/>
                      <a:pt x="96" y="56"/>
                      <a:pt x="97" y="56"/>
                    </a:cubicBezTo>
                    <a:cubicBezTo>
                      <a:pt x="97" y="56"/>
                      <a:pt x="98" y="55"/>
                      <a:pt x="98" y="55"/>
                    </a:cubicBezTo>
                    <a:cubicBezTo>
                      <a:pt x="99" y="55"/>
                      <a:pt x="100" y="55"/>
                      <a:pt x="101" y="55"/>
                    </a:cubicBezTo>
                    <a:cubicBezTo>
                      <a:pt x="102" y="54"/>
                      <a:pt x="103" y="54"/>
                      <a:pt x="103" y="54"/>
                    </a:cubicBezTo>
                    <a:cubicBezTo>
                      <a:pt x="103" y="54"/>
                      <a:pt x="104" y="54"/>
                      <a:pt x="105" y="53"/>
                    </a:cubicBezTo>
                    <a:cubicBezTo>
                      <a:pt x="106" y="53"/>
                      <a:pt x="107" y="53"/>
                      <a:pt x="108" y="53"/>
                    </a:cubicBezTo>
                    <a:cubicBezTo>
                      <a:pt x="108" y="53"/>
                      <a:pt x="109" y="53"/>
                      <a:pt x="110" y="53"/>
                    </a:cubicBezTo>
                    <a:cubicBezTo>
                      <a:pt x="110" y="52"/>
                      <a:pt x="111" y="52"/>
                      <a:pt x="111" y="52"/>
                    </a:cubicBezTo>
                    <a:cubicBezTo>
                      <a:pt x="113" y="52"/>
                      <a:pt x="114" y="52"/>
                      <a:pt x="115" y="52"/>
                    </a:cubicBezTo>
                    <a:cubicBezTo>
                      <a:pt x="117" y="52"/>
                      <a:pt x="118" y="52"/>
                      <a:pt x="120" y="52"/>
                    </a:cubicBezTo>
                    <a:cubicBezTo>
                      <a:pt x="121" y="52"/>
                      <a:pt x="122" y="52"/>
                      <a:pt x="122" y="52"/>
                    </a:cubicBezTo>
                    <a:cubicBezTo>
                      <a:pt x="123" y="52"/>
                      <a:pt x="124" y="52"/>
                      <a:pt x="125" y="52"/>
                    </a:cubicBezTo>
                    <a:cubicBezTo>
                      <a:pt x="126" y="52"/>
                      <a:pt x="128" y="52"/>
                      <a:pt x="130" y="52"/>
                    </a:cubicBezTo>
                    <a:cubicBezTo>
                      <a:pt x="131" y="53"/>
                      <a:pt x="133" y="53"/>
                      <a:pt x="135" y="53"/>
                    </a:cubicBezTo>
                    <a:cubicBezTo>
                      <a:pt x="136" y="54"/>
                      <a:pt x="136" y="54"/>
                      <a:pt x="136" y="54"/>
                    </a:cubicBezTo>
                    <a:cubicBezTo>
                      <a:pt x="137" y="54"/>
                      <a:pt x="137" y="54"/>
                      <a:pt x="137" y="54"/>
                    </a:cubicBezTo>
                    <a:cubicBezTo>
                      <a:pt x="138" y="54"/>
                      <a:pt x="139" y="54"/>
                      <a:pt x="139" y="55"/>
                    </a:cubicBezTo>
                    <a:cubicBezTo>
                      <a:pt x="142" y="55"/>
                      <a:pt x="145" y="57"/>
                      <a:pt x="147" y="58"/>
                    </a:cubicBezTo>
                    <a:cubicBezTo>
                      <a:pt x="149" y="58"/>
                      <a:pt x="150" y="59"/>
                      <a:pt x="151" y="59"/>
                    </a:cubicBezTo>
                    <a:cubicBezTo>
                      <a:pt x="152" y="59"/>
                      <a:pt x="152" y="60"/>
                      <a:pt x="153" y="60"/>
                    </a:cubicBezTo>
                    <a:cubicBezTo>
                      <a:pt x="154" y="61"/>
                      <a:pt x="155" y="61"/>
                      <a:pt x="155" y="61"/>
                    </a:cubicBezTo>
                    <a:cubicBezTo>
                      <a:pt x="155" y="61"/>
                      <a:pt x="156" y="62"/>
                      <a:pt x="157" y="63"/>
                    </a:cubicBezTo>
                    <a:cubicBezTo>
                      <a:pt x="158" y="63"/>
                      <a:pt x="158" y="64"/>
                      <a:pt x="159" y="64"/>
                    </a:cubicBezTo>
                    <a:cubicBezTo>
                      <a:pt x="160" y="65"/>
                      <a:pt x="161" y="65"/>
                      <a:pt x="162" y="66"/>
                    </a:cubicBezTo>
                    <a:cubicBezTo>
                      <a:pt x="164" y="68"/>
                      <a:pt x="166" y="69"/>
                      <a:pt x="168" y="72"/>
                    </a:cubicBezTo>
                    <a:cubicBezTo>
                      <a:pt x="169" y="72"/>
                      <a:pt x="170" y="73"/>
                      <a:pt x="170" y="73"/>
                    </a:cubicBezTo>
                    <a:cubicBezTo>
                      <a:pt x="171" y="74"/>
                      <a:pt x="171" y="74"/>
                      <a:pt x="171" y="74"/>
                    </a:cubicBezTo>
                    <a:cubicBezTo>
                      <a:pt x="172" y="75"/>
                      <a:pt x="172" y="75"/>
                      <a:pt x="172" y="75"/>
                    </a:cubicBezTo>
                    <a:cubicBezTo>
                      <a:pt x="173" y="77"/>
                      <a:pt x="174" y="78"/>
                      <a:pt x="175" y="79"/>
                    </a:cubicBezTo>
                    <a:cubicBezTo>
                      <a:pt x="176" y="80"/>
                      <a:pt x="177" y="82"/>
                      <a:pt x="178" y="83"/>
                    </a:cubicBezTo>
                    <a:cubicBezTo>
                      <a:pt x="178" y="84"/>
                      <a:pt x="179" y="85"/>
                      <a:pt x="179" y="85"/>
                    </a:cubicBezTo>
                    <a:cubicBezTo>
                      <a:pt x="179" y="86"/>
                      <a:pt x="180" y="87"/>
                      <a:pt x="180" y="87"/>
                    </a:cubicBezTo>
                    <a:cubicBezTo>
                      <a:pt x="181" y="89"/>
                      <a:pt x="182" y="90"/>
                      <a:pt x="182" y="92"/>
                    </a:cubicBezTo>
                    <a:cubicBezTo>
                      <a:pt x="183" y="93"/>
                      <a:pt x="183" y="94"/>
                      <a:pt x="184" y="95"/>
                    </a:cubicBezTo>
                    <a:cubicBezTo>
                      <a:pt x="184" y="96"/>
                      <a:pt x="184" y="96"/>
                      <a:pt x="185" y="97"/>
                    </a:cubicBezTo>
                    <a:cubicBezTo>
                      <a:pt x="185" y="97"/>
                      <a:pt x="185" y="98"/>
                      <a:pt x="185" y="99"/>
                    </a:cubicBezTo>
                    <a:cubicBezTo>
                      <a:pt x="185" y="99"/>
                      <a:pt x="186" y="100"/>
                      <a:pt x="186" y="101"/>
                    </a:cubicBezTo>
                    <a:cubicBezTo>
                      <a:pt x="186" y="102"/>
                      <a:pt x="186" y="103"/>
                      <a:pt x="186" y="103"/>
                    </a:cubicBezTo>
                    <a:cubicBezTo>
                      <a:pt x="186" y="103"/>
                      <a:pt x="187" y="104"/>
                      <a:pt x="187" y="106"/>
                    </a:cubicBezTo>
                    <a:cubicBezTo>
                      <a:pt x="187" y="106"/>
                      <a:pt x="187" y="107"/>
                      <a:pt x="187" y="108"/>
                    </a:cubicBezTo>
                    <a:cubicBezTo>
                      <a:pt x="188" y="109"/>
                      <a:pt x="188" y="109"/>
                      <a:pt x="188" y="110"/>
                    </a:cubicBezTo>
                    <a:cubicBezTo>
                      <a:pt x="188" y="110"/>
                      <a:pt x="188" y="111"/>
                      <a:pt x="188" y="112"/>
                    </a:cubicBezTo>
                    <a:cubicBezTo>
                      <a:pt x="188" y="113"/>
                      <a:pt x="188" y="114"/>
                      <a:pt x="188" y="116"/>
                    </a:cubicBezTo>
                    <a:cubicBezTo>
                      <a:pt x="189" y="117"/>
                      <a:pt x="188" y="119"/>
                      <a:pt x="188" y="120"/>
                    </a:cubicBezTo>
                    <a:cubicBezTo>
                      <a:pt x="188" y="121"/>
                      <a:pt x="189" y="122"/>
                      <a:pt x="189" y="123"/>
                    </a:cubicBezTo>
                    <a:cubicBezTo>
                      <a:pt x="189" y="123"/>
                      <a:pt x="188" y="124"/>
                      <a:pt x="188" y="125"/>
                    </a:cubicBezTo>
                    <a:cubicBezTo>
                      <a:pt x="188" y="127"/>
                      <a:pt x="188" y="128"/>
                      <a:pt x="188" y="130"/>
                    </a:cubicBezTo>
                    <a:cubicBezTo>
                      <a:pt x="188" y="132"/>
                      <a:pt x="187" y="133"/>
                      <a:pt x="187" y="135"/>
                    </a:cubicBezTo>
                    <a:cubicBezTo>
                      <a:pt x="187" y="136"/>
                      <a:pt x="187" y="136"/>
                      <a:pt x="187" y="136"/>
                    </a:cubicBezTo>
                    <a:cubicBezTo>
                      <a:pt x="186" y="137"/>
                      <a:pt x="186" y="137"/>
                      <a:pt x="186" y="137"/>
                    </a:cubicBezTo>
                    <a:cubicBezTo>
                      <a:pt x="186" y="138"/>
                      <a:pt x="186" y="139"/>
                      <a:pt x="186" y="140"/>
                    </a:cubicBezTo>
                    <a:cubicBezTo>
                      <a:pt x="185" y="143"/>
                      <a:pt x="184" y="145"/>
                      <a:pt x="183" y="148"/>
                    </a:cubicBezTo>
                    <a:cubicBezTo>
                      <a:pt x="182" y="149"/>
                      <a:pt x="182" y="150"/>
                      <a:pt x="181" y="151"/>
                    </a:cubicBezTo>
                    <a:cubicBezTo>
                      <a:pt x="181" y="152"/>
                      <a:pt x="180" y="152"/>
                      <a:pt x="180" y="153"/>
                    </a:cubicBezTo>
                    <a:cubicBezTo>
                      <a:pt x="179" y="154"/>
                      <a:pt x="179" y="155"/>
                      <a:pt x="179" y="155"/>
                    </a:cubicBezTo>
                    <a:cubicBezTo>
                      <a:pt x="179" y="155"/>
                      <a:pt x="179" y="156"/>
                      <a:pt x="178" y="157"/>
                    </a:cubicBezTo>
                    <a:cubicBezTo>
                      <a:pt x="177" y="158"/>
                      <a:pt x="177" y="158"/>
                      <a:pt x="176" y="159"/>
                    </a:cubicBezTo>
                    <a:cubicBezTo>
                      <a:pt x="176" y="160"/>
                      <a:pt x="175" y="161"/>
                      <a:pt x="174" y="162"/>
                    </a:cubicBezTo>
                    <a:cubicBezTo>
                      <a:pt x="173" y="164"/>
                      <a:pt x="171" y="166"/>
                      <a:pt x="168" y="169"/>
                    </a:cubicBezTo>
                    <a:cubicBezTo>
                      <a:pt x="168" y="169"/>
                      <a:pt x="167" y="170"/>
                      <a:pt x="167" y="170"/>
                    </a:cubicBezTo>
                    <a:cubicBezTo>
                      <a:pt x="166" y="171"/>
                      <a:pt x="166" y="171"/>
                      <a:pt x="166" y="171"/>
                    </a:cubicBezTo>
                    <a:cubicBezTo>
                      <a:pt x="165" y="172"/>
                      <a:pt x="165" y="172"/>
                      <a:pt x="165" y="172"/>
                    </a:cubicBezTo>
                    <a:cubicBezTo>
                      <a:pt x="164" y="173"/>
                      <a:pt x="162" y="174"/>
                      <a:pt x="161" y="175"/>
                    </a:cubicBezTo>
                    <a:cubicBezTo>
                      <a:pt x="160" y="176"/>
                      <a:pt x="158" y="177"/>
                      <a:pt x="157" y="178"/>
                    </a:cubicBezTo>
                    <a:cubicBezTo>
                      <a:pt x="156" y="178"/>
                      <a:pt x="156" y="179"/>
                      <a:pt x="155" y="179"/>
                    </a:cubicBezTo>
                    <a:cubicBezTo>
                      <a:pt x="154" y="180"/>
                      <a:pt x="153" y="180"/>
                      <a:pt x="153" y="180"/>
                    </a:cubicBezTo>
                    <a:cubicBezTo>
                      <a:pt x="151" y="181"/>
                      <a:pt x="150" y="182"/>
                      <a:pt x="149" y="182"/>
                    </a:cubicBezTo>
                    <a:cubicBezTo>
                      <a:pt x="147" y="183"/>
                      <a:pt x="146" y="183"/>
                      <a:pt x="145" y="184"/>
                    </a:cubicBezTo>
                    <a:cubicBezTo>
                      <a:pt x="144" y="184"/>
                      <a:pt x="144" y="184"/>
                      <a:pt x="143" y="185"/>
                    </a:cubicBezTo>
                    <a:cubicBezTo>
                      <a:pt x="143" y="185"/>
                      <a:pt x="142" y="185"/>
                      <a:pt x="142" y="185"/>
                    </a:cubicBezTo>
                    <a:cubicBezTo>
                      <a:pt x="141" y="185"/>
                      <a:pt x="140" y="186"/>
                      <a:pt x="139" y="186"/>
                    </a:cubicBezTo>
                    <a:cubicBezTo>
                      <a:pt x="138" y="186"/>
                      <a:pt x="137" y="187"/>
                      <a:pt x="137" y="187"/>
                    </a:cubicBezTo>
                    <a:cubicBezTo>
                      <a:pt x="137" y="187"/>
                      <a:pt x="136" y="187"/>
                      <a:pt x="135" y="187"/>
                    </a:cubicBezTo>
                    <a:cubicBezTo>
                      <a:pt x="134" y="187"/>
                      <a:pt x="133" y="187"/>
                      <a:pt x="132" y="188"/>
                    </a:cubicBezTo>
                    <a:cubicBezTo>
                      <a:pt x="132" y="188"/>
                      <a:pt x="131" y="188"/>
                      <a:pt x="131" y="188"/>
                    </a:cubicBezTo>
                    <a:cubicBezTo>
                      <a:pt x="130" y="188"/>
                      <a:pt x="129" y="188"/>
                      <a:pt x="129" y="188"/>
                    </a:cubicBezTo>
                    <a:cubicBezTo>
                      <a:pt x="127" y="188"/>
                      <a:pt x="126" y="188"/>
                      <a:pt x="125" y="189"/>
                    </a:cubicBezTo>
                    <a:cubicBezTo>
                      <a:pt x="123" y="189"/>
                      <a:pt x="122" y="189"/>
                      <a:pt x="120" y="189"/>
                    </a:cubicBezTo>
                    <a:cubicBezTo>
                      <a:pt x="119" y="189"/>
                      <a:pt x="119" y="189"/>
                      <a:pt x="118" y="189"/>
                    </a:cubicBezTo>
                    <a:cubicBezTo>
                      <a:pt x="117" y="189"/>
                      <a:pt x="116" y="189"/>
                      <a:pt x="115" y="1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0" name="Freeform: Shape 3"/>
              <p:cNvSpPr/>
              <p:nvPr/>
            </p:nvSpPr>
            <p:spPr bwMode="auto">
              <a:xfrm>
                <a:off x="4679906" y="4168477"/>
                <a:ext cx="466551" cy="488073"/>
              </a:xfrm>
              <a:custGeom>
                <a:avLst/>
                <a:gdLst>
                  <a:gd name="T0" fmla="*/ 169 w 233"/>
                  <a:gd name="T1" fmla="*/ 221 h 232"/>
                  <a:gd name="T2" fmla="*/ 182 w 233"/>
                  <a:gd name="T3" fmla="*/ 189 h 232"/>
                  <a:gd name="T4" fmla="*/ 216 w 233"/>
                  <a:gd name="T5" fmla="*/ 179 h 232"/>
                  <a:gd name="T6" fmla="*/ 229 w 233"/>
                  <a:gd name="T7" fmla="*/ 156 h 232"/>
                  <a:gd name="T8" fmla="*/ 213 w 233"/>
                  <a:gd name="T9" fmla="*/ 134 h 232"/>
                  <a:gd name="T10" fmla="*/ 214 w 233"/>
                  <a:gd name="T11" fmla="*/ 110 h 232"/>
                  <a:gd name="T12" fmla="*/ 231 w 233"/>
                  <a:gd name="T13" fmla="*/ 90 h 232"/>
                  <a:gd name="T14" fmla="*/ 227 w 233"/>
                  <a:gd name="T15" fmla="*/ 68 h 232"/>
                  <a:gd name="T16" fmla="*/ 193 w 233"/>
                  <a:gd name="T17" fmla="*/ 56 h 232"/>
                  <a:gd name="T18" fmla="*/ 179 w 233"/>
                  <a:gd name="T19" fmla="*/ 27 h 232"/>
                  <a:gd name="T20" fmla="*/ 160 w 233"/>
                  <a:gd name="T21" fmla="*/ 4 h 232"/>
                  <a:gd name="T22" fmla="*/ 140 w 233"/>
                  <a:gd name="T23" fmla="*/ 18 h 232"/>
                  <a:gd name="T24" fmla="*/ 115 w 233"/>
                  <a:gd name="T25" fmla="*/ 18 h 232"/>
                  <a:gd name="T26" fmla="*/ 98 w 233"/>
                  <a:gd name="T27" fmla="*/ 9 h 232"/>
                  <a:gd name="T28" fmla="*/ 76 w 233"/>
                  <a:gd name="T29" fmla="*/ 3 h 232"/>
                  <a:gd name="T30" fmla="*/ 61 w 233"/>
                  <a:gd name="T31" fmla="*/ 35 h 232"/>
                  <a:gd name="T32" fmla="*/ 37 w 233"/>
                  <a:gd name="T33" fmla="*/ 55 h 232"/>
                  <a:gd name="T34" fmla="*/ 5 w 233"/>
                  <a:gd name="T35" fmla="*/ 70 h 232"/>
                  <a:gd name="T36" fmla="*/ 16 w 233"/>
                  <a:gd name="T37" fmla="*/ 91 h 232"/>
                  <a:gd name="T38" fmla="*/ 19 w 233"/>
                  <a:gd name="T39" fmla="*/ 111 h 232"/>
                  <a:gd name="T40" fmla="*/ 14 w 233"/>
                  <a:gd name="T41" fmla="*/ 131 h 232"/>
                  <a:gd name="T42" fmla="*/ 1 w 233"/>
                  <a:gd name="T43" fmla="*/ 150 h 232"/>
                  <a:gd name="T44" fmla="*/ 31 w 233"/>
                  <a:gd name="T45" fmla="*/ 169 h 232"/>
                  <a:gd name="T46" fmla="*/ 53 w 233"/>
                  <a:gd name="T47" fmla="*/ 191 h 232"/>
                  <a:gd name="T48" fmla="*/ 65 w 233"/>
                  <a:gd name="T49" fmla="*/ 225 h 232"/>
                  <a:gd name="T50" fmla="*/ 87 w 233"/>
                  <a:gd name="T51" fmla="*/ 221 h 232"/>
                  <a:gd name="T52" fmla="*/ 105 w 233"/>
                  <a:gd name="T53" fmla="*/ 213 h 232"/>
                  <a:gd name="T54" fmla="*/ 129 w 233"/>
                  <a:gd name="T55" fmla="*/ 216 h 232"/>
                  <a:gd name="T56" fmla="*/ 148 w 233"/>
                  <a:gd name="T57" fmla="*/ 232 h 232"/>
                  <a:gd name="T58" fmla="*/ 105 w 233"/>
                  <a:gd name="T59" fmla="*/ 183 h 232"/>
                  <a:gd name="T60" fmla="*/ 87 w 233"/>
                  <a:gd name="T61" fmla="*/ 178 h 232"/>
                  <a:gd name="T62" fmla="*/ 72 w 233"/>
                  <a:gd name="T63" fmla="*/ 168 h 232"/>
                  <a:gd name="T64" fmla="*/ 63 w 233"/>
                  <a:gd name="T65" fmla="*/ 158 h 232"/>
                  <a:gd name="T66" fmla="*/ 54 w 233"/>
                  <a:gd name="T67" fmla="*/ 144 h 232"/>
                  <a:gd name="T68" fmla="*/ 49 w 233"/>
                  <a:gd name="T69" fmla="*/ 125 h 232"/>
                  <a:gd name="T70" fmla="*/ 48 w 233"/>
                  <a:gd name="T71" fmla="*/ 112 h 232"/>
                  <a:gd name="T72" fmla="*/ 50 w 233"/>
                  <a:gd name="T73" fmla="*/ 100 h 232"/>
                  <a:gd name="T74" fmla="*/ 57 w 233"/>
                  <a:gd name="T75" fmla="*/ 82 h 232"/>
                  <a:gd name="T76" fmla="*/ 67 w 233"/>
                  <a:gd name="T77" fmla="*/ 69 h 232"/>
                  <a:gd name="T78" fmla="*/ 77 w 233"/>
                  <a:gd name="T79" fmla="*/ 60 h 232"/>
                  <a:gd name="T80" fmla="*/ 94 w 233"/>
                  <a:gd name="T81" fmla="*/ 51 h 232"/>
                  <a:gd name="T82" fmla="*/ 112 w 233"/>
                  <a:gd name="T83" fmla="*/ 48 h 232"/>
                  <a:gd name="T84" fmla="*/ 122 w 233"/>
                  <a:gd name="T85" fmla="*/ 48 h 232"/>
                  <a:gd name="T86" fmla="*/ 137 w 233"/>
                  <a:gd name="T87" fmla="*/ 51 h 232"/>
                  <a:gd name="T88" fmla="*/ 152 w 233"/>
                  <a:gd name="T89" fmla="*/ 57 h 232"/>
                  <a:gd name="T90" fmla="*/ 166 w 233"/>
                  <a:gd name="T91" fmla="*/ 69 h 232"/>
                  <a:gd name="T92" fmla="*/ 177 w 233"/>
                  <a:gd name="T93" fmla="*/ 84 h 232"/>
                  <a:gd name="T94" fmla="*/ 183 w 233"/>
                  <a:gd name="T95" fmla="*/ 98 h 232"/>
                  <a:gd name="T96" fmla="*/ 185 w 233"/>
                  <a:gd name="T97" fmla="*/ 113 h 232"/>
                  <a:gd name="T98" fmla="*/ 184 w 233"/>
                  <a:gd name="T99" fmla="*/ 125 h 232"/>
                  <a:gd name="T100" fmla="*/ 181 w 233"/>
                  <a:gd name="T101" fmla="*/ 139 h 232"/>
                  <a:gd name="T102" fmla="*/ 175 w 233"/>
                  <a:gd name="T103" fmla="*/ 152 h 232"/>
                  <a:gd name="T104" fmla="*/ 162 w 233"/>
                  <a:gd name="T105" fmla="*/ 167 h 232"/>
                  <a:gd name="T106" fmla="*/ 146 w 233"/>
                  <a:gd name="T107" fmla="*/ 178 h 232"/>
                  <a:gd name="T108" fmla="*/ 132 w 233"/>
                  <a:gd name="T109" fmla="*/ 183 h 232"/>
                  <a:gd name="T110" fmla="*/ 118 w 233"/>
                  <a:gd name="T111" fmla="*/ 184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33" h="232">
                    <a:moveTo>
                      <a:pt x="148" y="232"/>
                    </a:moveTo>
                    <a:cubicBezTo>
                      <a:pt x="148" y="232"/>
                      <a:pt x="149" y="232"/>
                      <a:pt x="151" y="231"/>
                    </a:cubicBezTo>
                    <a:cubicBezTo>
                      <a:pt x="153" y="231"/>
                      <a:pt x="155" y="230"/>
                      <a:pt x="157" y="229"/>
                    </a:cubicBezTo>
                    <a:cubicBezTo>
                      <a:pt x="161" y="228"/>
                      <a:pt x="165" y="226"/>
                      <a:pt x="165" y="226"/>
                    </a:cubicBezTo>
                    <a:cubicBezTo>
                      <a:pt x="167" y="225"/>
                      <a:pt x="169" y="223"/>
                      <a:pt x="169" y="221"/>
                    </a:cubicBezTo>
                    <a:cubicBezTo>
                      <a:pt x="169" y="221"/>
                      <a:pt x="169" y="216"/>
                      <a:pt x="169" y="211"/>
                    </a:cubicBezTo>
                    <a:cubicBezTo>
                      <a:pt x="170" y="206"/>
                      <a:pt x="169" y="201"/>
                      <a:pt x="169" y="201"/>
                    </a:cubicBezTo>
                    <a:cubicBezTo>
                      <a:pt x="169" y="200"/>
                      <a:pt x="170" y="198"/>
                      <a:pt x="172" y="197"/>
                    </a:cubicBezTo>
                    <a:cubicBezTo>
                      <a:pt x="172" y="197"/>
                      <a:pt x="174" y="195"/>
                      <a:pt x="177" y="193"/>
                    </a:cubicBezTo>
                    <a:cubicBezTo>
                      <a:pt x="179" y="191"/>
                      <a:pt x="182" y="189"/>
                      <a:pt x="182" y="189"/>
                    </a:cubicBezTo>
                    <a:cubicBezTo>
                      <a:pt x="182" y="189"/>
                      <a:pt x="184" y="186"/>
                      <a:pt x="187" y="184"/>
                    </a:cubicBezTo>
                    <a:cubicBezTo>
                      <a:pt x="189" y="182"/>
                      <a:pt x="191" y="179"/>
                      <a:pt x="191" y="179"/>
                    </a:cubicBezTo>
                    <a:cubicBezTo>
                      <a:pt x="192" y="178"/>
                      <a:pt x="194" y="177"/>
                      <a:pt x="196" y="177"/>
                    </a:cubicBezTo>
                    <a:cubicBezTo>
                      <a:pt x="196" y="177"/>
                      <a:pt x="201" y="178"/>
                      <a:pt x="206" y="179"/>
                    </a:cubicBezTo>
                    <a:cubicBezTo>
                      <a:pt x="211" y="179"/>
                      <a:pt x="216" y="179"/>
                      <a:pt x="216" y="179"/>
                    </a:cubicBezTo>
                    <a:cubicBezTo>
                      <a:pt x="218" y="179"/>
                      <a:pt x="220" y="178"/>
                      <a:pt x="221" y="176"/>
                    </a:cubicBezTo>
                    <a:cubicBezTo>
                      <a:pt x="221" y="176"/>
                      <a:pt x="223" y="172"/>
                      <a:pt x="225" y="168"/>
                    </a:cubicBezTo>
                    <a:cubicBezTo>
                      <a:pt x="226" y="166"/>
                      <a:pt x="227" y="164"/>
                      <a:pt x="228" y="162"/>
                    </a:cubicBezTo>
                    <a:cubicBezTo>
                      <a:pt x="228" y="161"/>
                      <a:pt x="229" y="160"/>
                      <a:pt x="229" y="160"/>
                    </a:cubicBezTo>
                    <a:cubicBezTo>
                      <a:pt x="229" y="158"/>
                      <a:pt x="229" y="157"/>
                      <a:pt x="229" y="156"/>
                    </a:cubicBezTo>
                    <a:cubicBezTo>
                      <a:pt x="229" y="155"/>
                      <a:pt x="229" y="154"/>
                      <a:pt x="228" y="153"/>
                    </a:cubicBezTo>
                    <a:cubicBezTo>
                      <a:pt x="228" y="153"/>
                      <a:pt x="225" y="149"/>
                      <a:pt x="221" y="146"/>
                    </a:cubicBezTo>
                    <a:cubicBezTo>
                      <a:pt x="220" y="144"/>
                      <a:pt x="218" y="142"/>
                      <a:pt x="217" y="141"/>
                    </a:cubicBezTo>
                    <a:cubicBezTo>
                      <a:pt x="215" y="140"/>
                      <a:pt x="214" y="139"/>
                      <a:pt x="214" y="139"/>
                    </a:cubicBezTo>
                    <a:cubicBezTo>
                      <a:pt x="213" y="138"/>
                      <a:pt x="212" y="136"/>
                      <a:pt x="213" y="134"/>
                    </a:cubicBezTo>
                    <a:cubicBezTo>
                      <a:pt x="213" y="134"/>
                      <a:pt x="213" y="133"/>
                      <a:pt x="213" y="132"/>
                    </a:cubicBezTo>
                    <a:cubicBezTo>
                      <a:pt x="213" y="131"/>
                      <a:pt x="213" y="129"/>
                      <a:pt x="214" y="128"/>
                    </a:cubicBezTo>
                    <a:cubicBezTo>
                      <a:pt x="214" y="124"/>
                      <a:pt x="214" y="121"/>
                      <a:pt x="214" y="121"/>
                    </a:cubicBezTo>
                    <a:cubicBezTo>
                      <a:pt x="214" y="121"/>
                      <a:pt x="214" y="118"/>
                      <a:pt x="214" y="115"/>
                    </a:cubicBezTo>
                    <a:cubicBezTo>
                      <a:pt x="214" y="113"/>
                      <a:pt x="214" y="111"/>
                      <a:pt x="214" y="110"/>
                    </a:cubicBezTo>
                    <a:cubicBezTo>
                      <a:pt x="214" y="109"/>
                      <a:pt x="214" y="108"/>
                      <a:pt x="214" y="108"/>
                    </a:cubicBezTo>
                    <a:cubicBezTo>
                      <a:pt x="214" y="106"/>
                      <a:pt x="215" y="104"/>
                      <a:pt x="216" y="103"/>
                    </a:cubicBezTo>
                    <a:cubicBezTo>
                      <a:pt x="216" y="103"/>
                      <a:pt x="217" y="102"/>
                      <a:pt x="219" y="101"/>
                    </a:cubicBezTo>
                    <a:cubicBezTo>
                      <a:pt x="220" y="100"/>
                      <a:pt x="222" y="99"/>
                      <a:pt x="224" y="97"/>
                    </a:cubicBezTo>
                    <a:cubicBezTo>
                      <a:pt x="228" y="94"/>
                      <a:pt x="231" y="90"/>
                      <a:pt x="231" y="90"/>
                    </a:cubicBezTo>
                    <a:cubicBezTo>
                      <a:pt x="232" y="90"/>
                      <a:pt x="233" y="89"/>
                      <a:pt x="233" y="88"/>
                    </a:cubicBezTo>
                    <a:cubicBezTo>
                      <a:pt x="233" y="87"/>
                      <a:pt x="233" y="85"/>
                      <a:pt x="233" y="84"/>
                    </a:cubicBezTo>
                    <a:cubicBezTo>
                      <a:pt x="233" y="84"/>
                      <a:pt x="232" y="83"/>
                      <a:pt x="232" y="82"/>
                    </a:cubicBezTo>
                    <a:cubicBezTo>
                      <a:pt x="231" y="80"/>
                      <a:pt x="231" y="78"/>
                      <a:pt x="230" y="76"/>
                    </a:cubicBezTo>
                    <a:cubicBezTo>
                      <a:pt x="228" y="72"/>
                      <a:pt x="227" y="68"/>
                      <a:pt x="227" y="68"/>
                    </a:cubicBezTo>
                    <a:cubicBezTo>
                      <a:pt x="226" y="65"/>
                      <a:pt x="224" y="64"/>
                      <a:pt x="222" y="64"/>
                    </a:cubicBezTo>
                    <a:cubicBezTo>
                      <a:pt x="222" y="64"/>
                      <a:pt x="217" y="63"/>
                      <a:pt x="212" y="63"/>
                    </a:cubicBezTo>
                    <a:cubicBezTo>
                      <a:pt x="207" y="63"/>
                      <a:pt x="202" y="63"/>
                      <a:pt x="202" y="63"/>
                    </a:cubicBezTo>
                    <a:cubicBezTo>
                      <a:pt x="200" y="63"/>
                      <a:pt x="198" y="62"/>
                      <a:pt x="197" y="61"/>
                    </a:cubicBezTo>
                    <a:cubicBezTo>
                      <a:pt x="197" y="61"/>
                      <a:pt x="195" y="58"/>
                      <a:pt x="193" y="56"/>
                    </a:cubicBezTo>
                    <a:cubicBezTo>
                      <a:pt x="191" y="53"/>
                      <a:pt x="189" y="51"/>
                      <a:pt x="189" y="51"/>
                    </a:cubicBezTo>
                    <a:cubicBezTo>
                      <a:pt x="189" y="51"/>
                      <a:pt x="187" y="48"/>
                      <a:pt x="185" y="46"/>
                    </a:cubicBezTo>
                    <a:cubicBezTo>
                      <a:pt x="182" y="44"/>
                      <a:pt x="180" y="42"/>
                      <a:pt x="180" y="42"/>
                    </a:cubicBezTo>
                    <a:cubicBezTo>
                      <a:pt x="178" y="40"/>
                      <a:pt x="178" y="38"/>
                      <a:pt x="178" y="36"/>
                    </a:cubicBezTo>
                    <a:cubicBezTo>
                      <a:pt x="178" y="36"/>
                      <a:pt x="179" y="32"/>
                      <a:pt x="179" y="27"/>
                    </a:cubicBezTo>
                    <a:cubicBezTo>
                      <a:pt x="179" y="22"/>
                      <a:pt x="180" y="17"/>
                      <a:pt x="180" y="17"/>
                    </a:cubicBezTo>
                    <a:cubicBezTo>
                      <a:pt x="180" y="15"/>
                      <a:pt x="178" y="13"/>
                      <a:pt x="176" y="11"/>
                    </a:cubicBezTo>
                    <a:cubicBezTo>
                      <a:pt x="176" y="11"/>
                      <a:pt x="172" y="9"/>
                      <a:pt x="168" y="7"/>
                    </a:cubicBezTo>
                    <a:cubicBezTo>
                      <a:pt x="166" y="6"/>
                      <a:pt x="164" y="6"/>
                      <a:pt x="163" y="5"/>
                    </a:cubicBezTo>
                    <a:cubicBezTo>
                      <a:pt x="161" y="4"/>
                      <a:pt x="160" y="4"/>
                      <a:pt x="160" y="4"/>
                    </a:cubicBezTo>
                    <a:cubicBezTo>
                      <a:pt x="159" y="3"/>
                      <a:pt x="158" y="3"/>
                      <a:pt x="157" y="3"/>
                    </a:cubicBezTo>
                    <a:cubicBezTo>
                      <a:pt x="156" y="3"/>
                      <a:pt x="155" y="4"/>
                      <a:pt x="154" y="5"/>
                    </a:cubicBezTo>
                    <a:cubicBezTo>
                      <a:pt x="154" y="5"/>
                      <a:pt x="150" y="8"/>
                      <a:pt x="146" y="11"/>
                    </a:cubicBezTo>
                    <a:cubicBezTo>
                      <a:pt x="145" y="13"/>
                      <a:pt x="143" y="15"/>
                      <a:pt x="142" y="16"/>
                    </a:cubicBezTo>
                    <a:cubicBezTo>
                      <a:pt x="140" y="17"/>
                      <a:pt x="140" y="18"/>
                      <a:pt x="140" y="18"/>
                    </a:cubicBezTo>
                    <a:cubicBezTo>
                      <a:pt x="138" y="20"/>
                      <a:pt x="136" y="20"/>
                      <a:pt x="135" y="20"/>
                    </a:cubicBezTo>
                    <a:cubicBezTo>
                      <a:pt x="135" y="20"/>
                      <a:pt x="134" y="20"/>
                      <a:pt x="133" y="20"/>
                    </a:cubicBezTo>
                    <a:cubicBezTo>
                      <a:pt x="131" y="19"/>
                      <a:pt x="130" y="19"/>
                      <a:pt x="128" y="19"/>
                    </a:cubicBezTo>
                    <a:cubicBezTo>
                      <a:pt x="125" y="19"/>
                      <a:pt x="122" y="18"/>
                      <a:pt x="122" y="18"/>
                    </a:cubicBezTo>
                    <a:cubicBezTo>
                      <a:pt x="122" y="18"/>
                      <a:pt x="118" y="18"/>
                      <a:pt x="115" y="18"/>
                    </a:cubicBezTo>
                    <a:cubicBezTo>
                      <a:pt x="113" y="18"/>
                      <a:pt x="112" y="18"/>
                      <a:pt x="111" y="18"/>
                    </a:cubicBezTo>
                    <a:cubicBezTo>
                      <a:pt x="109" y="19"/>
                      <a:pt x="109" y="19"/>
                      <a:pt x="109" y="19"/>
                    </a:cubicBezTo>
                    <a:cubicBezTo>
                      <a:pt x="107" y="19"/>
                      <a:pt x="105" y="18"/>
                      <a:pt x="104" y="16"/>
                    </a:cubicBezTo>
                    <a:cubicBezTo>
                      <a:pt x="104" y="16"/>
                      <a:pt x="103" y="15"/>
                      <a:pt x="102" y="14"/>
                    </a:cubicBezTo>
                    <a:cubicBezTo>
                      <a:pt x="101" y="12"/>
                      <a:pt x="99" y="11"/>
                      <a:pt x="98" y="9"/>
                    </a:cubicBezTo>
                    <a:cubicBezTo>
                      <a:pt x="94" y="5"/>
                      <a:pt x="91" y="1"/>
                      <a:pt x="91" y="1"/>
                    </a:cubicBezTo>
                    <a:cubicBezTo>
                      <a:pt x="90" y="1"/>
                      <a:pt x="89" y="0"/>
                      <a:pt x="88" y="0"/>
                    </a:cubicBezTo>
                    <a:cubicBezTo>
                      <a:pt x="87" y="0"/>
                      <a:pt x="86" y="0"/>
                      <a:pt x="85" y="0"/>
                    </a:cubicBezTo>
                    <a:cubicBezTo>
                      <a:pt x="85" y="0"/>
                      <a:pt x="84" y="0"/>
                      <a:pt x="82" y="1"/>
                    </a:cubicBezTo>
                    <a:cubicBezTo>
                      <a:pt x="81" y="1"/>
                      <a:pt x="78" y="2"/>
                      <a:pt x="76" y="3"/>
                    </a:cubicBezTo>
                    <a:cubicBezTo>
                      <a:pt x="72" y="4"/>
                      <a:pt x="68" y="6"/>
                      <a:pt x="68" y="6"/>
                    </a:cubicBezTo>
                    <a:cubicBezTo>
                      <a:pt x="66" y="7"/>
                      <a:pt x="64" y="9"/>
                      <a:pt x="64" y="11"/>
                    </a:cubicBezTo>
                    <a:cubicBezTo>
                      <a:pt x="64" y="11"/>
                      <a:pt x="64" y="16"/>
                      <a:pt x="64" y="21"/>
                    </a:cubicBezTo>
                    <a:cubicBezTo>
                      <a:pt x="63" y="26"/>
                      <a:pt x="64" y="31"/>
                      <a:pt x="64" y="31"/>
                    </a:cubicBezTo>
                    <a:cubicBezTo>
                      <a:pt x="64" y="32"/>
                      <a:pt x="63" y="34"/>
                      <a:pt x="61" y="35"/>
                    </a:cubicBezTo>
                    <a:cubicBezTo>
                      <a:pt x="61" y="35"/>
                      <a:pt x="59" y="37"/>
                      <a:pt x="56" y="39"/>
                    </a:cubicBezTo>
                    <a:cubicBezTo>
                      <a:pt x="54" y="41"/>
                      <a:pt x="51" y="43"/>
                      <a:pt x="51" y="43"/>
                    </a:cubicBezTo>
                    <a:cubicBezTo>
                      <a:pt x="51" y="43"/>
                      <a:pt x="49" y="46"/>
                      <a:pt x="46" y="48"/>
                    </a:cubicBezTo>
                    <a:cubicBezTo>
                      <a:pt x="44" y="50"/>
                      <a:pt x="42" y="53"/>
                      <a:pt x="42" y="53"/>
                    </a:cubicBezTo>
                    <a:cubicBezTo>
                      <a:pt x="41" y="54"/>
                      <a:pt x="39" y="55"/>
                      <a:pt x="37" y="55"/>
                    </a:cubicBezTo>
                    <a:cubicBezTo>
                      <a:pt x="37" y="55"/>
                      <a:pt x="32" y="54"/>
                      <a:pt x="27" y="53"/>
                    </a:cubicBezTo>
                    <a:cubicBezTo>
                      <a:pt x="22" y="53"/>
                      <a:pt x="17" y="53"/>
                      <a:pt x="17" y="53"/>
                    </a:cubicBezTo>
                    <a:cubicBezTo>
                      <a:pt x="15" y="53"/>
                      <a:pt x="13" y="54"/>
                      <a:pt x="12" y="56"/>
                    </a:cubicBezTo>
                    <a:cubicBezTo>
                      <a:pt x="12" y="56"/>
                      <a:pt x="10" y="60"/>
                      <a:pt x="8" y="64"/>
                    </a:cubicBezTo>
                    <a:cubicBezTo>
                      <a:pt x="7" y="66"/>
                      <a:pt x="6" y="68"/>
                      <a:pt x="5" y="70"/>
                    </a:cubicBezTo>
                    <a:cubicBezTo>
                      <a:pt x="5" y="71"/>
                      <a:pt x="4" y="72"/>
                      <a:pt x="4" y="72"/>
                    </a:cubicBezTo>
                    <a:cubicBezTo>
                      <a:pt x="4" y="74"/>
                      <a:pt x="4" y="75"/>
                      <a:pt x="4" y="76"/>
                    </a:cubicBezTo>
                    <a:cubicBezTo>
                      <a:pt x="4" y="77"/>
                      <a:pt x="4" y="78"/>
                      <a:pt x="5" y="79"/>
                    </a:cubicBezTo>
                    <a:cubicBezTo>
                      <a:pt x="5" y="79"/>
                      <a:pt x="8" y="83"/>
                      <a:pt x="12" y="86"/>
                    </a:cubicBezTo>
                    <a:cubicBezTo>
                      <a:pt x="13" y="88"/>
                      <a:pt x="15" y="90"/>
                      <a:pt x="16" y="91"/>
                    </a:cubicBezTo>
                    <a:cubicBezTo>
                      <a:pt x="18" y="92"/>
                      <a:pt x="19" y="93"/>
                      <a:pt x="19" y="93"/>
                    </a:cubicBezTo>
                    <a:cubicBezTo>
                      <a:pt x="20" y="94"/>
                      <a:pt x="21" y="96"/>
                      <a:pt x="20" y="98"/>
                    </a:cubicBezTo>
                    <a:cubicBezTo>
                      <a:pt x="20" y="98"/>
                      <a:pt x="20" y="99"/>
                      <a:pt x="20" y="100"/>
                    </a:cubicBezTo>
                    <a:cubicBezTo>
                      <a:pt x="20" y="101"/>
                      <a:pt x="20" y="103"/>
                      <a:pt x="20" y="104"/>
                    </a:cubicBezTo>
                    <a:cubicBezTo>
                      <a:pt x="19" y="108"/>
                      <a:pt x="19" y="111"/>
                      <a:pt x="19" y="111"/>
                    </a:cubicBezTo>
                    <a:cubicBezTo>
                      <a:pt x="19" y="111"/>
                      <a:pt x="19" y="114"/>
                      <a:pt x="19" y="117"/>
                    </a:cubicBezTo>
                    <a:cubicBezTo>
                      <a:pt x="19" y="119"/>
                      <a:pt x="19" y="121"/>
                      <a:pt x="19" y="122"/>
                    </a:cubicBezTo>
                    <a:cubicBezTo>
                      <a:pt x="19" y="123"/>
                      <a:pt x="19" y="124"/>
                      <a:pt x="19" y="124"/>
                    </a:cubicBezTo>
                    <a:cubicBezTo>
                      <a:pt x="19" y="126"/>
                      <a:pt x="18" y="128"/>
                      <a:pt x="17" y="129"/>
                    </a:cubicBezTo>
                    <a:cubicBezTo>
                      <a:pt x="17" y="129"/>
                      <a:pt x="16" y="130"/>
                      <a:pt x="14" y="131"/>
                    </a:cubicBezTo>
                    <a:cubicBezTo>
                      <a:pt x="13" y="132"/>
                      <a:pt x="11" y="133"/>
                      <a:pt x="9" y="135"/>
                    </a:cubicBezTo>
                    <a:cubicBezTo>
                      <a:pt x="5" y="138"/>
                      <a:pt x="2" y="142"/>
                      <a:pt x="2" y="142"/>
                    </a:cubicBezTo>
                    <a:cubicBezTo>
                      <a:pt x="1" y="142"/>
                      <a:pt x="1" y="143"/>
                      <a:pt x="0" y="144"/>
                    </a:cubicBezTo>
                    <a:cubicBezTo>
                      <a:pt x="0" y="145"/>
                      <a:pt x="0" y="147"/>
                      <a:pt x="1" y="148"/>
                    </a:cubicBezTo>
                    <a:cubicBezTo>
                      <a:pt x="1" y="148"/>
                      <a:pt x="1" y="149"/>
                      <a:pt x="1" y="150"/>
                    </a:cubicBezTo>
                    <a:cubicBezTo>
                      <a:pt x="2" y="152"/>
                      <a:pt x="2" y="154"/>
                      <a:pt x="3" y="156"/>
                    </a:cubicBezTo>
                    <a:cubicBezTo>
                      <a:pt x="5" y="160"/>
                      <a:pt x="6" y="164"/>
                      <a:pt x="6" y="164"/>
                    </a:cubicBezTo>
                    <a:cubicBezTo>
                      <a:pt x="7" y="167"/>
                      <a:pt x="9" y="168"/>
                      <a:pt x="11" y="168"/>
                    </a:cubicBezTo>
                    <a:cubicBezTo>
                      <a:pt x="11" y="168"/>
                      <a:pt x="16" y="169"/>
                      <a:pt x="21" y="169"/>
                    </a:cubicBezTo>
                    <a:cubicBezTo>
                      <a:pt x="26" y="169"/>
                      <a:pt x="31" y="169"/>
                      <a:pt x="31" y="169"/>
                    </a:cubicBezTo>
                    <a:cubicBezTo>
                      <a:pt x="33" y="169"/>
                      <a:pt x="35" y="170"/>
                      <a:pt x="36" y="171"/>
                    </a:cubicBezTo>
                    <a:cubicBezTo>
                      <a:pt x="36" y="171"/>
                      <a:pt x="38" y="174"/>
                      <a:pt x="40" y="176"/>
                    </a:cubicBezTo>
                    <a:cubicBezTo>
                      <a:pt x="42" y="179"/>
                      <a:pt x="44" y="181"/>
                      <a:pt x="44" y="181"/>
                    </a:cubicBezTo>
                    <a:cubicBezTo>
                      <a:pt x="44" y="181"/>
                      <a:pt x="46" y="184"/>
                      <a:pt x="48" y="186"/>
                    </a:cubicBezTo>
                    <a:cubicBezTo>
                      <a:pt x="51" y="189"/>
                      <a:pt x="53" y="191"/>
                      <a:pt x="53" y="191"/>
                    </a:cubicBezTo>
                    <a:cubicBezTo>
                      <a:pt x="55" y="192"/>
                      <a:pt x="56" y="194"/>
                      <a:pt x="55" y="196"/>
                    </a:cubicBezTo>
                    <a:cubicBezTo>
                      <a:pt x="55" y="196"/>
                      <a:pt x="54" y="200"/>
                      <a:pt x="54" y="205"/>
                    </a:cubicBezTo>
                    <a:cubicBezTo>
                      <a:pt x="54" y="210"/>
                      <a:pt x="54" y="215"/>
                      <a:pt x="54" y="215"/>
                    </a:cubicBezTo>
                    <a:cubicBezTo>
                      <a:pt x="54" y="217"/>
                      <a:pt x="55" y="219"/>
                      <a:pt x="57" y="221"/>
                    </a:cubicBezTo>
                    <a:cubicBezTo>
                      <a:pt x="57" y="221"/>
                      <a:pt x="61" y="223"/>
                      <a:pt x="65" y="225"/>
                    </a:cubicBezTo>
                    <a:cubicBezTo>
                      <a:pt x="67" y="226"/>
                      <a:pt x="69" y="226"/>
                      <a:pt x="70" y="227"/>
                    </a:cubicBezTo>
                    <a:cubicBezTo>
                      <a:pt x="72" y="228"/>
                      <a:pt x="73" y="228"/>
                      <a:pt x="73" y="228"/>
                    </a:cubicBezTo>
                    <a:cubicBezTo>
                      <a:pt x="74" y="229"/>
                      <a:pt x="75" y="229"/>
                      <a:pt x="76" y="229"/>
                    </a:cubicBezTo>
                    <a:cubicBezTo>
                      <a:pt x="77" y="229"/>
                      <a:pt x="78" y="228"/>
                      <a:pt x="79" y="228"/>
                    </a:cubicBezTo>
                    <a:cubicBezTo>
                      <a:pt x="79" y="228"/>
                      <a:pt x="83" y="224"/>
                      <a:pt x="87" y="221"/>
                    </a:cubicBezTo>
                    <a:cubicBezTo>
                      <a:pt x="88" y="219"/>
                      <a:pt x="90" y="217"/>
                      <a:pt x="91" y="216"/>
                    </a:cubicBezTo>
                    <a:cubicBezTo>
                      <a:pt x="93" y="215"/>
                      <a:pt x="93" y="214"/>
                      <a:pt x="93" y="214"/>
                    </a:cubicBezTo>
                    <a:cubicBezTo>
                      <a:pt x="95" y="212"/>
                      <a:pt x="97" y="212"/>
                      <a:pt x="99" y="212"/>
                    </a:cubicBezTo>
                    <a:cubicBezTo>
                      <a:pt x="99" y="212"/>
                      <a:pt x="99" y="212"/>
                      <a:pt x="101" y="212"/>
                    </a:cubicBezTo>
                    <a:cubicBezTo>
                      <a:pt x="102" y="213"/>
                      <a:pt x="103" y="213"/>
                      <a:pt x="105" y="213"/>
                    </a:cubicBezTo>
                    <a:cubicBezTo>
                      <a:pt x="108" y="213"/>
                      <a:pt x="111" y="214"/>
                      <a:pt x="111" y="214"/>
                    </a:cubicBezTo>
                    <a:cubicBezTo>
                      <a:pt x="111" y="214"/>
                      <a:pt x="115" y="214"/>
                      <a:pt x="118" y="214"/>
                    </a:cubicBezTo>
                    <a:cubicBezTo>
                      <a:pt x="120" y="214"/>
                      <a:pt x="121" y="214"/>
                      <a:pt x="122" y="214"/>
                    </a:cubicBezTo>
                    <a:cubicBezTo>
                      <a:pt x="124" y="213"/>
                      <a:pt x="124" y="213"/>
                      <a:pt x="124" y="213"/>
                    </a:cubicBezTo>
                    <a:cubicBezTo>
                      <a:pt x="126" y="213"/>
                      <a:pt x="128" y="214"/>
                      <a:pt x="129" y="216"/>
                    </a:cubicBezTo>
                    <a:cubicBezTo>
                      <a:pt x="129" y="216"/>
                      <a:pt x="130" y="217"/>
                      <a:pt x="131" y="218"/>
                    </a:cubicBezTo>
                    <a:cubicBezTo>
                      <a:pt x="132" y="220"/>
                      <a:pt x="134" y="221"/>
                      <a:pt x="135" y="223"/>
                    </a:cubicBezTo>
                    <a:cubicBezTo>
                      <a:pt x="139" y="227"/>
                      <a:pt x="142" y="231"/>
                      <a:pt x="142" y="231"/>
                    </a:cubicBezTo>
                    <a:cubicBezTo>
                      <a:pt x="143" y="231"/>
                      <a:pt x="144" y="232"/>
                      <a:pt x="145" y="232"/>
                    </a:cubicBezTo>
                    <a:cubicBezTo>
                      <a:pt x="146" y="232"/>
                      <a:pt x="147" y="232"/>
                      <a:pt x="148" y="232"/>
                    </a:cubicBezTo>
                    <a:close/>
                    <a:moveTo>
                      <a:pt x="113" y="184"/>
                    </a:moveTo>
                    <a:cubicBezTo>
                      <a:pt x="113" y="184"/>
                      <a:pt x="112" y="184"/>
                      <a:pt x="111" y="184"/>
                    </a:cubicBezTo>
                    <a:cubicBezTo>
                      <a:pt x="110" y="184"/>
                      <a:pt x="109" y="184"/>
                      <a:pt x="108" y="184"/>
                    </a:cubicBezTo>
                    <a:cubicBezTo>
                      <a:pt x="108" y="184"/>
                      <a:pt x="107" y="184"/>
                      <a:pt x="106" y="184"/>
                    </a:cubicBezTo>
                    <a:cubicBezTo>
                      <a:pt x="106" y="184"/>
                      <a:pt x="105" y="184"/>
                      <a:pt x="105" y="183"/>
                    </a:cubicBezTo>
                    <a:cubicBezTo>
                      <a:pt x="103" y="183"/>
                      <a:pt x="102" y="183"/>
                      <a:pt x="101" y="183"/>
                    </a:cubicBezTo>
                    <a:cubicBezTo>
                      <a:pt x="99" y="182"/>
                      <a:pt x="98" y="182"/>
                      <a:pt x="96" y="181"/>
                    </a:cubicBezTo>
                    <a:cubicBezTo>
                      <a:pt x="96" y="181"/>
                      <a:pt x="95" y="181"/>
                      <a:pt x="94" y="181"/>
                    </a:cubicBezTo>
                    <a:cubicBezTo>
                      <a:pt x="93" y="180"/>
                      <a:pt x="92" y="180"/>
                      <a:pt x="92" y="180"/>
                    </a:cubicBezTo>
                    <a:cubicBezTo>
                      <a:pt x="90" y="179"/>
                      <a:pt x="89" y="179"/>
                      <a:pt x="87" y="178"/>
                    </a:cubicBezTo>
                    <a:cubicBezTo>
                      <a:pt x="86" y="177"/>
                      <a:pt x="84" y="176"/>
                      <a:pt x="83" y="176"/>
                    </a:cubicBezTo>
                    <a:cubicBezTo>
                      <a:pt x="82" y="175"/>
                      <a:pt x="82" y="175"/>
                      <a:pt x="82" y="175"/>
                    </a:cubicBezTo>
                    <a:cubicBezTo>
                      <a:pt x="81" y="174"/>
                      <a:pt x="81" y="174"/>
                      <a:pt x="81" y="174"/>
                    </a:cubicBezTo>
                    <a:cubicBezTo>
                      <a:pt x="80" y="174"/>
                      <a:pt x="79" y="173"/>
                      <a:pt x="79" y="173"/>
                    </a:cubicBezTo>
                    <a:cubicBezTo>
                      <a:pt x="76" y="171"/>
                      <a:pt x="74" y="169"/>
                      <a:pt x="72" y="168"/>
                    </a:cubicBezTo>
                    <a:cubicBezTo>
                      <a:pt x="71" y="167"/>
                      <a:pt x="70" y="166"/>
                      <a:pt x="69" y="165"/>
                    </a:cubicBezTo>
                    <a:cubicBezTo>
                      <a:pt x="68" y="165"/>
                      <a:pt x="68" y="164"/>
                      <a:pt x="67" y="164"/>
                    </a:cubicBezTo>
                    <a:cubicBezTo>
                      <a:pt x="66" y="162"/>
                      <a:pt x="66" y="162"/>
                      <a:pt x="66" y="162"/>
                    </a:cubicBezTo>
                    <a:cubicBezTo>
                      <a:pt x="66" y="162"/>
                      <a:pt x="65" y="161"/>
                      <a:pt x="64" y="160"/>
                    </a:cubicBezTo>
                    <a:cubicBezTo>
                      <a:pt x="64" y="159"/>
                      <a:pt x="63" y="159"/>
                      <a:pt x="63" y="158"/>
                    </a:cubicBezTo>
                    <a:cubicBezTo>
                      <a:pt x="62" y="157"/>
                      <a:pt x="61" y="156"/>
                      <a:pt x="60" y="155"/>
                    </a:cubicBezTo>
                    <a:cubicBezTo>
                      <a:pt x="59" y="153"/>
                      <a:pt x="57" y="151"/>
                      <a:pt x="56" y="148"/>
                    </a:cubicBezTo>
                    <a:cubicBezTo>
                      <a:pt x="56" y="147"/>
                      <a:pt x="55" y="146"/>
                      <a:pt x="55" y="146"/>
                    </a:cubicBezTo>
                    <a:cubicBezTo>
                      <a:pt x="54" y="145"/>
                      <a:pt x="54" y="145"/>
                      <a:pt x="54" y="145"/>
                    </a:cubicBezTo>
                    <a:cubicBezTo>
                      <a:pt x="54" y="144"/>
                      <a:pt x="54" y="144"/>
                      <a:pt x="54" y="144"/>
                    </a:cubicBezTo>
                    <a:cubicBezTo>
                      <a:pt x="53" y="142"/>
                      <a:pt x="53" y="140"/>
                      <a:pt x="52" y="139"/>
                    </a:cubicBezTo>
                    <a:cubicBezTo>
                      <a:pt x="51" y="137"/>
                      <a:pt x="51" y="136"/>
                      <a:pt x="51" y="134"/>
                    </a:cubicBezTo>
                    <a:cubicBezTo>
                      <a:pt x="50" y="133"/>
                      <a:pt x="50" y="133"/>
                      <a:pt x="50" y="132"/>
                    </a:cubicBezTo>
                    <a:cubicBezTo>
                      <a:pt x="50" y="131"/>
                      <a:pt x="50" y="130"/>
                      <a:pt x="49" y="129"/>
                    </a:cubicBezTo>
                    <a:cubicBezTo>
                      <a:pt x="49" y="128"/>
                      <a:pt x="49" y="126"/>
                      <a:pt x="49" y="125"/>
                    </a:cubicBezTo>
                    <a:cubicBezTo>
                      <a:pt x="49" y="123"/>
                      <a:pt x="48" y="122"/>
                      <a:pt x="48" y="121"/>
                    </a:cubicBezTo>
                    <a:cubicBezTo>
                      <a:pt x="48" y="120"/>
                      <a:pt x="48" y="120"/>
                      <a:pt x="48" y="119"/>
                    </a:cubicBezTo>
                    <a:cubicBezTo>
                      <a:pt x="48" y="118"/>
                      <a:pt x="48" y="118"/>
                      <a:pt x="48" y="117"/>
                    </a:cubicBezTo>
                    <a:cubicBezTo>
                      <a:pt x="48" y="116"/>
                      <a:pt x="48" y="116"/>
                      <a:pt x="48" y="115"/>
                    </a:cubicBezTo>
                    <a:cubicBezTo>
                      <a:pt x="48" y="113"/>
                      <a:pt x="48" y="112"/>
                      <a:pt x="48" y="112"/>
                    </a:cubicBezTo>
                    <a:cubicBezTo>
                      <a:pt x="48" y="112"/>
                      <a:pt x="48" y="112"/>
                      <a:pt x="48" y="110"/>
                    </a:cubicBezTo>
                    <a:cubicBezTo>
                      <a:pt x="48" y="109"/>
                      <a:pt x="49" y="109"/>
                      <a:pt x="49" y="108"/>
                    </a:cubicBezTo>
                    <a:cubicBezTo>
                      <a:pt x="49" y="107"/>
                      <a:pt x="49" y="106"/>
                      <a:pt x="49" y="106"/>
                    </a:cubicBezTo>
                    <a:cubicBezTo>
                      <a:pt x="49" y="105"/>
                      <a:pt x="49" y="105"/>
                      <a:pt x="49" y="104"/>
                    </a:cubicBezTo>
                    <a:cubicBezTo>
                      <a:pt x="49" y="103"/>
                      <a:pt x="50" y="102"/>
                      <a:pt x="50" y="100"/>
                    </a:cubicBezTo>
                    <a:cubicBezTo>
                      <a:pt x="50" y="99"/>
                      <a:pt x="51" y="97"/>
                      <a:pt x="51" y="96"/>
                    </a:cubicBezTo>
                    <a:cubicBezTo>
                      <a:pt x="51" y="95"/>
                      <a:pt x="52" y="94"/>
                      <a:pt x="52" y="93"/>
                    </a:cubicBezTo>
                    <a:cubicBezTo>
                      <a:pt x="52" y="93"/>
                      <a:pt x="52" y="92"/>
                      <a:pt x="53" y="91"/>
                    </a:cubicBezTo>
                    <a:cubicBezTo>
                      <a:pt x="53" y="90"/>
                      <a:pt x="54" y="88"/>
                      <a:pt x="55" y="87"/>
                    </a:cubicBezTo>
                    <a:cubicBezTo>
                      <a:pt x="55" y="85"/>
                      <a:pt x="56" y="84"/>
                      <a:pt x="57" y="82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8" y="80"/>
                      <a:pt x="58" y="80"/>
                      <a:pt x="58" y="80"/>
                    </a:cubicBezTo>
                    <a:cubicBezTo>
                      <a:pt x="59" y="79"/>
                      <a:pt x="59" y="79"/>
                      <a:pt x="60" y="78"/>
                    </a:cubicBezTo>
                    <a:cubicBezTo>
                      <a:pt x="61" y="75"/>
                      <a:pt x="63" y="73"/>
                      <a:pt x="65" y="71"/>
                    </a:cubicBezTo>
                    <a:cubicBezTo>
                      <a:pt x="66" y="70"/>
                      <a:pt x="66" y="69"/>
                      <a:pt x="67" y="69"/>
                    </a:cubicBezTo>
                    <a:cubicBezTo>
                      <a:pt x="68" y="68"/>
                      <a:pt x="69" y="67"/>
                      <a:pt x="69" y="67"/>
                    </a:cubicBezTo>
                    <a:cubicBezTo>
                      <a:pt x="70" y="66"/>
                      <a:pt x="71" y="65"/>
                      <a:pt x="71" y="65"/>
                    </a:cubicBezTo>
                    <a:cubicBezTo>
                      <a:pt x="71" y="65"/>
                      <a:pt x="71" y="65"/>
                      <a:pt x="72" y="64"/>
                    </a:cubicBezTo>
                    <a:cubicBezTo>
                      <a:pt x="73" y="63"/>
                      <a:pt x="74" y="63"/>
                      <a:pt x="75" y="62"/>
                    </a:cubicBezTo>
                    <a:cubicBezTo>
                      <a:pt x="75" y="61"/>
                      <a:pt x="76" y="61"/>
                      <a:pt x="77" y="60"/>
                    </a:cubicBezTo>
                    <a:cubicBezTo>
                      <a:pt x="79" y="59"/>
                      <a:pt x="82" y="57"/>
                      <a:pt x="85" y="55"/>
                    </a:cubicBezTo>
                    <a:cubicBezTo>
                      <a:pt x="85" y="55"/>
                      <a:pt x="86" y="55"/>
                      <a:pt x="87" y="54"/>
                    </a:cubicBezTo>
                    <a:cubicBezTo>
                      <a:pt x="88" y="54"/>
                      <a:pt x="88" y="54"/>
                      <a:pt x="88" y="54"/>
                    </a:cubicBezTo>
                    <a:cubicBezTo>
                      <a:pt x="89" y="53"/>
                      <a:pt x="89" y="53"/>
                      <a:pt x="89" y="53"/>
                    </a:cubicBezTo>
                    <a:cubicBezTo>
                      <a:pt x="91" y="53"/>
                      <a:pt x="92" y="52"/>
                      <a:pt x="94" y="51"/>
                    </a:cubicBezTo>
                    <a:cubicBezTo>
                      <a:pt x="95" y="51"/>
                      <a:pt x="97" y="51"/>
                      <a:pt x="98" y="50"/>
                    </a:cubicBezTo>
                    <a:cubicBezTo>
                      <a:pt x="99" y="50"/>
                      <a:pt x="100" y="49"/>
                      <a:pt x="101" y="49"/>
                    </a:cubicBezTo>
                    <a:cubicBezTo>
                      <a:pt x="102" y="49"/>
                      <a:pt x="102" y="49"/>
                      <a:pt x="103" y="49"/>
                    </a:cubicBezTo>
                    <a:cubicBezTo>
                      <a:pt x="105" y="49"/>
                      <a:pt x="106" y="48"/>
                      <a:pt x="108" y="48"/>
                    </a:cubicBezTo>
                    <a:cubicBezTo>
                      <a:pt x="109" y="48"/>
                      <a:pt x="110" y="48"/>
                      <a:pt x="112" y="48"/>
                    </a:cubicBezTo>
                    <a:cubicBezTo>
                      <a:pt x="112" y="48"/>
                      <a:pt x="113" y="48"/>
                      <a:pt x="113" y="48"/>
                    </a:cubicBezTo>
                    <a:cubicBezTo>
                      <a:pt x="114" y="48"/>
                      <a:pt x="115" y="48"/>
                      <a:pt x="115" y="48"/>
                    </a:cubicBezTo>
                    <a:cubicBezTo>
                      <a:pt x="116" y="48"/>
                      <a:pt x="117" y="48"/>
                      <a:pt x="118" y="48"/>
                    </a:cubicBezTo>
                    <a:cubicBezTo>
                      <a:pt x="119" y="48"/>
                      <a:pt x="120" y="48"/>
                      <a:pt x="120" y="48"/>
                    </a:cubicBezTo>
                    <a:cubicBezTo>
                      <a:pt x="120" y="48"/>
                      <a:pt x="121" y="48"/>
                      <a:pt x="122" y="48"/>
                    </a:cubicBezTo>
                    <a:cubicBezTo>
                      <a:pt x="123" y="48"/>
                      <a:pt x="124" y="48"/>
                      <a:pt x="125" y="48"/>
                    </a:cubicBezTo>
                    <a:cubicBezTo>
                      <a:pt x="126" y="48"/>
                      <a:pt x="126" y="48"/>
                      <a:pt x="127" y="48"/>
                    </a:cubicBezTo>
                    <a:cubicBezTo>
                      <a:pt x="127" y="48"/>
                      <a:pt x="128" y="49"/>
                      <a:pt x="128" y="49"/>
                    </a:cubicBezTo>
                    <a:cubicBezTo>
                      <a:pt x="130" y="49"/>
                      <a:pt x="131" y="49"/>
                      <a:pt x="132" y="49"/>
                    </a:cubicBezTo>
                    <a:cubicBezTo>
                      <a:pt x="134" y="50"/>
                      <a:pt x="135" y="50"/>
                      <a:pt x="137" y="51"/>
                    </a:cubicBezTo>
                    <a:cubicBezTo>
                      <a:pt x="138" y="51"/>
                      <a:pt x="138" y="51"/>
                      <a:pt x="139" y="51"/>
                    </a:cubicBezTo>
                    <a:cubicBezTo>
                      <a:pt x="140" y="52"/>
                      <a:pt x="141" y="52"/>
                      <a:pt x="141" y="52"/>
                    </a:cubicBezTo>
                    <a:cubicBezTo>
                      <a:pt x="143" y="53"/>
                      <a:pt x="144" y="53"/>
                      <a:pt x="146" y="54"/>
                    </a:cubicBezTo>
                    <a:cubicBezTo>
                      <a:pt x="147" y="55"/>
                      <a:pt x="149" y="56"/>
                      <a:pt x="150" y="57"/>
                    </a:cubicBezTo>
                    <a:cubicBezTo>
                      <a:pt x="152" y="57"/>
                      <a:pt x="152" y="57"/>
                      <a:pt x="152" y="57"/>
                    </a:cubicBezTo>
                    <a:cubicBezTo>
                      <a:pt x="153" y="58"/>
                      <a:pt x="153" y="58"/>
                      <a:pt x="153" y="58"/>
                    </a:cubicBezTo>
                    <a:cubicBezTo>
                      <a:pt x="153" y="58"/>
                      <a:pt x="154" y="59"/>
                      <a:pt x="155" y="59"/>
                    </a:cubicBezTo>
                    <a:cubicBezTo>
                      <a:pt x="157" y="61"/>
                      <a:pt x="159" y="63"/>
                      <a:pt x="161" y="64"/>
                    </a:cubicBezTo>
                    <a:cubicBezTo>
                      <a:pt x="162" y="65"/>
                      <a:pt x="163" y="66"/>
                      <a:pt x="164" y="67"/>
                    </a:cubicBezTo>
                    <a:cubicBezTo>
                      <a:pt x="165" y="67"/>
                      <a:pt x="165" y="68"/>
                      <a:pt x="166" y="69"/>
                    </a:cubicBezTo>
                    <a:cubicBezTo>
                      <a:pt x="167" y="70"/>
                      <a:pt x="167" y="70"/>
                      <a:pt x="167" y="70"/>
                    </a:cubicBezTo>
                    <a:cubicBezTo>
                      <a:pt x="167" y="70"/>
                      <a:pt x="168" y="71"/>
                      <a:pt x="169" y="72"/>
                    </a:cubicBezTo>
                    <a:cubicBezTo>
                      <a:pt x="169" y="73"/>
                      <a:pt x="170" y="73"/>
                      <a:pt x="171" y="74"/>
                    </a:cubicBezTo>
                    <a:cubicBezTo>
                      <a:pt x="171" y="75"/>
                      <a:pt x="172" y="76"/>
                      <a:pt x="173" y="77"/>
                    </a:cubicBezTo>
                    <a:cubicBezTo>
                      <a:pt x="174" y="79"/>
                      <a:pt x="176" y="81"/>
                      <a:pt x="177" y="84"/>
                    </a:cubicBezTo>
                    <a:cubicBezTo>
                      <a:pt x="177" y="85"/>
                      <a:pt x="178" y="86"/>
                      <a:pt x="178" y="86"/>
                    </a:cubicBezTo>
                    <a:cubicBezTo>
                      <a:pt x="179" y="87"/>
                      <a:pt x="179" y="87"/>
                      <a:pt x="179" y="87"/>
                    </a:cubicBezTo>
                    <a:cubicBezTo>
                      <a:pt x="179" y="88"/>
                      <a:pt x="179" y="88"/>
                      <a:pt x="179" y="88"/>
                    </a:cubicBezTo>
                    <a:cubicBezTo>
                      <a:pt x="180" y="90"/>
                      <a:pt x="180" y="92"/>
                      <a:pt x="181" y="93"/>
                    </a:cubicBezTo>
                    <a:cubicBezTo>
                      <a:pt x="182" y="95"/>
                      <a:pt x="182" y="96"/>
                      <a:pt x="183" y="98"/>
                    </a:cubicBezTo>
                    <a:cubicBezTo>
                      <a:pt x="183" y="99"/>
                      <a:pt x="183" y="99"/>
                      <a:pt x="183" y="100"/>
                    </a:cubicBezTo>
                    <a:cubicBezTo>
                      <a:pt x="183" y="101"/>
                      <a:pt x="183" y="102"/>
                      <a:pt x="184" y="103"/>
                    </a:cubicBezTo>
                    <a:cubicBezTo>
                      <a:pt x="184" y="104"/>
                      <a:pt x="184" y="106"/>
                      <a:pt x="184" y="107"/>
                    </a:cubicBezTo>
                    <a:cubicBezTo>
                      <a:pt x="185" y="109"/>
                      <a:pt x="185" y="110"/>
                      <a:pt x="185" y="111"/>
                    </a:cubicBezTo>
                    <a:cubicBezTo>
                      <a:pt x="185" y="112"/>
                      <a:pt x="185" y="112"/>
                      <a:pt x="185" y="113"/>
                    </a:cubicBezTo>
                    <a:cubicBezTo>
                      <a:pt x="185" y="114"/>
                      <a:pt x="185" y="114"/>
                      <a:pt x="185" y="115"/>
                    </a:cubicBezTo>
                    <a:cubicBezTo>
                      <a:pt x="185" y="116"/>
                      <a:pt x="185" y="117"/>
                      <a:pt x="185" y="117"/>
                    </a:cubicBezTo>
                    <a:cubicBezTo>
                      <a:pt x="185" y="119"/>
                      <a:pt x="185" y="120"/>
                      <a:pt x="185" y="120"/>
                    </a:cubicBezTo>
                    <a:cubicBezTo>
                      <a:pt x="185" y="120"/>
                      <a:pt x="185" y="120"/>
                      <a:pt x="185" y="122"/>
                    </a:cubicBezTo>
                    <a:cubicBezTo>
                      <a:pt x="185" y="123"/>
                      <a:pt x="185" y="123"/>
                      <a:pt x="184" y="125"/>
                    </a:cubicBezTo>
                    <a:cubicBezTo>
                      <a:pt x="184" y="125"/>
                      <a:pt x="184" y="126"/>
                      <a:pt x="184" y="126"/>
                    </a:cubicBezTo>
                    <a:cubicBezTo>
                      <a:pt x="184" y="127"/>
                      <a:pt x="184" y="127"/>
                      <a:pt x="184" y="128"/>
                    </a:cubicBezTo>
                    <a:cubicBezTo>
                      <a:pt x="184" y="129"/>
                      <a:pt x="183" y="130"/>
                      <a:pt x="183" y="132"/>
                    </a:cubicBezTo>
                    <a:cubicBezTo>
                      <a:pt x="183" y="133"/>
                      <a:pt x="182" y="135"/>
                      <a:pt x="182" y="136"/>
                    </a:cubicBezTo>
                    <a:cubicBezTo>
                      <a:pt x="182" y="137"/>
                      <a:pt x="181" y="138"/>
                      <a:pt x="181" y="139"/>
                    </a:cubicBezTo>
                    <a:cubicBezTo>
                      <a:pt x="181" y="139"/>
                      <a:pt x="181" y="140"/>
                      <a:pt x="180" y="141"/>
                    </a:cubicBezTo>
                    <a:cubicBezTo>
                      <a:pt x="180" y="142"/>
                      <a:pt x="179" y="144"/>
                      <a:pt x="178" y="145"/>
                    </a:cubicBezTo>
                    <a:cubicBezTo>
                      <a:pt x="178" y="147"/>
                      <a:pt x="177" y="148"/>
                      <a:pt x="176" y="150"/>
                    </a:cubicBezTo>
                    <a:cubicBezTo>
                      <a:pt x="175" y="151"/>
                      <a:pt x="175" y="151"/>
                      <a:pt x="175" y="151"/>
                    </a:cubicBezTo>
                    <a:cubicBezTo>
                      <a:pt x="175" y="152"/>
                      <a:pt x="175" y="152"/>
                      <a:pt x="175" y="152"/>
                    </a:cubicBezTo>
                    <a:cubicBezTo>
                      <a:pt x="174" y="153"/>
                      <a:pt x="174" y="153"/>
                      <a:pt x="173" y="154"/>
                    </a:cubicBezTo>
                    <a:cubicBezTo>
                      <a:pt x="172" y="157"/>
                      <a:pt x="170" y="159"/>
                      <a:pt x="168" y="161"/>
                    </a:cubicBezTo>
                    <a:cubicBezTo>
                      <a:pt x="168" y="162"/>
                      <a:pt x="167" y="163"/>
                      <a:pt x="166" y="163"/>
                    </a:cubicBezTo>
                    <a:cubicBezTo>
                      <a:pt x="165" y="164"/>
                      <a:pt x="165" y="165"/>
                      <a:pt x="164" y="165"/>
                    </a:cubicBezTo>
                    <a:cubicBezTo>
                      <a:pt x="163" y="166"/>
                      <a:pt x="162" y="167"/>
                      <a:pt x="162" y="167"/>
                    </a:cubicBezTo>
                    <a:cubicBezTo>
                      <a:pt x="162" y="167"/>
                      <a:pt x="162" y="167"/>
                      <a:pt x="161" y="168"/>
                    </a:cubicBezTo>
                    <a:cubicBezTo>
                      <a:pt x="160" y="169"/>
                      <a:pt x="159" y="169"/>
                      <a:pt x="159" y="170"/>
                    </a:cubicBezTo>
                    <a:cubicBezTo>
                      <a:pt x="158" y="171"/>
                      <a:pt x="157" y="171"/>
                      <a:pt x="156" y="172"/>
                    </a:cubicBezTo>
                    <a:cubicBezTo>
                      <a:pt x="154" y="173"/>
                      <a:pt x="151" y="175"/>
                      <a:pt x="148" y="177"/>
                    </a:cubicBezTo>
                    <a:cubicBezTo>
                      <a:pt x="148" y="177"/>
                      <a:pt x="147" y="177"/>
                      <a:pt x="146" y="178"/>
                    </a:cubicBezTo>
                    <a:cubicBezTo>
                      <a:pt x="145" y="178"/>
                      <a:pt x="145" y="178"/>
                      <a:pt x="145" y="178"/>
                    </a:cubicBezTo>
                    <a:cubicBezTo>
                      <a:pt x="144" y="179"/>
                      <a:pt x="144" y="179"/>
                      <a:pt x="144" y="179"/>
                    </a:cubicBezTo>
                    <a:cubicBezTo>
                      <a:pt x="143" y="179"/>
                      <a:pt x="141" y="180"/>
                      <a:pt x="139" y="181"/>
                    </a:cubicBezTo>
                    <a:cubicBezTo>
                      <a:pt x="138" y="181"/>
                      <a:pt x="136" y="182"/>
                      <a:pt x="135" y="182"/>
                    </a:cubicBezTo>
                    <a:cubicBezTo>
                      <a:pt x="134" y="182"/>
                      <a:pt x="133" y="183"/>
                      <a:pt x="132" y="183"/>
                    </a:cubicBezTo>
                    <a:cubicBezTo>
                      <a:pt x="131" y="183"/>
                      <a:pt x="131" y="183"/>
                      <a:pt x="130" y="183"/>
                    </a:cubicBezTo>
                    <a:cubicBezTo>
                      <a:pt x="128" y="183"/>
                      <a:pt x="127" y="184"/>
                      <a:pt x="125" y="184"/>
                    </a:cubicBezTo>
                    <a:cubicBezTo>
                      <a:pt x="124" y="184"/>
                      <a:pt x="123" y="184"/>
                      <a:pt x="121" y="184"/>
                    </a:cubicBezTo>
                    <a:cubicBezTo>
                      <a:pt x="121" y="184"/>
                      <a:pt x="120" y="184"/>
                      <a:pt x="120" y="184"/>
                    </a:cubicBezTo>
                    <a:cubicBezTo>
                      <a:pt x="119" y="184"/>
                      <a:pt x="118" y="184"/>
                      <a:pt x="118" y="184"/>
                    </a:cubicBezTo>
                    <a:cubicBezTo>
                      <a:pt x="117" y="184"/>
                      <a:pt x="116" y="184"/>
                      <a:pt x="115" y="184"/>
                    </a:cubicBezTo>
                    <a:cubicBezTo>
                      <a:pt x="114" y="184"/>
                      <a:pt x="113" y="184"/>
                      <a:pt x="113" y="1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1" name="Freeform: Shape 5"/>
              <p:cNvSpPr/>
              <p:nvPr/>
            </p:nvSpPr>
            <p:spPr bwMode="auto">
              <a:xfrm>
                <a:off x="7007016" y="3219939"/>
                <a:ext cx="1366730" cy="1429709"/>
              </a:xfrm>
              <a:custGeom>
                <a:avLst/>
                <a:gdLst>
                  <a:gd name="T0" fmla="*/ 385 w 682"/>
                  <a:gd name="T1" fmla="*/ 638 h 680"/>
                  <a:gd name="T2" fmla="*/ 425 w 682"/>
                  <a:gd name="T3" fmla="*/ 634 h 680"/>
                  <a:gd name="T4" fmla="*/ 489 w 682"/>
                  <a:gd name="T5" fmla="*/ 641 h 680"/>
                  <a:gd name="T6" fmla="*/ 512 w 682"/>
                  <a:gd name="T7" fmla="*/ 589 h 680"/>
                  <a:gd name="T8" fmla="*/ 569 w 682"/>
                  <a:gd name="T9" fmla="*/ 586 h 680"/>
                  <a:gd name="T10" fmla="*/ 586 w 682"/>
                  <a:gd name="T11" fmla="*/ 524 h 680"/>
                  <a:gd name="T12" fmla="*/ 604 w 682"/>
                  <a:gd name="T13" fmla="*/ 488 h 680"/>
                  <a:gd name="T14" fmla="*/ 659 w 682"/>
                  <a:gd name="T15" fmla="*/ 461 h 680"/>
                  <a:gd name="T16" fmla="*/ 640 w 682"/>
                  <a:gd name="T17" fmla="*/ 408 h 680"/>
                  <a:gd name="T18" fmla="*/ 643 w 682"/>
                  <a:gd name="T19" fmla="*/ 360 h 680"/>
                  <a:gd name="T20" fmla="*/ 681 w 682"/>
                  <a:gd name="T21" fmla="*/ 312 h 680"/>
                  <a:gd name="T22" fmla="*/ 634 w 682"/>
                  <a:gd name="T23" fmla="*/ 263 h 680"/>
                  <a:gd name="T24" fmla="*/ 629 w 682"/>
                  <a:gd name="T25" fmla="*/ 219 h 680"/>
                  <a:gd name="T26" fmla="*/ 609 w 682"/>
                  <a:gd name="T27" fmla="*/ 160 h 680"/>
                  <a:gd name="T28" fmla="*/ 564 w 682"/>
                  <a:gd name="T29" fmla="*/ 134 h 680"/>
                  <a:gd name="T30" fmla="*/ 559 w 682"/>
                  <a:gd name="T31" fmla="*/ 76 h 680"/>
                  <a:gd name="T32" fmla="*/ 499 w 682"/>
                  <a:gd name="T33" fmla="*/ 75 h 680"/>
                  <a:gd name="T34" fmla="*/ 455 w 682"/>
                  <a:gd name="T35" fmla="*/ 57 h 680"/>
                  <a:gd name="T36" fmla="*/ 412 w 682"/>
                  <a:gd name="T37" fmla="*/ 5 h 680"/>
                  <a:gd name="T38" fmla="*/ 360 w 682"/>
                  <a:gd name="T39" fmla="*/ 36 h 680"/>
                  <a:gd name="T40" fmla="*/ 304 w 682"/>
                  <a:gd name="T41" fmla="*/ 8 h 680"/>
                  <a:gd name="T42" fmla="*/ 257 w 682"/>
                  <a:gd name="T43" fmla="*/ 17 h 680"/>
                  <a:gd name="T44" fmla="*/ 224 w 682"/>
                  <a:gd name="T45" fmla="*/ 58 h 680"/>
                  <a:gd name="T46" fmla="*/ 168 w 682"/>
                  <a:gd name="T47" fmla="*/ 49 h 680"/>
                  <a:gd name="T48" fmla="*/ 136 w 682"/>
                  <a:gd name="T49" fmla="*/ 114 h 680"/>
                  <a:gd name="T50" fmla="*/ 109 w 682"/>
                  <a:gd name="T51" fmla="*/ 143 h 680"/>
                  <a:gd name="T52" fmla="*/ 50 w 682"/>
                  <a:gd name="T53" fmla="*/ 160 h 680"/>
                  <a:gd name="T54" fmla="*/ 63 w 682"/>
                  <a:gd name="T55" fmla="*/ 217 h 680"/>
                  <a:gd name="T56" fmla="*/ 42 w 682"/>
                  <a:gd name="T57" fmla="*/ 264 h 680"/>
                  <a:gd name="T58" fmla="*/ 5 w 682"/>
                  <a:gd name="T59" fmla="*/ 316 h 680"/>
                  <a:gd name="T60" fmla="*/ 38 w 682"/>
                  <a:gd name="T61" fmla="*/ 362 h 680"/>
                  <a:gd name="T62" fmla="*/ 9 w 682"/>
                  <a:gd name="T63" fmla="*/ 422 h 680"/>
                  <a:gd name="T64" fmla="*/ 52 w 682"/>
                  <a:gd name="T65" fmla="*/ 458 h 680"/>
                  <a:gd name="T66" fmla="*/ 79 w 682"/>
                  <a:gd name="T67" fmla="*/ 492 h 680"/>
                  <a:gd name="T68" fmla="*/ 81 w 682"/>
                  <a:gd name="T69" fmla="*/ 560 h 680"/>
                  <a:gd name="T70" fmla="*/ 141 w 682"/>
                  <a:gd name="T71" fmla="*/ 567 h 680"/>
                  <a:gd name="T72" fmla="*/ 176 w 682"/>
                  <a:gd name="T73" fmla="*/ 616 h 680"/>
                  <a:gd name="T74" fmla="*/ 219 w 682"/>
                  <a:gd name="T75" fmla="*/ 648 h 680"/>
                  <a:gd name="T76" fmla="*/ 273 w 682"/>
                  <a:gd name="T77" fmla="*/ 634 h 680"/>
                  <a:gd name="T78" fmla="*/ 310 w 682"/>
                  <a:gd name="T79" fmla="*/ 674 h 680"/>
                  <a:gd name="T80" fmla="*/ 297 w 682"/>
                  <a:gd name="T81" fmla="*/ 588 h 680"/>
                  <a:gd name="T82" fmla="*/ 231 w 682"/>
                  <a:gd name="T83" fmla="*/ 567 h 680"/>
                  <a:gd name="T84" fmla="*/ 182 w 682"/>
                  <a:gd name="T85" fmla="*/ 537 h 680"/>
                  <a:gd name="T86" fmla="*/ 117 w 682"/>
                  <a:gd name="T87" fmla="*/ 459 h 680"/>
                  <a:gd name="T88" fmla="*/ 89 w 682"/>
                  <a:gd name="T89" fmla="*/ 375 h 680"/>
                  <a:gd name="T90" fmla="*/ 101 w 682"/>
                  <a:gd name="T91" fmla="*/ 255 h 680"/>
                  <a:gd name="T92" fmla="*/ 145 w 682"/>
                  <a:gd name="T93" fmla="*/ 176 h 680"/>
                  <a:gd name="T94" fmla="*/ 239 w 682"/>
                  <a:gd name="T95" fmla="*/ 106 h 680"/>
                  <a:gd name="T96" fmla="*/ 338 w 682"/>
                  <a:gd name="T97" fmla="*/ 85 h 680"/>
                  <a:gd name="T98" fmla="*/ 435 w 682"/>
                  <a:gd name="T99" fmla="*/ 103 h 680"/>
                  <a:gd name="T100" fmla="*/ 517 w 682"/>
                  <a:gd name="T101" fmla="*/ 156 h 680"/>
                  <a:gd name="T102" fmla="*/ 544 w 682"/>
                  <a:gd name="T103" fmla="*/ 187 h 680"/>
                  <a:gd name="T104" fmla="*/ 587 w 682"/>
                  <a:gd name="T105" fmla="*/ 276 h 680"/>
                  <a:gd name="T106" fmla="*/ 592 w 682"/>
                  <a:gd name="T107" fmla="*/ 373 h 680"/>
                  <a:gd name="T108" fmla="*/ 557 w 682"/>
                  <a:gd name="T109" fmla="*/ 471 h 680"/>
                  <a:gd name="T110" fmla="*/ 488 w 682"/>
                  <a:gd name="T111" fmla="*/ 545 h 680"/>
                  <a:gd name="T112" fmla="*/ 403 w 682"/>
                  <a:gd name="T113" fmla="*/ 585 h 6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82" h="680">
                    <a:moveTo>
                      <a:pt x="345" y="680"/>
                    </a:moveTo>
                    <a:cubicBezTo>
                      <a:pt x="348" y="680"/>
                      <a:pt x="352" y="678"/>
                      <a:pt x="353" y="675"/>
                    </a:cubicBezTo>
                    <a:cubicBezTo>
                      <a:pt x="353" y="675"/>
                      <a:pt x="354" y="673"/>
                      <a:pt x="355" y="670"/>
                    </a:cubicBezTo>
                    <a:cubicBezTo>
                      <a:pt x="357" y="668"/>
                      <a:pt x="359" y="664"/>
                      <a:pt x="360" y="660"/>
                    </a:cubicBezTo>
                    <a:cubicBezTo>
                      <a:pt x="364" y="653"/>
                      <a:pt x="367" y="645"/>
                      <a:pt x="367" y="645"/>
                    </a:cubicBezTo>
                    <a:cubicBezTo>
                      <a:pt x="368" y="642"/>
                      <a:pt x="371" y="640"/>
                      <a:pt x="374" y="640"/>
                    </a:cubicBezTo>
                    <a:cubicBezTo>
                      <a:pt x="374" y="640"/>
                      <a:pt x="379" y="639"/>
                      <a:pt x="385" y="638"/>
                    </a:cubicBezTo>
                    <a:cubicBezTo>
                      <a:pt x="388" y="638"/>
                      <a:pt x="390" y="638"/>
                      <a:pt x="392" y="637"/>
                    </a:cubicBezTo>
                    <a:cubicBezTo>
                      <a:pt x="394" y="637"/>
                      <a:pt x="395" y="637"/>
                      <a:pt x="395" y="637"/>
                    </a:cubicBezTo>
                    <a:cubicBezTo>
                      <a:pt x="395" y="637"/>
                      <a:pt x="397" y="636"/>
                      <a:pt x="399" y="636"/>
                    </a:cubicBezTo>
                    <a:cubicBezTo>
                      <a:pt x="401" y="636"/>
                      <a:pt x="403" y="635"/>
                      <a:pt x="406" y="635"/>
                    </a:cubicBezTo>
                    <a:cubicBezTo>
                      <a:pt x="409" y="634"/>
                      <a:pt x="411" y="633"/>
                      <a:pt x="413" y="633"/>
                    </a:cubicBezTo>
                    <a:cubicBezTo>
                      <a:pt x="415" y="632"/>
                      <a:pt x="417" y="632"/>
                      <a:pt x="417" y="632"/>
                    </a:cubicBezTo>
                    <a:cubicBezTo>
                      <a:pt x="420" y="631"/>
                      <a:pt x="423" y="632"/>
                      <a:pt x="425" y="634"/>
                    </a:cubicBezTo>
                    <a:cubicBezTo>
                      <a:pt x="425" y="634"/>
                      <a:pt x="431" y="640"/>
                      <a:pt x="437" y="646"/>
                    </a:cubicBezTo>
                    <a:cubicBezTo>
                      <a:pt x="443" y="652"/>
                      <a:pt x="449" y="657"/>
                      <a:pt x="449" y="657"/>
                    </a:cubicBezTo>
                    <a:cubicBezTo>
                      <a:pt x="451" y="659"/>
                      <a:pt x="455" y="660"/>
                      <a:pt x="458" y="659"/>
                    </a:cubicBezTo>
                    <a:cubicBezTo>
                      <a:pt x="458" y="659"/>
                      <a:pt x="465" y="656"/>
                      <a:pt x="471" y="654"/>
                    </a:cubicBezTo>
                    <a:cubicBezTo>
                      <a:pt x="474" y="653"/>
                      <a:pt x="477" y="651"/>
                      <a:pt x="479" y="650"/>
                    </a:cubicBezTo>
                    <a:cubicBezTo>
                      <a:pt x="482" y="649"/>
                      <a:pt x="483" y="649"/>
                      <a:pt x="483" y="649"/>
                    </a:cubicBezTo>
                    <a:cubicBezTo>
                      <a:pt x="486" y="647"/>
                      <a:pt x="489" y="644"/>
                      <a:pt x="489" y="641"/>
                    </a:cubicBezTo>
                    <a:cubicBezTo>
                      <a:pt x="489" y="641"/>
                      <a:pt x="489" y="632"/>
                      <a:pt x="489" y="624"/>
                    </a:cubicBezTo>
                    <a:cubicBezTo>
                      <a:pt x="490" y="620"/>
                      <a:pt x="490" y="616"/>
                      <a:pt x="490" y="613"/>
                    </a:cubicBezTo>
                    <a:cubicBezTo>
                      <a:pt x="489" y="610"/>
                      <a:pt x="489" y="608"/>
                      <a:pt x="489" y="608"/>
                    </a:cubicBezTo>
                    <a:cubicBezTo>
                      <a:pt x="489" y="605"/>
                      <a:pt x="491" y="602"/>
                      <a:pt x="494" y="600"/>
                    </a:cubicBezTo>
                    <a:cubicBezTo>
                      <a:pt x="494" y="600"/>
                      <a:pt x="495" y="599"/>
                      <a:pt x="497" y="598"/>
                    </a:cubicBezTo>
                    <a:cubicBezTo>
                      <a:pt x="498" y="597"/>
                      <a:pt x="501" y="596"/>
                      <a:pt x="503" y="594"/>
                    </a:cubicBezTo>
                    <a:cubicBezTo>
                      <a:pt x="508" y="591"/>
                      <a:pt x="512" y="589"/>
                      <a:pt x="512" y="589"/>
                    </a:cubicBezTo>
                    <a:cubicBezTo>
                      <a:pt x="512" y="589"/>
                      <a:pt x="516" y="585"/>
                      <a:pt x="521" y="582"/>
                    </a:cubicBezTo>
                    <a:cubicBezTo>
                      <a:pt x="523" y="581"/>
                      <a:pt x="525" y="579"/>
                      <a:pt x="527" y="578"/>
                    </a:cubicBezTo>
                    <a:cubicBezTo>
                      <a:pt x="528" y="576"/>
                      <a:pt x="529" y="576"/>
                      <a:pt x="529" y="576"/>
                    </a:cubicBezTo>
                    <a:cubicBezTo>
                      <a:pt x="532" y="574"/>
                      <a:pt x="535" y="573"/>
                      <a:pt x="538" y="574"/>
                    </a:cubicBezTo>
                    <a:cubicBezTo>
                      <a:pt x="538" y="574"/>
                      <a:pt x="540" y="575"/>
                      <a:pt x="543" y="576"/>
                    </a:cubicBezTo>
                    <a:cubicBezTo>
                      <a:pt x="546" y="577"/>
                      <a:pt x="550" y="579"/>
                      <a:pt x="553" y="580"/>
                    </a:cubicBezTo>
                    <a:cubicBezTo>
                      <a:pt x="561" y="583"/>
                      <a:pt x="569" y="586"/>
                      <a:pt x="569" y="586"/>
                    </a:cubicBezTo>
                    <a:cubicBezTo>
                      <a:pt x="572" y="587"/>
                      <a:pt x="576" y="586"/>
                      <a:pt x="578" y="583"/>
                    </a:cubicBezTo>
                    <a:cubicBezTo>
                      <a:pt x="578" y="583"/>
                      <a:pt x="580" y="582"/>
                      <a:pt x="581" y="580"/>
                    </a:cubicBezTo>
                    <a:cubicBezTo>
                      <a:pt x="583" y="578"/>
                      <a:pt x="586" y="576"/>
                      <a:pt x="588" y="574"/>
                    </a:cubicBezTo>
                    <a:cubicBezTo>
                      <a:pt x="592" y="569"/>
                      <a:pt x="597" y="564"/>
                      <a:pt x="597" y="564"/>
                    </a:cubicBezTo>
                    <a:cubicBezTo>
                      <a:pt x="599" y="561"/>
                      <a:pt x="600" y="557"/>
                      <a:pt x="599" y="554"/>
                    </a:cubicBezTo>
                    <a:cubicBezTo>
                      <a:pt x="599" y="554"/>
                      <a:pt x="596" y="547"/>
                      <a:pt x="593" y="539"/>
                    </a:cubicBezTo>
                    <a:cubicBezTo>
                      <a:pt x="590" y="531"/>
                      <a:pt x="586" y="524"/>
                      <a:pt x="586" y="524"/>
                    </a:cubicBezTo>
                    <a:cubicBezTo>
                      <a:pt x="585" y="521"/>
                      <a:pt x="585" y="518"/>
                      <a:pt x="587" y="515"/>
                    </a:cubicBezTo>
                    <a:cubicBezTo>
                      <a:pt x="587" y="515"/>
                      <a:pt x="588" y="514"/>
                      <a:pt x="589" y="512"/>
                    </a:cubicBezTo>
                    <a:cubicBezTo>
                      <a:pt x="590" y="511"/>
                      <a:pt x="592" y="508"/>
                      <a:pt x="593" y="506"/>
                    </a:cubicBezTo>
                    <a:cubicBezTo>
                      <a:pt x="595" y="504"/>
                      <a:pt x="596" y="502"/>
                      <a:pt x="597" y="500"/>
                    </a:cubicBezTo>
                    <a:cubicBezTo>
                      <a:pt x="598" y="498"/>
                      <a:pt x="599" y="497"/>
                      <a:pt x="599" y="497"/>
                    </a:cubicBezTo>
                    <a:cubicBezTo>
                      <a:pt x="599" y="497"/>
                      <a:pt x="600" y="496"/>
                      <a:pt x="601" y="494"/>
                    </a:cubicBezTo>
                    <a:cubicBezTo>
                      <a:pt x="602" y="493"/>
                      <a:pt x="603" y="490"/>
                      <a:pt x="604" y="488"/>
                    </a:cubicBezTo>
                    <a:cubicBezTo>
                      <a:pt x="607" y="483"/>
                      <a:pt x="610" y="478"/>
                      <a:pt x="610" y="478"/>
                    </a:cubicBezTo>
                    <a:cubicBezTo>
                      <a:pt x="611" y="476"/>
                      <a:pt x="614" y="474"/>
                      <a:pt x="617" y="474"/>
                    </a:cubicBezTo>
                    <a:cubicBezTo>
                      <a:pt x="617" y="474"/>
                      <a:pt x="625" y="473"/>
                      <a:pt x="634" y="473"/>
                    </a:cubicBezTo>
                    <a:cubicBezTo>
                      <a:pt x="638" y="473"/>
                      <a:pt x="642" y="472"/>
                      <a:pt x="645" y="472"/>
                    </a:cubicBezTo>
                    <a:cubicBezTo>
                      <a:pt x="648" y="472"/>
                      <a:pt x="650" y="471"/>
                      <a:pt x="650" y="471"/>
                    </a:cubicBezTo>
                    <a:cubicBezTo>
                      <a:pt x="653" y="471"/>
                      <a:pt x="656" y="469"/>
                      <a:pt x="657" y="465"/>
                    </a:cubicBezTo>
                    <a:cubicBezTo>
                      <a:pt x="657" y="465"/>
                      <a:pt x="658" y="464"/>
                      <a:pt x="659" y="461"/>
                    </a:cubicBezTo>
                    <a:cubicBezTo>
                      <a:pt x="660" y="459"/>
                      <a:pt x="661" y="456"/>
                      <a:pt x="662" y="453"/>
                    </a:cubicBezTo>
                    <a:cubicBezTo>
                      <a:pt x="663" y="450"/>
                      <a:pt x="664" y="446"/>
                      <a:pt x="665" y="444"/>
                    </a:cubicBezTo>
                    <a:cubicBezTo>
                      <a:pt x="666" y="442"/>
                      <a:pt x="666" y="440"/>
                      <a:pt x="666" y="440"/>
                    </a:cubicBezTo>
                    <a:cubicBezTo>
                      <a:pt x="667" y="436"/>
                      <a:pt x="667" y="433"/>
                      <a:pt x="664" y="430"/>
                    </a:cubicBezTo>
                    <a:cubicBezTo>
                      <a:pt x="664" y="430"/>
                      <a:pt x="659" y="425"/>
                      <a:pt x="653" y="419"/>
                    </a:cubicBezTo>
                    <a:cubicBezTo>
                      <a:pt x="650" y="416"/>
                      <a:pt x="647" y="413"/>
                      <a:pt x="644" y="411"/>
                    </a:cubicBezTo>
                    <a:cubicBezTo>
                      <a:pt x="642" y="409"/>
                      <a:pt x="640" y="408"/>
                      <a:pt x="640" y="408"/>
                    </a:cubicBezTo>
                    <a:cubicBezTo>
                      <a:pt x="638" y="406"/>
                      <a:pt x="637" y="403"/>
                      <a:pt x="637" y="400"/>
                    </a:cubicBezTo>
                    <a:cubicBezTo>
                      <a:pt x="637" y="400"/>
                      <a:pt x="638" y="398"/>
                      <a:pt x="638" y="396"/>
                    </a:cubicBezTo>
                    <a:cubicBezTo>
                      <a:pt x="639" y="394"/>
                      <a:pt x="639" y="392"/>
                      <a:pt x="639" y="389"/>
                    </a:cubicBezTo>
                    <a:cubicBezTo>
                      <a:pt x="640" y="386"/>
                      <a:pt x="640" y="384"/>
                      <a:pt x="641" y="382"/>
                    </a:cubicBezTo>
                    <a:cubicBezTo>
                      <a:pt x="641" y="380"/>
                      <a:pt x="641" y="378"/>
                      <a:pt x="641" y="378"/>
                    </a:cubicBezTo>
                    <a:cubicBezTo>
                      <a:pt x="641" y="378"/>
                      <a:pt x="642" y="373"/>
                      <a:pt x="642" y="368"/>
                    </a:cubicBezTo>
                    <a:cubicBezTo>
                      <a:pt x="643" y="365"/>
                      <a:pt x="643" y="362"/>
                      <a:pt x="643" y="360"/>
                    </a:cubicBezTo>
                    <a:cubicBezTo>
                      <a:pt x="643" y="358"/>
                      <a:pt x="643" y="357"/>
                      <a:pt x="643" y="357"/>
                    </a:cubicBezTo>
                    <a:cubicBezTo>
                      <a:pt x="643" y="354"/>
                      <a:pt x="645" y="351"/>
                      <a:pt x="648" y="349"/>
                    </a:cubicBezTo>
                    <a:cubicBezTo>
                      <a:pt x="648" y="349"/>
                      <a:pt x="655" y="346"/>
                      <a:pt x="663" y="342"/>
                    </a:cubicBezTo>
                    <a:cubicBezTo>
                      <a:pt x="666" y="340"/>
                      <a:pt x="670" y="338"/>
                      <a:pt x="673" y="337"/>
                    </a:cubicBezTo>
                    <a:cubicBezTo>
                      <a:pt x="675" y="335"/>
                      <a:pt x="677" y="334"/>
                      <a:pt x="677" y="334"/>
                    </a:cubicBezTo>
                    <a:cubicBezTo>
                      <a:pt x="680" y="332"/>
                      <a:pt x="682" y="329"/>
                      <a:pt x="682" y="325"/>
                    </a:cubicBezTo>
                    <a:cubicBezTo>
                      <a:pt x="682" y="325"/>
                      <a:pt x="681" y="319"/>
                      <a:pt x="681" y="312"/>
                    </a:cubicBezTo>
                    <a:cubicBezTo>
                      <a:pt x="681" y="309"/>
                      <a:pt x="680" y="305"/>
                      <a:pt x="680" y="303"/>
                    </a:cubicBezTo>
                    <a:cubicBezTo>
                      <a:pt x="680" y="300"/>
                      <a:pt x="680" y="299"/>
                      <a:pt x="680" y="299"/>
                    </a:cubicBezTo>
                    <a:cubicBezTo>
                      <a:pt x="679" y="295"/>
                      <a:pt x="677" y="292"/>
                      <a:pt x="674" y="291"/>
                    </a:cubicBezTo>
                    <a:cubicBezTo>
                      <a:pt x="674" y="291"/>
                      <a:pt x="666" y="288"/>
                      <a:pt x="658" y="285"/>
                    </a:cubicBezTo>
                    <a:cubicBezTo>
                      <a:pt x="651" y="282"/>
                      <a:pt x="643" y="280"/>
                      <a:pt x="643" y="280"/>
                    </a:cubicBezTo>
                    <a:cubicBezTo>
                      <a:pt x="640" y="279"/>
                      <a:pt x="638" y="277"/>
                      <a:pt x="637" y="273"/>
                    </a:cubicBezTo>
                    <a:cubicBezTo>
                      <a:pt x="637" y="273"/>
                      <a:pt x="636" y="268"/>
                      <a:pt x="634" y="263"/>
                    </a:cubicBezTo>
                    <a:cubicBezTo>
                      <a:pt x="633" y="258"/>
                      <a:pt x="631" y="253"/>
                      <a:pt x="631" y="253"/>
                    </a:cubicBezTo>
                    <a:cubicBezTo>
                      <a:pt x="631" y="253"/>
                      <a:pt x="631" y="251"/>
                      <a:pt x="630" y="249"/>
                    </a:cubicBezTo>
                    <a:cubicBezTo>
                      <a:pt x="630" y="247"/>
                      <a:pt x="629" y="245"/>
                      <a:pt x="628" y="242"/>
                    </a:cubicBezTo>
                    <a:cubicBezTo>
                      <a:pt x="627" y="240"/>
                      <a:pt x="626" y="237"/>
                      <a:pt x="626" y="235"/>
                    </a:cubicBezTo>
                    <a:cubicBezTo>
                      <a:pt x="625" y="233"/>
                      <a:pt x="625" y="232"/>
                      <a:pt x="625" y="232"/>
                    </a:cubicBezTo>
                    <a:cubicBezTo>
                      <a:pt x="623" y="229"/>
                      <a:pt x="624" y="226"/>
                      <a:pt x="626" y="223"/>
                    </a:cubicBezTo>
                    <a:cubicBezTo>
                      <a:pt x="626" y="223"/>
                      <a:pt x="627" y="222"/>
                      <a:pt x="629" y="219"/>
                    </a:cubicBezTo>
                    <a:cubicBezTo>
                      <a:pt x="631" y="217"/>
                      <a:pt x="634" y="214"/>
                      <a:pt x="636" y="211"/>
                    </a:cubicBezTo>
                    <a:cubicBezTo>
                      <a:pt x="641" y="204"/>
                      <a:pt x="646" y="197"/>
                      <a:pt x="646" y="197"/>
                    </a:cubicBezTo>
                    <a:cubicBezTo>
                      <a:pt x="648" y="195"/>
                      <a:pt x="649" y="191"/>
                      <a:pt x="647" y="188"/>
                    </a:cubicBezTo>
                    <a:cubicBezTo>
                      <a:pt x="647" y="188"/>
                      <a:pt x="644" y="182"/>
                      <a:pt x="641" y="176"/>
                    </a:cubicBezTo>
                    <a:cubicBezTo>
                      <a:pt x="637" y="170"/>
                      <a:pt x="634" y="164"/>
                      <a:pt x="634" y="164"/>
                    </a:cubicBezTo>
                    <a:cubicBezTo>
                      <a:pt x="632" y="161"/>
                      <a:pt x="629" y="159"/>
                      <a:pt x="626" y="159"/>
                    </a:cubicBezTo>
                    <a:cubicBezTo>
                      <a:pt x="626" y="159"/>
                      <a:pt x="617" y="160"/>
                      <a:pt x="609" y="160"/>
                    </a:cubicBezTo>
                    <a:cubicBezTo>
                      <a:pt x="605" y="161"/>
                      <a:pt x="601" y="161"/>
                      <a:pt x="598" y="162"/>
                    </a:cubicBezTo>
                    <a:cubicBezTo>
                      <a:pt x="595" y="162"/>
                      <a:pt x="593" y="162"/>
                      <a:pt x="593" y="162"/>
                    </a:cubicBezTo>
                    <a:cubicBezTo>
                      <a:pt x="590" y="163"/>
                      <a:pt x="587" y="161"/>
                      <a:pt x="585" y="159"/>
                    </a:cubicBezTo>
                    <a:cubicBezTo>
                      <a:pt x="585" y="159"/>
                      <a:pt x="582" y="154"/>
                      <a:pt x="578" y="150"/>
                    </a:cubicBezTo>
                    <a:cubicBezTo>
                      <a:pt x="576" y="148"/>
                      <a:pt x="575" y="146"/>
                      <a:pt x="573" y="144"/>
                    </a:cubicBezTo>
                    <a:cubicBezTo>
                      <a:pt x="572" y="143"/>
                      <a:pt x="571" y="142"/>
                      <a:pt x="571" y="142"/>
                    </a:cubicBezTo>
                    <a:cubicBezTo>
                      <a:pt x="571" y="142"/>
                      <a:pt x="568" y="138"/>
                      <a:pt x="564" y="134"/>
                    </a:cubicBezTo>
                    <a:cubicBezTo>
                      <a:pt x="562" y="132"/>
                      <a:pt x="561" y="130"/>
                      <a:pt x="559" y="128"/>
                    </a:cubicBezTo>
                    <a:cubicBezTo>
                      <a:pt x="558" y="127"/>
                      <a:pt x="557" y="126"/>
                      <a:pt x="557" y="126"/>
                    </a:cubicBezTo>
                    <a:cubicBezTo>
                      <a:pt x="554" y="123"/>
                      <a:pt x="554" y="120"/>
                      <a:pt x="555" y="117"/>
                    </a:cubicBezTo>
                    <a:cubicBezTo>
                      <a:pt x="555" y="117"/>
                      <a:pt x="555" y="115"/>
                      <a:pt x="556" y="112"/>
                    </a:cubicBezTo>
                    <a:cubicBezTo>
                      <a:pt x="557" y="109"/>
                      <a:pt x="558" y="105"/>
                      <a:pt x="559" y="101"/>
                    </a:cubicBezTo>
                    <a:cubicBezTo>
                      <a:pt x="561" y="93"/>
                      <a:pt x="563" y="85"/>
                      <a:pt x="563" y="85"/>
                    </a:cubicBezTo>
                    <a:cubicBezTo>
                      <a:pt x="563" y="82"/>
                      <a:pt x="562" y="79"/>
                      <a:pt x="559" y="76"/>
                    </a:cubicBezTo>
                    <a:cubicBezTo>
                      <a:pt x="559" y="76"/>
                      <a:pt x="558" y="75"/>
                      <a:pt x="556" y="74"/>
                    </a:cubicBezTo>
                    <a:cubicBezTo>
                      <a:pt x="554" y="72"/>
                      <a:pt x="551" y="70"/>
                      <a:pt x="549" y="68"/>
                    </a:cubicBezTo>
                    <a:cubicBezTo>
                      <a:pt x="546" y="66"/>
                      <a:pt x="543" y="64"/>
                      <a:pt x="541" y="62"/>
                    </a:cubicBezTo>
                    <a:cubicBezTo>
                      <a:pt x="539" y="61"/>
                      <a:pt x="538" y="60"/>
                      <a:pt x="538" y="60"/>
                    </a:cubicBezTo>
                    <a:cubicBezTo>
                      <a:pt x="535" y="58"/>
                      <a:pt x="531" y="57"/>
                      <a:pt x="528" y="59"/>
                    </a:cubicBezTo>
                    <a:cubicBezTo>
                      <a:pt x="528" y="59"/>
                      <a:pt x="521" y="62"/>
                      <a:pt x="514" y="66"/>
                    </a:cubicBezTo>
                    <a:cubicBezTo>
                      <a:pt x="506" y="70"/>
                      <a:pt x="499" y="75"/>
                      <a:pt x="499" y="75"/>
                    </a:cubicBezTo>
                    <a:cubicBezTo>
                      <a:pt x="497" y="76"/>
                      <a:pt x="493" y="76"/>
                      <a:pt x="490" y="75"/>
                    </a:cubicBezTo>
                    <a:cubicBezTo>
                      <a:pt x="490" y="75"/>
                      <a:pt x="486" y="72"/>
                      <a:pt x="481" y="70"/>
                    </a:cubicBezTo>
                    <a:cubicBezTo>
                      <a:pt x="479" y="68"/>
                      <a:pt x="476" y="67"/>
                      <a:pt x="474" y="66"/>
                    </a:cubicBezTo>
                    <a:cubicBezTo>
                      <a:pt x="473" y="65"/>
                      <a:pt x="471" y="65"/>
                      <a:pt x="471" y="65"/>
                    </a:cubicBezTo>
                    <a:cubicBezTo>
                      <a:pt x="471" y="65"/>
                      <a:pt x="470" y="64"/>
                      <a:pt x="468" y="63"/>
                    </a:cubicBezTo>
                    <a:cubicBezTo>
                      <a:pt x="466" y="62"/>
                      <a:pt x="464" y="61"/>
                      <a:pt x="462" y="60"/>
                    </a:cubicBezTo>
                    <a:cubicBezTo>
                      <a:pt x="459" y="59"/>
                      <a:pt x="457" y="58"/>
                      <a:pt x="455" y="57"/>
                    </a:cubicBezTo>
                    <a:cubicBezTo>
                      <a:pt x="453" y="57"/>
                      <a:pt x="452" y="56"/>
                      <a:pt x="452" y="56"/>
                    </a:cubicBezTo>
                    <a:cubicBezTo>
                      <a:pt x="449" y="55"/>
                      <a:pt x="446" y="52"/>
                      <a:pt x="446" y="49"/>
                    </a:cubicBezTo>
                    <a:cubicBezTo>
                      <a:pt x="446" y="49"/>
                      <a:pt x="445" y="41"/>
                      <a:pt x="444" y="33"/>
                    </a:cubicBezTo>
                    <a:cubicBezTo>
                      <a:pt x="442" y="25"/>
                      <a:pt x="440" y="17"/>
                      <a:pt x="440" y="17"/>
                    </a:cubicBezTo>
                    <a:cubicBezTo>
                      <a:pt x="440" y="14"/>
                      <a:pt x="437" y="11"/>
                      <a:pt x="433" y="10"/>
                    </a:cubicBezTo>
                    <a:cubicBezTo>
                      <a:pt x="433" y="10"/>
                      <a:pt x="427" y="8"/>
                      <a:pt x="421" y="7"/>
                    </a:cubicBezTo>
                    <a:cubicBezTo>
                      <a:pt x="417" y="6"/>
                      <a:pt x="414" y="5"/>
                      <a:pt x="412" y="5"/>
                    </a:cubicBezTo>
                    <a:cubicBezTo>
                      <a:pt x="409" y="4"/>
                      <a:pt x="407" y="4"/>
                      <a:pt x="407" y="4"/>
                    </a:cubicBezTo>
                    <a:cubicBezTo>
                      <a:pt x="404" y="3"/>
                      <a:pt x="400" y="4"/>
                      <a:pt x="398" y="7"/>
                    </a:cubicBezTo>
                    <a:cubicBezTo>
                      <a:pt x="398" y="7"/>
                      <a:pt x="393" y="13"/>
                      <a:pt x="388" y="20"/>
                    </a:cubicBezTo>
                    <a:cubicBezTo>
                      <a:pt x="383" y="26"/>
                      <a:pt x="378" y="33"/>
                      <a:pt x="378" y="33"/>
                    </a:cubicBezTo>
                    <a:cubicBezTo>
                      <a:pt x="377" y="36"/>
                      <a:pt x="374" y="37"/>
                      <a:pt x="370" y="37"/>
                    </a:cubicBezTo>
                    <a:cubicBezTo>
                      <a:pt x="370" y="37"/>
                      <a:pt x="369" y="36"/>
                      <a:pt x="367" y="36"/>
                    </a:cubicBezTo>
                    <a:cubicBezTo>
                      <a:pt x="365" y="36"/>
                      <a:pt x="362" y="36"/>
                      <a:pt x="360" y="36"/>
                    </a:cubicBezTo>
                    <a:cubicBezTo>
                      <a:pt x="357" y="36"/>
                      <a:pt x="354" y="35"/>
                      <a:pt x="352" y="35"/>
                    </a:cubicBezTo>
                    <a:cubicBezTo>
                      <a:pt x="350" y="35"/>
                      <a:pt x="349" y="35"/>
                      <a:pt x="349" y="35"/>
                    </a:cubicBezTo>
                    <a:cubicBezTo>
                      <a:pt x="349" y="35"/>
                      <a:pt x="343" y="35"/>
                      <a:pt x="338" y="35"/>
                    </a:cubicBezTo>
                    <a:cubicBezTo>
                      <a:pt x="333" y="35"/>
                      <a:pt x="327" y="35"/>
                      <a:pt x="327" y="35"/>
                    </a:cubicBezTo>
                    <a:cubicBezTo>
                      <a:pt x="324" y="35"/>
                      <a:pt x="321" y="34"/>
                      <a:pt x="319" y="31"/>
                    </a:cubicBezTo>
                    <a:cubicBezTo>
                      <a:pt x="319" y="31"/>
                      <a:pt x="315" y="24"/>
                      <a:pt x="310" y="17"/>
                    </a:cubicBezTo>
                    <a:cubicBezTo>
                      <a:pt x="308" y="14"/>
                      <a:pt x="306" y="11"/>
                      <a:pt x="304" y="8"/>
                    </a:cubicBezTo>
                    <a:cubicBezTo>
                      <a:pt x="302" y="6"/>
                      <a:pt x="301" y="4"/>
                      <a:pt x="301" y="4"/>
                    </a:cubicBezTo>
                    <a:cubicBezTo>
                      <a:pt x="299" y="1"/>
                      <a:pt x="295" y="0"/>
                      <a:pt x="292" y="1"/>
                    </a:cubicBezTo>
                    <a:cubicBezTo>
                      <a:pt x="292" y="1"/>
                      <a:pt x="290" y="1"/>
                      <a:pt x="288" y="1"/>
                    </a:cubicBezTo>
                    <a:cubicBezTo>
                      <a:pt x="285" y="2"/>
                      <a:pt x="282" y="2"/>
                      <a:pt x="279" y="3"/>
                    </a:cubicBezTo>
                    <a:cubicBezTo>
                      <a:pt x="272" y="4"/>
                      <a:pt x="266" y="5"/>
                      <a:pt x="266" y="5"/>
                    </a:cubicBezTo>
                    <a:cubicBezTo>
                      <a:pt x="262" y="6"/>
                      <a:pt x="259" y="9"/>
                      <a:pt x="258" y="12"/>
                    </a:cubicBezTo>
                    <a:cubicBezTo>
                      <a:pt x="258" y="12"/>
                      <a:pt x="258" y="14"/>
                      <a:pt x="257" y="17"/>
                    </a:cubicBezTo>
                    <a:cubicBezTo>
                      <a:pt x="256" y="20"/>
                      <a:pt x="255" y="24"/>
                      <a:pt x="254" y="28"/>
                    </a:cubicBezTo>
                    <a:cubicBezTo>
                      <a:pt x="252" y="36"/>
                      <a:pt x="251" y="44"/>
                      <a:pt x="251" y="44"/>
                    </a:cubicBezTo>
                    <a:cubicBezTo>
                      <a:pt x="250" y="47"/>
                      <a:pt x="248" y="50"/>
                      <a:pt x="245" y="51"/>
                    </a:cubicBezTo>
                    <a:cubicBezTo>
                      <a:pt x="245" y="51"/>
                      <a:pt x="244" y="51"/>
                      <a:pt x="242" y="52"/>
                    </a:cubicBezTo>
                    <a:cubicBezTo>
                      <a:pt x="240" y="52"/>
                      <a:pt x="237" y="53"/>
                      <a:pt x="235" y="54"/>
                    </a:cubicBezTo>
                    <a:cubicBezTo>
                      <a:pt x="230" y="56"/>
                      <a:pt x="225" y="58"/>
                      <a:pt x="225" y="58"/>
                    </a:cubicBezTo>
                    <a:cubicBezTo>
                      <a:pt x="225" y="58"/>
                      <a:pt x="224" y="58"/>
                      <a:pt x="224" y="58"/>
                    </a:cubicBezTo>
                    <a:cubicBezTo>
                      <a:pt x="223" y="59"/>
                      <a:pt x="223" y="59"/>
                      <a:pt x="222" y="59"/>
                    </a:cubicBezTo>
                    <a:cubicBezTo>
                      <a:pt x="220" y="60"/>
                      <a:pt x="217" y="61"/>
                      <a:pt x="215" y="62"/>
                    </a:cubicBezTo>
                    <a:cubicBezTo>
                      <a:pt x="212" y="64"/>
                      <a:pt x="210" y="65"/>
                      <a:pt x="208" y="66"/>
                    </a:cubicBezTo>
                    <a:cubicBezTo>
                      <a:pt x="206" y="66"/>
                      <a:pt x="205" y="67"/>
                      <a:pt x="205" y="67"/>
                    </a:cubicBezTo>
                    <a:cubicBezTo>
                      <a:pt x="202" y="69"/>
                      <a:pt x="199" y="68"/>
                      <a:pt x="196" y="67"/>
                    </a:cubicBezTo>
                    <a:cubicBezTo>
                      <a:pt x="196" y="67"/>
                      <a:pt x="189" y="62"/>
                      <a:pt x="182" y="58"/>
                    </a:cubicBezTo>
                    <a:cubicBezTo>
                      <a:pt x="176" y="53"/>
                      <a:pt x="168" y="49"/>
                      <a:pt x="168" y="49"/>
                    </a:cubicBezTo>
                    <a:cubicBezTo>
                      <a:pt x="165" y="47"/>
                      <a:pt x="162" y="48"/>
                      <a:pt x="159" y="50"/>
                    </a:cubicBezTo>
                    <a:cubicBezTo>
                      <a:pt x="159" y="50"/>
                      <a:pt x="153" y="53"/>
                      <a:pt x="147" y="57"/>
                    </a:cubicBezTo>
                    <a:cubicBezTo>
                      <a:pt x="142" y="61"/>
                      <a:pt x="137" y="65"/>
                      <a:pt x="137" y="65"/>
                    </a:cubicBezTo>
                    <a:cubicBezTo>
                      <a:pt x="134" y="67"/>
                      <a:pt x="132" y="70"/>
                      <a:pt x="133" y="74"/>
                    </a:cubicBezTo>
                    <a:cubicBezTo>
                      <a:pt x="133" y="74"/>
                      <a:pt x="134" y="82"/>
                      <a:pt x="135" y="90"/>
                    </a:cubicBezTo>
                    <a:cubicBezTo>
                      <a:pt x="137" y="98"/>
                      <a:pt x="139" y="106"/>
                      <a:pt x="139" y="106"/>
                    </a:cubicBezTo>
                    <a:cubicBezTo>
                      <a:pt x="140" y="109"/>
                      <a:pt x="139" y="112"/>
                      <a:pt x="136" y="114"/>
                    </a:cubicBezTo>
                    <a:cubicBezTo>
                      <a:pt x="136" y="114"/>
                      <a:pt x="135" y="115"/>
                      <a:pt x="134" y="117"/>
                    </a:cubicBezTo>
                    <a:cubicBezTo>
                      <a:pt x="132" y="118"/>
                      <a:pt x="130" y="120"/>
                      <a:pt x="128" y="122"/>
                    </a:cubicBezTo>
                    <a:cubicBezTo>
                      <a:pt x="126" y="124"/>
                      <a:pt x="124" y="126"/>
                      <a:pt x="123" y="127"/>
                    </a:cubicBezTo>
                    <a:cubicBezTo>
                      <a:pt x="122" y="128"/>
                      <a:pt x="122" y="128"/>
                      <a:pt x="121" y="129"/>
                    </a:cubicBezTo>
                    <a:cubicBezTo>
                      <a:pt x="121" y="129"/>
                      <a:pt x="121" y="129"/>
                      <a:pt x="121" y="129"/>
                    </a:cubicBezTo>
                    <a:cubicBezTo>
                      <a:pt x="121" y="129"/>
                      <a:pt x="117" y="133"/>
                      <a:pt x="113" y="137"/>
                    </a:cubicBezTo>
                    <a:cubicBezTo>
                      <a:pt x="112" y="139"/>
                      <a:pt x="110" y="141"/>
                      <a:pt x="109" y="143"/>
                    </a:cubicBezTo>
                    <a:cubicBezTo>
                      <a:pt x="107" y="145"/>
                      <a:pt x="106" y="146"/>
                      <a:pt x="106" y="146"/>
                    </a:cubicBezTo>
                    <a:cubicBezTo>
                      <a:pt x="104" y="148"/>
                      <a:pt x="101" y="149"/>
                      <a:pt x="98" y="149"/>
                    </a:cubicBezTo>
                    <a:cubicBezTo>
                      <a:pt x="98" y="149"/>
                      <a:pt x="90" y="147"/>
                      <a:pt x="82" y="146"/>
                    </a:cubicBezTo>
                    <a:cubicBezTo>
                      <a:pt x="78" y="145"/>
                      <a:pt x="74" y="145"/>
                      <a:pt x="71" y="145"/>
                    </a:cubicBezTo>
                    <a:cubicBezTo>
                      <a:pt x="67" y="144"/>
                      <a:pt x="65" y="144"/>
                      <a:pt x="65" y="144"/>
                    </a:cubicBezTo>
                    <a:cubicBezTo>
                      <a:pt x="62" y="144"/>
                      <a:pt x="59" y="145"/>
                      <a:pt x="57" y="149"/>
                    </a:cubicBezTo>
                    <a:cubicBezTo>
                      <a:pt x="57" y="149"/>
                      <a:pt x="53" y="154"/>
                      <a:pt x="50" y="160"/>
                    </a:cubicBezTo>
                    <a:cubicBezTo>
                      <a:pt x="48" y="163"/>
                      <a:pt x="46" y="166"/>
                      <a:pt x="45" y="168"/>
                    </a:cubicBezTo>
                    <a:cubicBezTo>
                      <a:pt x="44" y="170"/>
                      <a:pt x="43" y="171"/>
                      <a:pt x="43" y="171"/>
                    </a:cubicBezTo>
                    <a:cubicBezTo>
                      <a:pt x="41" y="175"/>
                      <a:pt x="41" y="178"/>
                      <a:pt x="43" y="181"/>
                    </a:cubicBezTo>
                    <a:cubicBezTo>
                      <a:pt x="43" y="181"/>
                      <a:pt x="44" y="183"/>
                      <a:pt x="46" y="185"/>
                    </a:cubicBezTo>
                    <a:cubicBezTo>
                      <a:pt x="47" y="188"/>
                      <a:pt x="50" y="191"/>
                      <a:pt x="52" y="195"/>
                    </a:cubicBezTo>
                    <a:cubicBezTo>
                      <a:pt x="57" y="202"/>
                      <a:pt x="62" y="208"/>
                      <a:pt x="62" y="208"/>
                    </a:cubicBezTo>
                    <a:cubicBezTo>
                      <a:pt x="64" y="210"/>
                      <a:pt x="64" y="214"/>
                      <a:pt x="63" y="217"/>
                    </a:cubicBezTo>
                    <a:cubicBezTo>
                      <a:pt x="63" y="217"/>
                      <a:pt x="61" y="222"/>
                      <a:pt x="58" y="227"/>
                    </a:cubicBezTo>
                    <a:cubicBezTo>
                      <a:pt x="57" y="232"/>
                      <a:pt x="55" y="237"/>
                      <a:pt x="55" y="237"/>
                    </a:cubicBezTo>
                    <a:cubicBezTo>
                      <a:pt x="55" y="237"/>
                      <a:pt x="54" y="238"/>
                      <a:pt x="54" y="240"/>
                    </a:cubicBezTo>
                    <a:cubicBezTo>
                      <a:pt x="53" y="242"/>
                      <a:pt x="52" y="245"/>
                      <a:pt x="51" y="247"/>
                    </a:cubicBezTo>
                    <a:cubicBezTo>
                      <a:pt x="51" y="250"/>
                      <a:pt x="50" y="252"/>
                      <a:pt x="49" y="254"/>
                    </a:cubicBezTo>
                    <a:cubicBezTo>
                      <a:pt x="49" y="256"/>
                      <a:pt x="48" y="257"/>
                      <a:pt x="48" y="257"/>
                    </a:cubicBezTo>
                    <a:cubicBezTo>
                      <a:pt x="47" y="261"/>
                      <a:pt x="45" y="263"/>
                      <a:pt x="42" y="264"/>
                    </a:cubicBezTo>
                    <a:cubicBezTo>
                      <a:pt x="42" y="264"/>
                      <a:pt x="34" y="266"/>
                      <a:pt x="26" y="268"/>
                    </a:cubicBezTo>
                    <a:cubicBezTo>
                      <a:pt x="18" y="270"/>
                      <a:pt x="10" y="273"/>
                      <a:pt x="10" y="273"/>
                    </a:cubicBezTo>
                    <a:cubicBezTo>
                      <a:pt x="7" y="274"/>
                      <a:pt x="5" y="277"/>
                      <a:pt x="4" y="280"/>
                    </a:cubicBezTo>
                    <a:cubicBezTo>
                      <a:pt x="4" y="280"/>
                      <a:pt x="4" y="282"/>
                      <a:pt x="4" y="284"/>
                    </a:cubicBezTo>
                    <a:cubicBezTo>
                      <a:pt x="3" y="287"/>
                      <a:pt x="3" y="290"/>
                      <a:pt x="2" y="294"/>
                    </a:cubicBezTo>
                    <a:cubicBezTo>
                      <a:pt x="1" y="300"/>
                      <a:pt x="1" y="307"/>
                      <a:pt x="1" y="307"/>
                    </a:cubicBezTo>
                    <a:cubicBezTo>
                      <a:pt x="0" y="310"/>
                      <a:pt x="2" y="314"/>
                      <a:pt x="5" y="316"/>
                    </a:cubicBezTo>
                    <a:cubicBezTo>
                      <a:pt x="5" y="316"/>
                      <a:pt x="11" y="320"/>
                      <a:pt x="18" y="324"/>
                    </a:cubicBezTo>
                    <a:cubicBezTo>
                      <a:pt x="26" y="329"/>
                      <a:pt x="33" y="333"/>
                      <a:pt x="33" y="333"/>
                    </a:cubicBezTo>
                    <a:cubicBezTo>
                      <a:pt x="36" y="334"/>
                      <a:pt x="37" y="337"/>
                      <a:pt x="37" y="340"/>
                    </a:cubicBezTo>
                    <a:cubicBezTo>
                      <a:pt x="37" y="340"/>
                      <a:pt x="37" y="342"/>
                      <a:pt x="37" y="344"/>
                    </a:cubicBezTo>
                    <a:cubicBezTo>
                      <a:pt x="37" y="346"/>
                      <a:pt x="37" y="348"/>
                      <a:pt x="37" y="351"/>
                    </a:cubicBezTo>
                    <a:cubicBezTo>
                      <a:pt x="38" y="354"/>
                      <a:pt x="38" y="357"/>
                      <a:pt x="38" y="359"/>
                    </a:cubicBezTo>
                    <a:cubicBezTo>
                      <a:pt x="38" y="361"/>
                      <a:pt x="38" y="362"/>
                      <a:pt x="38" y="362"/>
                    </a:cubicBezTo>
                    <a:cubicBezTo>
                      <a:pt x="38" y="362"/>
                      <a:pt x="38" y="363"/>
                      <a:pt x="38" y="365"/>
                    </a:cubicBezTo>
                    <a:cubicBezTo>
                      <a:pt x="39" y="367"/>
                      <a:pt x="39" y="370"/>
                      <a:pt x="39" y="373"/>
                    </a:cubicBezTo>
                    <a:cubicBezTo>
                      <a:pt x="40" y="378"/>
                      <a:pt x="41" y="383"/>
                      <a:pt x="41" y="383"/>
                    </a:cubicBezTo>
                    <a:cubicBezTo>
                      <a:pt x="41" y="387"/>
                      <a:pt x="40" y="390"/>
                      <a:pt x="37" y="392"/>
                    </a:cubicBezTo>
                    <a:cubicBezTo>
                      <a:pt x="37" y="392"/>
                      <a:pt x="31" y="397"/>
                      <a:pt x="24" y="402"/>
                    </a:cubicBezTo>
                    <a:cubicBezTo>
                      <a:pt x="18" y="407"/>
                      <a:pt x="12" y="413"/>
                      <a:pt x="12" y="413"/>
                    </a:cubicBezTo>
                    <a:cubicBezTo>
                      <a:pt x="10" y="415"/>
                      <a:pt x="9" y="419"/>
                      <a:pt x="9" y="422"/>
                    </a:cubicBezTo>
                    <a:cubicBezTo>
                      <a:pt x="9" y="422"/>
                      <a:pt x="10" y="424"/>
                      <a:pt x="11" y="426"/>
                    </a:cubicBezTo>
                    <a:cubicBezTo>
                      <a:pt x="11" y="429"/>
                      <a:pt x="12" y="432"/>
                      <a:pt x="13" y="435"/>
                    </a:cubicBezTo>
                    <a:cubicBezTo>
                      <a:pt x="14" y="438"/>
                      <a:pt x="15" y="441"/>
                      <a:pt x="16" y="444"/>
                    </a:cubicBezTo>
                    <a:cubicBezTo>
                      <a:pt x="17" y="446"/>
                      <a:pt x="17" y="448"/>
                      <a:pt x="17" y="448"/>
                    </a:cubicBezTo>
                    <a:cubicBezTo>
                      <a:pt x="18" y="451"/>
                      <a:pt x="21" y="454"/>
                      <a:pt x="24" y="454"/>
                    </a:cubicBezTo>
                    <a:cubicBezTo>
                      <a:pt x="24" y="454"/>
                      <a:pt x="33" y="456"/>
                      <a:pt x="41" y="457"/>
                    </a:cubicBezTo>
                    <a:cubicBezTo>
                      <a:pt x="45" y="457"/>
                      <a:pt x="49" y="458"/>
                      <a:pt x="52" y="458"/>
                    </a:cubicBezTo>
                    <a:cubicBezTo>
                      <a:pt x="55" y="458"/>
                      <a:pt x="57" y="458"/>
                      <a:pt x="57" y="458"/>
                    </a:cubicBezTo>
                    <a:cubicBezTo>
                      <a:pt x="60" y="459"/>
                      <a:pt x="63" y="461"/>
                      <a:pt x="64" y="464"/>
                    </a:cubicBezTo>
                    <a:cubicBezTo>
                      <a:pt x="64" y="464"/>
                      <a:pt x="65" y="465"/>
                      <a:pt x="66" y="467"/>
                    </a:cubicBezTo>
                    <a:cubicBezTo>
                      <a:pt x="66" y="468"/>
                      <a:pt x="68" y="471"/>
                      <a:pt x="69" y="473"/>
                    </a:cubicBezTo>
                    <a:cubicBezTo>
                      <a:pt x="71" y="478"/>
                      <a:pt x="74" y="483"/>
                      <a:pt x="74" y="483"/>
                    </a:cubicBezTo>
                    <a:cubicBezTo>
                      <a:pt x="74" y="483"/>
                      <a:pt x="74" y="484"/>
                      <a:pt x="75" y="486"/>
                    </a:cubicBezTo>
                    <a:cubicBezTo>
                      <a:pt x="76" y="488"/>
                      <a:pt x="78" y="490"/>
                      <a:pt x="79" y="492"/>
                    </a:cubicBezTo>
                    <a:cubicBezTo>
                      <a:pt x="82" y="497"/>
                      <a:pt x="85" y="501"/>
                      <a:pt x="85" y="501"/>
                    </a:cubicBezTo>
                    <a:cubicBezTo>
                      <a:pt x="87" y="504"/>
                      <a:pt x="87" y="508"/>
                      <a:pt x="85" y="510"/>
                    </a:cubicBezTo>
                    <a:cubicBezTo>
                      <a:pt x="85" y="510"/>
                      <a:pt x="84" y="512"/>
                      <a:pt x="83" y="515"/>
                    </a:cubicBezTo>
                    <a:cubicBezTo>
                      <a:pt x="81" y="518"/>
                      <a:pt x="79" y="521"/>
                      <a:pt x="78" y="525"/>
                    </a:cubicBezTo>
                    <a:cubicBezTo>
                      <a:pt x="74" y="532"/>
                      <a:pt x="71" y="540"/>
                      <a:pt x="71" y="540"/>
                    </a:cubicBezTo>
                    <a:cubicBezTo>
                      <a:pt x="69" y="543"/>
                      <a:pt x="70" y="547"/>
                      <a:pt x="72" y="549"/>
                    </a:cubicBezTo>
                    <a:cubicBezTo>
                      <a:pt x="72" y="549"/>
                      <a:pt x="76" y="555"/>
                      <a:pt x="81" y="560"/>
                    </a:cubicBezTo>
                    <a:cubicBezTo>
                      <a:pt x="85" y="565"/>
                      <a:pt x="90" y="570"/>
                      <a:pt x="90" y="570"/>
                    </a:cubicBezTo>
                    <a:cubicBezTo>
                      <a:pt x="92" y="573"/>
                      <a:pt x="96" y="574"/>
                      <a:pt x="99" y="573"/>
                    </a:cubicBezTo>
                    <a:cubicBezTo>
                      <a:pt x="99" y="573"/>
                      <a:pt x="107" y="571"/>
                      <a:pt x="115" y="568"/>
                    </a:cubicBezTo>
                    <a:cubicBezTo>
                      <a:pt x="119" y="567"/>
                      <a:pt x="122" y="566"/>
                      <a:pt x="125" y="565"/>
                    </a:cubicBezTo>
                    <a:cubicBezTo>
                      <a:pt x="128" y="564"/>
                      <a:pt x="130" y="563"/>
                      <a:pt x="130" y="563"/>
                    </a:cubicBezTo>
                    <a:cubicBezTo>
                      <a:pt x="133" y="562"/>
                      <a:pt x="137" y="563"/>
                      <a:pt x="139" y="565"/>
                    </a:cubicBezTo>
                    <a:cubicBezTo>
                      <a:pt x="139" y="565"/>
                      <a:pt x="140" y="566"/>
                      <a:pt x="141" y="567"/>
                    </a:cubicBezTo>
                    <a:cubicBezTo>
                      <a:pt x="143" y="569"/>
                      <a:pt x="145" y="570"/>
                      <a:pt x="147" y="572"/>
                    </a:cubicBezTo>
                    <a:cubicBezTo>
                      <a:pt x="149" y="574"/>
                      <a:pt x="151" y="576"/>
                      <a:pt x="153" y="577"/>
                    </a:cubicBezTo>
                    <a:cubicBezTo>
                      <a:pt x="155" y="578"/>
                      <a:pt x="156" y="579"/>
                      <a:pt x="156" y="579"/>
                    </a:cubicBezTo>
                    <a:cubicBezTo>
                      <a:pt x="156" y="579"/>
                      <a:pt x="160" y="582"/>
                      <a:pt x="164" y="585"/>
                    </a:cubicBezTo>
                    <a:cubicBezTo>
                      <a:pt x="169" y="588"/>
                      <a:pt x="173" y="591"/>
                      <a:pt x="173" y="591"/>
                    </a:cubicBezTo>
                    <a:cubicBezTo>
                      <a:pt x="176" y="593"/>
                      <a:pt x="177" y="596"/>
                      <a:pt x="177" y="599"/>
                    </a:cubicBezTo>
                    <a:cubicBezTo>
                      <a:pt x="177" y="599"/>
                      <a:pt x="177" y="607"/>
                      <a:pt x="176" y="616"/>
                    </a:cubicBezTo>
                    <a:cubicBezTo>
                      <a:pt x="176" y="624"/>
                      <a:pt x="176" y="632"/>
                      <a:pt x="176" y="632"/>
                    </a:cubicBezTo>
                    <a:cubicBezTo>
                      <a:pt x="176" y="635"/>
                      <a:pt x="178" y="639"/>
                      <a:pt x="181" y="640"/>
                    </a:cubicBezTo>
                    <a:cubicBezTo>
                      <a:pt x="181" y="640"/>
                      <a:pt x="183" y="641"/>
                      <a:pt x="185" y="642"/>
                    </a:cubicBezTo>
                    <a:cubicBezTo>
                      <a:pt x="187" y="643"/>
                      <a:pt x="190" y="645"/>
                      <a:pt x="193" y="646"/>
                    </a:cubicBezTo>
                    <a:cubicBezTo>
                      <a:pt x="199" y="649"/>
                      <a:pt x="205" y="652"/>
                      <a:pt x="205" y="652"/>
                    </a:cubicBezTo>
                    <a:cubicBezTo>
                      <a:pt x="209" y="653"/>
                      <a:pt x="213" y="653"/>
                      <a:pt x="215" y="651"/>
                    </a:cubicBezTo>
                    <a:cubicBezTo>
                      <a:pt x="215" y="651"/>
                      <a:pt x="217" y="650"/>
                      <a:pt x="219" y="648"/>
                    </a:cubicBezTo>
                    <a:cubicBezTo>
                      <a:pt x="222" y="646"/>
                      <a:pt x="225" y="643"/>
                      <a:pt x="228" y="640"/>
                    </a:cubicBezTo>
                    <a:cubicBezTo>
                      <a:pt x="234" y="635"/>
                      <a:pt x="240" y="629"/>
                      <a:pt x="240" y="629"/>
                    </a:cubicBezTo>
                    <a:cubicBezTo>
                      <a:pt x="242" y="627"/>
                      <a:pt x="246" y="626"/>
                      <a:pt x="249" y="627"/>
                    </a:cubicBezTo>
                    <a:cubicBezTo>
                      <a:pt x="249" y="627"/>
                      <a:pt x="250" y="628"/>
                      <a:pt x="252" y="628"/>
                    </a:cubicBezTo>
                    <a:cubicBezTo>
                      <a:pt x="254" y="629"/>
                      <a:pt x="256" y="630"/>
                      <a:pt x="259" y="631"/>
                    </a:cubicBezTo>
                    <a:cubicBezTo>
                      <a:pt x="264" y="632"/>
                      <a:pt x="269" y="633"/>
                      <a:pt x="269" y="633"/>
                    </a:cubicBezTo>
                    <a:cubicBezTo>
                      <a:pt x="269" y="633"/>
                      <a:pt x="271" y="634"/>
                      <a:pt x="273" y="634"/>
                    </a:cubicBezTo>
                    <a:cubicBezTo>
                      <a:pt x="275" y="634"/>
                      <a:pt x="277" y="635"/>
                      <a:pt x="280" y="636"/>
                    </a:cubicBezTo>
                    <a:cubicBezTo>
                      <a:pt x="283" y="636"/>
                      <a:pt x="285" y="637"/>
                      <a:pt x="287" y="637"/>
                    </a:cubicBezTo>
                    <a:cubicBezTo>
                      <a:pt x="289" y="637"/>
                      <a:pt x="291" y="637"/>
                      <a:pt x="291" y="637"/>
                    </a:cubicBezTo>
                    <a:cubicBezTo>
                      <a:pt x="294" y="638"/>
                      <a:pt x="296" y="640"/>
                      <a:pt x="297" y="643"/>
                    </a:cubicBezTo>
                    <a:cubicBezTo>
                      <a:pt x="297" y="643"/>
                      <a:pt x="298" y="645"/>
                      <a:pt x="299" y="648"/>
                    </a:cubicBezTo>
                    <a:cubicBezTo>
                      <a:pt x="300" y="651"/>
                      <a:pt x="302" y="655"/>
                      <a:pt x="303" y="659"/>
                    </a:cubicBezTo>
                    <a:cubicBezTo>
                      <a:pt x="306" y="666"/>
                      <a:pt x="310" y="674"/>
                      <a:pt x="310" y="674"/>
                    </a:cubicBezTo>
                    <a:cubicBezTo>
                      <a:pt x="311" y="677"/>
                      <a:pt x="314" y="679"/>
                      <a:pt x="318" y="679"/>
                    </a:cubicBezTo>
                    <a:cubicBezTo>
                      <a:pt x="318" y="679"/>
                      <a:pt x="320" y="679"/>
                      <a:pt x="322" y="679"/>
                    </a:cubicBezTo>
                    <a:cubicBezTo>
                      <a:pt x="325" y="679"/>
                      <a:pt x="328" y="680"/>
                      <a:pt x="331" y="680"/>
                    </a:cubicBezTo>
                    <a:cubicBezTo>
                      <a:pt x="335" y="680"/>
                      <a:pt x="338" y="680"/>
                      <a:pt x="340" y="680"/>
                    </a:cubicBezTo>
                    <a:cubicBezTo>
                      <a:pt x="343" y="680"/>
                      <a:pt x="345" y="680"/>
                      <a:pt x="345" y="680"/>
                    </a:cubicBezTo>
                    <a:close/>
                    <a:moveTo>
                      <a:pt x="334" y="592"/>
                    </a:moveTo>
                    <a:cubicBezTo>
                      <a:pt x="320" y="592"/>
                      <a:pt x="307" y="590"/>
                      <a:pt x="297" y="588"/>
                    </a:cubicBezTo>
                    <a:cubicBezTo>
                      <a:pt x="295" y="588"/>
                      <a:pt x="293" y="588"/>
                      <a:pt x="291" y="587"/>
                    </a:cubicBezTo>
                    <a:cubicBezTo>
                      <a:pt x="289" y="587"/>
                      <a:pt x="287" y="586"/>
                      <a:pt x="285" y="586"/>
                    </a:cubicBezTo>
                    <a:cubicBezTo>
                      <a:pt x="284" y="586"/>
                      <a:pt x="283" y="586"/>
                      <a:pt x="282" y="585"/>
                    </a:cubicBezTo>
                    <a:cubicBezTo>
                      <a:pt x="281" y="585"/>
                      <a:pt x="281" y="585"/>
                      <a:pt x="281" y="585"/>
                    </a:cubicBezTo>
                    <a:cubicBezTo>
                      <a:pt x="281" y="585"/>
                      <a:pt x="279" y="585"/>
                      <a:pt x="277" y="584"/>
                    </a:cubicBezTo>
                    <a:cubicBezTo>
                      <a:pt x="274" y="583"/>
                      <a:pt x="270" y="582"/>
                      <a:pt x="265" y="581"/>
                    </a:cubicBezTo>
                    <a:cubicBezTo>
                      <a:pt x="255" y="578"/>
                      <a:pt x="243" y="573"/>
                      <a:pt x="231" y="567"/>
                    </a:cubicBezTo>
                    <a:cubicBezTo>
                      <a:pt x="225" y="565"/>
                      <a:pt x="219" y="561"/>
                      <a:pt x="214" y="558"/>
                    </a:cubicBezTo>
                    <a:cubicBezTo>
                      <a:pt x="208" y="555"/>
                      <a:pt x="203" y="552"/>
                      <a:pt x="199" y="549"/>
                    </a:cubicBezTo>
                    <a:cubicBezTo>
                      <a:pt x="197" y="548"/>
                      <a:pt x="195" y="547"/>
                      <a:pt x="194" y="546"/>
                    </a:cubicBezTo>
                    <a:cubicBezTo>
                      <a:pt x="192" y="544"/>
                      <a:pt x="191" y="543"/>
                      <a:pt x="189" y="542"/>
                    </a:cubicBezTo>
                    <a:cubicBezTo>
                      <a:pt x="187" y="541"/>
                      <a:pt x="186" y="540"/>
                      <a:pt x="186" y="540"/>
                    </a:cubicBezTo>
                    <a:cubicBezTo>
                      <a:pt x="186" y="540"/>
                      <a:pt x="185" y="539"/>
                      <a:pt x="185" y="539"/>
                    </a:cubicBezTo>
                    <a:cubicBezTo>
                      <a:pt x="184" y="538"/>
                      <a:pt x="183" y="538"/>
                      <a:pt x="182" y="537"/>
                    </a:cubicBezTo>
                    <a:cubicBezTo>
                      <a:pt x="180" y="535"/>
                      <a:pt x="177" y="532"/>
                      <a:pt x="173" y="529"/>
                    </a:cubicBezTo>
                    <a:cubicBezTo>
                      <a:pt x="166" y="523"/>
                      <a:pt x="156" y="513"/>
                      <a:pt x="147" y="503"/>
                    </a:cubicBezTo>
                    <a:cubicBezTo>
                      <a:pt x="139" y="493"/>
                      <a:pt x="131" y="482"/>
                      <a:pt x="126" y="474"/>
                    </a:cubicBezTo>
                    <a:cubicBezTo>
                      <a:pt x="124" y="472"/>
                      <a:pt x="123" y="470"/>
                      <a:pt x="122" y="468"/>
                    </a:cubicBezTo>
                    <a:cubicBezTo>
                      <a:pt x="121" y="466"/>
                      <a:pt x="120" y="464"/>
                      <a:pt x="120" y="463"/>
                    </a:cubicBezTo>
                    <a:cubicBezTo>
                      <a:pt x="119" y="462"/>
                      <a:pt x="118" y="461"/>
                      <a:pt x="118" y="460"/>
                    </a:cubicBezTo>
                    <a:cubicBezTo>
                      <a:pt x="117" y="460"/>
                      <a:pt x="117" y="459"/>
                      <a:pt x="117" y="459"/>
                    </a:cubicBezTo>
                    <a:cubicBezTo>
                      <a:pt x="117" y="459"/>
                      <a:pt x="117" y="458"/>
                      <a:pt x="115" y="455"/>
                    </a:cubicBezTo>
                    <a:cubicBezTo>
                      <a:pt x="114" y="453"/>
                      <a:pt x="112" y="449"/>
                      <a:pt x="110" y="444"/>
                    </a:cubicBezTo>
                    <a:cubicBezTo>
                      <a:pt x="109" y="442"/>
                      <a:pt x="108" y="440"/>
                      <a:pt x="107" y="437"/>
                    </a:cubicBezTo>
                    <a:cubicBezTo>
                      <a:pt x="106" y="434"/>
                      <a:pt x="104" y="432"/>
                      <a:pt x="103" y="429"/>
                    </a:cubicBezTo>
                    <a:cubicBezTo>
                      <a:pt x="102" y="426"/>
                      <a:pt x="101" y="423"/>
                      <a:pt x="100" y="420"/>
                    </a:cubicBezTo>
                    <a:cubicBezTo>
                      <a:pt x="99" y="417"/>
                      <a:pt x="98" y="413"/>
                      <a:pt x="97" y="410"/>
                    </a:cubicBezTo>
                    <a:cubicBezTo>
                      <a:pt x="93" y="398"/>
                      <a:pt x="91" y="384"/>
                      <a:pt x="89" y="375"/>
                    </a:cubicBezTo>
                    <a:cubicBezTo>
                      <a:pt x="88" y="365"/>
                      <a:pt x="87" y="358"/>
                      <a:pt x="87" y="358"/>
                    </a:cubicBezTo>
                    <a:cubicBezTo>
                      <a:pt x="87" y="358"/>
                      <a:pt x="87" y="356"/>
                      <a:pt x="87" y="354"/>
                    </a:cubicBezTo>
                    <a:cubicBezTo>
                      <a:pt x="87" y="351"/>
                      <a:pt x="87" y="347"/>
                      <a:pt x="87" y="342"/>
                    </a:cubicBezTo>
                    <a:cubicBezTo>
                      <a:pt x="87" y="332"/>
                      <a:pt x="87" y="318"/>
                      <a:pt x="89" y="305"/>
                    </a:cubicBezTo>
                    <a:cubicBezTo>
                      <a:pt x="91" y="292"/>
                      <a:pt x="94" y="279"/>
                      <a:pt x="96" y="269"/>
                    </a:cubicBezTo>
                    <a:cubicBezTo>
                      <a:pt x="98" y="264"/>
                      <a:pt x="99" y="261"/>
                      <a:pt x="100" y="258"/>
                    </a:cubicBezTo>
                    <a:cubicBezTo>
                      <a:pt x="100" y="256"/>
                      <a:pt x="101" y="255"/>
                      <a:pt x="101" y="255"/>
                    </a:cubicBezTo>
                    <a:cubicBezTo>
                      <a:pt x="101" y="254"/>
                      <a:pt x="101" y="253"/>
                      <a:pt x="101" y="253"/>
                    </a:cubicBezTo>
                    <a:cubicBezTo>
                      <a:pt x="101" y="253"/>
                      <a:pt x="102" y="252"/>
                      <a:pt x="103" y="249"/>
                    </a:cubicBezTo>
                    <a:cubicBezTo>
                      <a:pt x="103" y="248"/>
                      <a:pt x="104" y="246"/>
                      <a:pt x="105" y="244"/>
                    </a:cubicBezTo>
                    <a:cubicBezTo>
                      <a:pt x="106" y="242"/>
                      <a:pt x="106" y="240"/>
                      <a:pt x="107" y="238"/>
                    </a:cubicBezTo>
                    <a:cubicBezTo>
                      <a:pt x="109" y="233"/>
                      <a:pt x="112" y="228"/>
                      <a:pt x="115" y="223"/>
                    </a:cubicBezTo>
                    <a:cubicBezTo>
                      <a:pt x="118" y="217"/>
                      <a:pt x="121" y="211"/>
                      <a:pt x="124" y="206"/>
                    </a:cubicBezTo>
                    <a:cubicBezTo>
                      <a:pt x="131" y="194"/>
                      <a:pt x="139" y="183"/>
                      <a:pt x="145" y="176"/>
                    </a:cubicBezTo>
                    <a:cubicBezTo>
                      <a:pt x="149" y="172"/>
                      <a:pt x="151" y="169"/>
                      <a:pt x="153" y="167"/>
                    </a:cubicBezTo>
                    <a:cubicBezTo>
                      <a:pt x="155" y="165"/>
                      <a:pt x="156" y="164"/>
                      <a:pt x="156" y="164"/>
                    </a:cubicBezTo>
                    <a:cubicBezTo>
                      <a:pt x="156" y="164"/>
                      <a:pt x="158" y="162"/>
                      <a:pt x="160" y="160"/>
                    </a:cubicBezTo>
                    <a:cubicBezTo>
                      <a:pt x="162" y="158"/>
                      <a:pt x="165" y="155"/>
                      <a:pt x="168" y="152"/>
                    </a:cubicBezTo>
                    <a:cubicBezTo>
                      <a:pt x="176" y="145"/>
                      <a:pt x="186" y="137"/>
                      <a:pt x="197" y="129"/>
                    </a:cubicBezTo>
                    <a:cubicBezTo>
                      <a:pt x="208" y="122"/>
                      <a:pt x="220" y="115"/>
                      <a:pt x="229" y="111"/>
                    </a:cubicBezTo>
                    <a:cubicBezTo>
                      <a:pt x="233" y="108"/>
                      <a:pt x="237" y="107"/>
                      <a:pt x="239" y="106"/>
                    </a:cubicBezTo>
                    <a:cubicBezTo>
                      <a:pt x="242" y="104"/>
                      <a:pt x="244" y="104"/>
                      <a:pt x="244" y="104"/>
                    </a:cubicBezTo>
                    <a:cubicBezTo>
                      <a:pt x="244" y="104"/>
                      <a:pt x="245" y="103"/>
                      <a:pt x="248" y="102"/>
                    </a:cubicBezTo>
                    <a:cubicBezTo>
                      <a:pt x="251" y="101"/>
                      <a:pt x="254" y="99"/>
                      <a:pt x="259" y="98"/>
                    </a:cubicBezTo>
                    <a:cubicBezTo>
                      <a:pt x="269" y="95"/>
                      <a:pt x="281" y="91"/>
                      <a:pt x="294" y="89"/>
                    </a:cubicBezTo>
                    <a:cubicBezTo>
                      <a:pt x="301" y="87"/>
                      <a:pt x="308" y="87"/>
                      <a:pt x="314" y="86"/>
                    </a:cubicBezTo>
                    <a:cubicBezTo>
                      <a:pt x="320" y="85"/>
                      <a:pt x="326" y="85"/>
                      <a:pt x="331" y="85"/>
                    </a:cubicBezTo>
                    <a:cubicBezTo>
                      <a:pt x="333" y="85"/>
                      <a:pt x="336" y="85"/>
                      <a:pt x="338" y="85"/>
                    </a:cubicBezTo>
                    <a:cubicBezTo>
                      <a:pt x="340" y="85"/>
                      <a:pt x="341" y="85"/>
                      <a:pt x="343" y="85"/>
                    </a:cubicBezTo>
                    <a:cubicBezTo>
                      <a:pt x="346" y="85"/>
                      <a:pt x="347" y="85"/>
                      <a:pt x="347" y="85"/>
                    </a:cubicBezTo>
                    <a:cubicBezTo>
                      <a:pt x="347" y="85"/>
                      <a:pt x="348" y="85"/>
                      <a:pt x="349" y="85"/>
                    </a:cubicBezTo>
                    <a:cubicBezTo>
                      <a:pt x="349" y="85"/>
                      <a:pt x="350" y="85"/>
                      <a:pt x="352" y="85"/>
                    </a:cubicBezTo>
                    <a:cubicBezTo>
                      <a:pt x="355" y="85"/>
                      <a:pt x="359" y="85"/>
                      <a:pt x="364" y="86"/>
                    </a:cubicBezTo>
                    <a:cubicBezTo>
                      <a:pt x="374" y="87"/>
                      <a:pt x="387" y="89"/>
                      <a:pt x="400" y="92"/>
                    </a:cubicBezTo>
                    <a:cubicBezTo>
                      <a:pt x="413" y="95"/>
                      <a:pt x="426" y="99"/>
                      <a:pt x="435" y="103"/>
                    </a:cubicBezTo>
                    <a:cubicBezTo>
                      <a:pt x="439" y="105"/>
                      <a:pt x="443" y="106"/>
                      <a:pt x="446" y="107"/>
                    </a:cubicBezTo>
                    <a:cubicBezTo>
                      <a:pt x="449" y="109"/>
                      <a:pt x="450" y="109"/>
                      <a:pt x="450" y="109"/>
                    </a:cubicBezTo>
                    <a:cubicBezTo>
                      <a:pt x="450" y="109"/>
                      <a:pt x="456" y="112"/>
                      <a:pt x="465" y="117"/>
                    </a:cubicBezTo>
                    <a:cubicBezTo>
                      <a:pt x="473" y="122"/>
                      <a:pt x="485" y="129"/>
                      <a:pt x="495" y="137"/>
                    </a:cubicBezTo>
                    <a:cubicBezTo>
                      <a:pt x="498" y="139"/>
                      <a:pt x="500" y="141"/>
                      <a:pt x="503" y="143"/>
                    </a:cubicBezTo>
                    <a:cubicBezTo>
                      <a:pt x="505" y="145"/>
                      <a:pt x="508" y="147"/>
                      <a:pt x="510" y="150"/>
                    </a:cubicBezTo>
                    <a:cubicBezTo>
                      <a:pt x="512" y="152"/>
                      <a:pt x="515" y="154"/>
                      <a:pt x="517" y="156"/>
                    </a:cubicBezTo>
                    <a:cubicBezTo>
                      <a:pt x="519" y="158"/>
                      <a:pt x="521" y="160"/>
                      <a:pt x="522" y="161"/>
                    </a:cubicBezTo>
                    <a:cubicBezTo>
                      <a:pt x="526" y="165"/>
                      <a:pt x="529" y="168"/>
                      <a:pt x="531" y="170"/>
                    </a:cubicBezTo>
                    <a:cubicBezTo>
                      <a:pt x="533" y="172"/>
                      <a:pt x="534" y="174"/>
                      <a:pt x="534" y="174"/>
                    </a:cubicBezTo>
                    <a:cubicBezTo>
                      <a:pt x="534" y="174"/>
                      <a:pt x="534" y="174"/>
                      <a:pt x="534" y="175"/>
                    </a:cubicBezTo>
                    <a:cubicBezTo>
                      <a:pt x="535" y="175"/>
                      <a:pt x="536" y="176"/>
                      <a:pt x="537" y="177"/>
                    </a:cubicBezTo>
                    <a:cubicBezTo>
                      <a:pt x="537" y="178"/>
                      <a:pt x="539" y="180"/>
                      <a:pt x="540" y="181"/>
                    </a:cubicBezTo>
                    <a:cubicBezTo>
                      <a:pt x="541" y="183"/>
                      <a:pt x="543" y="185"/>
                      <a:pt x="544" y="187"/>
                    </a:cubicBezTo>
                    <a:cubicBezTo>
                      <a:pt x="550" y="195"/>
                      <a:pt x="557" y="206"/>
                      <a:pt x="564" y="218"/>
                    </a:cubicBezTo>
                    <a:cubicBezTo>
                      <a:pt x="570" y="229"/>
                      <a:pt x="575" y="241"/>
                      <a:pt x="579" y="251"/>
                    </a:cubicBezTo>
                    <a:cubicBezTo>
                      <a:pt x="580" y="255"/>
                      <a:pt x="582" y="259"/>
                      <a:pt x="583" y="262"/>
                    </a:cubicBezTo>
                    <a:cubicBezTo>
                      <a:pt x="583" y="264"/>
                      <a:pt x="583" y="265"/>
                      <a:pt x="584" y="265"/>
                    </a:cubicBezTo>
                    <a:cubicBezTo>
                      <a:pt x="584" y="266"/>
                      <a:pt x="584" y="267"/>
                      <a:pt x="584" y="267"/>
                    </a:cubicBezTo>
                    <a:cubicBezTo>
                      <a:pt x="584" y="267"/>
                      <a:pt x="584" y="268"/>
                      <a:pt x="585" y="271"/>
                    </a:cubicBezTo>
                    <a:cubicBezTo>
                      <a:pt x="586" y="272"/>
                      <a:pt x="586" y="274"/>
                      <a:pt x="587" y="276"/>
                    </a:cubicBezTo>
                    <a:cubicBezTo>
                      <a:pt x="587" y="278"/>
                      <a:pt x="588" y="280"/>
                      <a:pt x="588" y="283"/>
                    </a:cubicBezTo>
                    <a:cubicBezTo>
                      <a:pt x="589" y="287"/>
                      <a:pt x="590" y="293"/>
                      <a:pt x="591" y="299"/>
                    </a:cubicBezTo>
                    <a:cubicBezTo>
                      <a:pt x="592" y="305"/>
                      <a:pt x="593" y="312"/>
                      <a:pt x="594" y="319"/>
                    </a:cubicBezTo>
                    <a:cubicBezTo>
                      <a:pt x="595" y="332"/>
                      <a:pt x="595" y="345"/>
                      <a:pt x="594" y="355"/>
                    </a:cubicBezTo>
                    <a:cubicBezTo>
                      <a:pt x="593" y="360"/>
                      <a:pt x="593" y="364"/>
                      <a:pt x="593" y="367"/>
                    </a:cubicBezTo>
                    <a:cubicBezTo>
                      <a:pt x="592" y="370"/>
                      <a:pt x="592" y="372"/>
                      <a:pt x="592" y="372"/>
                    </a:cubicBezTo>
                    <a:cubicBezTo>
                      <a:pt x="592" y="372"/>
                      <a:pt x="592" y="372"/>
                      <a:pt x="592" y="373"/>
                    </a:cubicBezTo>
                    <a:cubicBezTo>
                      <a:pt x="592" y="374"/>
                      <a:pt x="592" y="375"/>
                      <a:pt x="591" y="376"/>
                    </a:cubicBezTo>
                    <a:cubicBezTo>
                      <a:pt x="591" y="378"/>
                      <a:pt x="591" y="379"/>
                      <a:pt x="591" y="381"/>
                    </a:cubicBezTo>
                    <a:cubicBezTo>
                      <a:pt x="590" y="383"/>
                      <a:pt x="590" y="386"/>
                      <a:pt x="589" y="388"/>
                    </a:cubicBezTo>
                    <a:cubicBezTo>
                      <a:pt x="588" y="398"/>
                      <a:pt x="584" y="411"/>
                      <a:pt x="580" y="423"/>
                    </a:cubicBezTo>
                    <a:cubicBezTo>
                      <a:pt x="575" y="436"/>
                      <a:pt x="570" y="448"/>
                      <a:pt x="565" y="457"/>
                    </a:cubicBezTo>
                    <a:cubicBezTo>
                      <a:pt x="563" y="461"/>
                      <a:pt x="561" y="465"/>
                      <a:pt x="559" y="467"/>
                    </a:cubicBezTo>
                    <a:cubicBezTo>
                      <a:pt x="558" y="470"/>
                      <a:pt x="557" y="471"/>
                      <a:pt x="557" y="471"/>
                    </a:cubicBezTo>
                    <a:cubicBezTo>
                      <a:pt x="557" y="471"/>
                      <a:pt x="556" y="473"/>
                      <a:pt x="554" y="475"/>
                    </a:cubicBezTo>
                    <a:cubicBezTo>
                      <a:pt x="553" y="478"/>
                      <a:pt x="550" y="481"/>
                      <a:pt x="548" y="485"/>
                    </a:cubicBezTo>
                    <a:cubicBezTo>
                      <a:pt x="542" y="493"/>
                      <a:pt x="534" y="504"/>
                      <a:pt x="525" y="513"/>
                    </a:cubicBezTo>
                    <a:cubicBezTo>
                      <a:pt x="515" y="523"/>
                      <a:pt x="505" y="532"/>
                      <a:pt x="497" y="538"/>
                    </a:cubicBezTo>
                    <a:cubicBezTo>
                      <a:pt x="496" y="539"/>
                      <a:pt x="496" y="539"/>
                      <a:pt x="495" y="540"/>
                    </a:cubicBezTo>
                    <a:cubicBezTo>
                      <a:pt x="494" y="541"/>
                      <a:pt x="493" y="541"/>
                      <a:pt x="492" y="542"/>
                    </a:cubicBezTo>
                    <a:cubicBezTo>
                      <a:pt x="490" y="543"/>
                      <a:pt x="489" y="544"/>
                      <a:pt x="488" y="545"/>
                    </a:cubicBezTo>
                    <a:cubicBezTo>
                      <a:pt x="485" y="547"/>
                      <a:pt x="484" y="548"/>
                      <a:pt x="484" y="548"/>
                    </a:cubicBezTo>
                    <a:cubicBezTo>
                      <a:pt x="484" y="548"/>
                      <a:pt x="483" y="549"/>
                      <a:pt x="480" y="550"/>
                    </a:cubicBezTo>
                    <a:cubicBezTo>
                      <a:pt x="479" y="551"/>
                      <a:pt x="478" y="552"/>
                      <a:pt x="476" y="553"/>
                    </a:cubicBezTo>
                    <a:cubicBezTo>
                      <a:pt x="475" y="554"/>
                      <a:pt x="474" y="554"/>
                      <a:pt x="473" y="555"/>
                    </a:cubicBezTo>
                    <a:cubicBezTo>
                      <a:pt x="472" y="555"/>
                      <a:pt x="471" y="556"/>
                      <a:pt x="470" y="557"/>
                    </a:cubicBezTo>
                    <a:cubicBezTo>
                      <a:pt x="461" y="562"/>
                      <a:pt x="450" y="568"/>
                      <a:pt x="437" y="573"/>
                    </a:cubicBezTo>
                    <a:cubicBezTo>
                      <a:pt x="425" y="578"/>
                      <a:pt x="412" y="582"/>
                      <a:pt x="403" y="585"/>
                    </a:cubicBezTo>
                    <a:cubicBezTo>
                      <a:pt x="398" y="586"/>
                      <a:pt x="394" y="587"/>
                      <a:pt x="391" y="587"/>
                    </a:cubicBezTo>
                    <a:cubicBezTo>
                      <a:pt x="388" y="588"/>
                      <a:pt x="387" y="588"/>
                      <a:pt x="387" y="588"/>
                    </a:cubicBezTo>
                    <a:cubicBezTo>
                      <a:pt x="387" y="588"/>
                      <a:pt x="385" y="588"/>
                      <a:pt x="382" y="589"/>
                    </a:cubicBezTo>
                    <a:cubicBezTo>
                      <a:pt x="379" y="589"/>
                      <a:pt x="375" y="590"/>
                      <a:pt x="370" y="591"/>
                    </a:cubicBezTo>
                    <a:cubicBezTo>
                      <a:pt x="360" y="592"/>
                      <a:pt x="347" y="593"/>
                      <a:pt x="334" y="5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2" name="Freeform: Shape 6"/>
              <p:cNvSpPr/>
              <p:nvPr/>
            </p:nvSpPr>
            <p:spPr bwMode="auto">
              <a:xfrm>
                <a:off x="4380787" y="1845446"/>
                <a:ext cx="1364849" cy="1429709"/>
              </a:xfrm>
              <a:custGeom>
                <a:avLst/>
                <a:gdLst>
                  <a:gd name="T0" fmla="*/ 387 w 681"/>
                  <a:gd name="T1" fmla="*/ 643 h 680"/>
                  <a:gd name="T2" fmla="*/ 436 w 681"/>
                  <a:gd name="T3" fmla="*/ 626 h 680"/>
                  <a:gd name="T4" fmla="*/ 492 w 681"/>
                  <a:gd name="T5" fmla="*/ 645 h 680"/>
                  <a:gd name="T6" fmla="*/ 520 w 681"/>
                  <a:gd name="T7" fmla="*/ 583 h 680"/>
                  <a:gd name="T8" fmla="*/ 569 w 681"/>
                  <a:gd name="T9" fmla="*/ 566 h 680"/>
                  <a:gd name="T10" fmla="*/ 612 w 681"/>
                  <a:gd name="T11" fmla="*/ 546 h 680"/>
                  <a:gd name="T12" fmla="*/ 604 w 681"/>
                  <a:gd name="T13" fmla="*/ 489 h 680"/>
                  <a:gd name="T14" fmla="*/ 642 w 681"/>
                  <a:gd name="T15" fmla="*/ 453 h 680"/>
                  <a:gd name="T16" fmla="*/ 670 w 681"/>
                  <a:gd name="T17" fmla="*/ 409 h 680"/>
                  <a:gd name="T18" fmla="*/ 644 w 681"/>
                  <a:gd name="T19" fmla="*/ 348 h 680"/>
                  <a:gd name="T20" fmla="*/ 680 w 681"/>
                  <a:gd name="T21" fmla="*/ 303 h 680"/>
                  <a:gd name="T22" fmla="*/ 632 w 681"/>
                  <a:gd name="T23" fmla="*/ 254 h 680"/>
                  <a:gd name="T24" fmla="*/ 618 w 681"/>
                  <a:gd name="T25" fmla="*/ 205 h 680"/>
                  <a:gd name="T26" fmla="*/ 625 w 681"/>
                  <a:gd name="T27" fmla="*/ 149 h 680"/>
                  <a:gd name="T28" fmla="*/ 561 w 681"/>
                  <a:gd name="T29" fmla="*/ 129 h 680"/>
                  <a:gd name="T30" fmla="*/ 543 w 681"/>
                  <a:gd name="T31" fmla="*/ 88 h 680"/>
                  <a:gd name="T32" fmla="*/ 496 w 681"/>
                  <a:gd name="T33" fmla="*/ 56 h 680"/>
                  <a:gd name="T34" fmla="*/ 443 w 681"/>
                  <a:gd name="T35" fmla="*/ 53 h 680"/>
                  <a:gd name="T36" fmla="*/ 408 w 681"/>
                  <a:gd name="T37" fmla="*/ 4 h 680"/>
                  <a:gd name="T38" fmla="*/ 351 w 681"/>
                  <a:gd name="T39" fmla="*/ 35 h 680"/>
                  <a:gd name="T40" fmla="*/ 311 w 681"/>
                  <a:gd name="T41" fmla="*/ 37 h 680"/>
                  <a:gd name="T42" fmla="*/ 244 w 681"/>
                  <a:gd name="T43" fmla="*/ 11 h 680"/>
                  <a:gd name="T44" fmla="*/ 210 w 681"/>
                  <a:gd name="T45" fmla="*/ 65 h 680"/>
                  <a:gd name="T46" fmla="*/ 165 w 681"/>
                  <a:gd name="T47" fmla="*/ 69 h 680"/>
                  <a:gd name="T48" fmla="*/ 116 w 681"/>
                  <a:gd name="T49" fmla="*/ 88 h 680"/>
                  <a:gd name="T50" fmla="*/ 106 w 681"/>
                  <a:gd name="T51" fmla="*/ 147 h 680"/>
                  <a:gd name="T52" fmla="*/ 45 w 681"/>
                  <a:gd name="T53" fmla="*/ 168 h 680"/>
                  <a:gd name="T54" fmla="*/ 56 w 681"/>
                  <a:gd name="T55" fmla="*/ 235 h 680"/>
                  <a:gd name="T56" fmla="*/ 44 w 681"/>
                  <a:gd name="T57" fmla="*/ 277 h 680"/>
                  <a:gd name="T58" fmla="*/ 0 w 681"/>
                  <a:gd name="T59" fmla="*/ 325 h 680"/>
                  <a:gd name="T60" fmla="*/ 39 w 681"/>
                  <a:gd name="T61" fmla="*/ 364 h 680"/>
                  <a:gd name="T62" fmla="*/ 38 w 681"/>
                  <a:gd name="T63" fmla="*/ 415 h 680"/>
                  <a:gd name="T64" fmla="*/ 49 w 681"/>
                  <a:gd name="T65" fmla="*/ 476 h 680"/>
                  <a:gd name="T66" fmla="*/ 84 w 681"/>
                  <a:gd name="T67" fmla="*/ 500 h 680"/>
                  <a:gd name="T68" fmla="*/ 90 w 681"/>
                  <a:gd name="T69" fmla="*/ 570 h 680"/>
                  <a:gd name="T70" fmla="*/ 155 w 681"/>
                  <a:gd name="T71" fmla="*/ 578 h 680"/>
                  <a:gd name="T72" fmla="*/ 191 w 681"/>
                  <a:gd name="T73" fmla="*/ 602 h 680"/>
                  <a:gd name="T74" fmla="*/ 214 w 681"/>
                  <a:gd name="T75" fmla="*/ 655 h 680"/>
                  <a:gd name="T76" fmla="*/ 268 w 681"/>
                  <a:gd name="T77" fmla="*/ 633 h 680"/>
                  <a:gd name="T78" fmla="*/ 311 w 681"/>
                  <a:gd name="T79" fmla="*/ 640 h 680"/>
                  <a:gd name="T80" fmla="*/ 302 w 681"/>
                  <a:gd name="T81" fmla="*/ 589 h 680"/>
                  <a:gd name="T82" fmla="*/ 204 w 681"/>
                  <a:gd name="T83" fmla="*/ 552 h 680"/>
                  <a:gd name="T84" fmla="*/ 135 w 681"/>
                  <a:gd name="T85" fmla="*/ 488 h 680"/>
                  <a:gd name="T86" fmla="*/ 103 w 681"/>
                  <a:gd name="T87" fmla="*/ 426 h 680"/>
                  <a:gd name="T88" fmla="*/ 88 w 681"/>
                  <a:gd name="T89" fmla="*/ 358 h 680"/>
                  <a:gd name="T90" fmla="*/ 98 w 681"/>
                  <a:gd name="T91" fmla="*/ 265 h 680"/>
                  <a:gd name="T92" fmla="*/ 149 w 681"/>
                  <a:gd name="T93" fmla="*/ 173 h 680"/>
                  <a:gd name="T94" fmla="*/ 229 w 681"/>
                  <a:gd name="T95" fmla="*/ 111 h 680"/>
                  <a:gd name="T96" fmla="*/ 336 w 681"/>
                  <a:gd name="T97" fmla="*/ 85 h 680"/>
                  <a:gd name="T98" fmla="*/ 435 w 681"/>
                  <a:gd name="T99" fmla="*/ 103 h 680"/>
                  <a:gd name="T100" fmla="*/ 523 w 681"/>
                  <a:gd name="T101" fmla="*/ 162 h 680"/>
                  <a:gd name="T102" fmla="*/ 577 w 681"/>
                  <a:gd name="T103" fmla="*/ 246 h 680"/>
                  <a:gd name="T104" fmla="*/ 595 w 681"/>
                  <a:gd name="T105" fmla="*/ 339 h 680"/>
                  <a:gd name="T106" fmla="*/ 590 w 681"/>
                  <a:gd name="T107" fmla="*/ 389 h 680"/>
                  <a:gd name="T108" fmla="*/ 561 w 681"/>
                  <a:gd name="T109" fmla="*/ 465 h 680"/>
                  <a:gd name="T110" fmla="*/ 485 w 681"/>
                  <a:gd name="T111" fmla="*/ 548 h 680"/>
                  <a:gd name="T112" fmla="*/ 399 w 681"/>
                  <a:gd name="T113" fmla="*/ 586 h 6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81" h="680">
                    <a:moveTo>
                      <a:pt x="354" y="680"/>
                    </a:moveTo>
                    <a:cubicBezTo>
                      <a:pt x="357" y="680"/>
                      <a:pt x="361" y="679"/>
                      <a:pt x="363" y="679"/>
                    </a:cubicBezTo>
                    <a:cubicBezTo>
                      <a:pt x="366" y="679"/>
                      <a:pt x="367" y="679"/>
                      <a:pt x="367" y="679"/>
                    </a:cubicBezTo>
                    <a:cubicBezTo>
                      <a:pt x="371" y="679"/>
                      <a:pt x="374" y="677"/>
                      <a:pt x="376" y="674"/>
                    </a:cubicBezTo>
                    <a:cubicBezTo>
                      <a:pt x="376" y="674"/>
                      <a:pt x="379" y="666"/>
                      <a:pt x="382" y="658"/>
                    </a:cubicBezTo>
                    <a:cubicBezTo>
                      <a:pt x="383" y="654"/>
                      <a:pt x="385" y="651"/>
                      <a:pt x="386" y="648"/>
                    </a:cubicBezTo>
                    <a:cubicBezTo>
                      <a:pt x="387" y="645"/>
                      <a:pt x="387" y="643"/>
                      <a:pt x="387" y="643"/>
                    </a:cubicBezTo>
                    <a:cubicBezTo>
                      <a:pt x="388" y="640"/>
                      <a:pt x="391" y="638"/>
                      <a:pt x="394" y="637"/>
                    </a:cubicBezTo>
                    <a:cubicBezTo>
                      <a:pt x="394" y="637"/>
                      <a:pt x="396" y="637"/>
                      <a:pt x="398" y="636"/>
                    </a:cubicBezTo>
                    <a:cubicBezTo>
                      <a:pt x="400" y="636"/>
                      <a:pt x="402" y="636"/>
                      <a:pt x="405" y="635"/>
                    </a:cubicBezTo>
                    <a:cubicBezTo>
                      <a:pt x="410" y="634"/>
                      <a:pt x="415" y="633"/>
                      <a:pt x="415" y="633"/>
                    </a:cubicBezTo>
                    <a:cubicBezTo>
                      <a:pt x="415" y="633"/>
                      <a:pt x="421" y="631"/>
                      <a:pt x="426" y="630"/>
                    </a:cubicBezTo>
                    <a:cubicBezTo>
                      <a:pt x="428" y="629"/>
                      <a:pt x="431" y="628"/>
                      <a:pt x="433" y="627"/>
                    </a:cubicBezTo>
                    <a:cubicBezTo>
                      <a:pt x="435" y="627"/>
                      <a:pt x="436" y="626"/>
                      <a:pt x="436" y="626"/>
                    </a:cubicBezTo>
                    <a:cubicBezTo>
                      <a:pt x="439" y="625"/>
                      <a:pt x="443" y="626"/>
                      <a:pt x="445" y="628"/>
                    </a:cubicBezTo>
                    <a:cubicBezTo>
                      <a:pt x="445" y="628"/>
                      <a:pt x="446" y="630"/>
                      <a:pt x="449" y="632"/>
                    </a:cubicBezTo>
                    <a:cubicBezTo>
                      <a:pt x="451" y="634"/>
                      <a:pt x="454" y="636"/>
                      <a:pt x="457" y="639"/>
                    </a:cubicBezTo>
                    <a:cubicBezTo>
                      <a:pt x="463" y="644"/>
                      <a:pt x="470" y="650"/>
                      <a:pt x="470" y="650"/>
                    </a:cubicBezTo>
                    <a:cubicBezTo>
                      <a:pt x="472" y="652"/>
                      <a:pt x="476" y="652"/>
                      <a:pt x="480" y="650"/>
                    </a:cubicBezTo>
                    <a:cubicBezTo>
                      <a:pt x="480" y="650"/>
                      <a:pt x="481" y="650"/>
                      <a:pt x="483" y="649"/>
                    </a:cubicBezTo>
                    <a:cubicBezTo>
                      <a:pt x="486" y="648"/>
                      <a:pt x="489" y="646"/>
                      <a:pt x="492" y="645"/>
                    </a:cubicBezTo>
                    <a:cubicBezTo>
                      <a:pt x="498" y="642"/>
                      <a:pt x="504" y="639"/>
                      <a:pt x="504" y="639"/>
                    </a:cubicBezTo>
                    <a:cubicBezTo>
                      <a:pt x="507" y="637"/>
                      <a:pt x="509" y="634"/>
                      <a:pt x="509" y="630"/>
                    </a:cubicBezTo>
                    <a:cubicBezTo>
                      <a:pt x="509" y="630"/>
                      <a:pt x="509" y="622"/>
                      <a:pt x="508" y="614"/>
                    </a:cubicBezTo>
                    <a:cubicBezTo>
                      <a:pt x="508" y="606"/>
                      <a:pt x="507" y="598"/>
                      <a:pt x="507" y="598"/>
                    </a:cubicBezTo>
                    <a:cubicBezTo>
                      <a:pt x="507" y="594"/>
                      <a:pt x="508" y="591"/>
                      <a:pt x="511" y="590"/>
                    </a:cubicBezTo>
                    <a:cubicBezTo>
                      <a:pt x="511" y="590"/>
                      <a:pt x="512" y="589"/>
                      <a:pt x="514" y="588"/>
                    </a:cubicBezTo>
                    <a:cubicBezTo>
                      <a:pt x="516" y="586"/>
                      <a:pt x="518" y="585"/>
                      <a:pt x="520" y="583"/>
                    </a:cubicBezTo>
                    <a:cubicBezTo>
                      <a:pt x="522" y="582"/>
                      <a:pt x="524" y="580"/>
                      <a:pt x="526" y="579"/>
                    </a:cubicBezTo>
                    <a:cubicBezTo>
                      <a:pt x="527" y="578"/>
                      <a:pt x="529" y="577"/>
                      <a:pt x="529" y="577"/>
                    </a:cubicBezTo>
                    <a:cubicBezTo>
                      <a:pt x="529" y="577"/>
                      <a:pt x="530" y="576"/>
                      <a:pt x="531" y="575"/>
                    </a:cubicBezTo>
                    <a:cubicBezTo>
                      <a:pt x="533" y="573"/>
                      <a:pt x="535" y="572"/>
                      <a:pt x="537" y="570"/>
                    </a:cubicBezTo>
                    <a:cubicBezTo>
                      <a:pt x="541" y="566"/>
                      <a:pt x="545" y="563"/>
                      <a:pt x="545" y="563"/>
                    </a:cubicBezTo>
                    <a:cubicBezTo>
                      <a:pt x="547" y="561"/>
                      <a:pt x="551" y="560"/>
                      <a:pt x="554" y="561"/>
                    </a:cubicBezTo>
                    <a:cubicBezTo>
                      <a:pt x="554" y="561"/>
                      <a:pt x="561" y="564"/>
                      <a:pt x="569" y="566"/>
                    </a:cubicBezTo>
                    <a:cubicBezTo>
                      <a:pt x="573" y="567"/>
                      <a:pt x="577" y="568"/>
                      <a:pt x="580" y="569"/>
                    </a:cubicBezTo>
                    <a:cubicBezTo>
                      <a:pt x="583" y="570"/>
                      <a:pt x="585" y="570"/>
                      <a:pt x="585" y="570"/>
                    </a:cubicBezTo>
                    <a:cubicBezTo>
                      <a:pt x="588" y="571"/>
                      <a:pt x="592" y="570"/>
                      <a:pt x="594" y="567"/>
                    </a:cubicBezTo>
                    <a:cubicBezTo>
                      <a:pt x="594" y="567"/>
                      <a:pt x="596" y="566"/>
                      <a:pt x="597" y="564"/>
                    </a:cubicBezTo>
                    <a:cubicBezTo>
                      <a:pt x="599" y="562"/>
                      <a:pt x="601" y="559"/>
                      <a:pt x="603" y="557"/>
                    </a:cubicBezTo>
                    <a:cubicBezTo>
                      <a:pt x="605" y="554"/>
                      <a:pt x="607" y="552"/>
                      <a:pt x="609" y="550"/>
                    </a:cubicBezTo>
                    <a:cubicBezTo>
                      <a:pt x="611" y="548"/>
                      <a:pt x="612" y="546"/>
                      <a:pt x="612" y="546"/>
                    </a:cubicBezTo>
                    <a:cubicBezTo>
                      <a:pt x="614" y="544"/>
                      <a:pt x="614" y="540"/>
                      <a:pt x="613" y="537"/>
                    </a:cubicBezTo>
                    <a:cubicBezTo>
                      <a:pt x="613" y="537"/>
                      <a:pt x="610" y="529"/>
                      <a:pt x="606" y="522"/>
                    </a:cubicBezTo>
                    <a:cubicBezTo>
                      <a:pt x="604" y="518"/>
                      <a:pt x="602" y="515"/>
                      <a:pt x="601" y="512"/>
                    </a:cubicBezTo>
                    <a:cubicBezTo>
                      <a:pt x="599" y="509"/>
                      <a:pt x="598" y="508"/>
                      <a:pt x="598" y="508"/>
                    </a:cubicBezTo>
                    <a:cubicBezTo>
                      <a:pt x="597" y="505"/>
                      <a:pt x="597" y="501"/>
                      <a:pt x="598" y="499"/>
                    </a:cubicBezTo>
                    <a:cubicBezTo>
                      <a:pt x="598" y="499"/>
                      <a:pt x="599" y="497"/>
                      <a:pt x="600" y="496"/>
                    </a:cubicBezTo>
                    <a:cubicBezTo>
                      <a:pt x="601" y="494"/>
                      <a:pt x="603" y="492"/>
                      <a:pt x="604" y="489"/>
                    </a:cubicBezTo>
                    <a:cubicBezTo>
                      <a:pt x="605" y="487"/>
                      <a:pt x="607" y="485"/>
                      <a:pt x="608" y="483"/>
                    </a:cubicBezTo>
                    <a:cubicBezTo>
                      <a:pt x="609" y="481"/>
                      <a:pt x="609" y="480"/>
                      <a:pt x="609" y="480"/>
                    </a:cubicBezTo>
                    <a:cubicBezTo>
                      <a:pt x="609" y="480"/>
                      <a:pt x="612" y="475"/>
                      <a:pt x="614" y="470"/>
                    </a:cubicBezTo>
                    <a:cubicBezTo>
                      <a:pt x="615" y="468"/>
                      <a:pt x="616" y="465"/>
                      <a:pt x="617" y="464"/>
                    </a:cubicBezTo>
                    <a:cubicBezTo>
                      <a:pt x="618" y="462"/>
                      <a:pt x="619" y="460"/>
                      <a:pt x="619" y="460"/>
                    </a:cubicBezTo>
                    <a:cubicBezTo>
                      <a:pt x="620" y="457"/>
                      <a:pt x="623" y="455"/>
                      <a:pt x="626" y="455"/>
                    </a:cubicBezTo>
                    <a:cubicBezTo>
                      <a:pt x="626" y="455"/>
                      <a:pt x="634" y="454"/>
                      <a:pt x="642" y="453"/>
                    </a:cubicBezTo>
                    <a:cubicBezTo>
                      <a:pt x="646" y="453"/>
                      <a:pt x="650" y="452"/>
                      <a:pt x="653" y="452"/>
                    </a:cubicBezTo>
                    <a:cubicBezTo>
                      <a:pt x="656" y="451"/>
                      <a:pt x="658" y="451"/>
                      <a:pt x="658" y="451"/>
                    </a:cubicBezTo>
                    <a:cubicBezTo>
                      <a:pt x="662" y="450"/>
                      <a:pt x="664" y="448"/>
                      <a:pt x="665" y="444"/>
                    </a:cubicBezTo>
                    <a:cubicBezTo>
                      <a:pt x="665" y="444"/>
                      <a:pt x="668" y="438"/>
                      <a:pt x="669" y="431"/>
                    </a:cubicBezTo>
                    <a:cubicBezTo>
                      <a:pt x="670" y="428"/>
                      <a:pt x="671" y="425"/>
                      <a:pt x="672" y="423"/>
                    </a:cubicBezTo>
                    <a:cubicBezTo>
                      <a:pt x="672" y="420"/>
                      <a:pt x="673" y="418"/>
                      <a:pt x="673" y="418"/>
                    </a:cubicBezTo>
                    <a:cubicBezTo>
                      <a:pt x="674" y="415"/>
                      <a:pt x="673" y="411"/>
                      <a:pt x="670" y="409"/>
                    </a:cubicBezTo>
                    <a:cubicBezTo>
                      <a:pt x="670" y="409"/>
                      <a:pt x="664" y="404"/>
                      <a:pt x="658" y="398"/>
                    </a:cubicBezTo>
                    <a:cubicBezTo>
                      <a:pt x="651" y="393"/>
                      <a:pt x="645" y="388"/>
                      <a:pt x="645" y="388"/>
                    </a:cubicBezTo>
                    <a:cubicBezTo>
                      <a:pt x="642" y="386"/>
                      <a:pt x="641" y="383"/>
                      <a:pt x="641" y="380"/>
                    </a:cubicBezTo>
                    <a:cubicBezTo>
                      <a:pt x="641" y="380"/>
                      <a:pt x="642" y="375"/>
                      <a:pt x="643" y="369"/>
                    </a:cubicBezTo>
                    <a:cubicBezTo>
                      <a:pt x="643" y="364"/>
                      <a:pt x="644" y="359"/>
                      <a:pt x="644" y="359"/>
                    </a:cubicBezTo>
                    <a:cubicBezTo>
                      <a:pt x="644" y="359"/>
                      <a:pt x="644" y="357"/>
                      <a:pt x="644" y="355"/>
                    </a:cubicBezTo>
                    <a:cubicBezTo>
                      <a:pt x="644" y="353"/>
                      <a:pt x="644" y="350"/>
                      <a:pt x="644" y="348"/>
                    </a:cubicBezTo>
                    <a:cubicBezTo>
                      <a:pt x="644" y="345"/>
                      <a:pt x="644" y="342"/>
                      <a:pt x="644" y="340"/>
                    </a:cubicBezTo>
                    <a:cubicBezTo>
                      <a:pt x="644" y="338"/>
                      <a:pt x="644" y="337"/>
                      <a:pt x="644" y="337"/>
                    </a:cubicBezTo>
                    <a:cubicBezTo>
                      <a:pt x="644" y="334"/>
                      <a:pt x="646" y="331"/>
                      <a:pt x="649" y="329"/>
                    </a:cubicBezTo>
                    <a:cubicBezTo>
                      <a:pt x="649" y="329"/>
                      <a:pt x="650" y="328"/>
                      <a:pt x="653" y="327"/>
                    </a:cubicBezTo>
                    <a:cubicBezTo>
                      <a:pt x="656" y="325"/>
                      <a:pt x="659" y="323"/>
                      <a:pt x="663" y="321"/>
                    </a:cubicBezTo>
                    <a:cubicBezTo>
                      <a:pt x="670" y="317"/>
                      <a:pt x="677" y="312"/>
                      <a:pt x="677" y="312"/>
                    </a:cubicBezTo>
                    <a:cubicBezTo>
                      <a:pt x="679" y="310"/>
                      <a:pt x="681" y="307"/>
                      <a:pt x="680" y="303"/>
                    </a:cubicBezTo>
                    <a:cubicBezTo>
                      <a:pt x="680" y="303"/>
                      <a:pt x="680" y="296"/>
                      <a:pt x="679" y="290"/>
                    </a:cubicBezTo>
                    <a:cubicBezTo>
                      <a:pt x="678" y="283"/>
                      <a:pt x="677" y="277"/>
                      <a:pt x="677" y="277"/>
                    </a:cubicBezTo>
                    <a:cubicBezTo>
                      <a:pt x="676" y="273"/>
                      <a:pt x="674" y="270"/>
                      <a:pt x="670" y="269"/>
                    </a:cubicBezTo>
                    <a:cubicBezTo>
                      <a:pt x="670" y="269"/>
                      <a:pt x="662" y="267"/>
                      <a:pt x="655" y="264"/>
                    </a:cubicBezTo>
                    <a:cubicBezTo>
                      <a:pt x="651" y="263"/>
                      <a:pt x="647" y="262"/>
                      <a:pt x="644" y="262"/>
                    </a:cubicBezTo>
                    <a:cubicBezTo>
                      <a:pt x="641" y="261"/>
                      <a:pt x="639" y="260"/>
                      <a:pt x="639" y="260"/>
                    </a:cubicBezTo>
                    <a:cubicBezTo>
                      <a:pt x="636" y="260"/>
                      <a:pt x="633" y="257"/>
                      <a:pt x="632" y="254"/>
                    </a:cubicBezTo>
                    <a:cubicBezTo>
                      <a:pt x="632" y="254"/>
                      <a:pt x="631" y="249"/>
                      <a:pt x="629" y="244"/>
                    </a:cubicBezTo>
                    <a:cubicBezTo>
                      <a:pt x="628" y="241"/>
                      <a:pt x="627" y="239"/>
                      <a:pt x="627" y="237"/>
                    </a:cubicBezTo>
                    <a:cubicBezTo>
                      <a:pt x="626" y="235"/>
                      <a:pt x="626" y="234"/>
                      <a:pt x="626" y="234"/>
                    </a:cubicBezTo>
                    <a:cubicBezTo>
                      <a:pt x="626" y="234"/>
                      <a:pt x="624" y="229"/>
                      <a:pt x="622" y="224"/>
                    </a:cubicBezTo>
                    <a:cubicBezTo>
                      <a:pt x="621" y="221"/>
                      <a:pt x="620" y="219"/>
                      <a:pt x="619" y="217"/>
                    </a:cubicBezTo>
                    <a:cubicBezTo>
                      <a:pt x="618" y="215"/>
                      <a:pt x="617" y="214"/>
                      <a:pt x="617" y="214"/>
                    </a:cubicBezTo>
                    <a:cubicBezTo>
                      <a:pt x="616" y="211"/>
                      <a:pt x="616" y="207"/>
                      <a:pt x="618" y="205"/>
                    </a:cubicBezTo>
                    <a:cubicBezTo>
                      <a:pt x="618" y="205"/>
                      <a:pt x="619" y="203"/>
                      <a:pt x="621" y="201"/>
                    </a:cubicBezTo>
                    <a:cubicBezTo>
                      <a:pt x="623" y="198"/>
                      <a:pt x="625" y="195"/>
                      <a:pt x="628" y="192"/>
                    </a:cubicBezTo>
                    <a:cubicBezTo>
                      <a:pt x="632" y="185"/>
                      <a:pt x="637" y="178"/>
                      <a:pt x="637" y="178"/>
                    </a:cubicBezTo>
                    <a:cubicBezTo>
                      <a:pt x="639" y="175"/>
                      <a:pt x="638" y="171"/>
                      <a:pt x="637" y="168"/>
                    </a:cubicBezTo>
                    <a:cubicBezTo>
                      <a:pt x="637" y="168"/>
                      <a:pt x="636" y="167"/>
                      <a:pt x="635" y="164"/>
                    </a:cubicBezTo>
                    <a:cubicBezTo>
                      <a:pt x="633" y="162"/>
                      <a:pt x="632" y="159"/>
                      <a:pt x="630" y="157"/>
                    </a:cubicBezTo>
                    <a:cubicBezTo>
                      <a:pt x="628" y="154"/>
                      <a:pt x="626" y="151"/>
                      <a:pt x="625" y="149"/>
                    </a:cubicBezTo>
                    <a:cubicBezTo>
                      <a:pt x="623" y="147"/>
                      <a:pt x="622" y="145"/>
                      <a:pt x="622" y="145"/>
                    </a:cubicBezTo>
                    <a:cubicBezTo>
                      <a:pt x="620" y="142"/>
                      <a:pt x="617" y="141"/>
                      <a:pt x="614" y="141"/>
                    </a:cubicBezTo>
                    <a:cubicBezTo>
                      <a:pt x="614" y="141"/>
                      <a:pt x="605" y="142"/>
                      <a:pt x="597" y="143"/>
                    </a:cubicBezTo>
                    <a:cubicBezTo>
                      <a:pt x="589" y="144"/>
                      <a:pt x="581" y="146"/>
                      <a:pt x="581" y="146"/>
                    </a:cubicBezTo>
                    <a:cubicBezTo>
                      <a:pt x="578" y="147"/>
                      <a:pt x="575" y="145"/>
                      <a:pt x="573" y="143"/>
                    </a:cubicBezTo>
                    <a:cubicBezTo>
                      <a:pt x="573" y="143"/>
                      <a:pt x="569" y="139"/>
                      <a:pt x="566" y="135"/>
                    </a:cubicBezTo>
                    <a:cubicBezTo>
                      <a:pt x="564" y="133"/>
                      <a:pt x="562" y="131"/>
                      <a:pt x="561" y="129"/>
                    </a:cubicBezTo>
                    <a:cubicBezTo>
                      <a:pt x="559" y="128"/>
                      <a:pt x="558" y="127"/>
                      <a:pt x="558" y="127"/>
                    </a:cubicBezTo>
                    <a:cubicBezTo>
                      <a:pt x="558" y="127"/>
                      <a:pt x="557" y="126"/>
                      <a:pt x="556" y="125"/>
                    </a:cubicBezTo>
                    <a:cubicBezTo>
                      <a:pt x="555" y="123"/>
                      <a:pt x="553" y="121"/>
                      <a:pt x="551" y="119"/>
                    </a:cubicBezTo>
                    <a:cubicBezTo>
                      <a:pt x="549" y="118"/>
                      <a:pt x="547" y="116"/>
                      <a:pt x="545" y="114"/>
                    </a:cubicBezTo>
                    <a:cubicBezTo>
                      <a:pt x="544" y="113"/>
                      <a:pt x="543" y="112"/>
                      <a:pt x="543" y="112"/>
                    </a:cubicBezTo>
                    <a:cubicBezTo>
                      <a:pt x="540" y="110"/>
                      <a:pt x="539" y="107"/>
                      <a:pt x="540" y="104"/>
                    </a:cubicBezTo>
                    <a:cubicBezTo>
                      <a:pt x="540" y="104"/>
                      <a:pt x="542" y="96"/>
                      <a:pt x="543" y="88"/>
                    </a:cubicBezTo>
                    <a:cubicBezTo>
                      <a:pt x="545" y="80"/>
                      <a:pt x="546" y="71"/>
                      <a:pt x="546" y="71"/>
                    </a:cubicBezTo>
                    <a:cubicBezTo>
                      <a:pt x="546" y="68"/>
                      <a:pt x="545" y="65"/>
                      <a:pt x="542" y="62"/>
                    </a:cubicBezTo>
                    <a:cubicBezTo>
                      <a:pt x="542" y="62"/>
                      <a:pt x="536" y="59"/>
                      <a:pt x="531" y="55"/>
                    </a:cubicBezTo>
                    <a:cubicBezTo>
                      <a:pt x="528" y="53"/>
                      <a:pt x="525" y="51"/>
                      <a:pt x="523" y="50"/>
                    </a:cubicBezTo>
                    <a:cubicBezTo>
                      <a:pt x="521" y="49"/>
                      <a:pt x="519" y="48"/>
                      <a:pt x="519" y="48"/>
                    </a:cubicBezTo>
                    <a:cubicBezTo>
                      <a:pt x="516" y="46"/>
                      <a:pt x="513" y="46"/>
                      <a:pt x="510" y="47"/>
                    </a:cubicBezTo>
                    <a:cubicBezTo>
                      <a:pt x="510" y="47"/>
                      <a:pt x="503" y="51"/>
                      <a:pt x="496" y="56"/>
                    </a:cubicBezTo>
                    <a:cubicBezTo>
                      <a:pt x="489" y="60"/>
                      <a:pt x="482" y="65"/>
                      <a:pt x="482" y="65"/>
                    </a:cubicBezTo>
                    <a:cubicBezTo>
                      <a:pt x="480" y="67"/>
                      <a:pt x="476" y="67"/>
                      <a:pt x="473" y="66"/>
                    </a:cubicBezTo>
                    <a:cubicBezTo>
                      <a:pt x="473" y="66"/>
                      <a:pt x="472" y="65"/>
                      <a:pt x="470" y="64"/>
                    </a:cubicBezTo>
                    <a:cubicBezTo>
                      <a:pt x="468" y="63"/>
                      <a:pt x="466" y="62"/>
                      <a:pt x="463" y="61"/>
                    </a:cubicBezTo>
                    <a:cubicBezTo>
                      <a:pt x="461" y="60"/>
                      <a:pt x="458" y="59"/>
                      <a:pt x="457" y="58"/>
                    </a:cubicBezTo>
                    <a:cubicBezTo>
                      <a:pt x="455" y="57"/>
                      <a:pt x="453" y="57"/>
                      <a:pt x="453" y="57"/>
                    </a:cubicBezTo>
                    <a:cubicBezTo>
                      <a:pt x="453" y="57"/>
                      <a:pt x="448" y="55"/>
                      <a:pt x="443" y="53"/>
                    </a:cubicBezTo>
                    <a:cubicBezTo>
                      <a:pt x="438" y="51"/>
                      <a:pt x="433" y="50"/>
                      <a:pt x="433" y="50"/>
                    </a:cubicBezTo>
                    <a:cubicBezTo>
                      <a:pt x="430" y="49"/>
                      <a:pt x="428" y="46"/>
                      <a:pt x="427" y="43"/>
                    </a:cubicBezTo>
                    <a:cubicBezTo>
                      <a:pt x="427" y="43"/>
                      <a:pt x="426" y="35"/>
                      <a:pt x="424" y="27"/>
                    </a:cubicBezTo>
                    <a:cubicBezTo>
                      <a:pt x="423" y="23"/>
                      <a:pt x="422" y="19"/>
                      <a:pt x="421" y="16"/>
                    </a:cubicBezTo>
                    <a:cubicBezTo>
                      <a:pt x="420" y="13"/>
                      <a:pt x="419" y="11"/>
                      <a:pt x="419" y="11"/>
                    </a:cubicBezTo>
                    <a:cubicBezTo>
                      <a:pt x="419" y="8"/>
                      <a:pt x="416" y="5"/>
                      <a:pt x="412" y="5"/>
                    </a:cubicBezTo>
                    <a:cubicBezTo>
                      <a:pt x="412" y="5"/>
                      <a:pt x="410" y="4"/>
                      <a:pt x="408" y="4"/>
                    </a:cubicBezTo>
                    <a:cubicBezTo>
                      <a:pt x="406" y="3"/>
                      <a:pt x="402" y="3"/>
                      <a:pt x="399" y="2"/>
                    </a:cubicBezTo>
                    <a:cubicBezTo>
                      <a:pt x="392" y="1"/>
                      <a:pt x="386" y="0"/>
                      <a:pt x="386" y="0"/>
                    </a:cubicBezTo>
                    <a:cubicBezTo>
                      <a:pt x="382" y="0"/>
                      <a:pt x="379" y="1"/>
                      <a:pt x="377" y="4"/>
                    </a:cubicBezTo>
                    <a:cubicBezTo>
                      <a:pt x="377" y="4"/>
                      <a:pt x="375" y="5"/>
                      <a:pt x="374" y="8"/>
                    </a:cubicBezTo>
                    <a:cubicBezTo>
                      <a:pt x="372" y="10"/>
                      <a:pt x="370" y="14"/>
                      <a:pt x="367" y="17"/>
                    </a:cubicBezTo>
                    <a:cubicBezTo>
                      <a:pt x="363" y="24"/>
                      <a:pt x="359" y="31"/>
                      <a:pt x="359" y="31"/>
                    </a:cubicBezTo>
                    <a:cubicBezTo>
                      <a:pt x="357" y="34"/>
                      <a:pt x="354" y="35"/>
                      <a:pt x="351" y="35"/>
                    </a:cubicBezTo>
                    <a:cubicBezTo>
                      <a:pt x="351" y="35"/>
                      <a:pt x="349" y="35"/>
                      <a:pt x="347" y="35"/>
                    </a:cubicBezTo>
                    <a:cubicBezTo>
                      <a:pt x="345" y="35"/>
                      <a:pt x="343" y="35"/>
                      <a:pt x="340" y="35"/>
                    </a:cubicBezTo>
                    <a:cubicBezTo>
                      <a:pt x="335" y="35"/>
                      <a:pt x="329" y="35"/>
                      <a:pt x="329" y="35"/>
                    </a:cubicBezTo>
                    <a:cubicBezTo>
                      <a:pt x="329" y="35"/>
                      <a:pt x="329" y="35"/>
                      <a:pt x="328" y="35"/>
                    </a:cubicBezTo>
                    <a:cubicBezTo>
                      <a:pt x="328" y="35"/>
                      <a:pt x="327" y="35"/>
                      <a:pt x="326" y="36"/>
                    </a:cubicBezTo>
                    <a:cubicBezTo>
                      <a:pt x="324" y="36"/>
                      <a:pt x="321" y="36"/>
                      <a:pt x="318" y="36"/>
                    </a:cubicBezTo>
                    <a:cubicBezTo>
                      <a:pt x="316" y="36"/>
                      <a:pt x="313" y="36"/>
                      <a:pt x="311" y="37"/>
                    </a:cubicBezTo>
                    <a:cubicBezTo>
                      <a:pt x="309" y="37"/>
                      <a:pt x="308" y="37"/>
                      <a:pt x="308" y="37"/>
                    </a:cubicBezTo>
                    <a:cubicBezTo>
                      <a:pt x="304" y="37"/>
                      <a:pt x="301" y="36"/>
                      <a:pt x="299" y="33"/>
                    </a:cubicBezTo>
                    <a:cubicBezTo>
                      <a:pt x="299" y="33"/>
                      <a:pt x="295" y="27"/>
                      <a:pt x="290" y="20"/>
                    </a:cubicBezTo>
                    <a:cubicBezTo>
                      <a:pt x="285" y="14"/>
                      <a:pt x="279" y="7"/>
                      <a:pt x="279" y="7"/>
                    </a:cubicBezTo>
                    <a:cubicBezTo>
                      <a:pt x="277" y="5"/>
                      <a:pt x="274" y="4"/>
                      <a:pt x="270" y="5"/>
                    </a:cubicBezTo>
                    <a:cubicBezTo>
                      <a:pt x="270" y="5"/>
                      <a:pt x="264" y="6"/>
                      <a:pt x="257" y="8"/>
                    </a:cubicBezTo>
                    <a:cubicBezTo>
                      <a:pt x="251" y="9"/>
                      <a:pt x="244" y="11"/>
                      <a:pt x="244" y="11"/>
                    </a:cubicBezTo>
                    <a:cubicBezTo>
                      <a:pt x="241" y="12"/>
                      <a:pt x="238" y="15"/>
                      <a:pt x="237" y="18"/>
                    </a:cubicBezTo>
                    <a:cubicBezTo>
                      <a:pt x="237" y="18"/>
                      <a:pt x="236" y="26"/>
                      <a:pt x="234" y="34"/>
                    </a:cubicBezTo>
                    <a:cubicBezTo>
                      <a:pt x="233" y="42"/>
                      <a:pt x="232" y="51"/>
                      <a:pt x="232" y="51"/>
                    </a:cubicBezTo>
                    <a:cubicBezTo>
                      <a:pt x="232" y="54"/>
                      <a:pt x="230" y="56"/>
                      <a:pt x="227" y="58"/>
                    </a:cubicBezTo>
                    <a:cubicBezTo>
                      <a:pt x="227" y="58"/>
                      <a:pt x="225" y="58"/>
                      <a:pt x="223" y="59"/>
                    </a:cubicBezTo>
                    <a:cubicBezTo>
                      <a:pt x="222" y="60"/>
                      <a:pt x="219" y="61"/>
                      <a:pt x="217" y="62"/>
                    </a:cubicBezTo>
                    <a:cubicBezTo>
                      <a:pt x="214" y="63"/>
                      <a:pt x="212" y="64"/>
                      <a:pt x="210" y="65"/>
                    </a:cubicBezTo>
                    <a:cubicBezTo>
                      <a:pt x="209" y="65"/>
                      <a:pt x="208" y="66"/>
                      <a:pt x="208" y="66"/>
                    </a:cubicBezTo>
                    <a:cubicBezTo>
                      <a:pt x="207" y="66"/>
                      <a:pt x="207" y="66"/>
                      <a:pt x="207" y="66"/>
                    </a:cubicBezTo>
                    <a:cubicBezTo>
                      <a:pt x="207" y="66"/>
                      <a:pt x="202" y="69"/>
                      <a:pt x="197" y="71"/>
                    </a:cubicBezTo>
                    <a:cubicBezTo>
                      <a:pt x="195" y="73"/>
                      <a:pt x="193" y="74"/>
                      <a:pt x="191" y="75"/>
                    </a:cubicBezTo>
                    <a:cubicBezTo>
                      <a:pt x="189" y="76"/>
                      <a:pt x="188" y="77"/>
                      <a:pt x="188" y="77"/>
                    </a:cubicBezTo>
                    <a:cubicBezTo>
                      <a:pt x="185" y="78"/>
                      <a:pt x="182" y="78"/>
                      <a:pt x="179" y="77"/>
                    </a:cubicBezTo>
                    <a:cubicBezTo>
                      <a:pt x="179" y="77"/>
                      <a:pt x="172" y="72"/>
                      <a:pt x="165" y="69"/>
                    </a:cubicBezTo>
                    <a:cubicBezTo>
                      <a:pt x="161" y="67"/>
                      <a:pt x="157" y="65"/>
                      <a:pt x="155" y="63"/>
                    </a:cubicBezTo>
                    <a:cubicBezTo>
                      <a:pt x="152" y="62"/>
                      <a:pt x="150" y="61"/>
                      <a:pt x="150" y="61"/>
                    </a:cubicBezTo>
                    <a:cubicBezTo>
                      <a:pt x="147" y="60"/>
                      <a:pt x="143" y="60"/>
                      <a:pt x="140" y="62"/>
                    </a:cubicBezTo>
                    <a:cubicBezTo>
                      <a:pt x="140" y="62"/>
                      <a:pt x="135" y="66"/>
                      <a:pt x="130" y="70"/>
                    </a:cubicBezTo>
                    <a:cubicBezTo>
                      <a:pt x="127" y="72"/>
                      <a:pt x="124" y="74"/>
                      <a:pt x="123" y="76"/>
                    </a:cubicBezTo>
                    <a:cubicBezTo>
                      <a:pt x="121" y="78"/>
                      <a:pt x="119" y="79"/>
                      <a:pt x="119" y="79"/>
                    </a:cubicBezTo>
                    <a:cubicBezTo>
                      <a:pt x="117" y="81"/>
                      <a:pt x="115" y="85"/>
                      <a:pt x="116" y="88"/>
                    </a:cubicBezTo>
                    <a:cubicBezTo>
                      <a:pt x="116" y="88"/>
                      <a:pt x="116" y="90"/>
                      <a:pt x="117" y="93"/>
                    </a:cubicBezTo>
                    <a:cubicBezTo>
                      <a:pt x="118" y="96"/>
                      <a:pt x="119" y="100"/>
                      <a:pt x="120" y="104"/>
                    </a:cubicBezTo>
                    <a:cubicBezTo>
                      <a:pt x="122" y="112"/>
                      <a:pt x="124" y="120"/>
                      <a:pt x="124" y="120"/>
                    </a:cubicBezTo>
                    <a:cubicBezTo>
                      <a:pt x="125" y="123"/>
                      <a:pt x="124" y="126"/>
                      <a:pt x="122" y="128"/>
                    </a:cubicBezTo>
                    <a:cubicBezTo>
                      <a:pt x="122" y="128"/>
                      <a:pt x="119" y="132"/>
                      <a:pt x="115" y="136"/>
                    </a:cubicBezTo>
                    <a:cubicBezTo>
                      <a:pt x="111" y="140"/>
                      <a:pt x="108" y="144"/>
                      <a:pt x="108" y="144"/>
                    </a:cubicBezTo>
                    <a:cubicBezTo>
                      <a:pt x="108" y="144"/>
                      <a:pt x="107" y="145"/>
                      <a:pt x="106" y="147"/>
                    </a:cubicBezTo>
                    <a:cubicBezTo>
                      <a:pt x="104" y="149"/>
                      <a:pt x="103" y="151"/>
                      <a:pt x="101" y="153"/>
                    </a:cubicBezTo>
                    <a:cubicBezTo>
                      <a:pt x="99" y="155"/>
                      <a:pt x="98" y="157"/>
                      <a:pt x="97" y="159"/>
                    </a:cubicBezTo>
                    <a:cubicBezTo>
                      <a:pt x="95" y="160"/>
                      <a:pt x="95" y="162"/>
                      <a:pt x="95" y="162"/>
                    </a:cubicBezTo>
                    <a:cubicBezTo>
                      <a:pt x="93" y="164"/>
                      <a:pt x="90" y="166"/>
                      <a:pt x="86" y="165"/>
                    </a:cubicBezTo>
                    <a:cubicBezTo>
                      <a:pt x="86" y="165"/>
                      <a:pt x="78" y="164"/>
                      <a:pt x="70" y="164"/>
                    </a:cubicBezTo>
                    <a:cubicBezTo>
                      <a:pt x="62" y="163"/>
                      <a:pt x="54" y="163"/>
                      <a:pt x="54" y="163"/>
                    </a:cubicBezTo>
                    <a:cubicBezTo>
                      <a:pt x="50" y="163"/>
                      <a:pt x="47" y="164"/>
                      <a:pt x="45" y="168"/>
                    </a:cubicBezTo>
                    <a:cubicBezTo>
                      <a:pt x="45" y="168"/>
                      <a:pt x="45" y="169"/>
                      <a:pt x="43" y="171"/>
                    </a:cubicBezTo>
                    <a:cubicBezTo>
                      <a:pt x="42" y="174"/>
                      <a:pt x="40" y="176"/>
                      <a:pt x="39" y="179"/>
                    </a:cubicBezTo>
                    <a:cubicBezTo>
                      <a:pt x="36" y="185"/>
                      <a:pt x="33" y="191"/>
                      <a:pt x="33" y="191"/>
                    </a:cubicBezTo>
                    <a:cubicBezTo>
                      <a:pt x="31" y="195"/>
                      <a:pt x="32" y="198"/>
                      <a:pt x="34" y="201"/>
                    </a:cubicBezTo>
                    <a:cubicBezTo>
                      <a:pt x="34" y="201"/>
                      <a:pt x="38" y="208"/>
                      <a:pt x="44" y="214"/>
                    </a:cubicBezTo>
                    <a:cubicBezTo>
                      <a:pt x="49" y="221"/>
                      <a:pt x="54" y="227"/>
                      <a:pt x="54" y="227"/>
                    </a:cubicBezTo>
                    <a:cubicBezTo>
                      <a:pt x="56" y="229"/>
                      <a:pt x="57" y="232"/>
                      <a:pt x="56" y="235"/>
                    </a:cubicBezTo>
                    <a:cubicBezTo>
                      <a:pt x="56" y="235"/>
                      <a:pt x="55" y="237"/>
                      <a:pt x="55" y="239"/>
                    </a:cubicBezTo>
                    <a:cubicBezTo>
                      <a:pt x="54" y="241"/>
                      <a:pt x="53" y="243"/>
                      <a:pt x="52" y="246"/>
                    </a:cubicBezTo>
                    <a:cubicBezTo>
                      <a:pt x="51" y="248"/>
                      <a:pt x="50" y="251"/>
                      <a:pt x="50" y="253"/>
                    </a:cubicBezTo>
                    <a:cubicBezTo>
                      <a:pt x="49" y="255"/>
                      <a:pt x="49" y="256"/>
                      <a:pt x="49" y="256"/>
                    </a:cubicBezTo>
                    <a:cubicBezTo>
                      <a:pt x="49" y="256"/>
                      <a:pt x="49" y="257"/>
                      <a:pt x="48" y="259"/>
                    </a:cubicBezTo>
                    <a:cubicBezTo>
                      <a:pt x="48" y="261"/>
                      <a:pt x="47" y="264"/>
                      <a:pt x="46" y="266"/>
                    </a:cubicBezTo>
                    <a:cubicBezTo>
                      <a:pt x="45" y="272"/>
                      <a:pt x="44" y="277"/>
                      <a:pt x="44" y="277"/>
                    </a:cubicBezTo>
                    <a:cubicBezTo>
                      <a:pt x="43" y="280"/>
                      <a:pt x="41" y="283"/>
                      <a:pt x="38" y="284"/>
                    </a:cubicBezTo>
                    <a:cubicBezTo>
                      <a:pt x="38" y="284"/>
                      <a:pt x="30" y="286"/>
                      <a:pt x="22" y="289"/>
                    </a:cubicBezTo>
                    <a:cubicBezTo>
                      <a:pt x="15" y="292"/>
                      <a:pt x="7" y="295"/>
                      <a:pt x="7" y="295"/>
                    </a:cubicBezTo>
                    <a:cubicBezTo>
                      <a:pt x="4" y="296"/>
                      <a:pt x="2" y="299"/>
                      <a:pt x="1" y="303"/>
                    </a:cubicBezTo>
                    <a:cubicBezTo>
                      <a:pt x="1" y="303"/>
                      <a:pt x="1" y="304"/>
                      <a:pt x="1" y="307"/>
                    </a:cubicBezTo>
                    <a:cubicBezTo>
                      <a:pt x="1" y="309"/>
                      <a:pt x="1" y="313"/>
                      <a:pt x="0" y="316"/>
                    </a:cubicBezTo>
                    <a:cubicBezTo>
                      <a:pt x="0" y="319"/>
                      <a:pt x="0" y="323"/>
                      <a:pt x="0" y="325"/>
                    </a:cubicBezTo>
                    <a:cubicBezTo>
                      <a:pt x="0" y="328"/>
                      <a:pt x="0" y="329"/>
                      <a:pt x="0" y="329"/>
                    </a:cubicBezTo>
                    <a:cubicBezTo>
                      <a:pt x="0" y="333"/>
                      <a:pt x="1" y="336"/>
                      <a:pt x="4" y="338"/>
                    </a:cubicBezTo>
                    <a:cubicBezTo>
                      <a:pt x="4" y="338"/>
                      <a:pt x="11" y="342"/>
                      <a:pt x="19" y="346"/>
                    </a:cubicBezTo>
                    <a:cubicBezTo>
                      <a:pt x="22" y="348"/>
                      <a:pt x="26" y="350"/>
                      <a:pt x="29" y="351"/>
                    </a:cubicBezTo>
                    <a:cubicBezTo>
                      <a:pt x="31" y="352"/>
                      <a:pt x="33" y="353"/>
                      <a:pt x="33" y="353"/>
                    </a:cubicBezTo>
                    <a:cubicBezTo>
                      <a:pt x="36" y="354"/>
                      <a:pt x="38" y="357"/>
                      <a:pt x="38" y="360"/>
                    </a:cubicBezTo>
                    <a:cubicBezTo>
                      <a:pt x="38" y="360"/>
                      <a:pt x="39" y="362"/>
                      <a:pt x="39" y="364"/>
                    </a:cubicBezTo>
                    <a:cubicBezTo>
                      <a:pt x="39" y="366"/>
                      <a:pt x="39" y="368"/>
                      <a:pt x="39" y="371"/>
                    </a:cubicBezTo>
                    <a:cubicBezTo>
                      <a:pt x="40" y="376"/>
                      <a:pt x="41" y="382"/>
                      <a:pt x="41" y="382"/>
                    </a:cubicBezTo>
                    <a:cubicBezTo>
                      <a:pt x="41" y="382"/>
                      <a:pt x="41" y="383"/>
                      <a:pt x="41" y="385"/>
                    </a:cubicBezTo>
                    <a:cubicBezTo>
                      <a:pt x="42" y="387"/>
                      <a:pt x="42" y="390"/>
                      <a:pt x="43" y="392"/>
                    </a:cubicBezTo>
                    <a:cubicBezTo>
                      <a:pt x="43" y="398"/>
                      <a:pt x="45" y="403"/>
                      <a:pt x="45" y="403"/>
                    </a:cubicBezTo>
                    <a:cubicBezTo>
                      <a:pt x="45" y="406"/>
                      <a:pt x="44" y="410"/>
                      <a:pt x="42" y="412"/>
                    </a:cubicBezTo>
                    <a:cubicBezTo>
                      <a:pt x="42" y="412"/>
                      <a:pt x="40" y="413"/>
                      <a:pt x="38" y="415"/>
                    </a:cubicBezTo>
                    <a:cubicBezTo>
                      <a:pt x="36" y="417"/>
                      <a:pt x="33" y="420"/>
                      <a:pt x="30" y="423"/>
                    </a:cubicBezTo>
                    <a:cubicBezTo>
                      <a:pt x="24" y="428"/>
                      <a:pt x="18" y="434"/>
                      <a:pt x="18" y="434"/>
                    </a:cubicBezTo>
                    <a:cubicBezTo>
                      <a:pt x="16" y="437"/>
                      <a:pt x="15" y="440"/>
                      <a:pt x="16" y="444"/>
                    </a:cubicBezTo>
                    <a:cubicBezTo>
                      <a:pt x="16" y="444"/>
                      <a:pt x="18" y="450"/>
                      <a:pt x="21" y="456"/>
                    </a:cubicBezTo>
                    <a:cubicBezTo>
                      <a:pt x="23" y="463"/>
                      <a:pt x="25" y="469"/>
                      <a:pt x="25" y="469"/>
                    </a:cubicBezTo>
                    <a:cubicBezTo>
                      <a:pt x="27" y="472"/>
                      <a:pt x="30" y="475"/>
                      <a:pt x="33" y="475"/>
                    </a:cubicBezTo>
                    <a:cubicBezTo>
                      <a:pt x="33" y="475"/>
                      <a:pt x="41" y="476"/>
                      <a:pt x="49" y="476"/>
                    </a:cubicBezTo>
                    <a:cubicBezTo>
                      <a:pt x="54" y="476"/>
                      <a:pt x="58" y="477"/>
                      <a:pt x="61" y="477"/>
                    </a:cubicBezTo>
                    <a:cubicBezTo>
                      <a:pt x="64" y="477"/>
                      <a:pt x="66" y="477"/>
                      <a:pt x="66" y="477"/>
                    </a:cubicBezTo>
                    <a:cubicBezTo>
                      <a:pt x="69" y="477"/>
                      <a:pt x="72" y="479"/>
                      <a:pt x="73" y="482"/>
                    </a:cubicBezTo>
                    <a:cubicBezTo>
                      <a:pt x="73" y="482"/>
                      <a:pt x="74" y="483"/>
                      <a:pt x="75" y="485"/>
                    </a:cubicBezTo>
                    <a:cubicBezTo>
                      <a:pt x="76" y="486"/>
                      <a:pt x="77" y="489"/>
                      <a:pt x="79" y="491"/>
                    </a:cubicBezTo>
                    <a:cubicBezTo>
                      <a:pt x="80" y="493"/>
                      <a:pt x="81" y="496"/>
                      <a:pt x="82" y="497"/>
                    </a:cubicBezTo>
                    <a:cubicBezTo>
                      <a:pt x="84" y="499"/>
                      <a:pt x="84" y="500"/>
                      <a:pt x="84" y="500"/>
                    </a:cubicBezTo>
                    <a:cubicBezTo>
                      <a:pt x="84" y="500"/>
                      <a:pt x="87" y="505"/>
                      <a:pt x="90" y="509"/>
                    </a:cubicBezTo>
                    <a:cubicBezTo>
                      <a:pt x="93" y="514"/>
                      <a:pt x="96" y="518"/>
                      <a:pt x="96" y="518"/>
                    </a:cubicBezTo>
                    <a:cubicBezTo>
                      <a:pt x="98" y="521"/>
                      <a:pt x="99" y="524"/>
                      <a:pt x="97" y="527"/>
                    </a:cubicBezTo>
                    <a:cubicBezTo>
                      <a:pt x="97" y="527"/>
                      <a:pt x="94" y="534"/>
                      <a:pt x="91" y="542"/>
                    </a:cubicBezTo>
                    <a:cubicBezTo>
                      <a:pt x="88" y="550"/>
                      <a:pt x="85" y="557"/>
                      <a:pt x="85" y="557"/>
                    </a:cubicBezTo>
                    <a:cubicBezTo>
                      <a:pt x="84" y="560"/>
                      <a:pt x="85" y="564"/>
                      <a:pt x="87" y="567"/>
                    </a:cubicBezTo>
                    <a:cubicBezTo>
                      <a:pt x="87" y="567"/>
                      <a:pt x="88" y="568"/>
                      <a:pt x="90" y="570"/>
                    </a:cubicBezTo>
                    <a:cubicBezTo>
                      <a:pt x="92" y="572"/>
                      <a:pt x="94" y="574"/>
                      <a:pt x="96" y="577"/>
                    </a:cubicBezTo>
                    <a:cubicBezTo>
                      <a:pt x="101" y="581"/>
                      <a:pt x="106" y="586"/>
                      <a:pt x="106" y="586"/>
                    </a:cubicBezTo>
                    <a:cubicBezTo>
                      <a:pt x="108" y="588"/>
                      <a:pt x="112" y="589"/>
                      <a:pt x="115" y="588"/>
                    </a:cubicBezTo>
                    <a:cubicBezTo>
                      <a:pt x="115" y="588"/>
                      <a:pt x="117" y="588"/>
                      <a:pt x="120" y="587"/>
                    </a:cubicBezTo>
                    <a:cubicBezTo>
                      <a:pt x="123" y="586"/>
                      <a:pt x="127" y="584"/>
                      <a:pt x="131" y="583"/>
                    </a:cubicBezTo>
                    <a:cubicBezTo>
                      <a:pt x="138" y="580"/>
                      <a:pt x="146" y="577"/>
                      <a:pt x="146" y="577"/>
                    </a:cubicBezTo>
                    <a:cubicBezTo>
                      <a:pt x="149" y="576"/>
                      <a:pt x="152" y="576"/>
                      <a:pt x="155" y="578"/>
                    </a:cubicBezTo>
                    <a:cubicBezTo>
                      <a:pt x="155" y="578"/>
                      <a:pt x="156" y="579"/>
                      <a:pt x="157" y="580"/>
                    </a:cubicBezTo>
                    <a:cubicBezTo>
                      <a:pt x="159" y="581"/>
                      <a:pt x="161" y="583"/>
                      <a:pt x="163" y="584"/>
                    </a:cubicBezTo>
                    <a:cubicBezTo>
                      <a:pt x="168" y="587"/>
                      <a:pt x="172" y="591"/>
                      <a:pt x="172" y="591"/>
                    </a:cubicBezTo>
                    <a:cubicBezTo>
                      <a:pt x="172" y="591"/>
                      <a:pt x="173" y="591"/>
                      <a:pt x="175" y="592"/>
                    </a:cubicBezTo>
                    <a:cubicBezTo>
                      <a:pt x="177" y="593"/>
                      <a:pt x="179" y="595"/>
                      <a:pt x="181" y="596"/>
                    </a:cubicBezTo>
                    <a:cubicBezTo>
                      <a:pt x="184" y="598"/>
                      <a:pt x="186" y="599"/>
                      <a:pt x="188" y="600"/>
                    </a:cubicBezTo>
                    <a:cubicBezTo>
                      <a:pt x="189" y="601"/>
                      <a:pt x="191" y="602"/>
                      <a:pt x="191" y="602"/>
                    </a:cubicBezTo>
                    <a:cubicBezTo>
                      <a:pt x="193" y="603"/>
                      <a:pt x="195" y="606"/>
                      <a:pt x="195" y="610"/>
                    </a:cubicBezTo>
                    <a:cubicBezTo>
                      <a:pt x="195" y="610"/>
                      <a:pt x="195" y="612"/>
                      <a:pt x="195" y="615"/>
                    </a:cubicBezTo>
                    <a:cubicBezTo>
                      <a:pt x="195" y="618"/>
                      <a:pt x="195" y="622"/>
                      <a:pt x="195" y="626"/>
                    </a:cubicBezTo>
                    <a:cubicBezTo>
                      <a:pt x="195" y="634"/>
                      <a:pt x="196" y="643"/>
                      <a:pt x="196" y="643"/>
                    </a:cubicBezTo>
                    <a:cubicBezTo>
                      <a:pt x="196" y="646"/>
                      <a:pt x="199" y="649"/>
                      <a:pt x="202" y="650"/>
                    </a:cubicBezTo>
                    <a:cubicBezTo>
                      <a:pt x="202" y="650"/>
                      <a:pt x="203" y="651"/>
                      <a:pt x="206" y="652"/>
                    </a:cubicBezTo>
                    <a:cubicBezTo>
                      <a:pt x="208" y="653"/>
                      <a:pt x="211" y="654"/>
                      <a:pt x="214" y="655"/>
                    </a:cubicBezTo>
                    <a:cubicBezTo>
                      <a:pt x="217" y="657"/>
                      <a:pt x="220" y="658"/>
                      <a:pt x="223" y="659"/>
                    </a:cubicBezTo>
                    <a:cubicBezTo>
                      <a:pt x="225" y="660"/>
                      <a:pt x="227" y="660"/>
                      <a:pt x="227" y="660"/>
                    </a:cubicBezTo>
                    <a:cubicBezTo>
                      <a:pt x="230" y="661"/>
                      <a:pt x="234" y="661"/>
                      <a:pt x="236" y="659"/>
                    </a:cubicBezTo>
                    <a:cubicBezTo>
                      <a:pt x="236" y="659"/>
                      <a:pt x="238" y="657"/>
                      <a:pt x="240" y="655"/>
                    </a:cubicBezTo>
                    <a:cubicBezTo>
                      <a:pt x="242" y="653"/>
                      <a:pt x="245" y="650"/>
                      <a:pt x="248" y="647"/>
                    </a:cubicBezTo>
                    <a:cubicBezTo>
                      <a:pt x="254" y="641"/>
                      <a:pt x="260" y="635"/>
                      <a:pt x="260" y="635"/>
                    </a:cubicBezTo>
                    <a:cubicBezTo>
                      <a:pt x="262" y="633"/>
                      <a:pt x="265" y="632"/>
                      <a:pt x="268" y="633"/>
                    </a:cubicBezTo>
                    <a:cubicBezTo>
                      <a:pt x="268" y="633"/>
                      <a:pt x="273" y="634"/>
                      <a:pt x="279" y="635"/>
                    </a:cubicBezTo>
                    <a:cubicBezTo>
                      <a:pt x="281" y="636"/>
                      <a:pt x="284" y="636"/>
                      <a:pt x="286" y="637"/>
                    </a:cubicBezTo>
                    <a:cubicBezTo>
                      <a:pt x="288" y="637"/>
                      <a:pt x="289" y="637"/>
                      <a:pt x="289" y="637"/>
                    </a:cubicBezTo>
                    <a:cubicBezTo>
                      <a:pt x="289" y="637"/>
                      <a:pt x="291" y="638"/>
                      <a:pt x="293" y="638"/>
                    </a:cubicBezTo>
                    <a:cubicBezTo>
                      <a:pt x="295" y="638"/>
                      <a:pt x="297" y="639"/>
                      <a:pt x="300" y="639"/>
                    </a:cubicBezTo>
                    <a:cubicBezTo>
                      <a:pt x="303" y="639"/>
                      <a:pt x="305" y="640"/>
                      <a:pt x="307" y="640"/>
                    </a:cubicBezTo>
                    <a:cubicBezTo>
                      <a:pt x="309" y="640"/>
                      <a:pt x="311" y="640"/>
                      <a:pt x="311" y="640"/>
                    </a:cubicBezTo>
                    <a:cubicBezTo>
                      <a:pt x="314" y="641"/>
                      <a:pt x="317" y="643"/>
                      <a:pt x="318" y="646"/>
                    </a:cubicBezTo>
                    <a:cubicBezTo>
                      <a:pt x="318" y="646"/>
                      <a:pt x="321" y="653"/>
                      <a:pt x="325" y="660"/>
                    </a:cubicBezTo>
                    <a:cubicBezTo>
                      <a:pt x="328" y="668"/>
                      <a:pt x="332" y="675"/>
                      <a:pt x="332" y="675"/>
                    </a:cubicBezTo>
                    <a:cubicBezTo>
                      <a:pt x="334" y="678"/>
                      <a:pt x="337" y="680"/>
                      <a:pt x="341" y="680"/>
                    </a:cubicBezTo>
                    <a:cubicBezTo>
                      <a:pt x="341" y="680"/>
                      <a:pt x="347" y="680"/>
                      <a:pt x="354" y="680"/>
                    </a:cubicBezTo>
                    <a:close/>
                    <a:moveTo>
                      <a:pt x="314" y="591"/>
                    </a:moveTo>
                    <a:cubicBezTo>
                      <a:pt x="309" y="590"/>
                      <a:pt x="305" y="590"/>
                      <a:pt x="302" y="589"/>
                    </a:cubicBezTo>
                    <a:cubicBezTo>
                      <a:pt x="299" y="589"/>
                      <a:pt x="298" y="589"/>
                      <a:pt x="298" y="589"/>
                    </a:cubicBezTo>
                    <a:cubicBezTo>
                      <a:pt x="298" y="589"/>
                      <a:pt x="296" y="588"/>
                      <a:pt x="293" y="588"/>
                    </a:cubicBezTo>
                    <a:cubicBezTo>
                      <a:pt x="290" y="587"/>
                      <a:pt x="286" y="586"/>
                      <a:pt x="282" y="585"/>
                    </a:cubicBezTo>
                    <a:cubicBezTo>
                      <a:pt x="272" y="583"/>
                      <a:pt x="259" y="579"/>
                      <a:pt x="247" y="574"/>
                    </a:cubicBezTo>
                    <a:cubicBezTo>
                      <a:pt x="234" y="569"/>
                      <a:pt x="222" y="563"/>
                      <a:pt x="214" y="558"/>
                    </a:cubicBezTo>
                    <a:cubicBezTo>
                      <a:pt x="212" y="557"/>
                      <a:pt x="210" y="556"/>
                      <a:pt x="208" y="555"/>
                    </a:cubicBezTo>
                    <a:cubicBezTo>
                      <a:pt x="206" y="554"/>
                      <a:pt x="205" y="553"/>
                      <a:pt x="204" y="552"/>
                    </a:cubicBezTo>
                    <a:cubicBezTo>
                      <a:pt x="202" y="551"/>
                      <a:pt x="201" y="551"/>
                      <a:pt x="201" y="550"/>
                    </a:cubicBezTo>
                    <a:cubicBezTo>
                      <a:pt x="200" y="550"/>
                      <a:pt x="200" y="549"/>
                      <a:pt x="200" y="549"/>
                    </a:cubicBezTo>
                    <a:cubicBezTo>
                      <a:pt x="200" y="549"/>
                      <a:pt x="198" y="549"/>
                      <a:pt x="196" y="547"/>
                    </a:cubicBezTo>
                    <a:cubicBezTo>
                      <a:pt x="194" y="545"/>
                      <a:pt x="190" y="543"/>
                      <a:pt x="186" y="540"/>
                    </a:cubicBezTo>
                    <a:cubicBezTo>
                      <a:pt x="178" y="534"/>
                      <a:pt x="168" y="525"/>
                      <a:pt x="159" y="515"/>
                    </a:cubicBezTo>
                    <a:cubicBezTo>
                      <a:pt x="154" y="511"/>
                      <a:pt x="150" y="506"/>
                      <a:pt x="146" y="501"/>
                    </a:cubicBezTo>
                    <a:cubicBezTo>
                      <a:pt x="142" y="496"/>
                      <a:pt x="138" y="492"/>
                      <a:pt x="135" y="488"/>
                    </a:cubicBezTo>
                    <a:cubicBezTo>
                      <a:pt x="134" y="486"/>
                      <a:pt x="133" y="484"/>
                      <a:pt x="131" y="482"/>
                    </a:cubicBezTo>
                    <a:cubicBezTo>
                      <a:pt x="130" y="480"/>
                      <a:pt x="129" y="479"/>
                      <a:pt x="129" y="478"/>
                    </a:cubicBezTo>
                    <a:cubicBezTo>
                      <a:pt x="127" y="475"/>
                      <a:pt x="126" y="474"/>
                      <a:pt x="126" y="474"/>
                    </a:cubicBezTo>
                    <a:cubicBezTo>
                      <a:pt x="126" y="474"/>
                      <a:pt x="126" y="474"/>
                      <a:pt x="125" y="473"/>
                    </a:cubicBezTo>
                    <a:cubicBezTo>
                      <a:pt x="125" y="472"/>
                      <a:pt x="124" y="471"/>
                      <a:pt x="124" y="470"/>
                    </a:cubicBezTo>
                    <a:cubicBezTo>
                      <a:pt x="122" y="467"/>
                      <a:pt x="120" y="464"/>
                      <a:pt x="118" y="460"/>
                    </a:cubicBezTo>
                    <a:cubicBezTo>
                      <a:pt x="113" y="451"/>
                      <a:pt x="107" y="439"/>
                      <a:pt x="103" y="426"/>
                    </a:cubicBezTo>
                    <a:cubicBezTo>
                      <a:pt x="98" y="414"/>
                      <a:pt x="95" y="401"/>
                      <a:pt x="93" y="391"/>
                    </a:cubicBezTo>
                    <a:cubicBezTo>
                      <a:pt x="92" y="389"/>
                      <a:pt x="92" y="386"/>
                      <a:pt x="91" y="384"/>
                    </a:cubicBezTo>
                    <a:cubicBezTo>
                      <a:pt x="91" y="382"/>
                      <a:pt x="91" y="381"/>
                      <a:pt x="90" y="379"/>
                    </a:cubicBezTo>
                    <a:cubicBezTo>
                      <a:pt x="90" y="378"/>
                      <a:pt x="90" y="377"/>
                      <a:pt x="90" y="376"/>
                    </a:cubicBezTo>
                    <a:cubicBezTo>
                      <a:pt x="90" y="375"/>
                      <a:pt x="90" y="375"/>
                      <a:pt x="90" y="375"/>
                    </a:cubicBezTo>
                    <a:cubicBezTo>
                      <a:pt x="90" y="375"/>
                      <a:pt x="89" y="373"/>
                      <a:pt x="89" y="370"/>
                    </a:cubicBezTo>
                    <a:cubicBezTo>
                      <a:pt x="89" y="367"/>
                      <a:pt x="88" y="363"/>
                      <a:pt x="88" y="358"/>
                    </a:cubicBezTo>
                    <a:cubicBezTo>
                      <a:pt x="88" y="356"/>
                      <a:pt x="87" y="353"/>
                      <a:pt x="87" y="350"/>
                    </a:cubicBezTo>
                    <a:cubicBezTo>
                      <a:pt x="87" y="347"/>
                      <a:pt x="87" y="344"/>
                      <a:pt x="87" y="341"/>
                    </a:cubicBezTo>
                    <a:cubicBezTo>
                      <a:pt x="87" y="338"/>
                      <a:pt x="87" y="335"/>
                      <a:pt x="87" y="332"/>
                    </a:cubicBezTo>
                    <a:cubicBezTo>
                      <a:pt x="87" y="328"/>
                      <a:pt x="87" y="325"/>
                      <a:pt x="88" y="322"/>
                    </a:cubicBezTo>
                    <a:cubicBezTo>
                      <a:pt x="88" y="308"/>
                      <a:pt x="91" y="295"/>
                      <a:pt x="93" y="286"/>
                    </a:cubicBezTo>
                    <a:cubicBezTo>
                      <a:pt x="95" y="276"/>
                      <a:pt x="97" y="270"/>
                      <a:pt x="97" y="270"/>
                    </a:cubicBezTo>
                    <a:cubicBezTo>
                      <a:pt x="97" y="270"/>
                      <a:pt x="97" y="268"/>
                      <a:pt x="98" y="265"/>
                    </a:cubicBezTo>
                    <a:cubicBezTo>
                      <a:pt x="99" y="262"/>
                      <a:pt x="100" y="258"/>
                      <a:pt x="102" y="254"/>
                    </a:cubicBezTo>
                    <a:cubicBezTo>
                      <a:pt x="105" y="244"/>
                      <a:pt x="110" y="232"/>
                      <a:pt x="116" y="220"/>
                    </a:cubicBezTo>
                    <a:cubicBezTo>
                      <a:pt x="123" y="208"/>
                      <a:pt x="130" y="197"/>
                      <a:pt x="136" y="189"/>
                    </a:cubicBezTo>
                    <a:cubicBezTo>
                      <a:pt x="139" y="185"/>
                      <a:pt x="141" y="182"/>
                      <a:pt x="143" y="180"/>
                    </a:cubicBezTo>
                    <a:cubicBezTo>
                      <a:pt x="144" y="178"/>
                      <a:pt x="145" y="178"/>
                      <a:pt x="145" y="177"/>
                    </a:cubicBezTo>
                    <a:cubicBezTo>
                      <a:pt x="146" y="176"/>
                      <a:pt x="146" y="176"/>
                      <a:pt x="146" y="176"/>
                    </a:cubicBezTo>
                    <a:cubicBezTo>
                      <a:pt x="146" y="176"/>
                      <a:pt x="147" y="175"/>
                      <a:pt x="149" y="173"/>
                    </a:cubicBezTo>
                    <a:cubicBezTo>
                      <a:pt x="150" y="171"/>
                      <a:pt x="151" y="170"/>
                      <a:pt x="152" y="169"/>
                    </a:cubicBezTo>
                    <a:cubicBezTo>
                      <a:pt x="154" y="167"/>
                      <a:pt x="155" y="165"/>
                      <a:pt x="157" y="164"/>
                    </a:cubicBezTo>
                    <a:cubicBezTo>
                      <a:pt x="160" y="160"/>
                      <a:pt x="165" y="156"/>
                      <a:pt x="169" y="152"/>
                    </a:cubicBezTo>
                    <a:cubicBezTo>
                      <a:pt x="174" y="148"/>
                      <a:pt x="179" y="143"/>
                      <a:pt x="184" y="139"/>
                    </a:cubicBezTo>
                    <a:cubicBezTo>
                      <a:pt x="194" y="131"/>
                      <a:pt x="205" y="123"/>
                      <a:pt x="214" y="119"/>
                    </a:cubicBezTo>
                    <a:cubicBezTo>
                      <a:pt x="218" y="116"/>
                      <a:pt x="222" y="114"/>
                      <a:pt x="225" y="113"/>
                    </a:cubicBezTo>
                    <a:cubicBezTo>
                      <a:pt x="227" y="112"/>
                      <a:pt x="229" y="111"/>
                      <a:pt x="229" y="111"/>
                    </a:cubicBezTo>
                    <a:cubicBezTo>
                      <a:pt x="229" y="111"/>
                      <a:pt x="230" y="110"/>
                      <a:pt x="233" y="109"/>
                    </a:cubicBezTo>
                    <a:cubicBezTo>
                      <a:pt x="236" y="108"/>
                      <a:pt x="239" y="106"/>
                      <a:pt x="244" y="104"/>
                    </a:cubicBezTo>
                    <a:cubicBezTo>
                      <a:pt x="253" y="100"/>
                      <a:pt x="266" y="96"/>
                      <a:pt x="279" y="92"/>
                    </a:cubicBezTo>
                    <a:cubicBezTo>
                      <a:pt x="292" y="89"/>
                      <a:pt x="305" y="87"/>
                      <a:pt x="315" y="86"/>
                    </a:cubicBezTo>
                    <a:cubicBezTo>
                      <a:pt x="320" y="85"/>
                      <a:pt x="324" y="85"/>
                      <a:pt x="327" y="85"/>
                    </a:cubicBezTo>
                    <a:cubicBezTo>
                      <a:pt x="329" y="85"/>
                      <a:pt x="331" y="85"/>
                      <a:pt x="331" y="85"/>
                    </a:cubicBezTo>
                    <a:cubicBezTo>
                      <a:pt x="331" y="85"/>
                      <a:pt x="333" y="85"/>
                      <a:pt x="336" y="85"/>
                    </a:cubicBezTo>
                    <a:cubicBezTo>
                      <a:pt x="339" y="85"/>
                      <a:pt x="343" y="85"/>
                      <a:pt x="348" y="85"/>
                    </a:cubicBezTo>
                    <a:cubicBezTo>
                      <a:pt x="358" y="85"/>
                      <a:pt x="371" y="86"/>
                      <a:pt x="384" y="88"/>
                    </a:cubicBezTo>
                    <a:cubicBezTo>
                      <a:pt x="391" y="89"/>
                      <a:pt x="397" y="91"/>
                      <a:pt x="403" y="92"/>
                    </a:cubicBezTo>
                    <a:cubicBezTo>
                      <a:pt x="409" y="94"/>
                      <a:pt x="415" y="95"/>
                      <a:pt x="419" y="97"/>
                    </a:cubicBezTo>
                    <a:cubicBezTo>
                      <a:pt x="422" y="98"/>
                      <a:pt x="424" y="99"/>
                      <a:pt x="426" y="99"/>
                    </a:cubicBezTo>
                    <a:cubicBezTo>
                      <a:pt x="428" y="100"/>
                      <a:pt x="429" y="101"/>
                      <a:pt x="431" y="101"/>
                    </a:cubicBezTo>
                    <a:cubicBezTo>
                      <a:pt x="433" y="102"/>
                      <a:pt x="435" y="103"/>
                      <a:pt x="435" y="103"/>
                    </a:cubicBezTo>
                    <a:cubicBezTo>
                      <a:pt x="435" y="103"/>
                      <a:pt x="435" y="103"/>
                      <a:pt x="436" y="103"/>
                    </a:cubicBezTo>
                    <a:cubicBezTo>
                      <a:pt x="437" y="104"/>
                      <a:pt x="438" y="104"/>
                      <a:pt x="439" y="105"/>
                    </a:cubicBezTo>
                    <a:cubicBezTo>
                      <a:pt x="442" y="106"/>
                      <a:pt x="446" y="107"/>
                      <a:pt x="450" y="109"/>
                    </a:cubicBezTo>
                    <a:cubicBezTo>
                      <a:pt x="459" y="114"/>
                      <a:pt x="471" y="120"/>
                      <a:pt x="482" y="128"/>
                    </a:cubicBezTo>
                    <a:cubicBezTo>
                      <a:pt x="493" y="135"/>
                      <a:pt x="503" y="143"/>
                      <a:pt x="511" y="150"/>
                    </a:cubicBezTo>
                    <a:cubicBezTo>
                      <a:pt x="515" y="153"/>
                      <a:pt x="518" y="156"/>
                      <a:pt x="520" y="158"/>
                    </a:cubicBezTo>
                    <a:cubicBezTo>
                      <a:pt x="522" y="160"/>
                      <a:pt x="523" y="162"/>
                      <a:pt x="523" y="162"/>
                    </a:cubicBezTo>
                    <a:cubicBezTo>
                      <a:pt x="523" y="162"/>
                      <a:pt x="528" y="166"/>
                      <a:pt x="534" y="174"/>
                    </a:cubicBezTo>
                    <a:cubicBezTo>
                      <a:pt x="540" y="181"/>
                      <a:pt x="549" y="192"/>
                      <a:pt x="556" y="203"/>
                    </a:cubicBezTo>
                    <a:cubicBezTo>
                      <a:pt x="558" y="206"/>
                      <a:pt x="559" y="209"/>
                      <a:pt x="561" y="212"/>
                    </a:cubicBezTo>
                    <a:cubicBezTo>
                      <a:pt x="562" y="214"/>
                      <a:pt x="564" y="217"/>
                      <a:pt x="565" y="220"/>
                    </a:cubicBezTo>
                    <a:cubicBezTo>
                      <a:pt x="567" y="223"/>
                      <a:pt x="568" y="225"/>
                      <a:pt x="569" y="228"/>
                    </a:cubicBezTo>
                    <a:cubicBezTo>
                      <a:pt x="571" y="231"/>
                      <a:pt x="572" y="233"/>
                      <a:pt x="573" y="235"/>
                    </a:cubicBezTo>
                    <a:cubicBezTo>
                      <a:pt x="575" y="240"/>
                      <a:pt x="576" y="244"/>
                      <a:pt x="577" y="246"/>
                    </a:cubicBezTo>
                    <a:cubicBezTo>
                      <a:pt x="578" y="249"/>
                      <a:pt x="579" y="251"/>
                      <a:pt x="579" y="251"/>
                    </a:cubicBezTo>
                    <a:cubicBezTo>
                      <a:pt x="579" y="251"/>
                      <a:pt x="579" y="251"/>
                      <a:pt x="580" y="252"/>
                    </a:cubicBezTo>
                    <a:cubicBezTo>
                      <a:pt x="580" y="253"/>
                      <a:pt x="580" y="254"/>
                      <a:pt x="581" y="255"/>
                    </a:cubicBezTo>
                    <a:cubicBezTo>
                      <a:pt x="581" y="256"/>
                      <a:pt x="582" y="258"/>
                      <a:pt x="582" y="260"/>
                    </a:cubicBezTo>
                    <a:cubicBezTo>
                      <a:pt x="583" y="262"/>
                      <a:pt x="584" y="264"/>
                      <a:pt x="584" y="267"/>
                    </a:cubicBezTo>
                    <a:cubicBezTo>
                      <a:pt x="587" y="276"/>
                      <a:pt x="590" y="289"/>
                      <a:pt x="592" y="302"/>
                    </a:cubicBezTo>
                    <a:cubicBezTo>
                      <a:pt x="594" y="315"/>
                      <a:pt x="595" y="329"/>
                      <a:pt x="595" y="339"/>
                    </a:cubicBezTo>
                    <a:cubicBezTo>
                      <a:pt x="595" y="344"/>
                      <a:pt x="595" y="348"/>
                      <a:pt x="594" y="351"/>
                    </a:cubicBezTo>
                    <a:cubicBezTo>
                      <a:pt x="594" y="352"/>
                      <a:pt x="594" y="353"/>
                      <a:pt x="594" y="354"/>
                    </a:cubicBezTo>
                    <a:cubicBezTo>
                      <a:pt x="594" y="355"/>
                      <a:pt x="594" y="355"/>
                      <a:pt x="594" y="355"/>
                    </a:cubicBezTo>
                    <a:cubicBezTo>
                      <a:pt x="594" y="355"/>
                      <a:pt x="594" y="357"/>
                      <a:pt x="594" y="360"/>
                    </a:cubicBezTo>
                    <a:cubicBezTo>
                      <a:pt x="594" y="361"/>
                      <a:pt x="594" y="363"/>
                      <a:pt x="593" y="365"/>
                    </a:cubicBezTo>
                    <a:cubicBezTo>
                      <a:pt x="593" y="367"/>
                      <a:pt x="593" y="369"/>
                      <a:pt x="593" y="372"/>
                    </a:cubicBezTo>
                    <a:cubicBezTo>
                      <a:pt x="592" y="377"/>
                      <a:pt x="591" y="382"/>
                      <a:pt x="590" y="389"/>
                    </a:cubicBezTo>
                    <a:cubicBezTo>
                      <a:pt x="588" y="395"/>
                      <a:pt x="587" y="401"/>
                      <a:pt x="585" y="408"/>
                    </a:cubicBezTo>
                    <a:cubicBezTo>
                      <a:pt x="582" y="420"/>
                      <a:pt x="577" y="433"/>
                      <a:pt x="573" y="442"/>
                    </a:cubicBezTo>
                    <a:cubicBezTo>
                      <a:pt x="571" y="446"/>
                      <a:pt x="569" y="450"/>
                      <a:pt x="568" y="453"/>
                    </a:cubicBezTo>
                    <a:cubicBezTo>
                      <a:pt x="566" y="455"/>
                      <a:pt x="565" y="457"/>
                      <a:pt x="565" y="457"/>
                    </a:cubicBezTo>
                    <a:cubicBezTo>
                      <a:pt x="565" y="457"/>
                      <a:pt x="565" y="457"/>
                      <a:pt x="565" y="458"/>
                    </a:cubicBezTo>
                    <a:cubicBezTo>
                      <a:pt x="565" y="459"/>
                      <a:pt x="564" y="460"/>
                      <a:pt x="563" y="461"/>
                    </a:cubicBezTo>
                    <a:cubicBezTo>
                      <a:pt x="563" y="462"/>
                      <a:pt x="562" y="464"/>
                      <a:pt x="561" y="465"/>
                    </a:cubicBezTo>
                    <a:cubicBezTo>
                      <a:pt x="560" y="467"/>
                      <a:pt x="559" y="469"/>
                      <a:pt x="557" y="471"/>
                    </a:cubicBezTo>
                    <a:cubicBezTo>
                      <a:pt x="552" y="480"/>
                      <a:pt x="544" y="491"/>
                      <a:pt x="536" y="501"/>
                    </a:cubicBezTo>
                    <a:cubicBezTo>
                      <a:pt x="528" y="511"/>
                      <a:pt x="518" y="521"/>
                      <a:pt x="511" y="527"/>
                    </a:cubicBezTo>
                    <a:cubicBezTo>
                      <a:pt x="507" y="531"/>
                      <a:pt x="504" y="533"/>
                      <a:pt x="501" y="535"/>
                    </a:cubicBezTo>
                    <a:cubicBezTo>
                      <a:pt x="499" y="537"/>
                      <a:pt x="498" y="538"/>
                      <a:pt x="498" y="538"/>
                    </a:cubicBezTo>
                    <a:cubicBezTo>
                      <a:pt x="498" y="538"/>
                      <a:pt x="497" y="539"/>
                      <a:pt x="494" y="541"/>
                    </a:cubicBezTo>
                    <a:cubicBezTo>
                      <a:pt x="492" y="543"/>
                      <a:pt x="489" y="545"/>
                      <a:pt x="485" y="548"/>
                    </a:cubicBezTo>
                    <a:cubicBezTo>
                      <a:pt x="476" y="553"/>
                      <a:pt x="465" y="560"/>
                      <a:pt x="453" y="566"/>
                    </a:cubicBezTo>
                    <a:cubicBezTo>
                      <a:pt x="441" y="572"/>
                      <a:pt x="429" y="577"/>
                      <a:pt x="419" y="580"/>
                    </a:cubicBezTo>
                    <a:cubicBezTo>
                      <a:pt x="418" y="580"/>
                      <a:pt x="417" y="581"/>
                      <a:pt x="416" y="581"/>
                    </a:cubicBezTo>
                    <a:cubicBezTo>
                      <a:pt x="415" y="581"/>
                      <a:pt x="414" y="582"/>
                      <a:pt x="413" y="582"/>
                    </a:cubicBezTo>
                    <a:cubicBezTo>
                      <a:pt x="411" y="582"/>
                      <a:pt x="409" y="583"/>
                      <a:pt x="408" y="583"/>
                    </a:cubicBezTo>
                    <a:cubicBezTo>
                      <a:pt x="405" y="584"/>
                      <a:pt x="403" y="585"/>
                      <a:pt x="403" y="585"/>
                    </a:cubicBezTo>
                    <a:cubicBezTo>
                      <a:pt x="403" y="585"/>
                      <a:pt x="402" y="585"/>
                      <a:pt x="399" y="586"/>
                    </a:cubicBezTo>
                    <a:cubicBezTo>
                      <a:pt x="397" y="586"/>
                      <a:pt x="396" y="586"/>
                      <a:pt x="394" y="587"/>
                    </a:cubicBezTo>
                    <a:cubicBezTo>
                      <a:pt x="393" y="587"/>
                      <a:pt x="392" y="587"/>
                      <a:pt x="390" y="587"/>
                    </a:cubicBezTo>
                    <a:cubicBezTo>
                      <a:pt x="389" y="588"/>
                      <a:pt x="388" y="588"/>
                      <a:pt x="387" y="588"/>
                    </a:cubicBezTo>
                    <a:cubicBezTo>
                      <a:pt x="377" y="590"/>
                      <a:pt x="364" y="592"/>
                      <a:pt x="351" y="592"/>
                    </a:cubicBezTo>
                    <a:cubicBezTo>
                      <a:pt x="337" y="593"/>
                      <a:pt x="324" y="592"/>
                      <a:pt x="314" y="5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3" name="Freeform: Shape 8"/>
              <p:cNvSpPr/>
              <p:nvPr/>
            </p:nvSpPr>
            <p:spPr bwMode="auto">
              <a:xfrm>
                <a:off x="4063796" y="4008744"/>
                <a:ext cx="607645" cy="634988"/>
              </a:xfrm>
              <a:custGeom>
                <a:avLst/>
                <a:gdLst>
                  <a:gd name="T0" fmla="*/ 190 w 303"/>
                  <a:gd name="T1" fmla="*/ 295 h 302"/>
                  <a:gd name="T2" fmla="*/ 198 w 303"/>
                  <a:gd name="T3" fmla="*/ 270 h 302"/>
                  <a:gd name="T4" fmla="*/ 220 w 303"/>
                  <a:gd name="T5" fmla="*/ 259 h 302"/>
                  <a:gd name="T6" fmla="*/ 244 w 303"/>
                  <a:gd name="T7" fmla="*/ 264 h 302"/>
                  <a:gd name="T8" fmla="*/ 264 w 303"/>
                  <a:gd name="T9" fmla="*/ 254 h 302"/>
                  <a:gd name="T10" fmla="*/ 258 w 303"/>
                  <a:gd name="T11" fmla="*/ 220 h 302"/>
                  <a:gd name="T12" fmla="*/ 268 w 303"/>
                  <a:gd name="T13" fmla="*/ 202 h 302"/>
                  <a:gd name="T14" fmla="*/ 285 w 303"/>
                  <a:gd name="T15" fmla="*/ 190 h 302"/>
                  <a:gd name="T16" fmla="*/ 301 w 303"/>
                  <a:gd name="T17" fmla="*/ 174 h 302"/>
                  <a:gd name="T18" fmla="*/ 282 w 303"/>
                  <a:gd name="T19" fmla="*/ 149 h 302"/>
                  <a:gd name="T20" fmla="*/ 277 w 303"/>
                  <a:gd name="T21" fmla="*/ 131 h 302"/>
                  <a:gd name="T22" fmla="*/ 276 w 303"/>
                  <a:gd name="T23" fmla="*/ 112 h 302"/>
                  <a:gd name="T24" fmla="*/ 289 w 303"/>
                  <a:gd name="T25" fmla="*/ 87 h 302"/>
                  <a:gd name="T26" fmla="*/ 273 w 303"/>
                  <a:gd name="T27" fmla="*/ 71 h 302"/>
                  <a:gd name="T28" fmla="*/ 246 w 303"/>
                  <a:gd name="T29" fmla="*/ 66 h 302"/>
                  <a:gd name="T30" fmla="*/ 233 w 303"/>
                  <a:gd name="T31" fmla="*/ 53 h 302"/>
                  <a:gd name="T32" fmla="*/ 227 w 303"/>
                  <a:gd name="T33" fmla="*/ 20 h 302"/>
                  <a:gd name="T34" fmla="*/ 205 w 303"/>
                  <a:gd name="T35" fmla="*/ 13 h 302"/>
                  <a:gd name="T36" fmla="*/ 184 w 303"/>
                  <a:gd name="T37" fmla="*/ 28 h 302"/>
                  <a:gd name="T38" fmla="*/ 169 w 303"/>
                  <a:gd name="T39" fmla="*/ 25 h 302"/>
                  <a:gd name="T40" fmla="*/ 142 w 303"/>
                  <a:gd name="T41" fmla="*/ 3 h 302"/>
                  <a:gd name="T42" fmla="*/ 118 w 303"/>
                  <a:gd name="T43" fmla="*/ 3 h 302"/>
                  <a:gd name="T44" fmla="*/ 109 w 303"/>
                  <a:gd name="T45" fmla="*/ 28 h 302"/>
                  <a:gd name="T46" fmla="*/ 87 w 303"/>
                  <a:gd name="T47" fmla="*/ 42 h 302"/>
                  <a:gd name="T48" fmla="*/ 66 w 303"/>
                  <a:gd name="T49" fmla="*/ 41 h 302"/>
                  <a:gd name="T50" fmla="*/ 44 w 303"/>
                  <a:gd name="T51" fmla="*/ 45 h 302"/>
                  <a:gd name="T52" fmla="*/ 45 w 303"/>
                  <a:gd name="T53" fmla="*/ 77 h 302"/>
                  <a:gd name="T54" fmla="*/ 37 w 303"/>
                  <a:gd name="T55" fmla="*/ 96 h 302"/>
                  <a:gd name="T56" fmla="*/ 25 w 303"/>
                  <a:gd name="T57" fmla="*/ 111 h 302"/>
                  <a:gd name="T58" fmla="*/ 3 w 303"/>
                  <a:gd name="T59" fmla="*/ 122 h 302"/>
                  <a:gd name="T60" fmla="*/ 12 w 303"/>
                  <a:gd name="T61" fmla="*/ 149 h 302"/>
                  <a:gd name="T62" fmla="*/ 26 w 303"/>
                  <a:gd name="T63" fmla="*/ 170 h 302"/>
                  <a:gd name="T64" fmla="*/ 29 w 303"/>
                  <a:gd name="T65" fmla="*/ 185 h 302"/>
                  <a:gd name="T66" fmla="*/ 13 w 303"/>
                  <a:gd name="T67" fmla="*/ 213 h 302"/>
                  <a:gd name="T68" fmla="*/ 27 w 303"/>
                  <a:gd name="T69" fmla="*/ 232 h 302"/>
                  <a:gd name="T70" fmla="*/ 54 w 303"/>
                  <a:gd name="T71" fmla="*/ 233 h 302"/>
                  <a:gd name="T72" fmla="*/ 67 w 303"/>
                  <a:gd name="T73" fmla="*/ 246 h 302"/>
                  <a:gd name="T74" fmla="*/ 72 w 303"/>
                  <a:gd name="T75" fmla="*/ 277 h 302"/>
                  <a:gd name="T76" fmla="*/ 92 w 303"/>
                  <a:gd name="T77" fmla="*/ 291 h 302"/>
                  <a:gd name="T78" fmla="*/ 114 w 303"/>
                  <a:gd name="T79" fmla="*/ 276 h 302"/>
                  <a:gd name="T80" fmla="*/ 132 w 303"/>
                  <a:gd name="T81" fmla="*/ 277 h 302"/>
                  <a:gd name="T82" fmla="*/ 156 w 303"/>
                  <a:gd name="T83" fmla="*/ 291 h 302"/>
                  <a:gd name="T84" fmla="*/ 143 w 303"/>
                  <a:gd name="T85" fmla="*/ 246 h 302"/>
                  <a:gd name="T86" fmla="*/ 128 w 303"/>
                  <a:gd name="T87" fmla="*/ 244 h 302"/>
                  <a:gd name="T88" fmla="*/ 85 w 303"/>
                  <a:gd name="T89" fmla="*/ 219 h 302"/>
                  <a:gd name="T90" fmla="*/ 59 w 303"/>
                  <a:gd name="T91" fmla="*/ 176 h 302"/>
                  <a:gd name="T92" fmla="*/ 57 w 303"/>
                  <a:gd name="T93" fmla="*/ 161 h 302"/>
                  <a:gd name="T94" fmla="*/ 65 w 303"/>
                  <a:gd name="T95" fmla="*/ 111 h 302"/>
                  <a:gd name="T96" fmla="*/ 84 w 303"/>
                  <a:gd name="T97" fmla="*/ 84 h 302"/>
                  <a:gd name="T98" fmla="*/ 116 w 303"/>
                  <a:gd name="T99" fmla="*/ 63 h 302"/>
                  <a:gd name="T100" fmla="*/ 166 w 303"/>
                  <a:gd name="T101" fmla="*/ 57 h 302"/>
                  <a:gd name="T102" fmla="*/ 212 w 303"/>
                  <a:gd name="T103" fmla="*/ 77 h 302"/>
                  <a:gd name="T104" fmla="*/ 222 w 303"/>
                  <a:gd name="T105" fmla="*/ 87 h 302"/>
                  <a:gd name="T106" fmla="*/ 245 w 303"/>
                  <a:gd name="T107" fmla="*/ 133 h 302"/>
                  <a:gd name="T108" fmla="*/ 246 w 303"/>
                  <a:gd name="T109" fmla="*/ 166 h 302"/>
                  <a:gd name="T110" fmla="*/ 236 w 303"/>
                  <a:gd name="T111" fmla="*/ 196 h 302"/>
                  <a:gd name="T112" fmla="*/ 198 w 303"/>
                  <a:gd name="T113" fmla="*/ 235 h 302"/>
                  <a:gd name="T114" fmla="*/ 147 w 303"/>
                  <a:gd name="T115" fmla="*/ 247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03" h="302">
                    <a:moveTo>
                      <a:pt x="170" y="302"/>
                    </a:moveTo>
                    <a:cubicBezTo>
                      <a:pt x="172" y="302"/>
                      <a:pt x="174" y="301"/>
                      <a:pt x="176" y="301"/>
                    </a:cubicBezTo>
                    <a:cubicBezTo>
                      <a:pt x="178" y="301"/>
                      <a:pt x="181" y="300"/>
                      <a:pt x="182" y="300"/>
                    </a:cubicBezTo>
                    <a:cubicBezTo>
                      <a:pt x="184" y="300"/>
                      <a:pt x="185" y="299"/>
                      <a:pt x="185" y="299"/>
                    </a:cubicBezTo>
                    <a:cubicBezTo>
                      <a:pt x="187" y="299"/>
                      <a:pt x="189" y="297"/>
                      <a:pt x="190" y="295"/>
                    </a:cubicBezTo>
                    <a:cubicBezTo>
                      <a:pt x="190" y="295"/>
                      <a:pt x="190" y="294"/>
                      <a:pt x="191" y="292"/>
                    </a:cubicBezTo>
                    <a:cubicBezTo>
                      <a:pt x="191" y="290"/>
                      <a:pt x="192" y="287"/>
                      <a:pt x="192" y="285"/>
                    </a:cubicBezTo>
                    <a:cubicBezTo>
                      <a:pt x="193" y="282"/>
                      <a:pt x="193" y="279"/>
                      <a:pt x="194" y="278"/>
                    </a:cubicBezTo>
                    <a:cubicBezTo>
                      <a:pt x="194" y="276"/>
                      <a:pt x="194" y="274"/>
                      <a:pt x="194" y="274"/>
                    </a:cubicBezTo>
                    <a:cubicBezTo>
                      <a:pt x="194" y="272"/>
                      <a:pt x="196" y="271"/>
                      <a:pt x="198" y="270"/>
                    </a:cubicBezTo>
                    <a:cubicBezTo>
                      <a:pt x="198" y="270"/>
                      <a:pt x="198" y="270"/>
                      <a:pt x="200" y="269"/>
                    </a:cubicBezTo>
                    <a:cubicBezTo>
                      <a:pt x="201" y="269"/>
                      <a:pt x="202" y="268"/>
                      <a:pt x="204" y="267"/>
                    </a:cubicBezTo>
                    <a:cubicBezTo>
                      <a:pt x="207" y="266"/>
                      <a:pt x="210" y="264"/>
                      <a:pt x="210" y="264"/>
                    </a:cubicBezTo>
                    <a:cubicBezTo>
                      <a:pt x="210" y="264"/>
                      <a:pt x="213" y="263"/>
                      <a:pt x="216" y="261"/>
                    </a:cubicBezTo>
                    <a:cubicBezTo>
                      <a:pt x="217" y="260"/>
                      <a:pt x="219" y="259"/>
                      <a:pt x="220" y="259"/>
                    </a:cubicBezTo>
                    <a:cubicBezTo>
                      <a:pt x="221" y="258"/>
                      <a:pt x="222" y="257"/>
                      <a:pt x="222" y="257"/>
                    </a:cubicBezTo>
                    <a:cubicBezTo>
                      <a:pt x="223" y="256"/>
                      <a:pt x="226" y="256"/>
                      <a:pt x="227" y="257"/>
                    </a:cubicBezTo>
                    <a:cubicBezTo>
                      <a:pt x="227" y="257"/>
                      <a:pt x="228" y="258"/>
                      <a:pt x="230" y="259"/>
                    </a:cubicBezTo>
                    <a:cubicBezTo>
                      <a:pt x="232" y="259"/>
                      <a:pt x="234" y="261"/>
                      <a:pt x="237" y="262"/>
                    </a:cubicBezTo>
                    <a:cubicBezTo>
                      <a:pt x="239" y="263"/>
                      <a:pt x="242" y="264"/>
                      <a:pt x="244" y="264"/>
                    </a:cubicBezTo>
                    <a:cubicBezTo>
                      <a:pt x="245" y="265"/>
                      <a:pt x="247" y="266"/>
                      <a:pt x="247" y="266"/>
                    </a:cubicBezTo>
                    <a:cubicBezTo>
                      <a:pt x="249" y="266"/>
                      <a:pt x="251" y="266"/>
                      <a:pt x="253" y="264"/>
                    </a:cubicBezTo>
                    <a:cubicBezTo>
                      <a:pt x="253" y="264"/>
                      <a:pt x="254" y="263"/>
                      <a:pt x="255" y="262"/>
                    </a:cubicBezTo>
                    <a:cubicBezTo>
                      <a:pt x="256" y="261"/>
                      <a:pt x="258" y="260"/>
                      <a:pt x="259" y="258"/>
                    </a:cubicBezTo>
                    <a:cubicBezTo>
                      <a:pt x="261" y="256"/>
                      <a:pt x="263" y="255"/>
                      <a:pt x="264" y="254"/>
                    </a:cubicBezTo>
                    <a:cubicBezTo>
                      <a:pt x="265" y="252"/>
                      <a:pt x="266" y="251"/>
                      <a:pt x="266" y="251"/>
                    </a:cubicBezTo>
                    <a:cubicBezTo>
                      <a:pt x="267" y="250"/>
                      <a:pt x="268" y="247"/>
                      <a:pt x="267" y="245"/>
                    </a:cubicBezTo>
                    <a:cubicBezTo>
                      <a:pt x="267" y="245"/>
                      <a:pt x="265" y="240"/>
                      <a:pt x="263" y="235"/>
                    </a:cubicBezTo>
                    <a:cubicBezTo>
                      <a:pt x="261" y="230"/>
                      <a:pt x="258" y="226"/>
                      <a:pt x="258" y="226"/>
                    </a:cubicBezTo>
                    <a:cubicBezTo>
                      <a:pt x="257" y="224"/>
                      <a:pt x="257" y="222"/>
                      <a:pt x="258" y="220"/>
                    </a:cubicBezTo>
                    <a:cubicBezTo>
                      <a:pt x="258" y="220"/>
                      <a:pt x="260" y="217"/>
                      <a:pt x="262" y="214"/>
                    </a:cubicBezTo>
                    <a:cubicBezTo>
                      <a:pt x="263" y="213"/>
                      <a:pt x="264" y="211"/>
                      <a:pt x="264" y="210"/>
                    </a:cubicBezTo>
                    <a:cubicBezTo>
                      <a:pt x="265" y="209"/>
                      <a:pt x="265" y="208"/>
                      <a:pt x="265" y="208"/>
                    </a:cubicBezTo>
                    <a:cubicBezTo>
                      <a:pt x="265" y="208"/>
                      <a:pt x="266" y="208"/>
                      <a:pt x="266" y="207"/>
                    </a:cubicBezTo>
                    <a:cubicBezTo>
                      <a:pt x="267" y="205"/>
                      <a:pt x="267" y="204"/>
                      <a:pt x="268" y="202"/>
                    </a:cubicBezTo>
                    <a:cubicBezTo>
                      <a:pt x="269" y="201"/>
                      <a:pt x="269" y="199"/>
                      <a:pt x="270" y="198"/>
                    </a:cubicBezTo>
                    <a:cubicBezTo>
                      <a:pt x="270" y="197"/>
                      <a:pt x="271" y="196"/>
                      <a:pt x="271" y="196"/>
                    </a:cubicBezTo>
                    <a:cubicBezTo>
                      <a:pt x="271" y="194"/>
                      <a:pt x="273" y="193"/>
                      <a:pt x="275" y="192"/>
                    </a:cubicBezTo>
                    <a:cubicBezTo>
                      <a:pt x="275" y="192"/>
                      <a:pt x="276" y="192"/>
                      <a:pt x="278" y="192"/>
                    </a:cubicBezTo>
                    <a:cubicBezTo>
                      <a:pt x="280" y="192"/>
                      <a:pt x="283" y="191"/>
                      <a:pt x="285" y="190"/>
                    </a:cubicBezTo>
                    <a:cubicBezTo>
                      <a:pt x="288" y="190"/>
                      <a:pt x="291" y="189"/>
                      <a:pt x="293" y="189"/>
                    </a:cubicBezTo>
                    <a:cubicBezTo>
                      <a:pt x="294" y="188"/>
                      <a:pt x="296" y="188"/>
                      <a:pt x="296" y="188"/>
                    </a:cubicBezTo>
                    <a:cubicBezTo>
                      <a:pt x="298" y="187"/>
                      <a:pt x="299" y="185"/>
                      <a:pt x="300" y="183"/>
                    </a:cubicBezTo>
                    <a:cubicBezTo>
                      <a:pt x="300" y="183"/>
                      <a:pt x="300" y="182"/>
                      <a:pt x="300" y="180"/>
                    </a:cubicBezTo>
                    <a:cubicBezTo>
                      <a:pt x="301" y="179"/>
                      <a:pt x="301" y="176"/>
                      <a:pt x="301" y="174"/>
                    </a:cubicBezTo>
                    <a:cubicBezTo>
                      <a:pt x="302" y="172"/>
                      <a:pt x="302" y="170"/>
                      <a:pt x="302" y="168"/>
                    </a:cubicBezTo>
                    <a:cubicBezTo>
                      <a:pt x="302" y="166"/>
                      <a:pt x="303" y="165"/>
                      <a:pt x="303" y="165"/>
                    </a:cubicBezTo>
                    <a:cubicBezTo>
                      <a:pt x="303" y="163"/>
                      <a:pt x="302" y="161"/>
                      <a:pt x="300" y="159"/>
                    </a:cubicBezTo>
                    <a:cubicBezTo>
                      <a:pt x="300" y="159"/>
                      <a:pt x="296" y="156"/>
                      <a:pt x="291" y="154"/>
                    </a:cubicBezTo>
                    <a:cubicBezTo>
                      <a:pt x="286" y="151"/>
                      <a:pt x="282" y="149"/>
                      <a:pt x="282" y="149"/>
                    </a:cubicBezTo>
                    <a:cubicBezTo>
                      <a:pt x="280" y="148"/>
                      <a:pt x="279" y="146"/>
                      <a:pt x="279" y="144"/>
                    </a:cubicBezTo>
                    <a:cubicBezTo>
                      <a:pt x="279" y="144"/>
                      <a:pt x="279" y="143"/>
                      <a:pt x="278" y="142"/>
                    </a:cubicBezTo>
                    <a:cubicBezTo>
                      <a:pt x="278" y="141"/>
                      <a:pt x="278" y="139"/>
                      <a:pt x="278" y="137"/>
                    </a:cubicBezTo>
                    <a:cubicBezTo>
                      <a:pt x="278" y="136"/>
                      <a:pt x="278" y="134"/>
                      <a:pt x="277" y="133"/>
                    </a:cubicBezTo>
                    <a:cubicBezTo>
                      <a:pt x="277" y="132"/>
                      <a:pt x="277" y="131"/>
                      <a:pt x="277" y="131"/>
                    </a:cubicBezTo>
                    <a:cubicBezTo>
                      <a:pt x="277" y="131"/>
                      <a:pt x="277" y="130"/>
                      <a:pt x="277" y="129"/>
                    </a:cubicBezTo>
                    <a:cubicBezTo>
                      <a:pt x="276" y="127"/>
                      <a:pt x="276" y="126"/>
                      <a:pt x="276" y="124"/>
                    </a:cubicBezTo>
                    <a:cubicBezTo>
                      <a:pt x="275" y="122"/>
                      <a:pt x="275" y="121"/>
                      <a:pt x="275" y="119"/>
                    </a:cubicBezTo>
                    <a:cubicBezTo>
                      <a:pt x="274" y="118"/>
                      <a:pt x="274" y="117"/>
                      <a:pt x="274" y="117"/>
                    </a:cubicBezTo>
                    <a:cubicBezTo>
                      <a:pt x="274" y="115"/>
                      <a:pt x="274" y="113"/>
                      <a:pt x="276" y="112"/>
                    </a:cubicBezTo>
                    <a:cubicBezTo>
                      <a:pt x="276" y="112"/>
                      <a:pt x="279" y="108"/>
                      <a:pt x="283" y="104"/>
                    </a:cubicBezTo>
                    <a:cubicBezTo>
                      <a:pt x="285" y="102"/>
                      <a:pt x="286" y="100"/>
                      <a:pt x="288" y="99"/>
                    </a:cubicBezTo>
                    <a:cubicBezTo>
                      <a:pt x="289" y="97"/>
                      <a:pt x="290" y="96"/>
                      <a:pt x="290" y="96"/>
                    </a:cubicBezTo>
                    <a:cubicBezTo>
                      <a:pt x="291" y="94"/>
                      <a:pt x="291" y="92"/>
                      <a:pt x="290" y="90"/>
                    </a:cubicBezTo>
                    <a:cubicBezTo>
                      <a:pt x="290" y="90"/>
                      <a:pt x="290" y="89"/>
                      <a:pt x="289" y="87"/>
                    </a:cubicBezTo>
                    <a:cubicBezTo>
                      <a:pt x="288" y="86"/>
                      <a:pt x="287" y="84"/>
                      <a:pt x="286" y="82"/>
                    </a:cubicBezTo>
                    <a:cubicBezTo>
                      <a:pt x="285" y="80"/>
                      <a:pt x="284" y="78"/>
                      <a:pt x="283" y="76"/>
                    </a:cubicBezTo>
                    <a:cubicBezTo>
                      <a:pt x="283" y="75"/>
                      <a:pt x="282" y="74"/>
                      <a:pt x="282" y="74"/>
                    </a:cubicBezTo>
                    <a:cubicBezTo>
                      <a:pt x="281" y="72"/>
                      <a:pt x="279" y="71"/>
                      <a:pt x="277" y="71"/>
                    </a:cubicBezTo>
                    <a:cubicBezTo>
                      <a:pt x="277" y="71"/>
                      <a:pt x="275" y="71"/>
                      <a:pt x="273" y="71"/>
                    </a:cubicBezTo>
                    <a:cubicBezTo>
                      <a:pt x="271" y="71"/>
                      <a:pt x="268" y="71"/>
                      <a:pt x="266" y="71"/>
                    </a:cubicBezTo>
                    <a:cubicBezTo>
                      <a:pt x="261" y="72"/>
                      <a:pt x="255" y="73"/>
                      <a:pt x="255" y="73"/>
                    </a:cubicBezTo>
                    <a:cubicBezTo>
                      <a:pt x="253" y="73"/>
                      <a:pt x="251" y="72"/>
                      <a:pt x="250" y="71"/>
                    </a:cubicBezTo>
                    <a:cubicBezTo>
                      <a:pt x="250" y="71"/>
                      <a:pt x="250" y="70"/>
                      <a:pt x="249" y="69"/>
                    </a:cubicBezTo>
                    <a:cubicBezTo>
                      <a:pt x="248" y="68"/>
                      <a:pt x="247" y="67"/>
                      <a:pt x="246" y="66"/>
                    </a:cubicBezTo>
                    <a:cubicBezTo>
                      <a:pt x="245" y="65"/>
                      <a:pt x="243" y="63"/>
                      <a:pt x="243" y="62"/>
                    </a:cubicBezTo>
                    <a:cubicBezTo>
                      <a:pt x="242" y="61"/>
                      <a:pt x="241" y="61"/>
                      <a:pt x="241" y="61"/>
                    </a:cubicBezTo>
                    <a:cubicBezTo>
                      <a:pt x="241" y="61"/>
                      <a:pt x="240" y="60"/>
                      <a:pt x="239" y="59"/>
                    </a:cubicBezTo>
                    <a:cubicBezTo>
                      <a:pt x="239" y="58"/>
                      <a:pt x="237" y="57"/>
                      <a:pt x="236" y="56"/>
                    </a:cubicBezTo>
                    <a:cubicBezTo>
                      <a:pt x="235" y="55"/>
                      <a:pt x="234" y="54"/>
                      <a:pt x="233" y="53"/>
                    </a:cubicBezTo>
                    <a:cubicBezTo>
                      <a:pt x="232" y="52"/>
                      <a:pt x="231" y="52"/>
                      <a:pt x="231" y="52"/>
                    </a:cubicBezTo>
                    <a:cubicBezTo>
                      <a:pt x="229" y="51"/>
                      <a:pt x="228" y="49"/>
                      <a:pt x="229" y="47"/>
                    </a:cubicBezTo>
                    <a:cubicBezTo>
                      <a:pt x="229" y="47"/>
                      <a:pt x="230" y="41"/>
                      <a:pt x="230" y="36"/>
                    </a:cubicBezTo>
                    <a:cubicBezTo>
                      <a:pt x="231" y="31"/>
                      <a:pt x="231" y="25"/>
                      <a:pt x="231" y="25"/>
                    </a:cubicBezTo>
                    <a:cubicBezTo>
                      <a:pt x="231" y="23"/>
                      <a:pt x="230" y="21"/>
                      <a:pt x="227" y="20"/>
                    </a:cubicBezTo>
                    <a:cubicBezTo>
                      <a:pt x="227" y="20"/>
                      <a:pt x="227" y="19"/>
                      <a:pt x="225" y="19"/>
                    </a:cubicBezTo>
                    <a:cubicBezTo>
                      <a:pt x="224" y="18"/>
                      <a:pt x="222" y="17"/>
                      <a:pt x="220" y="16"/>
                    </a:cubicBezTo>
                    <a:cubicBezTo>
                      <a:pt x="218" y="15"/>
                      <a:pt x="216" y="14"/>
                      <a:pt x="214" y="13"/>
                    </a:cubicBezTo>
                    <a:cubicBezTo>
                      <a:pt x="213" y="12"/>
                      <a:pt x="212" y="12"/>
                      <a:pt x="212" y="12"/>
                    </a:cubicBezTo>
                    <a:cubicBezTo>
                      <a:pt x="209" y="11"/>
                      <a:pt x="207" y="11"/>
                      <a:pt x="205" y="13"/>
                    </a:cubicBezTo>
                    <a:cubicBezTo>
                      <a:pt x="205" y="13"/>
                      <a:pt x="204" y="13"/>
                      <a:pt x="203" y="15"/>
                    </a:cubicBezTo>
                    <a:cubicBezTo>
                      <a:pt x="201" y="16"/>
                      <a:pt x="199" y="18"/>
                      <a:pt x="197" y="20"/>
                    </a:cubicBezTo>
                    <a:cubicBezTo>
                      <a:pt x="195" y="21"/>
                      <a:pt x="193" y="23"/>
                      <a:pt x="192" y="24"/>
                    </a:cubicBezTo>
                    <a:cubicBezTo>
                      <a:pt x="190" y="26"/>
                      <a:pt x="190" y="27"/>
                      <a:pt x="190" y="27"/>
                    </a:cubicBezTo>
                    <a:cubicBezTo>
                      <a:pt x="188" y="28"/>
                      <a:pt x="186" y="29"/>
                      <a:pt x="184" y="28"/>
                    </a:cubicBezTo>
                    <a:cubicBezTo>
                      <a:pt x="184" y="28"/>
                      <a:pt x="183" y="28"/>
                      <a:pt x="182" y="28"/>
                    </a:cubicBezTo>
                    <a:cubicBezTo>
                      <a:pt x="181" y="28"/>
                      <a:pt x="179" y="27"/>
                      <a:pt x="177" y="27"/>
                    </a:cubicBezTo>
                    <a:cubicBezTo>
                      <a:pt x="176" y="26"/>
                      <a:pt x="174" y="26"/>
                      <a:pt x="173" y="26"/>
                    </a:cubicBezTo>
                    <a:cubicBezTo>
                      <a:pt x="172" y="26"/>
                      <a:pt x="171" y="26"/>
                      <a:pt x="171" y="26"/>
                    </a:cubicBezTo>
                    <a:cubicBezTo>
                      <a:pt x="171" y="26"/>
                      <a:pt x="170" y="25"/>
                      <a:pt x="169" y="25"/>
                    </a:cubicBezTo>
                    <a:cubicBezTo>
                      <a:pt x="167" y="25"/>
                      <a:pt x="166" y="25"/>
                      <a:pt x="164" y="25"/>
                    </a:cubicBezTo>
                    <a:cubicBezTo>
                      <a:pt x="161" y="24"/>
                      <a:pt x="157" y="24"/>
                      <a:pt x="157" y="24"/>
                    </a:cubicBezTo>
                    <a:cubicBezTo>
                      <a:pt x="155" y="24"/>
                      <a:pt x="153" y="23"/>
                      <a:pt x="152" y="21"/>
                    </a:cubicBezTo>
                    <a:cubicBezTo>
                      <a:pt x="152" y="21"/>
                      <a:pt x="150" y="17"/>
                      <a:pt x="147" y="12"/>
                    </a:cubicBezTo>
                    <a:cubicBezTo>
                      <a:pt x="145" y="7"/>
                      <a:pt x="142" y="3"/>
                      <a:pt x="142" y="3"/>
                    </a:cubicBezTo>
                    <a:cubicBezTo>
                      <a:pt x="141" y="1"/>
                      <a:pt x="138" y="0"/>
                      <a:pt x="136" y="0"/>
                    </a:cubicBezTo>
                    <a:cubicBezTo>
                      <a:pt x="136" y="0"/>
                      <a:pt x="135" y="1"/>
                      <a:pt x="133" y="1"/>
                    </a:cubicBezTo>
                    <a:cubicBezTo>
                      <a:pt x="131" y="1"/>
                      <a:pt x="129" y="1"/>
                      <a:pt x="127" y="2"/>
                    </a:cubicBezTo>
                    <a:cubicBezTo>
                      <a:pt x="125" y="2"/>
                      <a:pt x="123" y="2"/>
                      <a:pt x="121" y="3"/>
                    </a:cubicBezTo>
                    <a:cubicBezTo>
                      <a:pt x="119" y="3"/>
                      <a:pt x="118" y="3"/>
                      <a:pt x="118" y="3"/>
                    </a:cubicBezTo>
                    <a:cubicBezTo>
                      <a:pt x="116" y="4"/>
                      <a:pt x="114" y="6"/>
                      <a:pt x="113" y="8"/>
                    </a:cubicBezTo>
                    <a:cubicBezTo>
                      <a:pt x="113" y="8"/>
                      <a:pt x="113" y="9"/>
                      <a:pt x="113" y="11"/>
                    </a:cubicBezTo>
                    <a:cubicBezTo>
                      <a:pt x="112" y="13"/>
                      <a:pt x="111" y="15"/>
                      <a:pt x="111" y="18"/>
                    </a:cubicBezTo>
                    <a:cubicBezTo>
                      <a:pt x="110" y="21"/>
                      <a:pt x="110" y="23"/>
                      <a:pt x="110" y="25"/>
                    </a:cubicBezTo>
                    <a:cubicBezTo>
                      <a:pt x="109" y="27"/>
                      <a:pt x="109" y="28"/>
                      <a:pt x="109" y="28"/>
                    </a:cubicBezTo>
                    <a:cubicBezTo>
                      <a:pt x="109" y="30"/>
                      <a:pt x="107" y="32"/>
                      <a:pt x="106" y="33"/>
                    </a:cubicBezTo>
                    <a:cubicBezTo>
                      <a:pt x="106" y="33"/>
                      <a:pt x="105" y="33"/>
                      <a:pt x="104" y="34"/>
                    </a:cubicBezTo>
                    <a:cubicBezTo>
                      <a:pt x="102" y="34"/>
                      <a:pt x="101" y="35"/>
                      <a:pt x="99" y="35"/>
                    </a:cubicBezTo>
                    <a:cubicBezTo>
                      <a:pt x="96" y="37"/>
                      <a:pt x="93" y="38"/>
                      <a:pt x="93" y="38"/>
                    </a:cubicBezTo>
                    <a:cubicBezTo>
                      <a:pt x="93" y="38"/>
                      <a:pt x="90" y="40"/>
                      <a:pt x="87" y="42"/>
                    </a:cubicBezTo>
                    <a:cubicBezTo>
                      <a:pt x="86" y="42"/>
                      <a:pt x="84" y="43"/>
                      <a:pt x="83" y="44"/>
                    </a:cubicBezTo>
                    <a:cubicBezTo>
                      <a:pt x="82" y="45"/>
                      <a:pt x="81" y="45"/>
                      <a:pt x="81" y="45"/>
                    </a:cubicBezTo>
                    <a:cubicBezTo>
                      <a:pt x="80" y="46"/>
                      <a:pt x="78" y="46"/>
                      <a:pt x="76" y="45"/>
                    </a:cubicBezTo>
                    <a:cubicBezTo>
                      <a:pt x="76" y="45"/>
                      <a:pt x="75" y="45"/>
                      <a:pt x="73" y="44"/>
                    </a:cubicBezTo>
                    <a:cubicBezTo>
                      <a:pt x="71" y="43"/>
                      <a:pt x="69" y="42"/>
                      <a:pt x="66" y="41"/>
                    </a:cubicBezTo>
                    <a:cubicBezTo>
                      <a:pt x="64" y="40"/>
                      <a:pt x="61" y="39"/>
                      <a:pt x="60" y="38"/>
                    </a:cubicBezTo>
                    <a:cubicBezTo>
                      <a:pt x="58" y="37"/>
                      <a:pt x="56" y="37"/>
                      <a:pt x="56" y="37"/>
                    </a:cubicBezTo>
                    <a:cubicBezTo>
                      <a:pt x="54" y="36"/>
                      <a:pt x="52" y="37"/>
                      <a:pt x="50" y="38"/>
                    </a:cubicBezTo>
                    <a:cubicBezTo>
                      <a:pt x="50" y="38"/>
                      <a:pt x="49" y="39"/>
                      <a:pt x="48" y="40"/>
                    </a:cubicBezTo>
                    <a:cubicBezTo>
                      <a:pt x="47" y="42"/>
                      <a:pt x="45" y="43"/>
                      <a:pt x="44" y="45"/>
                    </a:cubicBezTo>
                    <a:cubicBezTo>
                      <a:pt x="42" y="46"/>
                      <a:pt x="41" y="48"/>
                      <a:pt x="39" y="49"/>
                    </a:cubicBezTo>
                    <a:cubicBezTo>
                      <a:pt x="38" y="50"/>
                      <a:pt x="38" y="51"/>
                      <a:pt x="38" y="51"/>
                    </a:cubicBezTo>
                    <a:cubicBezTo>
                      <a:pt x="36" y="53"/>
                      <a:pt x="35" y="55"/>
                      <a:pt x="36" y="57"/>
                    </a:cubicBezTo>
                    <a:cubicBezTo>
                      <a:pt x="36" y="57"/>
                      <a:pt x="38" y="62"/>
                      <a:pt x="40" y="67"/>
                    </a:cubicBezTo>
                    <a:cubicBezTo>
                      <a:pt x="42" y="72"/>
                      <a:pt x="45" y="77"/>
                      <a:pt x="45" y="77"/>
                    </a:cubicBezTo>
                    <a:cubicBezTo>
                      <a:pt x="46" y="78"/>
                      <a:pt x="46" y="81"/>
                      <a:pt x="45" y="82"/>
                    </a:cubicBezTo>
                    <a:cubicBezTo>
                      <a:pt x="45" y="82"/>
                      <a:pt x="43" y="85"/>
                      <a:pt x="41" y="88"/>
                    </a:cubicBezTo>
                    <a:cubicBezTo>
                      <a:pt x="40" y="90"/>
                      <a:pt x="39" y="91"/>
                      <a:pt x="39" y="92"/>
                    </a:cubicBezTo>
                    <a:cubicBezTo>
                      <a:pt x="38" y="93"/>
                      <a:pt x="38" y="94"/>
                      <a:pt x="38" y="94"/>
                    </a:cubicBezTo>
                    <a:cubicBezTo>
                      <a:pt x="38" y="94"/>
                      <a:pt x="38" y="95"/>
                      <a:pt x="37" y="96"/>
                    </a:cubicBezTo>
                    <a:cubicBezTo>
                      <a:pt x="36" y="97"/>
                      <a:pt x="36" y="99"/>
                      <a:pt x="35" y="100"/>
                    </a:cubicBezTo>
                    <a:cubicBezTo>
                      <a:pt x="34" y="102"/>
                      <a:pt x="34" y="103"/>
                      <a:pt x="33" y="105"/>
                    </a:cubicBezTo>
                    <a:cubicBezTo>
                      <a:pt x="33" y="106"/>
                      <a:pt x="32" y="107"/>
                      <a:pt x="32" y="107"/>
                    </a:cubicBezTo>
                    <a:cubicBezTo>
                      <a:pt x="32" y="109"/>
                      <a:pt x="30" y="110"/>
                      <a:pt x="28" y="110"/>
                    </a:cubicBezTo>
                    <a:cubicBezTo>
                      <a:pt x="28" y="110"/>
                      <a:pt x="27" y="110"/>
                      <a:pt x="25" y="111"/>
                    </a:cubicBezTo>
                    <a:cubicBezTo>
                      <a:pt x="23" y="111"/>
                      <a:pt x="20" y="112"/>
                      <a:pt x="18" y="112"/>
                    </a:cubicBezTo>
                    <a:cubicBezTo>
                      <a:pt x="15" y="113"/>
                      <a:pt x="13" y="113"/>
                      <a:pt x="11" y="114"/>
                    </a:cubicBezTo>
                    <a:cubicBezTo>
                      <a:pt x="9" y="114"/>
                      <a:pt x="7" y="115"/>
                      <a:pt x="7" y="115"/>
                    </a:cubicBezTo>
                    <a:cubicBezTo>
                      <a:pt x="5" y="115"/>
                      <a:pt x="4" y="117"/>
                      <a:pt x="3" y="120"/>
                    </a:cubicBezTo>
                    <a:cubicBezTo>
                      <a:pt x="3" y="120"/>
                      <a:pt x="3" y="121"/>
                      <a:pt x="3" y="122"/>
                    </a:cubicBezTo>
                    <a:cubicBezTo>
                      <a:pt x="2" y="124"/>
                      <a:pt x="2" y="126"/>
                      <a:pt x="2" y="128"/>
                    </a:cubicBezTo>
                    <a:cubicBezTo>
                      <a:pt x="1" y="131"/>
                      <a:pt x="1" y="133"/>
                      <a:pt x="1" y="134"/>
                    </a:cubicBezTo>
                    <a:cubicBezTo>
                      <a:pt x="1" y="136"/>
                      <a:pt x="1" y="137"/>
                      <a:pt x="1" y="137"/>
                    </a:cubicBezTo>
                    <a:cubicBezTo>
                      <a:pt x="0" y="140"/>
                      <a:pt x="1" y="142"/>
                      <a:pt x="3" y="143"/>
                    </a:cubicBezTo>
                    <a:cubicBezTo>
                      <a:pt x="3" y="143"/>
                      <a:pt x="8" y="146"/>
                      <a:pt x="12" y="149"/>
                    </a:cubicBezTo>
                    <a:cubicBezTo>
                      <a:pt x="17" y="151"/>
                      <a:pt x="21" y="154"/>
                      <a:pt x="21" y="154"/>
                    </a:cubicBezTo>
                    <a:cubicBezTo>
                      <a:pt x="23" y="155"/>
                      <a:pt x="24" y="156"/>
                      <a:pt x="25" y="158"/>
                    </a:cubicBezTo>
                    <a:cubicBezTo>
                      <a:pt x="25" y="158"/>
                      <a:pt x="25" y="159"/>
                      <a:pt x="25" y="161"/>
                    </a:cubicBezTo>
                    <a:cubicBezTo>
                      <a:pt x="25" y="162"/>
                      <a:pt x="25" y="163"/>
                      <a:pt x="25" y="165"/>
                    </a:cubicBezTo>
                    <a:cubicBezTo>
                      <a:pt x="25" y="167"/>
                      <a:pt x="26" y="169"/>
                      <a:pt x="26" y="170"/>
                    </a:cubicBezTo>
                    <a:cubicBezTo>
                      <a:pt x="26" y="171"/>
                      <a:pt x="26" y="172"/>
                      <a:pt x="26" y="172"/>
                    </a:cubicBezTo>
                    <a:cubicBezTo>
                      <a:pt x="26" y="172"/>
                      <a:pt x="26" y="173"/>
                      <a:pt x="26" y="174"/>
                    </a:cubicBezTo>
                    <a:cubicBezTo>
                      <a:pt x="27" y="175"/>
                      <a:pt x="27" y="177"/>
                      <a:pt x="27" y="179"/>
                    </a:cubicBezTo>
                    <a:cubicBezTo>
                      <a:pt x="28" y="180"/>
                      <a:pt x="28" y="182"/>
                      <a:pt x="28" y="183"/>
                    </a:cubicBezTo>
                    <a:cubicBezTo>
                      <a:pt x="29" y="184"/>
                      <a:pt x="29" y="185"/>
                      <a:pt x="29" y="185"/>
                    </a:cubicBezTo>
                    <a:cubicBezTo>
                      <a:pt x="29" y="187"/>
                      <a:pt x="29" y="189"/>
                      <a:pt x="28" y="191"/>
                    </a:cubicBezTo>
                    <a:cubicBezTo>
                      <a:pt x="28" y="191"/>
                      <a:pt x="24" y="194"/>
                      <a:pt x="20" y="198"/>
                    </a:cubicBezTo>
                    <a:cubicBezTo>
                      <a:pt x="19" y="200"/>
                      <a:pt x="17" y="202"/>
                      <a:pt x="16" y="204"/>
                    </a:cubicBezTo>
                    <a:cubicBezTo>
                      <a:pt x="14" y="205"/>
                      <a:pt x="13" y="207"/>
                      <a:pt x="13" y="207"/>
                    </a:cubicBezTo>
                    <a:cubicBezTo>
                      <a:pt x="12" y="208"/>
                      <a:pt x="12" y="211"/>
                      <a:pt x="13" y="213"/>
                    </a:cubicBezTo>
                    <a:cubicBezTo>
                      <a:pt x="13" y="213"/>
                      <a:pt x="13" y="214"/>
                      <a:pt x="14" y="215"/>
                    </a:cubicBezTo>
                    <a:cubicBezTo>
                      <a:pt x="15" y="217"/>
                      <a:pt x="16" y="219"/>
                      <a:pt x="17" y="221"/>
                    </a:cubicBezTo>
                    <a:cubicBezTo>
                      <a:pt x="18" y="223"/>
                      <a:pt x="19" y="225"/>
                      <a:pt x="20" y="226"/>
                    </a:cubicBezTo>
                    <a:cubicBezTo>
                      <a:pt x="21" y="228"/>
                      <a:pt x="21" y="229"/>
                      <a:pt x="21" y="229"/>
                    </a:cubicBezTo>
                    <a:cubicBezTo>
                      <a:pt x="22" y="231"/>
                      <a:pt x="25" y="232"/>
                      <a:pt x="27" y="232"/>
                    </a:cubicBezTo>
                    <a:cubicBezTo>
                      <a:pt x="27" y="232"/>
                      <a:pt x="28" y="232"/>
                      <a:pt x="30" y="232"/>
                    </a:cubicBezTo>
                    <a:cubicBezTo>
                      <a:pt x="32" y="232"/>
                      <a:pt x="35" y="231"/>
                      <a:pt x="37" y="231"/>
                    </a:cubicBezTo>
                    <a:cubicBezTo>
                      <a:pt x="43" y="231"/>
                      <a:pt x="48" y="230"/>
                      <a:pt x="48" y="230"/>
                    </a:cubicBezTo>
                    <a:cubicBezTo>
                      <a:pt x="50" y="229"/>
                      <a:pt x="52" y="230"/>
                      <a:pt x="53" y="232"/>
                    </a:cubicBezTo>
                    <a:cubicBezTo>
                      <a:pt x="53" y="232"/>
                      <a:pt x="54" y="232"/>
                      <a:pt x="54" y="233"/>
                    </a:cubicBezTo>
                    <a:cubicBezTo>
                      <a:pt x="55" y="234"/>
                      <a:pt x="56" y="236"/>
                      <a:pt x="57" y="237"/>
                    </a:cubicBezTo>
                    <a:cubicBezTo>
                      <a:pt x="59" y="238"/>
                      <a:pt x="60" y="239"/>
                      <a:pt x="61" y="240"/>
                    </a:cubicBezTo>
                    <a:cubicBezTo>
                      <a:pt x="61" y="241"/>
                      <a:pt x="62" y="242"/>
                      <a:pt x="62" y="242"/>
                    </a:cubicBezTo>
                    <a:cubicBezTo>
                      <a:pt x="62" y="242"/>
                      <a:pt x="63" y="242"/>
                      <a:pt x="64" y="243"/>
                    </a:cubicBezTo>
                    <a:cubicBezTo>
                      <a:pt x="65" y="244"/>
                      <a:pt x="66" y="245"/>
                      <a:pt x="67" y="246"/>
                    </a:cubicBezTo>
                    <a:cubicBezTo>
                      <a:pt x="68" y="247"/>
                      <a:pt x="70" y="249"/>
                      <a:pt x="71" y="249"/>
                    </a:cubicBezTo>
                    <a:cubicBezTo>
                      <a:pt x="72" y="250"/>
                      <a:pt x="72" y="251"/>
                      <a:pt x="72" y="251"/>
                    </a:cubicBezTo>
                    <a:cubicBezTo>
                      <a:pt x="74" y="252"/>
                      <a:pt x="75" y="254"/>
                      <a:pt x="74" y="256"/>
                    </a:cubicBezTo>
                    <a:cubicBezTo>
                      <a:pt x="74" y="256"/>
                      <a:pt x="74" y="261"/>
                      <a:pt x="73" y="267"/>
                    </a:cubicBezTo>
                    <a:cubicBezTo>
                      <a:pt x="72" y="272"/>
                      <a:pt x="72" y="277"/>
                      <a:pt x="72" y="277"/>
                    </a:cubicBezTo>
                    <a:cubicBezTo>
                      <a:pt x="72" y="279"/>
                      <a:pt x="74" y="281"/>
                      <a:pt x="76" y="283"/>
                    </a:cubicBezTo>
                    <a:cubicBezTo>
                      <a:pt x="76" y="283"/>
                      <a:pt x="77" y="283"/>
                      <a:pt x="78" y="284"/>
                    </a:cubicBezTo>
                    <a:cubicBezTo>
                      <a:pt x="80" y="285"/>
                      <a:pt x="82" y="286"/>
                      <a:pt x="83" y="287"/>
                    </a:cubicBezTo>
                    <a:cubicBezTo>
                      <a:pt x="85" y="288"/>
                      <a:pt x="87" y="289"/>
                      <a:pt x="89" y="289"/>
                    </a:cubicBezTo>
                    <a:cubicBezTo>
                      <a:pt x="91" y="290"/>
                      <a:pt x="92" y="291"/>
                      <a:pt x="92" y="291"/>
                    </a:cubicBezTo>
                    <a:cubicBezTo>
                      <a:pt x="94" y="292"/>
                      <a:pt x="96" y="291"/>
                      <a:pt x="98" y="290"/>
                    </a:cubicBezTo>
                    <a:cubicBezTo>
                      <a:pt x="98" y="290"/>
                      <a:pt x="99" y="289"/>
                      <a:pt x="101" y="288"/>
                    </a:cubicBezTo>
                    <a:cubicBezTo>
                      <a:pt x="102" y="287"/>
                      <a:pt x="104" y="285"/>
                      <a:pt x="106" y="283"/>
                    </a:cubicBezTo>
                    <a:cubicBezTo>
                      <a:pt x="108" y="281"/>
                      <a:pt x="110" y="279"/>
                      <a:pt x="111" y="278"/>
                    </a:cubicBezTo>
                    <a:cubicBezTo>
                      <a:pt x="113" y="277"/>
                      <a:pt x="114" y="276"/>
                      <a:pt x="114" y="276"/>
                    </a:cubicBezTo>
                    <a:cubicBezTo>
                      <a:pt x="115" y="274"/>
                      <a:pt x="117" y="274"/>
                      <a:pt x="119" y="274"/>
                    </a:cubicBezTo>
                    <a:cubicBezTo>
                      <a:pt x="119" y="274"/>
                      <a:pt x="120" y="274"/>
                      <a:pt x="121" y="275"/>
                    </a:cubicBezTo>
                    <a:cubicBezTo>
                      <a:pt x="122" y="275"/>
                      <a:pt x="124" y="276"/>
                      <a:pt x="126" y="276"/>
                    </a:cubicBezTo>
                    <a:cubicBezTo>
                      <a:pt x="127" y="276"/>
                      <a:pt x="129" y="276"/>
                      <a:pt x="130" y="277"/>
                    </a:cubicBezTo>
                    <a:cubicBezTo>
                      <a:pt x="132" y="277"/>
                      <a:pt x="132" y="277"/>
                      <a:pt x="132" y="277"/>
                    </a:cubicBezTo>
                    <a:cubicBezTo>
                      <a:pt x="132" y="277"/>
                      <a:pt x="133" y="277"/>
                      <a:pt x="134" y="277"/>
                    </a:cubicBezTo>
                    <a:cubicBezTo>
                      <a:pt x="136" y="278"/>
                      <a:pt x="137" y="278"/>
                      <a:pt x="139" y="278"/>
                    </a:cubicBezTo>
                    <a:cubicBezTo>
                      <a:pt x="142" y="278"/>
                      <a:pt x="146" y="278"/>
                      <a:pt x="146" y="278"/>
                    </a:cubicBezTo>
                    <a:cubicBezTo>
                      <a:pt x="148" y="278"/>
                      <a:pt x="150" y="280"/>
                      <a:pt x="151" y="281"/>
                    </a:cubicBezTo>
                    <a:cubicBezTo>
                      <a:pt x="151" y="281"/>
                      <a:pt x="153" y="286"/>
                      <a:pt x="156" y="291"/>
                    </a:cubicBezTo>
                    <a:cubicBezTo>
                      <a:pt x="158" y="295"/>
                      <a:pt x="161" y="300"/>
                      <a:pt x="161" y="300"/>
                    </a:cubicBezTo>
                    <a:cubicBezTo>
                      <a:pt x="163" y="301"/>
                      <a:pt x="165" y="302"/>
                      <a:pt x="167" y="302"/>
                    </a:cubicBezTo>
                    <a:cubicBezTo>
                      <a:pt x="167" y="302"/>
                      <a:pt x="168" y="302"/>
                      <a:pt x="170" y="302"/>
                    </a:cubicBezTo>
                    <a:close/>
                    <a:moveTo>
                      <a:pt x="147" y="247"/>
                    </a:moveTo>
                    <a:cubicBezTo>
                      <a:pt x="145" y="246"/>
                      <a:pt x="144" y="246"/>
                      <a:pt x="143" y="246"/>
                    </a:cubicBezTo>
                    <a:cubicBezTo>
                      <a:pt x="142" y="246"/>
                      <a:pt x="141" y="246"/>
                      <a:pt x="140" y="246"/>
                    </a:cubicBezTo>
                    <a:cubicBezTo>
                      <a:pt x="138" y="246"/>
                      <a:pt x="137" y="246"/>
                      <a:pt x="137" y="246"/>
                    </a:cubicBezTo>
                    <a:cubicBezTo>
                      <a:pt x="137" y="246"/>
                      <a:pt x="136" y="245"/>
                      <a:pt x="135" y="245"/>
                    </a:cubicBezTo>
                    <a:cubicBezTo>
                      <a:pt x="134" y="245"/>
                      <a:pt x="133" y="245"/>
                      <a:pt x="132" y="245"/>
                    </a:cubicBezTo>
                    <a:cubicBezTo>
                      <a:pt x="131" y="244"/>
                      <a:pt x="129" y="244"/>
                      <a:pt x="128" y="244"/>
                    </a:cubicBezTo>
                    <a:cubicBezTo>
                      <a:pt x="123" y="242"/>
                      <a:pt x="115" y="240"/>
                      <a:pt x="109" y="236"/>
                    </a:cubicBezTo>
                    <a:cubicBezTo>
                      <a:pt x="102" y="233"/>
                      <a:pt x="96" y="229"/>
                      <a:pt x="91" y="225"/>
                    </a:cubicBezTo>
                    <a:cubicBezTo>
                      <a:pt x="90" y="225"/>
                      <a:pt x="89" y="224"/>
                      <a:pt x="89" y="223"/>
                    </a:cubicBezTo>
                    <a:cubicBezTo>
                      <a:pt x="88" y="222"/>
                      <a:pt x="87" y="221"/>
                      <a:pt x="86" y="221"/>
                    </a:cubicBezTo>
                    <a:cubicBezTo>
                      <a:pt x="85" y="220"/>
                      <a:pt x="85" y="219"/>
                      <a:pt x="85" y="219"/>
                    </a:cubicBezTo>
                    <a:cubicBezTo>
                      <a:pt x="85" y="219"/>
                      <a:pt x="84" y="219"/>
                      <a:pt x="83" y="217"/>
                    </a:cubicBezTo>
                    <a:cubicBezTo>
                      <a:pt x="82" y="217"/>
                      <a:pt x="81" y="216"/>
                      <a:pt x="81" y="215"/>
                    </a:cubicBezTo>
                    <a:cubicBezTo>
                      <a:pt x="80" y="214"/>
                      <a:pt x="79" y="213"/>
                      <a:pt x="78" y="212"/>
                    </a:cubicBezTo>
                    <a:cubicBezTo>
                      <a:pt x="75" y="208"/>
                      <a:pt x="70" y="202"/>
                      <a:pt x="67" y="195"/>
                    </a:cubicBezTo>
                    <a:cubicBezTo>
                      <a:pt x="63" y="188"/>
                      <a:pt x="61" y="181"/>
                      <a:pt x="59" y="176"/>
                    </a:cubicBezTo>
                    <a:cubicBezTo>
                      <a:pt x="59" y="175"/>
                      <a:pt x="59" y="173"/>
                      <a:pt x="58" y="172"/>
                    </a:cubicBezTo>
                    <a:cubicBezTo>
                      <a:pt x="58" y="171"/>
                      <a:pt x="58" y="170"/>
                      <a:pt x="58" y="169"/>
                    </a:cubicBezTo>
                    <a:cubicBezTo>
                      <a:pt x="58" y="168"/>
                      <a:pt x="57" y="167"/>
                      <a:pt x="57" y="167"/>
                    </a:cubicBezTo>
                    <a:cubicBezTo>
                      <a:pt x="57" y="167"/>
                      <a:pt x="57" y="166"/>
                      <a:pt x="57" y="164"/>
                    </a:cubicBezTo>
                    <a:cubicBezTo>
                      <a:pt x="57" y="163"/>
                      <a:pt x="57" y="162"/>
                      <a:pt x="57" y="161"/>
                    </a:cubicBezTo>
                    <a:cubicBezTo>
                      <a:pt x="57" y="160"/>
                      <a:pt x="56" y="159"/>
                      <a:pt x="56" y="157"/>
                    </a:cubicBezTo>
                    <a:cubicBezTo>
                      <a:pt x="56" y="152"/>
                      <a:pt x="56" y="144"/>
                      <a:pt x="57" y="137"/>
                    </a:cubicBezTo>
                    <a:cubicBezTo>
                      <a:pt x="58" y="129"/>
                      <a:pt x="61" y="122"/>
                      <a:pt x="63" y="117"/>
                    </a:cubicBezTo>
                    <a:cubicBezTo>
                      <a:pt x="63" y="116"/>
                      <a:pt x="64" y="115"/>
                      <a:pt x="64" y="113"/>
                    </a:cubicBezTo>
                    <a:cubicBezTo>
                      <a:pt x="64" y="112"/>
                      <a:pt x="65" y="112"/>
                      <a:pt x="65" y="111"/>
                    </a:cubicBezTo>
                    <a:cubicBezTo>
                      <a:pt x="66" y="109"/>
                      <a:pt x="66" y="108"/>
                      <a:pt x="66" y="108"/>
                    </a:cubicBezTo>
                    <a:cubicBezTo>
                      <a:pt x="66" y="108"/>
                      <a:pt x="67" y="108"/>
                      <a:pt x="68" y="106"/>
                    </a:cubicBezTo>
                    <a:cubicBezTo>
                      <a:pt x="68" y="105"/>
                      <a:pt x="68" y="105"/>
                      <a:pt x="69" y="104"/>
                    </a:cubicBezTo>
                    <a:cubicBezTo>
                      <a:pt x="70" y="103"/>
                      <a:pt x="70" y="101"/>
                      <a:pt x="71" y="100"/>
                    </a:cubicBezTo>
                    <a:cubicBezTo>
                      <a:pt x="74" y="96"/>
                      <a:pt x="78" y="90"/>
                      <a:pt x="84" y="84"/>
                    </a:cubicBezTo>
                    <a:cubicBezTo>
                      <a:pt x="89" y="79"/>
                      <a:pt x="95" y="74"/>
                      <a:pt x="100" y="71"/>
                    </a:cubicBezTo>
                    <a:cubicBezTo>
                      <a:pt x="102" y="70"/>
                      <a:pt x="104" y="69"/>
                      <a:pt x="106" y="68"/>
                    </a:cubicBezTo>
                    <a:cubicBezTo>
                      <a:pt x="107" y="67"/>
                      <a:pt x="108" y="67"/>
                      <a:pt x="108" y="67"/>
                    </a:cubicBezTo>
                    <a:cubicBezTo>
                      <a:pt x="108" y="67"/>
                      <a:pt x="109" y="66"/>
                      <a:pt x="110" y="65"/>
                    </a:cubicBezTo>
                    <a:cubicBezTo>
                      <a:pt x="112" y="65"/>
                      <a:pt x="114" y="64"/>
                      <a:pt x="116" y="63"/>
                    </a:cubicBezTo>
                    <a:cubicBezTo>
                      <a:pt x="122" y="61"/>
                      <a:pt x="129" y="58"/>
                      <a:pt x="136" y="57"/>
                    </a:cubicBezTo>
                    <a:cubicBezTo>
                      <a:pt x="143" y="56"/>
                      <a:pt x="151" y="56"/>
                      <a:pt x="157" y="56"/>
                    </a:cubicBezTo>
                    <a:cubicBezTo>
                      <a:pt x="158" y="56"/>
                      <a:pt x="159" y="56"/>
                      <a:pt x="160" y="56"/>
                    </a:cubicBezTo>
                    <a:cubicBezTo>
                      <a:pt x="162" y="56"/>
                      <a:pt x="163" y="57"/>
                      <a:pt x="163" y="57"/>
                    </a:cubicBezTo>
                    <a:cubicBezTo>
                      <a:pt x="165" y="57"/>
                      <a:pt x="166" y="57"/>
                      <a:pt x="166" y="57"/>
                    </a:cubicBezTo>
                    <a:cubicBezTo>
                      <a:pt x="166" y="57"/>
                      <a:pt x="167" y="57"/>
                      <a:pt x="168" y="57"/>
                    </a:cubicBezTo>
                    <a:cubicBezTo>
                      <a:pt x="169" y="58"/>
                      <a:pt x="170" y="58"/>
                      <a:pt x="171" y="58"/>
                    </a:cubicBezTo>
                    <a:cubicBezTo>
                      <a:pt x="172" y="58"/>
                      <a:pt x="174" y="59"/>
                      <a:pt x="175" y="59"/>
                    </a:cubicBezTo>
                    <a:cubicBezTo>
                      <a:pt x="181" y="60"/>
                      <a:pt x="188" y="63"/>
                      <a:pt x="194" y="66"/>
                    </a:cubicBezTo>
                    <a:cubicBezTo>
                      <a:pt x="201" y="69"/>
                      <a:pt x="207" y="74"/>
                      <a:pt x="212" y="77"/>
                    </a:cubicBezTo>
                    <a:cubicBezTo>
                      <a:pt x="213" y="78"/>
                      <a:pt x="214" y="79"/>
                      <a:pt x="215" y="80"/>
                    </a:cubicBezTo>
                    <a:cubicBezTo>
                      <a:pt x="215" y="80"/>
                      <a:pt x="216" y="81"/>
                      <a:pt x="217" y="82"/>
                    </a:cubicBezTo>
                    <a:cubicBezTo>
                      <a:pt x="218" y="83"/>
                      <a:pt x="219" y="83"/>
                      <a:pt x="219" y="83"/>
                    </a:cubicBezTo>
                    <a:cubicBezTo>
                      <a:pt x="219" y="83"/>
                      <a:pt x="219" y="84"/>
                      <a:pt x="220" y="85"/>
                    </a:cubicBezTo>
                    <a:cubicBezTo>
                      <a:pt x="221" y="86"/>
                      <a:pt x="222" y="87"/>
                      <a:pt x="222" y="87"/>
                    </a:cubicBezTo>
                    <a:cubicBezTo>
                      <a:pt x="223" y="88"/>
                      <a:pt x="224" y="89"/>
                      <a:pt x="225" y="90"/>
                    </a:cubicBezTo>
                    <a:cubicBezTo>
                      <a:pt x="229" y="95"/>
                      <a:pt x="233" y="101"/>
                      <a:pt x="236" y="108"/>
                    </a:cubicBezTo>
                    <a:cubicBezTo>
                      <a:pt x="240" y="114"/>
                      <a:pt x="242" y="121"/>
                      <a:pt x="244" y="127"/>
                    </a:cubicBezTo>
                    <a:cubicBezTo>
                      <a:pt x="244" y="128"/>
                      <a:pt x="244" y="129"/>
                      <a:pt x="245" y="130"/>
                    </a:cubicBezTo>
                    <a:cubicBezTo>
                      <a:pt x="245" y="132"/>
                      <a:pt x="245" y="133"/>
                      <a:pt x="245" y="133"/>
                    </a:cubicBezTo>
                    <a:cubicBezTo>
                      <a:pt x="246" y="135"/>
                      <a:pt x="246" y="136"/>
                      <a:pt x="246" y="136"/>
                    </a:cubicBezTo>
                    <a:cubicBezTo>
                      <a:pt x="246" y="136"/>
                      <a:pt x="246" y="137"/>
                      <a:pt x="246" y="138"/>
                    </a:cubicBezTo>
                    <a:cubicBezTo>
                      <a:pt x="246" y="139"/>
                      <a:pt x="246" y="140"/>
                      <a:pt x="246" y="141"/>
                    </a:cubicBezTo>
                    <a:cubicBezTo>
                      <a:pt x="247" y="142"/>
                      <a:pt x="247" y="144"/>
                      <a:pt x="247" y="145"/>
                    </a:cubicBezTo>
                    <a:cubicBezTo>
                      <a:pt x="247" y="151"/>
                      <a:pt x="247" y="158"/>
                      <a:pt x="246" y="166"/>
                    </a:cubicBezTo>
                    <a:cubicBezTo>
                      <a:pt x="245" y="173"/>
                      <a:pt x="243" y="180"/>
                      <a:pt x="241" y="186"/>
                    </a:cubicBezTo>
                    <a:cubicBezTo>
                      <a:pt x="240" y="187"/>
                      <a:pt x="240" y="188"/>
                      <a:pt x="239" y="189"/>
                    </a:cubicBezTo>
                    <a:cubicBezTo>
                      <a:pt x="239" y="190"/>
                      <a:pt x="238" y="191"/>
                      <a:pt x="238" y="192"/>
                    </a:cubicBezTo>
                    <a:cubicBezTo>
                      <a:pt x="237" y="193"/>
                      <a:pt x="237" y="194"/>
                      <a:pt x="237" y="194"/>
                    </a:cubicBezTo>
                    <a:cubicBezTo>
                      <a:pt x="237" y="194"/>
                      <a:pt x="236" y="195"/>
                      <a:pt x="236" y="196"/>
                    </a:cubicBezTo>
                    <a:cubicBezTo>
                      <a:pt x="235" y="197"/>
                      <a:pt x="235" y="198"/>
                      <a:pt x="234" y="199"/>
                    </a:cubicBezTo>
                    <a:cubicBezTo>
                      <a:pt x="234" y="200"/>
                      <a:pt x="233" y="201"/>
                      <a:pt x="232" y="202"/>
                    </a:cubicBezTo>
                    <a:cubicBezTo>
                      <a:pt x="229" y="207"/>
                      <a:pt x="225" y="213"/>
                      <a:pt x="219" y="218"/>
                    </a:cubicBezTo>
                    <a:cubicBezTo>
                      <a:pt x="214" y="224"/>
                      <a:pt x="208" y="228"/>
                      <a:pt x="203" y="231"/>
                    </a:cubicBezTo>
                    <a:cubicBezTo>
                      <a:pt x="201" y="233"/>
                      <a:pt x="199" y="234"/>
                      <a:pt x="198" y="235"/>
                    </a:cubicBezTo>
                    <a:cubicBezTo>
                      <a:pt x="196" y="236"/>
                      <a:pt x="195" y="236"/>
                      <a:pt x="195" y="236"/>
                    </a:cubicBezTo>
                    <a:cubicBezTo>
                      <a:pt x="195" y="236"/>
                      <a:pt x="194" y="236"/>
                      <a:pt x="193" y="237"/>
                    </a:cubicBezTo>
                    <a:cubicBezTo>
                      <a:pt x="192" y="238"/>
                      <a:pt x="189" y="239"/>
                      <a:pt x="187" y="240"/>
                    </a:cubicBezTo>
                    <a:cubicBezTo>
                      <a:pt x="182" y="242"/>
                      <a:pt x="174" y="244"/>
                      <a:pt x="167" y="245"/>
                    </a:cubicBezTo>
                    <a:cubicBezTo>
                      <a:pt x="160" y="247"/>
                      <a:pt x="152" y="247"/>
                      <a:pt x="147" y="2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4" name="Freeform: Shape 10"/>
              <p:cNvSpPr/>
              <p:nvPr/>
            </p:nvSpPr>
            <p:spPr bwMode="auto">
              <a:xfrm>
                <a:off x="4986551" y="4214819"/>
                <a:ext cx="1430693" cy="1500702"/>
              </a:xfrm>
              <a:custGeom>
                <a:avLst/>
                <a:gdLst>
                  <a:gd name="T0" fmla="*/ 413 w 714"/>
                  <a:gd name="T1" fmla="*/ 709 h 714"/>
                  <a:gd name="T2" fmla="*/ 455 w 714"/>
                  <a:gd name="T3" fmla="*/ 706 h 714"/>
                  <a:gd name="T4" fmla="*/ 482 w 714"/>
                  <a:gd name="T5" fmla="*/ 644 h 714"/>
                  <a:gd name="T6" fmla="*/ 528 w 714"/>
                  <a:gd name="T7" fmla="*/ 619 h 714"/>
                  <a:gd name="T8" fmla="*/ 594 w 714"/>
                  <a:gd name="T9" fmla="*/ 631 h 714"/>
                  <a:gd name="T10" fmla="*/ 620 w 714"/>
                  <a:gd name="T11" fmla="*/ 606 h 714"/>
                  <a:gd name="T12" fmla="*/ 608 w 714"/>
                  <a:gd name="T13" fmla="*/ 554 h 714"/>
                  <a:gd name="T14" fmla="*/ 625 w 714"/>
                  <a:gd name="T15" fmla="*/ 519 h 714"/>
                  <a:gd name="T16" fmla="*/ 690 w 714"/>
                  <a:gd name="T17" fmla="*/ 484 h 714"/>
                  <a:gd name="T18" fmla="*/ 690 w 714"/>
                  <a:gd name="T19" fmla="*/ 415 h 714"/>
                  <a:gd name="T20" fmla="*/ 670 w 714"/>
                  <a:gd name="T21" fmla="*/ 360 h 714"/>
                  <a:gd name="T22" fmla="*/ 680 w 714"/>
                  <a:gd name="T23" fmla="*/ 322 h 714"/>
                  <a:gd name="T24" fmla="*/ 713 w 714"/>
                  <a:gd name="T25" fmla="*/ 287 h 714"/>
                  <a:gd name="T26" fmla="*/ 696 w 714"/>
                  <a:gd name="T27" fmla="*/ 245 h 714"/>
                  <a:gd name="T28" fmla="*/ 638 w 714"/>
                  <a:gd name="T29" fmla="*/ 219 h 714"/>
                  <a:gd name="T30" fmla="*/ 617 w 714"/>
                  <a:gd name="T31" fmla="*/ 171 h 714"/>
                  <a:gd name="T32" fmla="*/ 619 w 714"/>
                  <a:gd name="T33" fmla="*/ 106 h 714"/>
                  <a:gd name="T34" fmla="*/ 588 w 714"/>
                  <a:gd name="T35" fmla="*/ 92 h 714"/>
                  <a:gd name="T36" fmla="*/ 540 w 714"/>
                  <a:gd name="T37" fmla="*/ 102 h 714"/>
                  <a:gd name="T38" fmla="*/ 495 w 714"/>
                  <a:gd name="T39" fmla="*/ 76 h 714"/>
                  <a:gd name="T40" fmla="*/ 459 w 714"/>
                  <a:gd name="T41" fmla="*/ 9 h 714"/>
                  <a:gd name="T42" fmla="*/ 392 w 714"/>
                  <a:gd name="T43" fmla="*/ 45 h 714"/>
                  <a:gd name="T44" fmla="*/ 341 w 714"/>
                  <a:gd name="T45" fmla="*/ 44 h 714"/>
                  <a:gd name="T46" fmla="*/ 305 w 714"/>
                  <a:gd name="T47" fmla="*/ 10 h 714"/>
                  <a:gd name="T48" fmla="*/ 271 w 714"/>
                  <a:gd name="T49" fmla="*/ 4 h 714"/>
                  <a:gd name="T50" fmla="*/ 239 w 714"/>
                  <a:gd name="T51" fmla="*/ 60 h 714"/>
                  <a:gd name="T52" fmla="*/ 195 w 714"/>
                  <a:gd name="T53" fmla="*/ 89 h 714"/>
                  <a:gd name="T54" fmla="*/ 132 w 714"/>
                  <a:gd name="T55" fmla="*/ 80 h 714"/>
                  <a:gd name="T56" fmla="*/ 95 w 714"/>
                  <a:gd name="T57" fmla="*/ 106 h 714"/>
                  <a:gd name="T58" fmla="*/ 104 w 714"/>
                  <a:gd name="T59" fmla="*/ 153 h 714"/>
                  <a:gd name="T60" fmla="*/ 92 w 714"/>
                  <a:gd name="T61" fmla="*/ 190 h 714"/>
                  <a:gd name="T62" fmla="*/ 45 w 714"/>
                  <a:gd name="T63" fmla="*/ 226 h 714"/>
                  <a:gd name="T64" fmla="*/ 8 w 714"/>
                  <a:gd name="T65" fmla="*/ 284 h 714"/>
                  <a:gd name="T66" fmla="*/ 44 w 714"/>
                  <a:gd name="T67" fmla="*/ 349 h 714"/>
                  <a:gd name="T68" fmla="*/ 39 w 714"/>
                  <a:gd name="T69" fmla="*/ 388 h 714"/>
                  <a:gd name="T70" fmla="*/ 1 w 714"/>
                  <a:gd name="T71" fmla="*/ 425 h 714"/>
                  <a:gd name="T72" fmla="*/ 9 w 714"/>
                  <a:gd name="T73" fmla="*/ 460 h 714"/>
                  <a:gd name="T74" fmla="*/ 72 w 714"/>
                  <a:gd name="T75" fmla="*/ 486 h 714"/>
                  <a:gd name="T76" fmla="*/ 97 w 714"/>
                  <a:gd name="T77" fmla="*/ 531 h 714"/>
                  <a:gd name="T78" fmla="*/ 86 w 714"/>
                  <a:gd name="T79" fmla="*/ 598 h 714"/>
                  <a:gd name="T80" fmla="*/ 120 w 714"/>
                  <a:gd name="T81" fmla="*/ 623 h 714"/>
                  <a:gd name="T82" fmla="*/ 171 w 714"/>
                  <a:gd name="T83" fmla="*/ 609 h 714"/>
                  <a:gd name="T84" fmla="*/ 206 w 714"/>
                  <a:gd name="T85" fmla="*/ 631 h 714"/>
                  <a:gd name="T86" fmla="*/ 238 w 714"/>
                  <a:gd name="T87" fmla="*/ 699 h 714"/>
                  <a:gd name="T88" fmla="*/ 311 w 714"/>
                  <a:gd name="T89" fmla="*/ 673 h 714"/>
                  <a:gd name="T90" fmla="*/ 364 w 714"/>
                  <a:gd name="T91" fmla="*/ 670 h 714"/>
                  <a:gd name="T92" fmla="*/ 346 w 714"/>
                  <a:gd name="T93" fmla="*/ 606 h 714"/>
                  <a:gd name="T94" fmla="*/ 227 w 714"/>
                  <a:gd name="T95" fmla="*/ 569 h 714"/>
                  <a:gd name="T96" fmla="*/ 144 w 714"/>
                  <a:gd name="T97" fmla="*/ 487 h 714"/>
                  <a:gd name="T98" fmla="*/ 129 w 714"/>
                  <a:gd name="T99" fmla="*/ 458 h 714"/>
                  <a:gd name="T100" fmla="*/ 108 w 714"/>
                  <a:gd name="T101" fmla="*/ 345 h 714"/>
                  <a:gd name="T102" fmla="*/ 144 w 714"/>
                  <a:gd name="T103" fmla="*/ 227 h 714"/>
                  <a:gd name="T104" fmla="*/ 227 w 714"/>
                  <a:gd name="T105" fmla="*/ 144 h 714"/>
                  <a:gd name="T106" fmla="*/ 256 w 714"/>
                  <a:gd name="T107" fmla="*/ 129 h 714"/>
                  <a:gd name="T108" fmla="*/ 368 w 714"/>
                  <a:gd name="T109" fmla="*/ 108 h 714"/>
                  <a:gd name="T110" fmla="*/ 487 w 714"/>
                  <a:gd name="T111" fmla="*/ 144 h 714"/>
                  <a:gd name="T112" fmla="*/ 570 w 714"/>
                  <a:gd name="T113" fmla="*/ 227 h 714"/>
                  <a:gd name="T114" fmla="*/ 585 w 714"/>
                  <a:gd name="T115" fmla="*/ 255 h 714"/>
                  <a:gd name="T116" fmla="*/ 606 w 714"/>
                  <a:gd name="T117" fmla="*/ 368 h 714"/>
                  <a:gd name="T118" fmla="*/ 570 w 714"/>
                  <a:gd name="T119" fmla="*/ 486 h 714"/>
                  <a:gd name="T120" fmla="*/ 487 w 714"/>
                  <a:gd name="T121" fmla="*/ 569 h 714"/>
                  <a:gd name="T122" fmla="*/ 458 w 714"/>
                  <a:gd name="T123" fmla="*/ 584 h 7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14" h="714">
                    <a:moveTo>
                      <a:pt x="388" y="674"/>
                    </a:moveTo>
                    <a:cubicBezTo>
                      <a:pt x="388" y="674"/>
                      <a:pt x="390" y="677"/>
                      <a:pt x="392" y="680"/>
                    </a:cubicBezTo>
                    <a:cubicBezTo>
                      <a:pt x="394" y="683"/>
                      <a:pt x="397" y="687"/>
                      <a:pt x="400" y="692"/>
                    </a:cubicBezTo>
                    <a:cubicBezTo>
                      <a:pt x="403" y="696"/>
                      <a:pt x="407" y="700"/>
                      <a:pt x="409" y="704"/>
                    </a:cubicBezTo>
                    <a:cubicBezTo>
                      <a:pt x="412" y="707"/>
                      <a:pt x="413" y="709"/>
                      <a:pt x="413" y="709"/>
                    </a:cubicBezTo>
                    <a:cubicBezTo>
                      <a:pt x="416" y="712"/>
                      <a:pt x="421" y="714"/>
                      <a:pt x="425" y="713"/>
                    </a:cubicBezTo>
                    <a:cubicBezTo>
                      <a:pt x="425" y="713"/>
                      <a:pt x="426" y="713"/>
                      <a:pt x="427" y="712"/>
                    </a:cubicBezTo>
                    <a:cubicBezTo>
                      <a:pt x="428" y="712"/>
                      <a:pt x="429" y="712"/>
                      <a:pt x="431" y="712"/>
                    </a:cubicBezTo>
                    <a:cubicBezTo>
                      <a:pt x="434" y="711"/>
                      <a:pt x="438" y="710"/>
                      <a:pt x="443" y="709"/>
                    </a:cubicBezTo>
                    <a:cubicBezTo>
                      <a:pt x="447" y="708"/>
                      <a:pt x="451" y="707"/>
                      <a:pt x="455" y="706"/>
                    </a:cubicBezTo>
                    <a:cubicBezTo>
                      <a:pt x="458" y="705"/>
                      <a:pt x="460" y="704"/>
                      <a:pt x="460" y="704"/>
                    </a:cubicBezTo>
                    <a:cubicBezTo>
                      <a:pt x="465" y="703"/>
                      <a:pt x="468" y="699"/>
                      <a:pt x="469" y="695"/>
                    </a:cubicBezTo>
                    <a:cubicBezTo>
                      <a:pt x="469" y="695"/>
                      <a:pt x="471" y="685"/>
                      <a:pt x="473" y="674"/>
                    </a:cubicBezTo>
                    <a:cubicBezTo>
                      <a:pt x="474" y="663"/>
                      <a:pt x="475" y="653"/>
                      <a:pt x="475" y="653"/>
                    </a:cubicBezTo>
                    <a:cubicBezTo>
                      <a:pt x="476" y="649"/>
                      <a:pt x="479" y="646"/>
                      <a:pt x="482" y="644"/>
                    </a:cubicBezTo>
                    <a:cubicBezTo>
                      <a:pt x="482" y="644"/>
                      <a:pt x="484" y="643"/>
                      <a:pt x="486" y="642"/>
                    </a:cubicBezTo>
                    <a:cubicBezTo>
                      <a:pt x="489" y="641"/>
                      <a:pt x="492" y="640"/>
                      <a:pt x="495" y="638"/>
                    </a:cubicBezTo>
                    <a:cubicBezTo>
                      <a:pt x="501" y="635"/>
                      <a:pt x="507" y="632"/>
                      <a:pt x="507" y="632"/>
                    </a:cubicBezTo>
                    <a:cubicBezTo>
                      <a:pt x="507" y="632"/>
                      <a:pt x="513" y="628"/>
                      <a:pt x="519" y="625"/>
                    </a:cubicBezTo>
                    <a:cubicBezTo>
                      <a:pt x="522" y="623"/>
                      <a:pt x="525" y="621"/>
                      <a:pt x="528" y="619"/>
                    </a:cubicBezTo>
                    <a:cubicBezTo>
                      <a:pt x="530" y="618"/>
                      <a:pt x="531" y="617"/>
                      <a:pt x="531" y="617"/>
                    </a:cubicBezTo>
                    <a:cubicBezTo>
                      <a:pt x="535" y="615"/>
                      <a:pt x="539" y="614"/>
                      <a:pt x="543" y="616"/>
                    </a:cubicBezTo>
                    <a:cubicBezTo>
                      <a:pt x="543" y="616"/>
                      <a:pt x="552" y="621"/>
                      <a:pt x="562" y="625"/>
                    </a:cubicBezTo>
                    <a:cubicBezTo>
                      <a:pt x="572" y="630"/>
                      <a:pt x="582" y="634"/>
                      <a:pt x="582" y="634"/>
                    </a:cubicBezTo>
                    <a:cubicBezTo>
                      <a:pt x="586" y="635"/>
                      <a:pt x="591" y="634"/>
                      <a:pt x="594" y="631"/>
                    </a:cubicBezTo>
                    <a:cubicBezTo>
                      <a:pt x="594" y="631"/>
                      <a:pt x="596" y="629"/>
                      <a:pt x="598" y="627"/>
                    </a:cubicBezTo>
                    <a:cubicBezTo>
                      <a:pt x="601" y="625"/>
                      <a:pt x="604" y="622"/>
                      <a:pt x="607" y="619"/>
                    </a:cubicBezTo>
                    <a:cubicBezTo>
                      <a:pt x="611" y="616"/>
                      <a:pt x="614" y="613"/>
                      <a:pt x="616" y="610"/>
                    </a:cubicBezTo>
                    <a:cubicBezTo>
                      <a:pt x="617" y="609"/>
                      <a:pt x="618" y="608"/>
                      <a:pt x="619" y="607"/>
                    </a:cubicBezTo>
                    <a:cubicBezTo>
                      <a:pt x="620" y="607"/>
                      <a:pt x="620" y="606"/>
                      <a:pt x="620" y="606"/>
                    </a:cubicBezTo>
                    <a:cubicBezTo>
                      <a:pt x="623" y="603"/>
                      <a:pt x="625" y="598"/>
                      <a:pt x="623" y="594"/>
                    </a:cubicBezTo>
                    <a:cubicBezTo>
                      <a:pt x="623" y="594"/>
                      <a:pt x="623" y="591"/>
                      <a:pt x="621" y="588"/>
                    </a:cubicBezTo>
                    <a:cubicBezTo>
                      <a:pt x="620" y="584"/>
                      <a:pt x="618" y="579"/>
                      <a:pt x="616" y="574"/>
                    </a:cubicBezTo>
                    <a:cubicBezTo>
                      <a:pt x="614" y="569"/>
                      <a:pt x="612" y="564"/>
                      <a:pt x="611" y="560"/>
                    </a:cubicBezTo>
                    <a:cubicBezTo>
                      <a:pt x="609" y="557"/>
                      <a:pt x="608" y="554"/>
                      <a:pt x="608" y="554"/>
                    </a:cubicBezTo>
                    <a:cubicBezTo>
                      <a:pt x="606" y="550"/>
                      <a:pt x="607" y="546"/>
                      <a:pt x="609" y="543"/>
                    </a:cubicBezTo>
                    <a:cubicBezTo>
                      <a:pt x="609" y="543"/>
                      <a:pt x="610" y="541"/>
                      <a:pt x="612" y="539"/>
                    </a:cubicBezTo>
                    <a:cubicBezTo>
                      <a:pt x="613" y="537"/>
                      <a:pt x="615" y="534"/>
                      <a:pt x="617" y="531"/>
                    </a:cubicBezTo>
                    <a:cubicBezTo>
                      <a:pt x="619" y="528"/>
                      <a:pt x="621" y="525"/>
                      <a:pt x="622" y="523"/>
                    </a:cubicBezTo>
                    <a:cubicBezTo>
                      <a:pt x="624" y="521"/>
                      <a:pt x="625" y="519"/>
                      <a:pt x="625" y="519"/>
                    </a:cubicBezTo>
                    <a:cubicBezTo>
                      <a:pt x="625" y="519"/>
                      <a:pt x="628" y="514"/>
                      <a:pt x="632" y="507"/>
                    </a:cubicBezTo>
                    <a:cubicBezTo>
                      <a:pt x="635" y="501"/>
                      <a:pt x="638" y="495"/>
                      <a:pt x="638" y="495"/>
                    </a:cubicBezTo>
                    <a:cubicBezTo>
                      <a:pt x="640" y="491"/>
                      <a:pt x="644" y="489"/>
                      <a:pt x="648" y="489"/>
                    </a:cubicBezTo>
                    <a:cubicBezTo>
                      <a:pt x="648" y="489"/>
                      <a:pt x="658" y="488"/>
                      <a:pt x="669" y="487"/>
                    </a:cubicBezTo>
                    <a:cubicBezTo>
                      <a:pt x="680" y="486"/>
                      <a:pt x="690" y="484"/>
                      <a:pt x="690" y="484"/>
                    </a:cubicBezTo>
                    <a:cubicBezTo>
                      <a:pt x="694" y="483"/>
                      <a:pt x="698" y="480"/>
                      <a:pt x="700" y="475"/>
                    </a:cubicBezTo>
                    <a:cubicBezTo>
                      <a:pt x="700" y="475"/>
                      <a:pt x="702" y="467"/>
                      <a:pt x="705" y="459"/>
                    </a:cubicBezTo>
                    <a:cubicBezTo>
                      <a:pt x="707" y="450"/>
                      <a:pt x="710" y="441"/>
                      <a:pt x="710" y="441"/>
                    </a:cubicBezTo>
                    <a:cubicBezTo>
                      <a:pt x="711" y="437"/>
                      <a:pt x="709" y="432"/>
                      <a:pt x="706" y="429"/>
                    </a:cubicBezTo>
                    <a:cubicBezTo>
                      <a:pt x="706" y="429"/>
                      <a:pt x="698" y="422"/>
                      <a:pt x="690" y="415"/>
                    </a:cubicBezTo>
                    <a:cubicBezTo>
                      <a:pt x="681" y="408"/>
                      <a:pt x="673" y="402"/>
                      <a:pt x="673" y="402"/>
                    </a:cubicBezTo>
                    <a:cubicBezTo>
                      <a:pt x="670" y="400"/>
                      <a:pt x="668" y="396"/>
                      <a:pt x="668" y="392"/>
                    </a:cubicBezTo>
                    <a:cubicBezTo>
                      <a:pt x="668" y="392"/>
                      <a:pt x="669" y="385"/>
                      <a:pt x="670" y="378"/>
                    </a:cubicBezTo>
                    <a:cubicBezTo>
                      <a:pt x="670" y="371"/>
                      <a:pt x="670" y="364"/>
                      <a:pt x="670" y="364"/>
                    </a:cubicBezTo>
                    <a:cubicBezTo>
                      <a:pt x="670" y="364"/>
                      <a:pt x="670" y="362"/>
                      <a:pt x="670" y="360"/>
                    </a:cubicBezTo>
                    <a:cubicBezTo>
                      <a:pt x="670" y="357"/>
                      <a:pt x="670" y="353"/>
                      <a:pt x="670" y="350"/>
                    </a:cubicBezTo>
                    <a:cubicBezTo>
                      <a:pt x="670" y="346"/>
                      <a:pt x="670" y="343"/>
                      <a:pt x="670" y="340"/>
                    </a:cubicBezTo>
                    <a:cubicBezTo>
                      <a:pt x="670" y="338"/>
                      <a:pt x="670" y="336"/>
                      <a:pt x="670" y="336"/>
                    </a:cubicBezTo>
                    <a:cubicBezTo>
                      <a:pt x="669" y="332"/>
                      <a:pt x="671" y="328"/>
                      <a:pt x="675" y="326"/>
                    </a:cubicBezTo>
                    <a:cubicBezTo>
                      <a:pt x="675" y="326"/>
                      <a:pt x="677" y="324"/>
                      <a:pt x="680" y="322"/>
                    </a:cubicBezTo>
                    <a:cubicBezTo>
                      <a:pt x="684" y="320"/>
                      <a:pt x="688" y="317"/>
                      <a:pt x="692" y="314"/>
                    </a:cubicBezTo>
                    <a:cubicBezTo>
                      <a:pt x="697" y="310"/>
                      <a:pt x="701" y="307"/>
                      <a:pt x="704" y="305"/>
                    </a:cubicBezTo>
                    <a:cubicBezTo>
                      <a:pt x="707" y="302"/>
                      <a:pt x="709" y="300"/>
                      <a:pt x="709" y="300"/>
                    </a:cubicBezTo>
                    <a:cubicBezTo>
                      <a:pt x="713" y="298"/>
                      <a:pt x="714" y="293"/>
                      <a:pt x="713" y="288"/>
                    </a:cubicBezTo>
                    <a:cubicBezTo>
                      <a:pt x="713" y="288"/>
                      <a:pt x="713" y="288"/>
                      <a:pt x="713" y="287"/>
                    </a:cubicBezTo>
                    <a:cubicBezTo>
                      <a:pt x="713" y="286"/>
                      <a:pt x="712" y="284"/>
                      <a:pt x="712" y="283"/>
                    </a:cubicBezTo>
                    <a:cubicBezTo>
                      <a:pt x="711" y="280"/>
                      <a:pt x="710" y="275"/>
                      <a:pt x="709" y="271"/>
                    </a:cubicBezTo>
                    <a:cubicBezTo>
                      <a:pt x="708" y="266"/>
                      <a:pt x="707" y="262"/>
                      <a:pt x="706" y="259"/>
                    </a:cubicBezTo>
                    <a:cubicBezTo>
                      <a:pt x="705" y="256"/>
                      <a:pt x="705" y="254"/>
                      <a:pt x="705" y="254"/>
                    </a:cubicBezTo>
                    <a:cubicBezTo>
                      <a:pt x="704" y="249"/>
                      <a:pt x="700" y="246"/>
                      <a:pt x="696" y="245"/>
                    </a:cubicBezTo>
                    <a:cubicBezTo>
                      <a:pt x="696" y="245"/>
                      <a:pt x="685" y="242"/>
                      <a:pt x="675" y="241"/>
                    </a:cubicBezTo>
                    <a:cubicBezTo>
                      <a:pt x="664" y="239"/>
                      <a:pt x="653" y="238"/>
                      <a:pt x="653" y="238"/>
                    </a:cubicBezTo>
                    <a:cubicBezTo>
                      <a:pt x="649" y="238"/>
                      <a:pt x="646" y="235"/>
                      <a:pt x="644" y="231"/>
                    </a:cubicBezTo>
                    <a:cubicBezTo>
                      <a:pt x="644" y="231"/>
                      <a:pt x="643" y="230"/>
                      <a:pt x="642" y="227"/>
                    </a:cubicBezTo>
                    <a:cubicBezTo>
                      <a:pt x="641" y="225"/>
                      <a:pt x="640" y="222"/>
                      <a:pt x="638" y="219"/>
                    </a:cubicBezTo>
                    <a:cubicBezTo>
                      <a:pt x="635" y="212"/>
                      <a:pt x="632" y="206"/>
                      <a:pt x="632" y="206"/>
                    </a:cubicBezTo>
                    <a:cubicBezTo>
                      <a:pt x="632" y="206"/>
                      <a:pt x="628" y="200"/>
                      <a:pt x="625" y="194"/>
                    </a:cubicBezTo>
                    <a:cubicBezTo>
                      <a:pt x="623" y="191"/>
                      <a:pt x="621" y="188"/>
                      <a:pt x="620" y="186"/>
                    </a:cubicBezTo>
                    <a:cubicBezTo>
                      <a:pt x="618" y="184"/>
                      <a:pt x="617" y="182"/>
                      <a:pt x="617" y="182"/>
                    </a:cubicBezTo>
                    <a:cubicBezTo>
                      <a:pt x="615" y="179"/>
                      <a:pt x="615" y="175"/>
                      <a:pt x="617" y="171"/>
                    </a:cubicBezTo>
                    <a:cubicBezTo>
                      <a:pt x="617" y="171"/>
                      <a:pt x="621" y="162"/>
                      <a:pt x="626" y="152"/>
                    </a:cubicBezTo>
                    <a:cubicBezTo>
                      <a:pt x="630" y="142"/>
                      <a:pt x="634" y="132"/>
                      <a:pt x="634" y="132"/>
                    </a:cubicBezTo>
                    <a:cubicBezTo>
                      <a:pt x="635" y="128"/>
                      <a:pt x="635" y="123"/>
                      <a:pt x="631" y="119"/>
                    </a:cubicBezTo>
                    <a:cubicBezTo>
                      <a:pt x="631" y="119"/>
                      <a:pt x="630" y="118"/>
                      <a:pt x="628" y="115"/>
                    </a:cubicBezTo>
                    <a:cubicBezTo>
                      <a:pt x="625" y="113"/>
                      <a:pt x="623" y="109"/>
                      <a:pt x="619" y="106"/>
                    </a:cubicBezTo>
                    <a:cubicBezTo>
                      <a:pt x="616" y="103"/>
                      <a:pt x="613" y="100"/>
                      <a:pt x="611" y="97"/>
                    </a:cubicBezTo>
                    <a:cubicBezTo>
                      <a:pt x="610" y="96"/>
                      <a:pt x="609" y="95"/>
                      <a:pt x="608" y="95"/>
                    </a:cubicBezTo>
                    <a:cubicBezTo>
                      <a:pt x="607" y="94"/>
                      <a:pt x="607" y="94"/>
                      <a:pt x="607" y="94"/>
                    </a:cubicBezTo>
                    <a:cubicBezTo>
                      <a:pt x="603" y="90"/>
                      <a:pt x="598" y="89"/>
                      <a:pt x="594" y="90"/>
                    </a:cubicBezTo>
                    <a:cubicBezTo>
                      <a:pt x="594" y="90"/>
                      <a:pt x="592" y="91"/>
                      <a:pt x="588" y="92"/>
                    </a:cubicBezTo>
                    <a:cubicBezTo>
                      <a:pt x="584" y="94"/>
                      <a:pt x="579" y="96"/>
                      <a:pt x="574" y="98"/>
                    </a:cubicBezTo>
                    <a:cubicBezTo>
                      <a:pt x="569" y="100"/>
                      <a:pt x="564" y="102"/>
                      <a:pt x="561" y="103"/>
                    </a:cubicBezTo>
                    <a:cubicBezTo>
                      <a:pt x="557" y="105"/>
                      <a:pt x="555" y="106"/>
                      <a:pt x="555" y="106"/>
                    </a:cubicBezTo>
                    <a:cubicBezTo>
                      <a:pt x="551" y="108"/>
                      <a:pt x="546" y="107"/>
                      <a:pt x="543" y="105"/>
                    </a:cubicBezTo>
                    <a:cubicBezTo>
                      <a:pt x="543" y="105"/>
                      <a:pt x="542" y="103"/>
                      <a:pt x="540" y="102"/>
                    </a:cubicBezTo>
                    <a:cubicBezTo>
                      <a:pt x="537" y="100"/>
                      <a:pt x="535" y="98"/>
                      <a:pt x="532" y="96"/>
                    </a:cubicBezTo>
                    <a:cubicBezTo>
                      <a:pt x="529" y="95"/>
                      <a:pt x="526" y="93"/>
                      <a:pt x="524" y="91"/>
                    </a:cubicBezTo>
                    <a:cubicBezTo>
                      <a:pt x="521" y="90"/>
                      <a:pt x="520" y="89"/>
                      <a:pt x="520" y="89"/>
                    </a:cubicBezTo>
                    <a:cubicBezTo>
                      <a:pt x="520" y="89"/>
                      <a:pt x="514" y="85"/>
                      <a:pt x="508" y="82"/>
                    </a:cubicBezTo>
                    <a:cubicBezTo>
                      <a:pt x="502" y="79"/>
                      <a:pt x="495" y="76"/>
                      <a:pt x="495" y="76"/>
                    </a:cubicBezTo>
                    <a:cubicBezTo>
                      <a:pt x="492" y="74"/>
                      <a:pt x="489" y="70"/>
                      <a:pt x="489" y="66"/>
                    </a:cubicBezTo>
                    <a:cubicBezTo>
                      <a:pt x="489" y="66"/>
                      <a:pt x="488" y="56"/>
                      <a:pt x="487" y="45"/>
                    </a:cubicBezTo>
                    <a:cubicBezTo>
                      <a:pt x="486" y="34"/>
                      <a:pt x="484" y="24"/>
                      <a:pt x="484" y="24"/>
                    </a:cubicBezTo>
                    <a:cubicBezTo>
                      <a:pt x="484" y="19"/>
                      <a:pt x="480" y="16"/>
                      <a:pt x="476" y="14"/>
                    </a:cubicBezTo>
                    <a:cubicBezTo>
                      <a:pt x="476" y="14"/>
                      <a:pt x="467" y="11"/>
                      <a:pt x="459" y="9"/>
                    </a:cubicBezTo>
                    <a:cubicBezTo>
                      <a:pt x="450" y="6"/>
                      <a:pt x="442" y="4"/>
                      <a:pt x="442" y="4"/>
                    </a:cubicBezTo>
                    <a:cubicBezTo>
                      <a:pt x="437" y="3"/>
                      <a:pt x="432" y="4"/>
                      <a:pt x="429" y="7"/>
                    </a:cubicBezTo>
                    <a:cubicBezTo>
                      <a:pt x="429" y="7"/>
                      <a:pt x="422" y="15"/>
                      <a:pt x="416" y="24"/>
                    </a:cubicBezTo>
                    <a:cubicBezTo>
                      <a:pt x="409" y="32"/>
                      <a:pt x="403" y="41"/>
                      <a:pt x="403" y="41"/>
                    </a:cubicBezTo>
                    <a:cubicBezTo>
                      <a:pt x="400" y="44"/>
                      <a:pt x="396" y="46"/>
                      <a:pt x="392" y="45"/>
                    </a:cubicBezTo>
                    <a:cubicBezTo>
                      <a:pt x="392" y="45"/>
                      <a:pt x="385" y="44"/>
                      <a:pt x="378" y="44"/>
                    </a:cubicBezTo>
                    <a:cubicBezTo>
                      <a:pt x="371" y="43"/>
                      <a:pt x="364" y="43"/>
                      <a:pt x="364" y="43"/>
                    </a:cubicBezTo>
                    <a:cubicBezTo>
                      <a:pt x="364" y="43"/>
                      <a:pt x="363" y="43"/>
                      <a:pt x="360" y="43"/>
                    </a:cubicBezTo>
                    <a:cubicBezTo>
                      <a:pt x="357" y="43"/>
                      <a:pt x="354" y="43"/>
                      <a:pt x="350" y="43"/>
                    </a:cubicBezTo>
                    <a:cubicBezTo>
                      <a:pt x="347" y="43"/>
                      <a:pt x="343" y="44"/>
                      <a:pt x="341" y="44"/>
                    </a:cubicBezTo>
                    <a:cubicBezTo>
                      <a:pt x="338" y="44"/>
                      <a:pt x="336" y="44"/>
                      <a:pt x="336" y="44"/>
                    </a:cubicBezTo>
                    <a:cubicBezTo>
                      <a:pt x="332" y="44"/>
                      <a:pt x="328" y="42"/>
                      <a:pt x="326" y="39"/>
                    </a:cubicBezTo>
                    <a:cubicBezTo>
                      <a:pt x="326" y="39"/>
                      <a:pt x="325" y="37"/>
                      <a:pt x="322" y="33"/>
                    </a:cubicBezTo>
                    <a:cubicBezTo>
                      <a:pt x="320" y="30"/>
                      <a:pt x="317" y="26"/>
                      <a:pt x="314" y="21"/>
                    </a:cubicBezTo>
                    <a:cubicBezTo>
                      <a:pt x="311" y="17"/>
                      <a:pt x="308" y="13"/>
                      <a:pt x="305" y="10"/>
                    </a:cubicBezTo>
                    <a:cubicBezTo>
                      <a:pt x="303" y="6"/>
                      <a:pt x="301" y="4"/>
                      <a:pt x="301" y="4"/>
                    </a:cubicBezTo>
                    <a:cubicBezTo>
                      <a:pt x="298" y="1"/>
                      <a:pt x="293" y="0"/>
                      <a:pt x="289" y="0"/>
                    </a:cubicBezTo>
                    <a:cubicBezTo>
                      <a:pt x="289" y="0"/>
                      <a:pt x="288" y="1"/>
                      <a:pt x="287" y="1"/>
                    </a:cubicBezTo>
                    <a:cubicBezTo>
                      <a:pt x="286" y="1"/>
                      <a:pt x="285" y="1"/>
                      <a:pt x="283" y="2"/>
                    </a:cubicBezTo>
                    <a:cubicBezTo>
                      <a:pt x="280" y="2"/>
                      <a:pt x="276" y="3"/>
                      <a:pt x="271" y="4"/>
                    </a:cubicBezTo>
                    <a:cubicBezTo>
                      <a:pt x="267" y="5"/>
                      <a:pt x="263" y="7"/>
                      <a:pt x="259" y="7"/>
                    </a:cubicBezTo>
                    <a:cubicBezTo>
                      <a:pt x="256" y="8"/>
                      <a:pt x="254" y="9"/>
                      <a:pt x="254" y="9"/>
                    </a:cubicBezTo>
                    <a:cubicBezTo>
                      <a:pt x="249" y="10"/>
                      <a:pt x="246" y="14"/>
                      <a:pt x="245" y="18"/>
                    </a:cubicBezTo>
                    <a:cubicBezTo>
                      <a:pt x="245" y="18"/>
                      <a:pt x="243" y="29"/>
                      <a:pt x="241" y="39"/>
                    </a:cubicBezTo>
                    <a:cubicBezTo>
                      <a:pt x="240" y="50"/>
                      <a:pt x="239" y="60"/>
                      <a:pt x="239" y="60"/>
                    </a:cubicBezTo>
                    <a:cubicBezTo>
                      <a:pt x="238" y="64"/>
                      <a:pt x="236" y="68"/>
                      <a:pt x="232" y="70"/>
                    </a:cubicBezTo>
                    <a:cubicBezTo>
                      <a:pt x="232" y="70"/>
                      <a:pt x="230" y="70"/>
                      <a:pt x="228" y="71"/>
                    </a:cubicBezTo>
                    <a:cubicBezTo>
                      <a:pt x="225" y="72"/>
                      <a:pt x="222" y="74"/>
                      <a:pt x="219" y="75"/>
                    </a:cubicBezTo>
                    <a:cubicBezTo>
                      <a:pt x="213" y="79"/>
                      <a:pt x="207" y="82"/>
                      <a:pt x="207" y="82"/>
                    </a:cubicBezTo>
                    <a:cubicBezTo>
                      <a:pt x="207" y="82"/>
                      <a:pt x="201" y="85"/>
                      <a:pt x="195" y="89"/>
                    </a:cubicBezTo>
                    <a:cubicBezTo>
                      <a:pt x="192" y="90"/>
                      <a:pt x="189" y="92"/>
                      <a:pt x="187" y="94"/>
                    </a:cubicBezTo>
                    <a:cubicBezTo>
                      <a:pt x="184" y="95"/>
                      <a:pt x="183" y="96"/>
                      <a:pt x="183" y="96"/>
                    </a:cubicBezTo>
                    <a:cubicBezTo>
                      <a:pt x="179" y="98"/>
                      <a:pt x="175" y="99"/>
                      <a:pt x="171" y="97"/>
                    </a:cubicBezTo>
                    <a:cubicBezTo>
                      <a:pt x="171" y="97"/>
                      <a:pt x="162" y="92"/>
                      <a:pt x="152" y="88"/>
                    </a:cubicBezTo>
                    <a:cubicBezTo>
                      <a:pt x="142" y="83"/>
                      <a:pt x="132" y="80"/>
                      <a:pt x="132" y="80"/>
                    </a:cubicBezTo>
                    <a:cubicBezTo>
                      <a:pt x="128" y="78"/>
                      <a:pt x="123" y="79"/>
                      <a:pt x="120" y="82"/>
                    </a:cubicBezTo>
                    <a:cubicBezTo>
                      <a:pt x="120" y="82"/>
                      <a:pt x="118" y="84"/>
                      <a:pt x="116" y="86"/>
                    </a:cubicBezTo>
                    <a:cubicBezTo>
                      <a:pt x="113" y="88"/>
                      <a:pt x="110" y="91"/>
                      <a:pt x="107" y="94"/>
                    </a:cubicBezTo>
                    <a:cubicBezTo>
                      <a:pt x="103" y="97"/>
                      <a:pt x="100" y="101"/>
                      <a:pt x="98" y="103"/>
                    </a:cubicBezTo>
                    <a:cubicBezTo>
                      <a:pt x="97" y="104"/>
                      <a:pt x="96" y="105"/>
                      <a:pt x="95" y="106"/>
                    </a:cubicBezTo>
                    <a:cubicBezTo>
                      <a:pt x="94" y="106"/>
                      <a:pt x="94" y="107"/>
                      <a:pt x="94" y="107"/>
                    </a:cubicBezTo>
                    <a:cubicBezTo>
                      <a:pt x="91" y="110"/>
                      <a:pt x="89" y="115"/>
                      <a:pt x="91" y="119"/>
                    </a:cubicBezTo>
                    <a:cubicBezTo>
                      <a:pt x="91" y="119"/>
                      <a:pt x="92" y="122"/>
                      <a:pt x="93" y="126"/>
                    </a:cubicBezTo>
                    <a:cubicBezTo>
                      <a:pt x="94" y="129"/>
                      <a:pt x="96" y="135"/>
                      <a:pt x="98" y="140"/>
                    </a:cubicBezTo>
                    <a:cubicBezTo>
                      <a:pt x="100" y="145"/>
                      <a:pt x="102" y="149"/>
                      <a:pt x="104" y="153"/>
                    </a:cubicBezTo>
                    <a:cubicBezTo>
                      <a:pt x="105" y="157"/>
                      <a:pt x="106" y="159"/>
                      <a:pt x="106" y="159"/>
                    </a:cubicBezTo>
                    <a:cubicBezTo>
                      <a:pt x="108" y="163"/>
                      <a:pt x="107" y="167"/>
                      <a:pt x="105" y="171"/>
                    </a:cubicBezTo>
                    <a:cubicBezTo>
                      <a:pt x="105" y="171"/>
                      <a:pt x="104" y="172"/>
                      <a:pt x="102" y="174"/>
                    </a:cubicBezTo>
                    <a:cubicBezTo>
                      <a:pt x="101" y="176"/>
                      <a:pt x="99" y="179"/>
                      <a:pt x="97" y="182"/>
                    </a:cubicBezTo>
                    <a:cubicBezTo>
                      <a:pt x="95" y="185"/>
                      <a:pt x="93" y="188"/>
                      <a:pt x="92" y="190"/>
                    </a:cubicBezTo>
                    <a:cubicBezTo>
                      <a:pt x="90" y="192"/>
                      <a:pt x="89" y="194"/>
                      <a:pt x="89" y="194"/>
                    </a:cubicBezTo>
                    <a:cubicBezTo>
                      <a:pt x="89" y="194"/>
                      <a:pt x="86" y="200"/>
                      <a:pt x="82" y="206"/>
                    </a:cubicBezTo>
                    <a:cubicBezTo>
                      <a:pt x="79" y="212"/>
                      <a:pt x="76" y="218"/>
                      <a:pt x="76" y="218"/>
                    </a:cubicBezTo>
                    <a:cubicBezTo>
                      <a:pt x="74" y="222"/>
                      <a:pt x="70" y="224"/>
                      <a:pt x="66" y="225"/>
                    </a:cubicBezTo>
                    <a:cubicBezTo>
                      <a:pt x="66" y="225"/>
                      <a:pt x="56" y="225"/>
                      <a:pt x="45" y="226"/>
                    </a:cubicBezTo>
                    <a:cubicBezTo>
                      <a:pt x="35" y="227"/>
                      <a:pt x="24" y="229"/>
                      <a:pt x="24" y="229"/>
                    </a:cubicBezTo>
                    <a:cubicBezTo>
                      <a:pt x="20" y="230"/>
                      <a:pt x="16" y="233"/>
                      <a:pt x="14" y="238"/>
                    </a:cubicBezTo>
                    <a:cubicBezTo>
                      <a:pt x="14" y="238"/>
                      <a:pt x="12" y="246"/>
                      <a:pt x="9" y="255"/>
                    </a:cubicBezTo>
                    <a:cubicBezTo>
                      <a:pt x="7" y="263"/>
                      <a:pt x="4" y="272"/>
                      <a:pt x="4" y="272"/>
                    </a:cubicBezTo>
                    <a:cubicBezTo>
                      <a:pt x="3" y="277"/>
                      <a:pt x="5" y="281"/>
                      <a:pt x="8" y="284"/>
                    </a:cubicBezTo>
                    <a:cubicBezTo>
                      <a:pt x="8" y="284"/>
                      <a:pt x="16" y="291"/>
                      <a:pt x="24" y="298"/>
                    </a:cubicBezTo>
                    <a:cubicBezTo>
                      <a:pt x="33" y="305"/>
                      <a:pt x="41" y="311"/>
                      <a:pt x="41" y="311"/>
                    </a:cubicBezTo>
                    <a:cubicBezTo>
                      <a:pt x="44" y="313"/>
                      <a:pt x="46" y="317"/>
                      <a:pt x="46" y="322"/>
                    </a:cubicBezTo>
                    <a:cubicBezTo>
                      <a:pt x="46" y="322"/>
                      <a:pt x="45" y="328"/>
                      <a:pt x="44" y="335"/>
                    </a:cubicBezTo>
                    <a:cubicBezTo>
                      <a:pt x="44" y="342"/>
                      <a:pt x="44" y="349"/>
                      <a:pt x="44" y="349"/>
                    </a:cubicBezTo>
                    <a:cubicBezTo>
                      <a:pt x="44" y="349"/>
                      <a:pt x="44" y="351"/>
                      <a:pt x="44" y="354"/>
                    </a:cubicBezTo>
                    <a:cubicBezTo>
                      <a:pt x="44" y="356"/>
                      <a:pt x="44" y="360"/>
                      <a:pt x="44" y="363"/>
                    </a:cubicBezTo>
                    <a:cubicBezTo>
                      <a:pt x="44" y="367"/>
                      <a:pt x="44" y="370"/>
                      <a:pt x="44" y="373"/>
                    </a:cubicBezTo>
                    <a:cubicBezTo>
                      <a:pt x="44" y="375"/>
                      <a:pt x="44" y="377"/>
                      <a:pt x="44" y="377"/>
                    </a:cubicBezTo>
                    <a:cubicBezTo>
                      <a:pt x="45" y="381"/>
                      <a:pt x="43" y="385"/>
                      <a:pt x="39" y="388"/>
                    </a:cubicBezTo>
                    <a:cubicBezTo>
                      <a:pt x="39" y="388"/>
                      <a:pt x="37" y="389"/>
                      <a:pt x="34" y="391"/>
                    </a:cubicBezTo>
                    <a:cubicBezTo>
                      <a:pt x="31" y="394"/>
                      <a:pt x="26" y="397"/>
                      <a:pt x="22" y="400"/>
                    </a:cubicBezTo>
                    <a:cubicBezTo>
                      <a:pt x="18" y="403"/>
                      <a:pt x="13" y="406"/>
                      <a:pt x="10" y="409"/>
                    </a:cubicBezTo>
                    <a:cubicBezTo>
                      <a:pt x="7" y="411"/>
                      <a:pt x="5" y="413"/>
                      <a:pt x="5" y="413"/>
                    </a:cubicBezTo>
                    <a:cubicBezTo>
                      <a:pt x="2" y="415"/>
                      <a:pt x="0" y="420"/>
                      <a:pt x="1" y="425"/>
                    </a:cubicBezTo>
                    <a:cubicBezTo>
                      <a:pt x="1" y="425"/>
                      <a:pt x="1" y="426"/>
                      <a:pt x="1" y="427"/>
                    </a:cubicBezTo>
                    <a:cubicBezTo>
                      <a:pt x="1" y="427"/>
                      <a:pt x="2" y="429"/>
                      <a:pt x="2" y="430"/>
                    </a:cubicBezTo>
                    <a:cubicBezTo>
                      <a:pt x="3" y="434"/>
                      <a:pt x="4" y="438"/>
                      <a:pt x="5" y="442"/>
                    </a:cubicBezTo>
                    <a:cubicBezTo>
                      <a:pt x="6" y="447"/>
                      <a:pt x="7" y="451"/>
                      <a:pt x="8" y="454"/>
                    </a:cubicBezTo>
                    <a:cubicBezTo>
                      <a:pt x="9" y="457"/>
                      <a:pt x="9" y="460"/>
                      <a:pt x="9" y="460"/>
                    </a:cubicBezTo>
                    <a:cubicBezTo>
                      <a:pt x="11" y="464"/>
                      <a:pt x="14" y="468"/>
                      <a:pt x="18" y="469"/>
                    </a:cubicBezTo>
                    <a:cubicBezTo>
                      <a:pt x="18" y="469"/>
                      <a:pt x="29" y="471"/>
                      <a:pt x="40" y="472"/>
                    </a:cubicBezTo>
                    <a:cubicBezTo>
                      <a:pt x="50" y="474"/>
                      <a:pt x="61" y="475"/>
                      <a:pt x="61" y="475"/>
                    </a:cubicBezTo>
                    <a:cubicBezTo>
                      <a:pt x="65" y="475"/>
                      <a:pt x="68" y="478"/>
                      <a:pt x="70" y="482"/>
                    </a:cubicBezTo>
                    <a:cubicBezTo>
                      <a:pt x="70" y="482"/>
                      <a:pt x="71" y="484"/>
                      <a:pt x="72" y="486"/>
                    </a:cubicBezTo>
                    <a:cubicBezTo>
                      <a:pt x="73" y="488"/>
                      <a:pt x="74" y="491"/>
                      <a:pt x="76" y="495"/>
                    </a:cubicBezTo>
                    <a:cubicBezTo>
                      <a:pt x="79" y="501"/>
                      <a:pt x="82" y="507"/>
                      <a:pt x="82" y="507"/>
                    </a:cubicBezTo>
                    <a:cubicBezTo>
                      <a:pt x="82" y="507"/>
                      <a:pt x="86" y="513"/>
                      <a:pt x="89" y="519"/>
                    </a:cubicBezTo>
                    <a:cubicBezTo>
                      <a:pt x="91" y="522"/>
                      <a:pt x="93" y="525"/>
                      <a:pt x="94" y="527"/>
                    </a:cubicBezTo>
                    <a:cubicBezTo>
                      <a:pt x="96" y="529"/>
                      <a:pt x="97" y="531"/>
                      <a:pt x="97" y="531"/>
                    </a:cubicBezTo>
                    <a:cubicBezTo>
                      <a:pt x="99" y="534"/>
                      <a:pt x="99" y="539"/>
                      <a:pt x="97" y="542"/>
                    </a:cubicBezTo>
                    <a:cubicBezTo>
                      <a:pt x="97" y="542"/>
                      <a:pt x="93" y="552"/>
                      <a:pt x="88" y="562"/>
                    </a:cubicBezTo>
                    <a:cubicBezTo>
                      <a:pt x="84" y="571"/>
                      <a:pt x="80" y="581"/>
                      <a:pt x="80" y="581"/>
                    </a:cubicBezTo>
                    <a:cubicBezTo>
                      <a:pt x="79" y="585"/>
                      <a:pt x="79" y="590"/>
                      <a:pt x="83" y="594"/>
                    </a:cubicBezTo>
                    <a:cubicBezTo>
                      <a:pt x="83" y="594"/>
                      <a:pt x="84" y="596"/>
                      <a:pt x="86" y="598"/>
                    </a:cubicBezTo>
                    <a:cubicBezTo>
                      <a:pt x="89" y="600"/>
                      <a:pt x="92" y="604"/>
                      <a:pt x="95" y="607"/>
                    </a:cubicBezTo>
                    <a:cubicBezTo>
                      <a:pt x="98" y="610"/>
                      <a:pt x="101" y="613"/>
                      <a:pt x="103" y="616"/>
                    </a:cubicBezTo>
                    <a:cubicBezTo>
                      <a:pt x="104" y="617"/>
                      <a:pt x="105" y="618"/>
                      <a:pt x="106" y="619"/>
                    </a:cubicBezTo>
                    <a:cubicBezTo>
                      <a:pt x="107" y="619"/>
                      <a:pt x="107" y="620"/>
                      <a:pt x="107" y="620"/>
                    </a:cubicBezTo>
                    <a:cubicBezTo>
                      <a:pt x="111" y="623"/>
                      <a:pt x="116" y="624"/>
                      <a:pt x="120" y="623"/>
                    </a:cubicBezTo>
                    <a:cubicBezTo>
                      <a:pt x="120" y="623"/>
                      <a:pt x="122" y="622"/>
                      <a:pt x="126" y="621"/>
                    </a:cubicBezTo>
                    <a:cubicBezTo>
                      <a:pt x="130" y="619"/>
                      <a:pt x="135" y="618"/>
                      <a:pt x="140" y="616"/>
                    </a:cubicBezTo>
                    <a:cubicBezTo>
                      <a:pt x="145" y="614"/>
                      <a:pt x="150" y="612"/>
                      <a:pt x="153" y="610"/>
                    </a:cubicBezTo>
                    <a:cubicBezTo>
                      <a:pt x="157" y="609"/>
                      <a:pt x="159" y="607"/>
                      <a:pt x="159" y="607"/>
                    </a:cubicBezTo>
                    <a:cubicBezTo>
                      <a:pt x="163" y="606"/>
                      <a:pt x="168" y="606"/>
                      <a:pt x="171" y="609"/>
                    </a:cubicBezTo>
                    <a:cubicBezTo>
                      <a:pt x="171" y="609"/>
                      <a:pt x="172" y="610"/>
                      <a:pt x="175" y="611"/>
                    </a:cubicBezTo>
                    <a:cubicBezTo>
                      <a:pt x="177" y="613"/>
                      <a:pt x="180" y="615"/>
                      <a:pt x="182" y="617"/>
                    </a:cubicBezTo>
                    <a:cubicBezTo>
                      <a:pt x="185" y="619"/>
                      <a:pt x="188" y="621"/>
                      <a:pt x="190" y="622"/>
                    </a:cubicBezTo>
                    <a:cubicBezTo>
                      <a:pt x="193" y="623"/>
                      <a:pt x="194" y="624"/>
                      <a:pt x="194" y="624"/>
                    </a:cubicBezTo>
                    <a:cubicBezTo>
                      <a:pt x="194" y="624"/>
                      <a:pt x="200" y="628"/>
                      <a:pt x="206" y="631"/>
                    </a:cubicBezTo>
                    <a:cubicBezTo>
                      <a:pt x="212" y="635"/>
                      <a:pt x="219" y="638"/>
                      <a:pt x="219" y="638"/>
                    </a:cubicBezTo>
                    <a:cubicBezTo>
                      <a:pt x="222" y="639"/>
                      <a:pt x="225" y="643"/>
                      <a:pt x="225" y="647"/>
                    </a:cubicBezTo>
                    <a:cubicBezTo>
                      <a:pt x="225" y="647"/>
                      <a:pt x="226" y="658"/>
                      <a:pt x="227" y="668"/>
                    </a:cubicBezTo>
                    <a:cubicBezTo>
                      <a:pt x="228" y="679"/>
                      <a:pt x="230" y="690"/>
                      <a:pt x="230" y="690"/>
                    </a:cubicBezTo>
                    <a:cubicBezTo>
                      <a:pt x="230" y="694"/>
                      <a:pt x="234" y="698"/>
                      <a:pt x="238" y="699"/>
                    </a:cubicBezTo>
                    <a:cubicBezTo>
                      <a:pt x="238" y="699"/>
                      <a:pt x="247" y="702"/>
                      <a:pt x="255" y="705"/>
                    </a:cubicBezTo>
                    <a:cubicBezTo>
                      <a:pt x="264" y="707"/>
                      <a:pt x="272" y="709"/>
                      <a:pt x="272" y="709"/>
                    </a:cubicBezTo>
                    <a:cubicBezTo>
                      <a:pt x="277" y="710"/>
                      <a:pt x="282" y="709"/>
                      <a:pt x="285" y="706"/>
                    </a:cubicBezTo>
                    <a:cubicBezTo>
                      <a:pt x="285" y="706"/>
                      <a:pt x="292" y="698"/>
                      <a:pt x="299" y="689"/>
                    </a:cubicBezTo>
                    <a:cubicBezTo>
                      <a:pt x="305" y="681"/>
                      <a:pt x="311" y="673"/>
                      <a:pt x="311" y="673"/>
                    </a:cubicBezTo>
                    <a:cubicBezTo>
                      <a:pt x="314" y="669"/>
                      <a:pt x="318" y="667"/>
                      <a:pt x="322" y="668"/>
                    </a:cubicBezTo>
                    <a:cubicBezTo>
                      <a:pt x="322" y="668"/>
                      <a:pt x="329" y="669"/>
                      <a:pt x="336" y="669"/>
                    </a:cubicBezTo>
                    <a:cubicBezTo>
                      <a:pt x="343" y="670"/>
                      <a:pt x="350" y="670"/>
                      <a:pt x="350" y="670"/>
                    </a:cubicBezTo>
                    <a:cubicBezTo>
                      <a:pt x="350" y="670"/>
                      <a:pt x="352" y="670"/>
                      <a:pt x="354" y="670"/>
                    </a:cubicBezTo>
                    <a:cubicBezTo>
                      <a:pt x="357" y="670"/>
                      <a:pt x="360" y="670"/>
                      <a:pt x="364" y="670"/>
                    </a:cubicBezTo>
                    <a:cubicBezTo>
                      <a:pt x="367" y="670"/>
                      <a:pt x="371" y="670"/>
                      <a:pt x="373" y="670"/>
                    </a:cubicBezTo>
                    <a:cubicBezTo>
                      <a:pt x="376" y="669"/>
                      <a:pt x="378" y="669"/>
                      <a:pt x="378" y="669"/>
                    </a:cubicBezTo>
                    <a:cubicBezTo>
                      <a:pt x="382" y="669"/>
                      <a:pt x="386" y="671"/>
                      <a:pt x="388" y="674"/>
                    </a:cubicBezTo>
                    <a:close/>
                    <a:moveTo>
                      <a:pt x="351" y="606"/>
                    </a:moveTo>
                    <a:cubicBezTo>
                      <a:pt x="351" y="606"/>
                      <a:pt x="349" y="606"/>
                      <a:pt x="346" y="606"/>
                    </a:cubicBezTo>
                    <a:cubicBezTo>
                      <a:pt x="342" y="605"/>
                      <a:pt x="337" y="605"/>
                      <a:pt x="331" y="604"/>
                    </a:cubicBezTo>
                    <a:cubicBezTo>
                      <a:pt x="319" y="603"/>
                      <a:pt x="303" y="600"/>
                      <a:pt x="287" y="596"/>
                    </a:cubicBezTo>
                    <a:cubicBezTo>
                      <a:pt x="271" y="591"/>
                      <a:pt x="256" y="585"/>
                      <a:pt x="245" y="579"/>
                    </a:cubicBezTo>
                    <a:cubicBezTo>
                      <a:pt x="240" y="577"/>
                      <a:pt x="235" y="574"/>
                      <a:pt x="232" y="572"/>
                    </a:cubicBezTo>
                    <a:cubicBezTo>
                      <a:pt x="229" y="571"/>
                      <a:pt x="227" y="569"/>
                      <a:pt x="227" y="569"/>
                    </a:cubicBezTo>
                    <a:cubicBezTo>
                      <a:pt x="227" y="569"/>
                      <a:pt x="226" y="568"/>
                      <a:pt x="223" y="567"/>
                    </a:cubicBezTo>
                    <a:cubicBezTo>
                      <a:pt x="220" y="565"/>
                      <a:pt x="215" y="562"/>
                      <a:pt x="210" y="558"/>
                    </a:cubicBezTo>
                    <a:cubicBezTo>
                      <a:pt x="200" y="551"/>
                      <a:pt x="188" y="541"/>
                      <a:pt x="177" y="529"/>
                    </a:cubicBezTo>
                    <a:cubicBezTo>
                      <a:pt x="165" y="517"/>
                      <a:pt x="156" y="504"/>
                      <a:pt x="149" y="494"/>
                    </a:cubicBezTo>
                    <a:cubicBezTo>
                      <a:pt x="147" y="491"/>
                      <a:pt x="146" y="489"/>
                      <a:pt x="144" y="487"/>
                    </a:cubicBezTo>
                    <a:cubicBezTo>
                      <a:pt x="143" y="485"/>
                      <a:pt x="142" y="483"/>
                      <a:pt x="141" y="481"/>
                    </a:cubicBezTo>
                    <a:cubicBezTo>
                      <a:pt x="139" y="478"/>
                      <a:pt x="138" y="476"/>
                      <a:pt x="138" y="476"/>
                    </a:cubicBezTo>
                    <a:cubicBezTo>
                      <a:pt x="138" y="476"/>
                      <a:pt x="137" y="474"/>
                      <a:pt x="136" y="471"/>
                    </a:cubicBezTo>
                    <a:cubicBezTo>
                      <a:pt x="135" y="470"/>
                      <a:pt x="134" y="468"/>
                      <a:pt x="133" y="465"/>
                    </a:cubicBezTo>
                    <a:cubicBezTo>
                      <a:pt x="132" y="463"/>
                      <a:pt x="131" y="461"/>
                      <a:pt x="129" y="458"/>
                    </a:cubicBezTo>
                    <a:cubicBezTo>
                      <a:pt x="124" y="447"/>
                      <a:pt x="119" y="431"/>
                      <a:pt x="115" y="416"/>
                    </a:cubicBezTo>
                    <a:cubicBezTo>
                      <a:pt x="111" y="400"/>
                      <a:pt x="109" y="383"/>
                      <a:pt x="108" y="371"/>
                    </a:cubicBezTo>
                    <a:cubicBezTo>
                      <a:pt x="108" y="365"/>
                      <a:pt x="108" y="360"/>
                      <a:pt x="108" y="357"/>
                    </a:cubicBezTo>
                    <a:cubicBezTo>
                      <a:pt x="108" y="353"/>
                      <a:pt x="108" y="351"/>
                      <a:pt x="108" y="351"/>
                    </a:cubicBezTo>
                    <a:cubicBezTo>
                      <a:pt x="108" y="351"/>
                      <a:pt x="108" y="349"/>
                      <a:pt x="108" y="345"/>
                    </a:cubicBezTo>
                    <a:cubicBezTo>
                      <a:pt x="108" y="342"/>
                      <a:pt x="108" y="337"/>
                      <a:pt x="109" y="331"/>
                    </a:cubicBezTo>
                    <a:cubicBezTo>
                      <a:pt x="110" y="318"/>
                      <a:pt x="113" y="302"/>
                      <a:pt x="118" y="287"/>
                    </a:cubicBezTo>
                    <a:cubicBezTo>
                      <a:pt x="122" y="271"/>
                      <a:pt x="129" y="256"/>
                      <a:pt x="134" y="245"/>
                    </a:cubicBezTo>
                    <a:cubicBezTo>
                      <a:pt x="137" y="239"/>
                      <a:pt x="140" y="235"/>
                      <a:pt x="141" y="232"/>
                    </a:cubicBezTo>
                    <a:cubicBezTo>
                      <a:pt x="143" y="229"/>
                      <a:pt x="144" y="227"/>
                      <a:pt x="144" y="227"/>
                    </a:cubicBezTo>
                    <a:cubicBezTo>
                      <a:pt x="144" y="227"/>
                      <a:pt x="145" y="225"/>
                      <a:pt x="147" y="222"/>
                    </a:cubicBezTo>
                    <a:cubicBezTo>
                      <a:pt x="149" y="219"/>
                      <a:pt x="152" y="215"/>
                      <a:pt x="155" y="210"/>
                    </a:cubicBezTo>
                    <a:cubicBezTo>
                      <a:pt x="163" y="200"/>
                      <a:pt x="173" y="188"/>
                      <a:pt x="185" y="176"/>
                    </a:cubicBezTo>
                    <a:cubicBezTo>
                      <a:pt x="197" y="165"/>
                      <a:pt x="210" y="155"/>
                      <a:pt x="220" y="149"/>
                    </a:cubicBezTo>
                    <a:cubicBezTo>
                      <a:pt x="223" y="147"/>
                      <a:pt x="225" y="145"/>
                      <a:pt x="227" y="144"/>
                    </a:cubicBezTo>
                    <a:cubicBezTo>
                      <a:pt x="229" y="143"/>
                      <a:pt x="231" y="142"/>
                      <a:pt x="233" y="141"/>
                    </a:cubicBezTo>
                    <a:cubicBezTo>
                      <a:pt x="236" y="139"/>
                      <a:pt x="237" y="138"/>
                      <a:pt x="237" y="138"/>
                    </a:cubicBezTo>
                    <a:cubicBezTo>
                      <a:pt x="237" y="138"/>
                      <a:pt x="239" y="137"/>
                      <a:pt x="242" y="135"/>
                    </a:cubicBezTo>
                    <a:cubicBezTo>
                      <a:pt x="244" y="135"/>
                      <a:pt x="246" y="134"/>
                      <a:pt x="248" y="132"/>
                    </a:cubicBezTo>
                    <a:cubicBezTo>
                      <a:pt x="250" y="131"/>
                      <a:pt x="253" y="130"/>
                      <a:pt x="256" y="129"/>
                    </a:cubicBezTo>
                    <a:cubicBezTo>
                      <a:pt x="267" y="124"/>
                      <a:pt x="282" y="118"/>
                      <a:pt x="298" y="114"/>
                    </a:cubicBezTo>
                    <a:cubicBezTo>
                      <a:pt x="314" y="111"/>
                      <a:pt x="330" y="108"/>
                      <a:pt x="342" y="108"/>
                    </a:cubicBezTo>
                    <a:cubicBezTo>
                      <a:pt x="348" y="107"/>
                      <a:pt x="354" y="107"/>
                      <a:pt x="357" y="107"/>
                    </a:cubicBezTo>
                    <a:cubicBezTo>
                      <a:pt x="361" y="107"/>
                      <a:pt x="363" y="107"/>
                      <a:pt x="363" y="107"/>
                    </a:cubicBezTo>
                    <a:cubicBezTo>
                      <a:pt x="363" y="107"/>
                      <a:pt x="365" y="108"/>
                      <a:pt x="368" y="108"/>
                    </a:cubicBezTo>
                    <a:cubicBezTo>
                      <a:pt x="372" y="108"/>
                      <a:pt x="377" y="108"/>
                      <a:pt x="383" y="109"/>
                    </a:cubicBezTo>
                    <a:cubicBezTo>
                      <a:pt x="395" y="110"/>
                      <a:pt x="411" y="113"/>
                      <a:pt x="427" y="117"/>
                    </a:cubicBezTo>
                    <a:cubicBezTo>
                      <a:pt x="443" y="122"/>
                      <a:pt x="458" y="128"/>
                      <a:pt x="469" y="134"/>
                    </a:cubicBezTo>
                    <a:cubicBezTo>
                      <a:pt x="474" y="137"/>
                      <a:pt x="479" y="139"/>
                      <a:pt x="482" y="141"/>
                    </a:cubicBezTo>
                    <a:cubicBezTo>
                      <a:pt x="485" y="143"/>
                      <a:pt x="487" y="144"/>
                      <a:pt x="487" y="144"/>
                    </a:cubicBezTo>
                    <a:cubicBezTo>
                      <a:pt x="487" y="144"/>
                      <a:pt x="488" y="145"/>
                      <a:pt x="491" y="147"/>
                    </a:cubicBezTo>
                    <a:cubicBezTo>
                      <a:pt x="494" y="149"/>
                      <a:pt x="499" y="151"/>
                      <a:pt x="504" y="155"/>
                    </a:cubicBezTo>
                    <a:cubicBezTo>
                      <a:pt x="514" y="162"/>
                      <a:pt x="526" y="173"/>
                      <a:pt x="537" y="184"/>
                    </a:cubicBezTo>
                    <a:cubicBezTo>
                      <a:pt x="549" y="196"/>
                      <a:pt x="558" y="209"/>
                      <a:pt x="565" y="220"/>
                    </a:cubicBezTo>
                    <a:cubicBezTo>
                      <a:pt x="567" y="222"/>
                      <a:pt x="568" y="224"/>
                      <a:pt x="570" y="227"/>
                    </a:cubicBezTo>
                    <a:cubicBezTo>
                      <a:pt x="571" y="229"/>
                      <a:pt x="572" y="231"/>
                      <a:pt x="573" y="232"/>
                    </a:cubicBezTo>
                    <a:cubicBezTo>
                      <a:pt x="575" y="235"/>
                      <a:pt x="576" y="237"/>
                      <a:pt x="576" y="237"/>
                    </a:cubicBezTo>
                    <a:cubicBezTo>
                      <a:pt x="576" y="237"/>
                      <a:pt x="577" y="239"/>
                      <a:pt x="578" y="242"/>
                    </a:cubicBezTo>
                    <a:cubicBezTo>
                      <a:pt x="579" y="244"/>
                      <a:pt x="580" y="246"/>
                      <a:pt x="581" y="248"/>
                    </a:cubicBezTo>
                    <a:cubicBezTo>
                      <a:pt x="582" y="250"/>
                      <a:pt x="583" y="253"/>
                      <a:pt x="585" y="255"/>
                    </a:cubicBezTo>
                    <a:cubicBezTo>
                      <a:pt x="590" y="267"/>
                      <a:pt x="595" y="282"/>
                      <a:pt x="599" y="298"/>
                    </a:cubicBezTo>
                    <a:cubicBezTo>
                      <a:pt x="603" y="314"/>
                      <a:pt x="605" y="330"/>
                      <a:pt x="606" y="342"/>
                    </a:cubicBezTo>
                    <a:cubicBezTo>
                      <a:pt x="606" y="348"/>
                      <a:pt x="606" y="353"/>
                      <a:pt x="606" y="357"/>
                    </a:cubicBezTo>
                    <a:cubicBezTo>
                      <a:pt x="606" y="360"/>
                      <a:pt x="606" y="362"/>
                      <a:pt x="606" y="362"/>
                    </a:cubicBezTo>
                    <a:cubicBezTo>
                      <a:pt x="606" y="362"/>
                      <a:pt x="606" y="364"/>
                      <a:pt x="606" y="368"/>
                    </a:cubicBezTo>
                    <a:cubicBezTo>
                      <a:pt x="606" y="371"/>
                      <a:pt x="606" y="377"/>
                      <a:pt x="605" y="383"/>
                    </a:cubicBezTo>
                    <a:cubicBezTo>
                      <a:pt x="604" y="395"/>
                      <a:pt x="601" y="411"/>
                      <a:pt x="596" y="427"/>
                    </a:cubicBezTo>
                    <a:cubicBezTo>
                      <a:pt x="592" y="442"/>
                      <a:pt x="585" y="458"/>
                      <a:pt x="580" y="468"/>
                    </a:cubicBezTo>
                    <a:cubicBezTo>
                      <a:pt x="577" y="474"/>
                      <a:pt x="574" y="478"/>
                      <a:pt x="573" y="481"/>
                    </a:cubicBezTo>
                    <a:cubicBezTo>
                      <a:pt x="571" y="484"/>
                      <a:pt x="570" y="486"/>
                      <a:pt x="570" y="486"/>
                    </a:cubicBezTo>
                    <a:cubicBezTo>
                      <a:pt x="570" y="486"/>
                      <a:pt x="569" y="488"/>
                      <a:pt x="567" y="491"/>
                    </a:cubicBezTo>
                    <a:cubicBezTo>
                      <a:pt x="565" y="494"/>
                      <a:pt x="562" y="498"/>
                      <a:pt x="559" y="503"/>
                    </a:cubicBezTo>
                    <a:cubicBezTo>
                      <a:pt x="552" y="513"/>
                      <a:pt x="541" y="526"/>
                      <a:pt x="529" y="537"/>
                    </a:cubicBezTo>
                    <a:cubicBezTo>
                      <a:pt x="517" y="548"/>
                      <a:pt x="504" y="558"/>
                      <a:pt x="494" y="565"/>
                    </a:cubicBezTo>
                    <a:cubicBezTo>
                      <a:pt x="492" y="566"/>
                      <a:pt x="489" y="568"/>
                      <a:pt x="487" y="569"/>
                    </a:cubicBezTo>
                    <a:cubicBezTo>
                      <a:pt x="485" y="570"/>
                      <a:pt x="483" y="572"/>
                      <a:pt x="482" y="572"/>
                    </a:cubicBezTo>
                    <a:cubicBezTo>
                      <a:pt x="478" y="574"/>
                      <a:pt x="477" y="575"/>
                      <a:pt x="477" y="575"/>
                    </a:cubicBezTo>
                    <a:cubicBezTo>
                      <a:pt x="477" y="575"/>
                      <a:pt x="475" y="576"/>
                      <a:pt x="472" y="578"/>
                    </a:cubicBezTo>
                    <a:cubicBezTo>
                      <a:pt x="470" y="579"/>
                      <a:pt x="468" y="580"/>
                      <a:pt x="466" y="581"/>
                    </a:cubicBezTo>
                    <a:cubicBezTo>
                      <a:pt x="464" y="582"/>
                      <a:pt x="461" y="583"/>
                      <a:pt x="458" y="584"/>
                    </a:cubicBezTo>
                    <a:cubicBezTo>
                      <a:pt x="447" y="589"/>
                      <a:pt x="432" y="595"/>
                      <a:pt x="416" y="599"/>
                    </a:cubicBezTo>
                    <a:cubicBezTo>
                      <a:pt x="400" y="603"/>
                      <a:pt x="384" y="605"/>
                      <a:pt x="372" y="605"/>
                    </a:cubicBezTo>
                    <a:cubicBezTo>
                      <a:pt x="366" y="606"/>
                      <a:pt x="361" y="606"/>
                      <a:pt x="357" y="606"/>
                    </a:cubicBezTo>
                    <a:cubicBezTo>
                      <a:pt x="353" y="606"/>
                      <a:pt x="351" y="606"/>
                      <a:pt x="351" y="60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5" name="Freeform: Shape 13"/>
              <p:cNvSpPr/>
              <p:nvPr/>
            </p:nvSpPr>
            <p:spPr bwMode="auto">
              <a:xfrm>
                <a:off x="4783375" y="3199233"/>
                <a:ext cx="1056324" cy="1106299"/>
              </a:xfrm>
              <a:custGeom>
                <a:avLst/>
                <a:gdLst>
                  <a:gd name="T0" fmla="*/ 316 w 527"/>
                  <a:gd name="T1" fmla="*/ 522 h 526"/>
                  <a:gd name="T2" fmla="*/ 330 w 527"/>
                  <a:gd name="T3" fmla="*/ 489 h 526"/>
                  <a:gd name="T4" fmla="*/ 352 w 527"/>
                  <a:gd name="T5" fmla="*/ 471 h 526"/>
                  <a:gd name="T6" fmla="*/ 396 w 527"/>
                  <a:gd name="T7" fmla="*/ 470 h 526"/>
                  <a:gd name="T8" fmla="*/ 442 w 527"/>
                  <a:gd name="T9" fmla="*/ 451 h 526"/>
                  <a:gd name="T10" fmla="*/ 447 w 527"/>
                  <a:gd name="T11" fmla="*/ 396 h 526"/>
                  <a:gd name="T12" fmla="*/ 465 w 527"/>
                  <a:gd name="T13" fmla="*/ 376 h 526"/>
                  <a:gd name="T14" fmla="*/ 505 w 527"/>
                  <a:gd name="T15" fmla="*/ 370 h 526"/>
                  <a:gd name="T16" fmla="*/ 514 w 527"/>
                  <a:gd name="T17" fmla="*/ 346 h 526"/>
                  <a:gd name="T18" fmla="*/ 486 w 527"/>
                  <a:gd name="T19" fmla="*/ 304 h 526"/>
                  <a:gd name="T20" fmla="*/ 490 w 527"/>
                  <a:gd name="T21" fmla="*/ 267 h 526"/>
                  <a:gd name="T22" fmla="*/ 526 w 527"/>
                  <a:gd name="T23" fmla="*/ 231 h 526"/>
                  <a:gd name="T24" fmla="*/ 516 w 527"/>
                  <a:gd name="T25" fmla="*/ 202 h 526"/>
                  <a:gd name="T26" fmla="*/ 478 w 527"/>
                  <a:gd name="T27" fmla="*/ 190 h 526"/>
                  <a:gd name="T28" fmla="*/ 466 w 527"/>
                  <a:gd name="T29" fmla="*/ 162 h 526"/>
                  <a:gd name="T30" fmla="*/ 477 w 527"/>
                  <a:gd name="T31" fmla="*/ 107 h 526"/>
                  <a:gd name="T32" fmla="*/ 421 w 527"/>
                  <a:gd name="T33" fmla="*/ 94 h 526"/>
                  <a:gd name="T34" fmla="*/ 389 w 527"/>
                  <a:gd name="T35" fmla="*/ 74 h 526"/>
                  <a:gd name="T36" fmla="*/ 376 w 527"/>
                  <a:gd name="T37" fmla="*/ 45 h 526"/>
                  <a:gd name="T38" fmla="*/ 367 w 527"/>
                  <a:gd name="T39" fmla="*/ 20 h 526"/>
                  <a:gd name="T40" fmla="*/ 326 w 527"/>
                  <a:gd name="T41" fmla="*/ 26 h 526"/>
                  <a:gd name="T42" fmla="*/ 287 w 527"/>
                  <a:gd name="T43" fmla="*/ 38 h 526"/>
                  <a:gd name="T44" fmla="*/ 252 w 527"/>
                  <a:gd name="T45" fmla="*/ 18 h 526"/>
                  <a:gd name="T46" fmla="*/ 214 w 527"/>
                  <a:gd name="T47" fmla="*/ 4 h 526"/>
                  <a:gd name="T48" fmla="*/ 199 w 527"/>
                  <a:gd name="T49" fmla="*/ 26 h 526"/>
                  <a:gd name="T50" fmla="*/ 181 w 527"/>
                  <a:gd name="T51" fmla="*/ 52 h 526"/>
                  <a:gd name="T52" fmla="*/ 145 w 527"/>
                  <a:gd name="T53" fmla="*/ 65 h 526"/>
                  <a:gd name="T54" fmla="*/ 88 w 527"/>
                  <a:gd name="T55" fmla="*/ 66 h 526"/>
                  <a:gd name="T56" fmla="*/ 86 w 527"/>
                  <a:gd name="T57" fmla="*/ 122 h 526"/>
                  <a:gd name="T58" fmla="*/ 69 w 527"/>
                  <a:gd name="T59" fmla="*/ 146 h 526"/>
                  <a:gd name="T60" fmla="*/ 29 w 527"/>
                  <a:gd name="T61" fmla="*/ 150 h 526"/>
                  <a:gd name="T62" fmla="*/ 14 w 527"/>
                  <a:gd name="T63" fmla="*/ 176 h 526"/>
                  <a:gd name="T64" fmla="*/ 41 w 527"/>
                  <a:gd name="T65" fmla="*/ 219 h 526"/>
                  <a:gd name="T66" fmla="*/ 37 w 527"/>
                  <a:gd name="T67" fmla="*/ 256 h 526"/>
                  <a:gd name="T68" fmla="*/ 1 w 527"/>
                  <a:gd name="T69" fmla="*/ 291 h 526"/>
                  <a:gd name="T70" fmla="*/ 5 w 527"/>
                  <a:gd name="T71" fmla="*/ 317 h 526"/>
                  <a:gd name="T72" fmla="*/ 42 w 527"/>
                  <a:gd name="T73" fmla="*/ 331 h 526"/>
                  <a:gd name="T74" fmla="*/ 56 w 527"/>
                  <a:gd name="T75" fmla="*/ 355 h 526"/>
                  <a:gd name="T76" fmla="*/ 49 w 527"/>
                  <a:gd name="T77" fmla="*/ 409 h 526"/>
                  <a:gd name="T78" fmla="*/ 91 w 527"/>
                  <a:gd name="T79" fmla="*/ 437 h 526"/>
                  <a:gd name="T80" fmla="*/ 133 w 527"/>
                  <a:gd name="T81" fmla="*/ 448 h 526"/>
                  <a:gd name="T82" fmla="*/ 151 w 527"/>
                  <a:gd name="T83" fmla="*/ 470 h 526"/>
                  <a:gd name="T84" fmla="*/ 158 w 527"/>
                  <a:gd name="T85" fmla="*/ 505 h 526"/>
                  <a:gd name="T86" fmla="*/ 190 w 527"/>
                  <a:gd name="T87" fmla="*/ 512 h 526"/>
                  <a:gd name="T88" fmla="*/ 229 w 527"/>
                  <a:gd name="T89" fmla="*/ 487 h 526"/>
                  <a:gd name="T90" fmla="*/ 267 w 527"/>
                  <a:gd name="T91" fmla="*/ 494 h 526"/>
                  <a:gd name="T92" fmla="*/ 253 w 527"/>
                  <a:gd name="T93" fmla="*/ 441 h 526"/>
                  <a:gd name="T94" fmla="*/ 230 w 527"/>
                  <a:gd name="T95" fmla="*/ 438 h 526"/>
                  <a:gd name="T96" fmla="*/ 155 w 527"/>
                  <a:gd name="T97" fmla="*/ 405 h 526"/>
                  <a:gd name="T98" fmla="*/ 101 w 527"/>
                  <a:gd name="T99" fmla="*/ 335 h 526"/>
                  <a:gd name="T100" fmla="*/ 86 w 527"/>
                  <a:gd name="T101" fmla="*/ 253 h 526"/>
                  <a:gd name="T102" fmla="*/ 89 w 527"/>
                  <a:gd name="T103" fmla="*/ 230 h 526"/>
                  <a:gd name="T104" fmla="*/ 122 w 527"/>
                  <a:gd name="T105" fmla="*/ 155 h 526"/>
                  <a:gd name="T106" fmla="*/ 191 w 527"/>
                  <a:gd name="T107" fmla="*/ 100 h 526"/>
                  <a:gd name="T108" fmla="*/ 274 w 527"/>
                  <a:gd name="T109" fmla="*/ 85 h 526"/>
                  <a:gd name="T110" fmla="*/ 297 w 527"/>
                  <a:gd name="T111" fmla="*/ 88 h 526"/>
                  <a:gd name="T112" fmla="*/ 371 w 527"/>
                  <a:gd name="T113" fmla="*/ 122 h 526"/>
                  <a:gd name="T114" fmla="*/ 426 w 527"/>
                  <a:gd name="T115" fmla="*/ 191 h 526"/>
                  <a:gd name="T116" fmla="*/ 441 w 527"/>
                  <a:gd name="T117" fmla="*/ 273 h 526"/>
                  <a:gd name="T118" fmla="*/ 438 w 527"/>
                  <a:gd name="T119" fmla="*/ 296 h 526"/>
                  <a:gd name="T120" fmla="*/ 405 w 527"/>
                  <a:gd name="T121" fmla="*/ 371 h 526"/>
                  <a:gd name="T122" fmla="*/ 336 w 527"/>
                  <a:gd name="T123" fmla="*/ 426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27" h="526">
                    <a:moveTo>
                      <a:pt x="292" y="526"/>
                    </a:moveTo>
                    <a:cubicBezTo>
                      <a:pt x="292" y="526"/>
                      <a:pt x="293" y="525"/>
                      <a:pt x="296" y="525"/>
                    </a:cubicBezTo>
                    <a:cubicBezTo>
                      <a:pt x="298" y="525"/>
                      <a:pt x="301" y="525"/>
                      <a:pt x="304" y="524"/>
                    </a:cubicBezTo>
                    <a:cubicBezTo>
                      <a:pt x="308" y="523"/>
                      <a:pt x="311" y="523"/>
                      <a:pt x="313" y="522"/>
                    </a:cubicBezTo>
                    <a:cubicBezTo>
                      <a:pt x="314" y="522"/>
                      <a:pt x="315" y="522"/>
                      <a:pt x="316" y="522"/>
                    </a:cubicBezTo>
                    <a:cubicBezTo>
                      <a:pt x="317" y="522"/>
                      <a:pt x="317" y="522"/>
                      <a:pt x="317" y="522"/>
                    </a:cubicBezTo>
                    <a:cubicBezTo>
                      <a:pt x="321" y="521"/>
                      <a:pt x="323" y="518"/>
                      <a:pt x="324" y="515"/>
                    </a:cubicBezTo>
                    <a:cubicBezTo>
                      <a:pt x="324" y="515"/>
                      <a:pt x="325" y="514"/>
                      <a:pt x="326" y="511"/>
                    </a:cubicBezTo>
                    <a:cubicBezTo>
                      <a:pt x="326" y="508"/>
                      <a:pt x="327" y="504"/>
                      <a:pt x="328" y="500"/>
                    </a:cubicBezTo>
                    <a:cubicBezTo>
                      <a:pt x="329" y="496"/>
                      <a:pt x="330" y="492"/>
                      <a:pt x="330" y="489"/>
                    </a:cubicBezTo>
                    <a:cubicBezTo>
                      <a:pt x="331" y="486"/>
                      <a:pt x="331" y="484"/>
                      <a:pt x="331" y="484"/>
                    </a:cubicBezTo>
                    <a:cubicBezTo>
                      <a:pt x="332" y="481"/>
                      <a:pt x="334" y="478"/>
                      <a:pt x="337" y="478"/>
                    </a:cubicBezTo>
                    <a:cubicBezTo>
                      <a:pt x="337" y="478"/>
                      <a:pt x="338" y="477"/>
                      <a:pt x="340" y="477"/>
                    </a:cubicBezTo>
                    <a:cubicBezTo>
                      <a:pt x="341" y="476"/>
                      <a:pt x="344" y="475"/>
                      <a:pt x="346" y="474"/>
                    </a:cubicBezTo>
                    <a:cubicBezTo>
                      <a:pt x="348" y="473"/>
                      <a:pt x="351" y="472"/>
                      <a:pt x="352" y="471"/>
                    </a:cubicBezTo>
                    <a:cubicBezTo>
                      <a:pt x="354" y="471"/>
                      <a:pt x="355" y="470"/>
                      <a:pt x="355" y="470"/>
                    </a:cubicBezTo>
                    <a:cubicBezTo>
                      <a:pt x="355" y="470"/>
                      <a:pt x="360" y="468"/>
                      <a:pt x="364" y="466"/>
                    </a:cubicBezTo>
                    <a:cubicBezTo>
                      <a:pt x="369" y="464"/>
                      <a:pt x="373" y="461"/>
                      <a:pt x="373" y="461"/>
                    </a:cubicBezTo>
                    <a:cubicBezTo>
                      <a:pt x="376" y="460"/>
                      <a:pt x="379" y="460"/>
                      <a:pt x="382" y="461"/>
                    </a:cubicBezTo>
                    <a:cubicBezTo>
                      <a:pt x="382" y="461"/>
                      <a:pt x="389" y="466"/>
                      <a:pt x="396" y="470"/>
                    </a:cubicBezTo>
                    <a:cubicBezTo>
                      <a:pt x="403" y="474"/>
                      <a:pt x="410" y="477"/>
                      <a:pt x="410" y="477"/>
                    </a:cubicBezTo>
                    <a:cubicBezTo>
                      <a:pt x="413" y="479"/>
                      <a:pt x="416" y="478"/>
                      <a:pt x="419" y="476"/>
                    </a:cubicBezTo>
                    <a:cubicBezTo>
                      <a:pt x="419" y="476"/>
                      <a:pt x="424" y="472"/>
                      <a:pt x="429" y="469"/>
                    </a:cubicBezTo>
                    <a:cubicBezTo>
                      <a:pt x="434" y="464"/>
                      <a:pt x="439" y="460"/>
                      <a:pt x="439" y="460"/>
                    </a:cubicBezTo>
                    <a:cubicBezTo>
                      <a:pt x="442" y="458"/>
                      <a:pt x="443" y="454"/>
                      <a:pt x="442" y="451"/>
                    </a:cubicBezTo>
                    <a:cubicBezTo>
                      <a:pt x="442" y="451"/>
                      <a:pt x="440" y="443"/>
                      <a:pt x="438" y="436"/>
                    </a:cubicBezTo>
                    <a:cubicBezTo>
                      <a:pt x="435" y="428"/>
                      <a:pt x="433" y="421"/>
                      <a:pt x="433" y="421"/>
                    </a:cubicBezTo>
                    <a:cubicBezTo>
                      <a:pt x="432" y="418"/>
                      <a:pt x="432" y="414"/>
                      <a:pt x="434" y="412"/>
                    </a:cubicBezTo>
                    <a:cubicBezTo>
                      <a:pt x="434" y="412"/>
                      <a:pt x="437" y="408"/>
                      <a:pt x="441" y="404"/>
                    </a:cubicBezTo>
                    <a:cubicBezTo>
                      <a:pt x="444" y="401"/>
                      <a:pt x="447" y="396"/>
                      <a:pt x="447" y="396"/>
                    </a:cubicBezTo>
                    <a:cubicBezTo>
                      <a:pt x="447" y="396"/>
                      <a:pt x="447" y="395"/>
                      <a:pt x="448" y="394"/>
                    </a:cubicBezTo>
                    <a:cubicBezTo>
                      <a:pt x="450" y="392"/>
                      <a:pt x="451" y="390"/>
                      <a:pt x="452" y="388"/>
                    </a:cubicBezTo>
                    <a:cubicBezTo>
                      <a:pt x="454" y="386"/>
                      <a:pt x="455" y="384"/>
                      <a:pt x="456" y="382"/>
                    </a:cubicBezTo>
                    <a:cubicBezTo>
                      <a:pt x="457" y="381"/>
                      <a:pt x="458" y="380"/>
                      <a:pt x="458" y="380"/>
                    </a:cubicBezTo>
                    <a:cubicBezTo>
                      <a:pt x="459" y="377"/>
                      <a:pt x="462" y="376"/>
                      <a:pt x="465" y="376"/>
                    </a:cubicBezTo>
                    <a:cubicBezTo>
                      <a:pt x="465" y="376"/>
                      <a:pt x="467" y="376"/>
                      <a:pt x="470" y="376"/>
                    </a:cubicBezTo>
                    <a:cubicBezTo>
                      <a:pt x="473" y="376"/>
                      <a:pt x="477" y="376"/>
                      <a:pt x="481" y="376"/>
                    </a:cubicBezTo>
                    <a:cubicBezTo>
                      <a:pt x="485" y="376"/>
                      <a:pt x="489" y="376"/>
                      <a:pt x="492" y="376"/>
                    </a:cubicBezTo>
                    <a:cubicBezTo>
                      <a:pt x="495" y="376"/>
                      <a:pt x="497" y="376"/>
                      <a:pt x="497" y="376"/>
                    </a:cubicBezTo>
                    <a:cubicBezTo>
                      <a:pt x="501" y="375"/>
                      <a:pt x="504" y="373"/>
                      <a:pt x="505" y="370"/>
                    </a:cubicBezTo>
                    <a:cubicBezTo>
                      <a:pt x="505" y="370"/>
                      <a:pt x="505" y="370"/>
                      <a:pt x="505" y="369"/>
                    </a:cubicBezTo>
                    <a:cubicBezTo>
                      <a:pt x="506" y="368"/>
                      <a:pt x="506" y="367"/>
                      <a:pt x="507" y="366"/>
                    </a:cubicBezTo>
                    <a:cubicBezTo>
                      <a:pt x="508" y="364"/>
                      <a:pt x="509" y="361"/>
                      <a:pt x="510" y="358"/>
                    </a:cubicBezTo>
                    <a:cubicBezTo>
                      <a:pt x="511" y="355"/>
                      <a:pt x="512" y="352"/>
                      <a:pt x="513" y="350"/>
                    </a:cubicBezTo>
                    <a:cubicBezTo>
                      <a:pt x="514" y="347"/>
                      <a:pt x="514" y="346"/>
                      <a:pt x="514" y="346"/>
                    </a:cubicBezTo>
                    <a:cubicBezTo>
                      <a:pt x="516" y="342"/>
                      <a:pt x="515" y="339"/>
                      <a:pt x="512" y="337"/>
                    </a:cubicBezTo>
                    <a:cubicBezTo>
                      <a:pt x="512" y="337"/>
                      <a:pt x="507" y="331"/>
                      <a:pt x="501" y="325"/>
                    </a:cubicBezTo>
                    <a:cubicBezTo>
                      <a:pt x="495" y="320"/>
                      <a:pt x="489" y="315"/>
                      <a:pt x="489" y="315"/>
                    </a:cubicBezTo>
                    <a:cubicBezTo>
                      <a:pt x="486" y="313"/>
                      <a:pt x="485" y="310"/>
                      <a:pt x="486" y="307"/>
                    </a:cubicBezTo>
                    <a:cubicBezTo>
                      <a:pt x="486" y="307"/>
                      <a:pt x="486" y="306"/>
                      <a:pt x="486" y="304"/>
                    </a:cubicBezTo>
                    <a:cubicBezTo>
                      <a:pt x="487" y="302"/>
                      <a:pt x="487" y="299"/>
                      <a:pt x="487" y="297"/>
                    </a:cubicBezTo>
                    <a:cubicBezTo>
                      <a:pt x="488" y="292"/>
                      <a:pt x="489" y="287"/>
                      <a:pt x="489" y="287"/>
                    </a:cubicBezTo>
                    <a:cubicBezTo>
                      <a:pt x="489" y="287"/>
                      <a:pt x="489" y="282"/>
                      <a:pt x="490" y="277"/>
                    </a:cubicBezTo>
                    <a:cubicBezTo>
                      <a:pt x="490" y="274"/>
                      <a:pt x="490" y="272"/>
                      <a:pt x="490" y="270"/>
                    </a:cubicBezTo>
                    <a:cubicBezTo>
                      <a:pt x="490" y="268"/>
                      <a:pt x="490" y="267"/>
                      <a:pt x="490" y="267"/>
                    </a:cubicBezTo>
                    <a:cubicBezTo>
                      <a:pt x="490" y="264"/>
                      <a:pt x="492" y="261"/>
                      <a:pt x="495" y="260"/>
                    </a:cubicBezTo>
                    <a:cubicBezTo>
                      <a:pt x="495" y="260"/>
                      <a:pt x="502" y="256"/>
                      <a:pt x="509" y="252"/>
                    </a:cubicBezTo>
                    <a:cubicBezTo>
                      <a:pt x="516" y="248"/>
                      <a:pt x="522" y="243"/>
                      <a:pt x="522" y="243"/>
                    </a:cubicBezTo>
                    <a:cubicBezTo>
                      <a:pt x="525" y="242"/>
                      <a:pt x="527" y="238"/>
                      <a:pt x="526" y="235"/>
                    </a:cubicBezTo>
                    <a:cubicBezTo>
                      <a:pt x="526" y="235"/>
                      <a:pt x="526" y="233"/>
                      <a:pt x="526" y="231"/>
                    </a:cubicBezTo>
                    <a:cubicBezTo>
                      <a:pt x="525" y="228"/>
                      <a:pt x="525" y="225"/>
                      <a:pt x="524" y="222"/>
                    </a:cubicBezTo>
                    <a:cubicBezTo>
                      <a:pt x="524" y="219"/>
                      <a:pt x="523" y="216"/>
                      <a:pt x="523" y="213"/>
                    </a:cubicBezTo>
                    <a:cubicBezTo>
                      <a:pt x="523" y="212"/>
                      <a:pt x="522" y="211"/>
                      <a:pt x="522" y="210"/>
                    </a:cubicBezTo>
                    <a:cubicBezTo>
                      <a:pt x="522" y="210"/>
                      <a:pt x="522" y="209"/>
                      <a:pt x="522" y="209"/>
                    </a:cubicBezTo>
                    <a:cubicBezTo>
                      <a:pt x="521" y="206"/>
                      <a:pt x="519" y="203"/>
                      <a:pt x="516" y="202"/>
                    </a:cubicBezTo>
                    <a:cubicBezTo>
                      <a:pt x="516" y="202"/>
                      <a:pt x="514" y="202"/>
                      <a:pt x="511" y="201"/>
                    </a:cubicBezTo>
                    <a:cubicBezTo>
                      <a:pt x="508" y="200"/>
                      <a:pt x="504" y="199"/>
                      <a:pt x="500" y="198"/>
                    </a:cubicBezTo>
                    <a:cubicBezTo>
                      <a:pt x="496" y="197"/>
                      <a:pt x="492" y="197"/>
                      <a:pt x="489" y="196"/>
                    </a:cubicBezTo>
                    <a:cubicBezTo>
                      <a:pt x="486" y="196"/>
                      <a:pt x="484" y="195"/>
                      <a:pt x="484" y="195"/>
                    </a:cubicBezTo>
                    <a:cubicBezTo>
                      <a:pt x="481" y="195"/>
                      <a:pt x="479" y="193"/>
                      <a:pt x="478" y="190"/>
                    </a:cubicBezTo>
                    <a:cubicBezTo>
                      <a:pt x="478" y="190"/>
                      <a:pt x="478" y="189"/>
                      <a:pt x="477" y="187"/>
                    </a:cubicBezTo>
                    <a:cubicBezTo>
                      <a:pt x="476" y="185"/>
                      <a:pt x="475" y="183"/>
                      <a:pt x="474" y="180"/>
                    </a:cubicBezTo>
                    <a:cubicBezTo>
                      <a:pt x="474" y="178"/>
                      <a:pt x="473" y="176"/>
                      <a:pt x="472" y="174"/>
                    </a:cubicBezTo>
                    <a:cubicBezTo>
                      <a:pt x="471" y="172"/>
                      <a:pt x="471" y="171"/>
                      <a:pt x="471" y="171"/>
                    </a:cubicBezTo>
                    <a:cubicBezTo>
                      <a:pt x="471" y="171"/>
                      <a:pt x="469" y="166"/>
                      <a:pt x="466" y="162"/>
                    </a:cubicBezTo>
                    <a:cubicBezTo>
                      <a:pt x="464" y="157"/>
                      <a:pt x="462" y="153"/>
                      <a:pt x="462" y="153"/>
                    </a:cubicBezTo>
                    <a:cubicBezTo>
                      <a:pt x="460" y="150"/>
                      <a:pt x="460" y="147"/>
                      <a:pt x="462" y="145"/>
                    </a:cubicBezTo>
                    <a:cubicBezTo>
                      <a:pt x="462" y="145"/>
                      <a:pt x="466" y="138"/>
                      <a:pt x="470" y="131"/>
                    </a:cubicBezTo>
                    <a:cubicBezTo>
                      <a:pt x="474" y="124"/>
                      <a:pt x="478" y="117"/>
                      <a:pt x="478" y="117"/>
                    </a:cubicBezTo>
                    <a:cubicBezTo>
                      <a:pt x="479" y="114"/>
                      <a:pt x="479" y="110"/>
                      <a:pt x="477" y="107"/>
                    </a:cubicBezTo>
                    <a:cubicBezTo>
                      <a:pt x="477" y="107"/>
                      <a:pt x="473" y="102"/>
                      <a:pt x="469" y="97"/>
                    </a:cubicBezTo>
                    <a:cubicBezTo>
                      <a:pt x="465" y="92"/>
                      <a:pt x="461" y="87"/>
                      <a:pt x="461" y="87"/>
                    </a:cubicBezTo>
                    <a:cubicBezTo>
                      <a:pt x="458" y="85"/>
                      <a:pt x="455" y="83"/>
                      <a:pt x="452" y="84"/>
                    </a:cubicBezTo>
                    <a:cubicBezTo>
                      <a:pt x="452" y="84"/>
                      <a:pt x="444" y="86"/>
                      <a:pt x="436" y="89"/>
                    </a:cubicBezTo>
                    <a:cubicBezTo>
                      <a:pt x="428" y="91"/>
                      <a:pt x="421" y="94"/>
                      <a:pt x="421" y="94"/>
                    </a:cubicBezTo>
                    <a:cubicBezTo>
                      <a:pt x="418" y="95"/>
                      <a:pt x="415" y="94"/>
                      <a:pt x="413" y="92"/>
                    </a:cubicBezTo>
                    <a:cubicBezTo>
                      <a:pt x="413" y="92"/>
                      <a:pt x="409" y="89"/>
                      <a:pt x="405" y="86"/>
                    </a:cubicBezTo>
                    <a:cubicBezTo>
                      <a:pt x="401" y="83"/>
                      <a:pt x="397" y="80"/>
                      <a:pt x="397" y="80"/>
                    </a:cubicBezTo>
                    <a:cubicBezTo>
                      <a:pt x="397" y="80"/>
                      <a:pt x="396" y="79"/>
                      <a:pt x="394" y="78"/>
                    </a:cubicBezTo>
                    <a:cubicBezTo>
                      <a:pt x="393" y="77"/>
                      <a:pt x="391" y="75"/>
                      <a:pt x="389" y="74"/>
                    </a:cubicBezTo>
                    <a:cubicBezTo>
                      <a:pt x="386" y="73"/>
                      <a:pt x="384" y="71"/>
                      <a:pt x="383" y="70"/>
                    </a:cubicBezTo>
                    <a:cubicBezTo>
                      <a:pt x="381" y="69"/>
                      <a:pt x="380" y="69"/>
                      <a:pt x="380" y="69"/>
                    </a:cubicBezTo>
                    <a:cubicBezTo>
                      <a:pt x="377" y="67"/>
                      <a:pt x="376" y="64"/>
                      <a:pt x="376" y="61"/>
                    </a:cubicBezTo>
                    <a:cubicBezTo>
                      <a:pt x="376" y="61"/>
                      <a:pt x="376" y="59"/>
                      <a:pt x="376" y="56"/>
                    </a:cubicBezTo>
                    <a:cubicBezTo>
                      <a:pt x="376" y="53"/>
                      <a:pt x="376" y="49"/>
                      <a:pt x="376" y="45"/>
                    </a:cubicBezTo>
                    <a:cubicBezTo>
                      <a:pt x="376" y="41"/>
                      <a:pt x="376" y="37"/>
                      <a:pt x="376" y="34"/>
                    </a:cubicBezTo>
                    <a:cubicBezTo>
                      <a:pt x="376" y="31"/>
                      <a:pt x="376" y="29"/>
                      <a:pt x="376" y="29"/>
                    </a:cubicBezTo>
                    <a:cubicBezTo>
                      <a:pt x="376" y="26"/>
                      <a:pt x="374" y="23"/>
                      <a:pt x="370" y="21"/>
                    </a:cubicBezTo>
                    <a:cubicBezTo>
                      <a:pt x="370" y="21"/>
                      <a:pt x="370" y="21"/>
                      <a:pt x="369" y="21"/>
                    </a:cubicBezTo>
                    <a:cubicBezTo>
                      <a:pt x="369" y="21"/>
                      <a:pt x="368" y="20"/>
                      <a:pt x="367" y="20"/>
                    </a:cubicBezTo>
                    <a:cubicBezTo>
                      <a:pt x="364" y="19"/>
                      <a:pt x="361" y="18"/>
                      <a:pt x="358" y="16"/>
                    </a:cubicBezTo>
                    <a:cubicBezTo>
                      <a:pt x="355" y="15"/>
                      <a:pt x="352" y="14"/>
                      <a:pt x="350" y="13"/>
                    </a:cubicBezTo>
                    <a:cubicBezTo>
                      <a:pt x="348" y="13"/>
                      <a:pt x="346" y="12"/>
                      <a:pt x="346" y="12"/>
                    </a:cubicBezTo>
                    <a:cubicBezTo>
                      <a:pt x="343" y="11"/>
                      <a:pt x="339" y="12"/>
                      <a:pt x="337" y="14"/>
                    </a:cubicBezTo>
                    <a:cubicBezTo>
                      <a:pt x="337" y="14"/>
                      <a:pt x="331" y="20"/>
                      <a:pt x="326" y="26"/>
                    </a:cubicBezTo>
                    <a:cubicBezTo>
                      <a:pt x="320" y="32"/>
                      <a:pt x="315" y="38"/>
                      <a:pt x="315" y="38"/>
                    </a:cubicBezTo>
                    <a:cubicBezTo>
                      <a:pt x="313" y="40"/>
                      <a:pt x="310" y="41"/>
                      <a:pt x="307" y="41"/>
                    </a:cubicBezTo>
                    <a:cubicBezTo>
                      <a:pt x="307" y="41"/>
                      <a:pt x="306" y="40"/>
                      <a:pt x="304" y="40"/>
                    </a:cubicBezTo>
                    <a:cubicBezTo>
                      <a:pt x="302" y="40"/>
                      <a:pt x="300" y="39"/>
                      <a:pt x="297" y="39"/>
                    </a:cubicBezTo>
                    <a:cubicBezTo>
                      <a:pt x="292" y="38"/>
                      <a:pt x="287" y="38"/>
                      <a:pt x="287" y="38"/>
                    </a:cubicBezTo>
                    <a:cubicBezTo>
                      <a:pt x="287" y="38"/>
                      <a:pt x="282" y="37"/>
                      <a:pt x="277" y="37"/>
                    </a:cubicBezTo>
                    <a:cubicBezTo>
                      <a:pt x="275" y="37"/>
                      <a:pt x="272" y="37"/>
                      <a:pt x="270" y="37"/>
                    </a:cubicBezTo>
                    <a:cubicBezTo>
                      <a:pt x="269" y="36"/>
                      <a:pt x="267" y="36"/>
                      <a:pt x="267" y="36"/>
                    </a:cubicBezTo>
                    <a:cubicBezTo>
                      <a:pt x="264" y="36"/>
                      <a:pt x="261" y="35"/>
                      <a:pt x="260" y="32"/>
                    </a:cubicBezTo>
                    <a:cubicBezTo>
                      <a:pt x="260" y="32"/>
                      <a:pt x="256" y="25"/>
                      <a:pt x="252" y="18"/>
                    </a:cubicBezTo>
                    <a:cubicBezTo>
                      <a:pt x="248" y="11"/>
                      <a:pt x="244" y="4"/>
                      <a:pt x="244" y="4"/>
                    </a:cubicBezTo>
                    <a:cubicBezTo>
                      <a:pt x="242" y="2"/>
                      <a:pt x="239" y="0"/>
                      <a:pt x="235" y="0"/>
                    </a:cubicBezTo>
                    <a:cubicBezTo>
                      <a:pt x="235" y="0"/>
                      <a:pt x="234" y="1"/>
                      <a:pt x="231" y="1"/>
                    </a:cubicBezTo>
                    <a:cubicBezTo>
                      <a:pt x="229" y="1"/>
                      <a:pt x="226" y="1"/>
                      <a:pt x="222" y="2"/>
                    </a:cubicBezTo>
                    <a:cubicBezTo>
                      <a:pt x="219" y="3"/>
                      <a:pt x="216" y="3"/>
                      <a:pt x="214" y="4"/>
                    </a:cubicBezTo>
                    <a:cubicBezTo>
                      <a:pt x="212" y="4"/>
                      <a:pt x="211" y="4"/>
                      <a:pt x="211" y="4"/>
                    </a:cubicBezTo>
                    <a:cubicBezTo>
                      <a:pt x="210" y="4"/>
                      <a:pt x="210" y="4"/>
                      <a:pt x="210" y="4"/>
                    </a:cubicBezTo>
                    <a:cubicBezTo>
                      <a:pt x="206" y="5"/>
                      <a:pt x="203" y="8"/>
                      <a:pt x="203" y="11"/>
                    </a:cubicBezTo>
                    <a:cubicBezTo>
                      <a:pt x="203" y="11"/>
                      <a:pt x="202" y="13"/>
                      <a:pt x="201" y="15"/>
                    </a:cubicBezTo>
                    <a:cubicBezTo>
                      <a:pt x="201" y="18"/>
                      <a:pt x="200" y="22"/>
                      <a:pt x="199" y="26"/>
                    </a:cubicBezTo>
                    <a:cubicBezTo>
                      <a:pt x="198" y="30"/>
                      <a:pt x="197" y="34"/>
                      <a:pt x="197" y="37"/>
                    </a:cubicBezTo>
                    <a:cubicBezTo>
                      <a:pt x="196" y="40"/>
                      <a:pt x="196" y="42"/>
                      <a:pt x="196" y="42"/>
                    </a:cubicBezTo>
                    <a:cubicBezTo>
                      <a:pt x="195" y="45"/>
                      <a:pt x="193" y="48"/>
                      <a:pt x="190" y="49"/>
                    </a:cubicBezTo>
                    <a:cubicBezTo>
                      <a:pt x="190" y="49"/>
                      <a:pt x="189" y="49"/>
                      <a:pt x="187" y="49"/>
                    </a:cubicBezTo>
                    <a:cubicBezTo>
                      <a:pt x="185" y="50"/>
                      <a:pt x="183" y="51"/>
                      <a:pt x="181" y="52"/>
                    </a:cubicBezTo>
                    <a:cubicBezTo>
                      <a:pt x="178" y="53"/>
                      <a:pt x="176" y="54"/>
                      <a:pt x="174" y="55"/>
                    </a:cubicBezTo>
                    <a:cubicBezTo>
                      <a:pt x="173" y="55"/>
                      <a:pt x="171" y="56"/>
                      <a:pt x="171" y="56"/>
                    </a:cubicBezTo>
                    <a:cubicBezTo>
                      <a:pt x="171" y="56"/>
                      <a:pt x="167" y="58"/>
                      <a:pt x="162" y="60"/>
                    </a:cubicBezTo>
                    <a:cubicBezTo>
                      <a:pt x="158" y="62"/>
                      <a:pt x="153" y="65"/>
                      <a:pt x="153" y="65"/>
                    </a:cubicBezTo>
                    <a:cubicBezTo>
                      <a:pt x="151" y="66"/>
                      <a:pt x="148" y="66"/>
                      <a:pt x="145" y="65"/>
                    </a:cubicBezTo>
                    <a:cubicBezTo>
                      <a:pt x="145" y="65"/>
                      <a:pt x="138" y="60"/>
                      <a:pt x="131" y="56"/>
                    </a:cubicBezTo>
                    <a:cubicBezTo>
                      <a:pt x="124" y="52"/>
                      <a:pt x="117" y="49"/>
                      <a:pt x="117" y="49"/>
                    </a:cubicBezTo>
                    <a:cubicBezTo>
                      <a:pt x="114" y="47"/>
                      <a:pt x="111" y="48"/>
                      <a:pt x="108" y="50"/>
                    </a:cubicBezTo>
                    <a:cubicBezTo>
                      <a:pt x="108" y="50"/>
                      <a:pt x="103" y="54"/>
                      <a:pt x="97" y="58"/>
                    </a:cubicBezTo>
                    <a:cubicBezTo>
                      <a:pt x="93" y="62"/>
                      <a:pt x="88" y="66"/>
                      <a:pt x="88" y="66"/>
                    </a:cubicBezTo>
                    <a:cubicBezTo>
                      <a:pt x="85" y="68"/>
                      <a:pt x="84" y="72"/>
                      <a:pt x="85" y="75"/>
                    </a:cubicBezTo>
                    <a:cubicBezTo>
                      <a:pt x="85" y="75"/>
                      <a:pt x="87" y="83"/>
                      <a:pt x="89" y="90"/>
                    </a:cubicBezTo>
                    <a:cubicBezTo>
                      <a:pt x="92" y="98"/>
                      <a:pt x="94" y="105"/>
                      <a:pt x="94" y="105"/>
                    </a:cubicBezTo>
                    <a:cubicBezTo>
                      <a:pt x="95" y="108"/>
                      <a:pt x="95" y="112"/>
                      <a:pt x="93" y="114"/>
                    </a:cubicBezTo>
                    <a:cubicBezTo>
                      <a:pt x="93" y="114"/>
                      <a:pt x="89" y="118"/>
                      <a:pt x="86" y="122"/>
                    </a:cubicBezTo>
                    <a:cubicBezTo>
                      <a:pt x="83" y="125"/>
                      <a:pt x="80" y="130"/>
                      <a:pt x="80" y="130"/>
                    </a:cubicBezTo>
                    <a:cubicBezTo>
                      <a:pt x="80" y="130"/>
                      <a:pt x="80" y="131"/>
                      <a:pt x="78" y="132"/>
                    </a:cubicBezTo>
                    <a:cubicBezTo>
                      <a:pt x="77" y="134"/>
                      <a:pt x="76" y="136"/>
                      <a:pt x="74" y="138"/>
                    </a:cubicBezTo>
                    <a:cubicBezTo>
                      <a:pt x="73" y="140"/>
                      <a:pt x="72" y="142"/>
                      <a:pt x="71" y="144"/>
                    </a:cubicBezTo>
                    <a:cubicBezTo>
                      <a:pt x="70" y="145"/>
                      <a:pt x="69" y="146"/>
                      <a:pt x="69" y="146"/>
                    </a:cubicBezTo>
                    <a:cubicBezTo>
                      <a:pt x="68" y="149"/>
                      <a:pt x="65" y="151"/>
                      <a:pt x="62" y="150"/>
                    </a:cubicBezTo>
                    <a:cubicBezTo>
                      <a:pt x="62" y="150"/>
                      <a:pt x="60" y="150"/>
                      <a:pt x="57" y="150"/>
                    </a:cubicBezTo>
                    <a:cubicBezTo>
                      <a:pt x="54" y="150"/>
                      <a:pt x="50" y="150"/>
                      <a:pt x="46" y="150"/>
                    </a:cubicBezTo>
                    <a:cubicBezTo>
                      <a:pt x="42" y="150"/>
                      <a:pt x="38" y="150"/>
                      <a:pt x="34" y="150"/>
                    </a:cubicBezTo>
                    <a:cubicBezTo>
                      <a:pt x="31" y="150"/>
                      <a:pt x="29" y="150"/>
                      <a:pt x="29" y="150"/>
                    </a:cubicBezTo>
                    <a:cubicBezTo>
                      <a:pt x="26" y="151"/>
                      <a:pt x="23" y="153"/>
                      <a:pt x="22" y="156"/>
                    </a:cubicBezTo>
                    <a:cubicBezTo>
                      <a:pt x="22" y="156"/>
                      <a:pt x="22" y="156"/>
                      <a:pt x="21" y="157"/>
                    </a:cubicBezTo>
                    <a:cubicBezTo>
                      <a:pt x="21" y="158"/>
                      <a:pt x="21" y="159"/>
                      <a:pt x="20" y="160"/>
                    </a:cubicBezTo>
                    <a:cubicBezTo>
                      <a:pt x="19" y="162"/>
                      <a:pt x="18" y="165"/>
                      <a:pt x="17" y="168"/>
                    </a:cubicBezTo>
                    <a:cubicBezTo>
                      <a:pt x="16" y="171"/>
                      <a:pt x="15" y="174"/>
                      <a:pt x="14" y="176"/>
                    </a:cubicBezTo>
                    <a:cubicBezTo>
                      <a:pt x="13" y="179"/>
                      <a:pt x="13" y="180"/>
                      <a:pt x="13" y="180"/>
                    </a:cubicBezTo>
                    <a:cubicBezTo>
                      <a:pt x="11" y="184"/>
                      <a:pt x="12" y="187"/>
                      <a:pt x="14" y="190"/>
                    </a:cubicBezTo>
                    <a:cubicBezTo>
                      <a:pt x="14" y="190"/>
                      <a:pt x="20" y="195"/>
                      <a:pt x="26" y="201"/>
                    </a:cubicBezTo>
                    <a:cubicBezTo>
                      <a:pt x="32" y="206"/>
                      <a:pt x="38" y="211"/>
                      <a:pt x="38" y="211"/>
                    </a:cubicBezTo>
                    <a:cubicBezTo>
                      <a:pt x="41" y="213"/>
                      <a:pt x="42" y="216"/>
                      <a:pt x="41" y="219"/>
                    </a:cubicBezTo>
                    <a:cubicBezTo>
                      <a:pt x="41" y="219"/>
                      <a:pt x="41" y="220"/>
                      <a:pt x="41" y="222"/>
                    </a:cubicBezTo>
                    <a:cubicBezTo>
                      <a:pt x="40" y="224"/>
                      <a:pt x="40" y="227"/>
                      <a:pt x="39" y="229"/>
                    </a:cubicBezTo>
                    <a:cubicBezTo>
                      <a:pt x="39" y="234"/>
                      <a:pt x="38" y="239"/>
                      <a:pt x="38" y="239"/>
                    </a:cubicBezTo>
                    <a:cubicBezTo>
                      <a:pt x="38" y="239"/>
                      <a:pt x="38" y="244"/>
                      <a:pt x="37" y="249"/>
                    </a:cubicBezTo>
                    <a:cubicBezTo>
                      <a:pt x="37" y="252"/>
                      <a:pt x="37" y="254"/>
                      <a:pt x="37" y="256"/>
                    </a:cubicBezTo>
                    <a:cubicBezTo>
                      <a:pt x="37" y="258"/>
                      <a:pt x="37" y="259"/>
                      <a:pt x="37" y="259"/>
                    </a:cubicBezTo>
                    <a:cubicBezTo>
                      <a:pt x="37" y="262"/>
                      <a:pt x="35" y="265"/>
                      <a:pt x="32" y="266"/>
                    </a:cubicBezTo>
                    <a:cubicBezTo>
                      <a:pt x="32" y="266"/>
                      <a:pt x="25" y="270"/>
                      <a:pt x="18" y="274"/>
                    </a:cubicBezTo>
                    <a:cubicBezTo>
                      <a:pt x="11" y="278"/>
                      <a:pt x="5" y="283"/>
                      <a:pt x="5" y="283"/>
                    </a:cubicBezTo>
                    <a:cubicBezTo>
                      <a:pt x="2" y="284"/>
                      <a:pt x="0" y="288"/>
                      <a:pt x="1" y="291"/>
                    </a:cubicBezTo>
                    <a:cubicBezTo>
                      <a:pt x="1" y="291"/>
                      <a:pt x="1" y="293"/>
                      <a:pt x="1" y="295"/>
                    </a:cubicBezTo>
                    <a:cubicBezTo>
                      <a:pt x="2" y="298"/>
                      <a:pt x="2" y="301"/>
                      <a:pt x="2" y="304"/>
                    </a:cubicBezTo>
                    <a:cubicBezTo>
                      <a:pt x="3" y="307"/>
                      <a:pt x="4" y="310"/>
                      <a:pt x="4" y="313"/>
                    </a:cubicBezTo>
                    <a:cubicBezTo>
                      <a:pt x="4" y="314"/>
                      <a:pt x="4" y="315"/>
                      <a:pt x="5" y="316"/>
                    </a:cubicBezTo>
                    <a:cubicBezTo>
                      <a:pt x="5" y="316"/>
                      <a:pt x="5" y="317"/>
                      <a:pt x="5" y="317"/>
                    </a:cubicBezTo>
                    <a:cubicBezTo>
                      <a:pt x="6" y="320"/>
                      <a:pt x="8" y="323"/>
                      <a:pt x="11" y="324"/>
                    </a:cubicBezTo>
                    <a:cubicBezTo>
                      <a:pt x="11" y="324"/>
                      <a:pt x="13" y="324"/>
                      <a:pt x="16" y="325"/>
                    </a:cubicBezTo>
                    <a:cubicBezTo>
                      <a:pt x="19" y="326"/>
                      <a:pt x="23" y="327"/>
                      <a:pt x="27" y="328"/>
                    </a:cubicBezTo>
                    <a:cubicBezTo>
                      <a:pt x="31" y="329"/>
                      <a:pt x="35" y="329"/>
                      <a:pt x="37" y="330"/>
                    </a:cubicBezTo>
                    <a:cubicBezTo>
                      <a:pt x="40" y="330"/>
                      <a:pt x="42" y="331"/>
                      <a:pt x="42" y="331"/>
                    </a:cubicBezTo>
                    <a:cubicBezTo>
                      <a:pt x="45" y="331"/>
                      <a:pt x="48" y="333"/>
                      <a:pt x="49" y="336"/>
                    </a:cubicBezTo>
                    <a:cubicBezTo>
                      <a:pt x="49" y="336"/>
                      <a:pt x="49" y="337"/>
                      <a:pt x="50" y="339"/>
                    </a:cubicBezTo>
                    <a:cubicBezTo>
                      <a:pt x="51" y="341"/>
                      <a:pt x="51" y="343"/>
                      <a:pt x="52" y="346"/>
                    </a:cubicBezTo>
                    <a:cubicBezTo>
                      <a:pt x="53" y="348"/>
                      <a:pt x="54" y="350"/>
                      <a:pt x="55" y="352"/>
                    </a:cubicBezTo>
                    <a:cubicBezTo>
                      <a:pt x="56" y="354"/>
                      <a:pt x="56" y="355"/>
                      <a:pt x="56" y="355"/>
                    </a:cubicBezTo>
                    <a:cubicBezTo>
                      <a:pt x="56" y="355"/>
                      <a:pt x="58" y="360"/>
                      <a:pt x="61" y="364"/>
                    </a:cubicBezTo>
                    <a:cubicBezTo>
                      <a:pt x="63" y="369"/>
                      <a:pt x="65" y="373"/>
                      <a:pt x="65" y="373"/>
                    </a:cubicBezTo>
                    <a:cubicBezTo>
                      <a:pt x="67" y="376"/>
                      <a:pt x="67" y="379"/>
                      <a:pt x="65" y="382"/>
                    </a:cubicBezTo>
                    <a:cubicBezTo>
                      <a:pt x="65" y="382"/>
                      <a:pt x="61" y="388"/>
                      <a:pt x="57" y="395"/>
                    </a:cubicBezTo>
                    <a:cubicBezTo>
                      <a:pt x="53" y="402"/>
                      <a:pt x="49" y="409"/>
                      <a:pt x="49" y="409"/>
                    </a:cubicBezTo>
                    <a:cubicBezTo>
                      <a:pt x="48" y="412"/>
                      <a:pt x="48" y="416"/>
                      <a:pt x="50" y="419"/>
                    </a:cubicBezTo>
                    <a:cubicBezTo>
                      <a:pt x="50" y="419"/>
                      <a:pt x="54" y="424"/>
                      <a:pt x="58" y="429"/>
                    </a:cubicBezTo>
                    <a:cubicBezTo>
                      <a:pt x="62" y="434"/>
                      <a:pt x="66" y="439"/>
                      <a:pt x="66" y="439"/>
                    </a:cubicBezTo>
                    <a:cubicBezTo>
                      <a:pt x="69" y="441"/>
                      <a:pt x="72" y="443"/>
                      <a:pt x="75" y="442"/>
                    </a:cubicBezTo>
                    <a:cubicBezTo>
                      <a:pt x="75" y="442"/>
                      <a:pt x="83" y="440"/>
                      <a:pt x="91" y="437"/>
                    </a:cubicBezTo>
                    <a:cubicBezTo>
                      <a:pt x="99" y="435"/>
                      <a:pt x="106" y="432"/>
                      <a:pt x="106" y="432"/>
                    </a:cubicBezTo>
                    <a:cubicBezTo>
                      <a:pt x="109" y="431"/>
                      <a:pt x="112" y="432"/>
                      <a:pt x="114" y="434"/>
                    </a:cubicBezTo>
                    <a:cubicBezTo>
                      <a:pt x="114" y="434"/>
                      <a:pt x="118" y="437"/>
                      <a:pt x="122" y="440"/>
                    </a:cubicBezTo>
                    <a:cubicBezTo>
                      <a:pt x="126" y="443"/>
                      <a:pt x="130" y="446"/>
                      <a:pt x="130" y="446"/>
                    </a:cubicBezTo>
                    <a:cubicBezTo>
                      <a:pt x="130" y="446"/>
                      <a:pt x="131" y="447"/>
                      <a:pt x="133" y="448"/>
                    </a:cubicBezTo>
                    <a:cubicBezTo>
                      <a:pt x="134" y="449"/>
                      <a:pt x="136" y="451"/>
                      <a:pt x="138" y="452"/>
                    </a:cubicBezTo>
                    <a:cubicBezTo>
                      <a:pt x="140" y="453"/>
                      <a:pt x="143" y="455"/>
                      <a:pt x="144" y="456"/>
                    </a:cubicBezTo>
                    <a:cubicBezTo>
                      <a:pt x="146" y="457"/>
                      <a:pt x="147" y="457"/>
                      <a:pt x="147" y="457"/>
                    </a:cubicBezTo>
                    <a:cubicBezTo>
                      <a:pt x="149" y="459"/>
                      <a:pt x="151" y="462"/>
                      <a:pt x="151" y="465"/>
                    </a:cubicBezTo>
                    <a:cubicBezTo>
                      <a:pt x="151" y="465"/>
                      <a:pt x="151" y="467"/>
                      <a:pt x="151" y="470"/>
                    </a:cubicBezTo>
                    <a:cubicBezTo>
                      <a:pt x="150" y="473"/>
                      <a:pt x="150" y="477"/>
                      <a:pt x="150" y="481"/>
                    </a:cubicBezTo>
                    <a:cubicBezTo>
                      <a:pt x="150" y="485"/>
                      <a:pt x="151" y="489"/>
                      <a:pt x="151" y="492"/>
                    </a:cubicBezTo>
                    <a:cubicBezTo>
                      <a:pt x="151" y="495"/>
                      <a:pt x="151" y="497"/>
                      <a:pt x="151" y="497"/>
                    </a:cubicBezTo>
                    <a:cubicBezTo>
                      <a:pt x="151" y="500"/>
                      <a:pt x="153" y="503"/>
                      <a:pt x="157" y="505"/>
                    </a:cubicBezTo>
                    <a:cubicBezTo>
                      <a:pt x="157" y="505"/>
                      <a:pt x="157" y="505"/>
                      <a:pt x="158" y="505"/>
                    </a:cubicBezTo>
                    <a:cubicBezTo>
                      <a:pt x="158" y="505"/>
                      <a:pt x="159" y="506"/>
                      <a:pt x="160" y="506"/>
                    </a:cubicBezTo>
                    <a:cubicBezTo>
                      <a:pt x="162" y="507"/>
                      <a:pt x="165" y="508"/>
                      <a:pt x="169" y="510"/>
                    </a:cubicBezTo>
                    <a:cubicBezTo>
                      <a:pt x="171" y="511"/>
                      <a:pt x="175" y="512"/>
                      <a:pt x="177" y="513"/>
                    </a:cubicBezTo>
                    <a:cubicBezTo>
                      <a:pt x="179" y="513"/>
                      <a:pt x="181" y="514"/>
                      <a:pt x="181" y="514"/>
                    </a:cubicBezTo>
                    <a:cubicBezTo>
                      <a:pt x="184" y="515"/>
                      <a:pt x="188" y="514"/>
                      <a:pt x="190" y="512"/>
                    </a:cubicBezTo>
                    <a:cubicBezTo>
                      <a:pt x="190" y="512"/>
                      <a:pt x="196" y="506"/>
                      <a:pt x="201" y="500"/>
                    </a:cubicBezTo>
                    <a:cubicBezTo>
                      <a:pt x="207" y="494"/>
                      <a:pt x="212" y="488"/>
                      <a:pt x="212" y="488"/>
                    </a:cubicBezTo>
                    <a:cubicBezTo>
                      <a:pt x="214" y="486"/>
                      <a:pt x="217" y="485"/>
                      <a:pt x="220" y="485"/>
                    </a:cubicBezTo>
                    <a:cubicBezTo>
                      <a:pt x="220" y="485"/>
                      <a:pt x="221" y="486"/>
                      <a:pt x="223" y="486"/>
                    </a:cubicBezTo>
                    <a:cubicBezTo>
                      <a:pt x="225" y="486"/>
                      <a:pt x="227" y="487"/>
                      <a:pt x="229" y="487"/>
                    </a:cubicBezTo>
                    <a:cubicBezTo>
                      <a:pt x="234" y="488"/>
                      <a:pt x="239" y="488"/>
                      <a:pt x="239" y="488"/>
                    </a:cubicBezTo>
                    <a:cubicBezTo>
                      <a:pt x="239" y="488"/>
                      <a:pt x="245" y="489"/>
                      <a:pt x="250" y="489"/>
                    </a:cubicBezTo>
                    <a:cubicBezTo>
                      <a:pt x="252" y="489"/>
                      <a:pt x="255" y="489"/>
                      <a:pt x="256" y="490"/>
                    </a:cubicBezTo>
                    <a:cubicBezTo>
                      <a:pt x="258" y="490"/>
                      <a:pt x="260" y="490"/>
                      <a:pt x="260" y="490"/>
                    </a:cubicBezTo>
                    <a:cubicBezTo>
                      <a:pt x="263" y="490"/>
                      <a:pt x="265" y="491"/>
                      <a:pt x="267" y="494"/>
                    </a:cubicBezTo>
                    <a:cubicBezTo>
                      <a:pt x="267" y="494"/>
                      <a:pt x="270" y="501"/>
                      <a:pt x="274" y="508"/>
                    </a:cubicBezTo>
                    <a:cubicBezTo>
                      <a:pt x="278" y="515"/>
                      <a:pt x="283" y="522"/>
                      <a:pt x="283" y="522"/>
                    </a:cubicBezTo>
                    <a:cubicBezTo>
                      <a:pt x="285" y="525"/>
                      <a:pt x="288" y="526"/>
                      <a:pt x="292" y="526"/>
                    </a:cubicBezTo>
                    <a:close/>
                    <a:moveTo>
                      <a:pt x="259" y="441"/>
                    </a:moveTo>
                    <a:cubicBezTo>
                      <a:pt x="257" y="441"/>
                      <a:pt x="255" y="441"/>
                      <a:pt x="253" y="441"/>
                    </a:cubicBezTo>
                    <a:cubicBezTo>
                      <a:pt x="251" y="441"/>
                      <a:pt x="250" y="440"/>
                      <a:pt x="249" y="440"/>
                    </a:cubicBezTo>
                    <a:cubicBezTo>
                      <a:pt x="246" y="440"/>
                      <a:pt x="245" y="440"/>
                      <a:pt x="245" y="440"/>
                    </a:cubicBezTo>
                    <a:cubicBezTo>
                      <a:pt x="245" y="440"/>
                      <a:pt x="243" y="440"/>
                      <a:pt x="241" y="439"/>
                    </a:cubicBezTo>
                    <a:cubicBezTo>
                      <a:pt x="239" y="439"/>
                      <a:pt x="238" y="439"/>
                      <a:pt x="236" y="439"/>
                    </a:cubicBezTo>
                    <a:cubicBezTo>
                      <a:pt x="234" y="439"/>
                      <a:pt x="232" y="438"/>
                      <a:pt x="230" y="438"/>
                    </a:cubicBezTo>
                    <a:cubicBezTo>
                      <a:pt x="222" y="436"/>
                      <a:pt x="210" y="433"/>
                      <a:pt x="199" y="429"/>
                    </a:cubicBezTo>
                    <a:cubicBezTo>
                      <a:pt x="189" y="425"/>
                      <a:pt x="178" y="420"/>
                      <a:pt x="171" y="415"/>
                    </a:cubicBezTo>
                    <a:cubicBezTo>
                      <a:pt x="167" y="413"/>
                      <a:pt x="164" y="411"/>
                      <a:pt x="162" y="409"/>
                    </a:cubicBezTo>
                    <a:cubicBezTo>
                      <a:pt x="160" y="408"/>
                      <a:pt x="159" y="407"/>
                      <a:pt x="159" y="407"/>
                    </a:cubicBezTo>
                    <a:cubicBezTo>
                      <a:pt x="159" y="407"/>
                      <a:pt x="158" y="406"/>
                      <a:pt x="155" y="405"/>
                    </a:cubicBezTo>
                    <a:cubicBezTo>
                      <a:pt x="154" y="403"/>
                      <a:pt x="151" y="401"/>
                      <a:pt x="147" y="398"/>
                    </a:cubicBezTo>
                    <a:cubicBezTo>
                      <a:pt x="141" y="392"/>
                      <a:pt x="132" y="384"/>
                      <a:pt x="125" y="375"/>
                    </a:cubicBezTo>
                    <a:cubicBezTo>
                      <a:pt x="118" y="366"/>
                      <a:pt x="111" y="356"/>
                      <a:pt x="107" y="348"/>
                    </a:cubicBezTo>
                    <a:cubicBezTo>
                      <a:pt x="105" y="344"/>
                      <a:pt x="104" y="341"/>
                      <a:pt x="102" y="339"/>
                    </a:cubicBezTo>
                    <a:cubicBezTo>
                      <a:pt x="101" y="336"/>
                      <a:pt x="101" y="335"/>
                      <a:pt x="101" y="335"/>
                    </a:cubicBezTo>
                    <a:cubicBezTo>
                      <a:pt x="101" y="335"/>
                      <a:pt x="100" y="334"/>
                      <a:pt x="99" y="331"/>
                    </a:cubicBezTo>
                    <a:cubicBezTo>
                      <a:pt x="98" y="329"/>
                      <a:pt x="97" y="326"/>
                      <a:pt x="95" y="322"/>
                    </a:cubicBezTo>
                    <a:cubicBezTo>
                      <a:pt x="92" y="313"/>
                      <a:pt x="89" y="302"/>
                      <a:pt x="88" y="291"/>
                    </a:cubicBezTo>
                    <a:cubicBezTo>
                      <a:pt x="86" y="279"/>
                      <a:pt x="85" y="268"/>
                      <a:pt x="86" y="259"/>
                    </a:cubicBezTo>
                    <a:cubicBezTo>
                      <a:pt x="86" y="257"/>
                      <a:pt x="86" y="255"/>
                      <a:pt x="86" y="253"/>
                    </a:cubicBezTo>
                    <a:cubicBezTo>
                      <a:pt x="86" y="251"/>
                      <a:pt x="86" y="250"/>
                      <a:pt x="86" y="248"/>
                    </a:cubicBezTo>
                    <a:cubicBezTo>
                      <a:pt x="86" y="246"/>
                      <a:pt x="86" y="244"/>
                      <a:pt x="86" y="244"/>
                    </a:cubicBezTo>
                    <a:cubicBezTo>
                      <a:pt x="86" y="244"/>
                      <a:pt x="87" y="243"/>
                      <a:pt x="87" y="240"/>
                    </a:cubicBezTo>
                    <a:cubicBezTo>
                      <a:pt x="87" y="239"/>
                      <a:pt x="87" y="237"/>
                      <a:pt x="88" y="236"/>
                    </a:cubicBezTo>
                    <a:cubicBezTo>
                      <a:pt x="88" y="234"/>
                      <a:pt x="88" y="232"/>
                      <a:pt x="89" y="230"/>
                    </a:cubicBezTo>
                    <a:cubicBezTo>
                      <a:pt x="90" y="221"/>
                      <a:pt x="93" y="210"/>
                      <a:pt x="97" y="199"/>
                    </a:cubicBezTo>
                    <a:cubicBezTo>
                      <a:pt x="102" y="188"/>
                      <a:pt x="107" y="178"/>
                      <a:pt x="111" y="170"/>
                    </a:cubicBezTo>
                    <a:cubicBezTo>
                      <a:pt x="114" y="167"/>
                      <a:pt x="116" y="164"/>
                      <a:pt x="117" y="162"/>
                    </a:cubicBezTo>
                    <a:cubicBezTo>
                      <a:pt x="119" y="159"/>
                      <a:pt x="120" y="158"/>
                      <a:pt x="120" y="158"/>
                    </a:cubicBezTo>
                    <a:cubicBezTo>
                      <a:pt x="120" y="158"/>
                      <a:pt x="120" y="157"/>
                      <a:pt x="122" y="155"/>
                    </a:cubicBezTo>
                    <a:cubicBezTo>
                      <a:pt x="124" y="153"/>
                      <a:pt x="126" y="150"/>
                      <a:pt x="129" y="147"/>
                    </a:cubicBezTo>
                    <a:cubicBezTo>
                      <a:pt x="134" y="140"/>
                      <a:pt x="143" y="132"/>
                      <a:pt x="152" y="125"/>
                    </a:cubicBezTo>
                    <a:cubicBezTo>
                      <a:pt x="161" y="117"/>
                      <a:pt x="171" y="111"/>
                      <a:pt x="178" y="107"/>
                    </a:cubicBezTo>
                    <a:cubicBezTo>
                      <a:pt x="182" y="105"/>
                      <a:pt x="185" y="103"/>
                      <a:pt x="188" y="102"/>
                    </a:cubicBezTo>
                    <a:cubicBezTo>
                      <a:pt x="190" y="101"/>
                      <a:pt x="191" y="100"/>
                      <a:pt x="191" y="100"/>
                    </a:cubicBezTo>
                    <a:cubicBezTo>
                      <a:pt x="191" y="100"/>
                      <a:pt x="193" y="100"/>
                      <a:pt x="195" y="99"/>
                    </a:cubicBezTo>
                    <a:cubicBezTo>
                      <a:pt x="197" y="98"/>
                      <a:pt x="201" y="96"/>
                      <a:pt x="205" y="95"/>
                    </a:cubicBezTo>
                    <a:cubicBezTo>
                      <a:pt x="213" y="92"/>
                      <a:pt x="224" y="89"/>
                      <a:pt x="236" y="87"/>
                    </a:cubicBezTo>
                    <a:cubicBezTo>
                      <a:pt x="247" y="85"/>
                      <a:pt x="259" y="85"/>
                      <a:pt x="268" y="85"/>
                    </a:cubicBezTo>
                    <a:cubicBezTo>
                      <a:pt x="270" y="85"/>
                      <a:pt x="272" y="85"/>
                      <a:pt x="274" y="85"/>
                    </a:cubicBezTo>
                    <a:cubicBezTo>
                      <a:pt x="275" y="86"/>
                      <a:pt x="277" y="86"/>
                      <a:pt x="278" y="86"/>
                    </a:cubicBezTo>
                    <a:cubicBezTo>
                      <a:pt x="281" y="86"/>
                      <a:pt x="282" y="86"/>
                      <a:pt x="282" y="86"/>
                    </a:cubicBezTo>
                    <a:cubicBezTo>
                      <a:pt x="282" y="86"/>
                      <a:pt x="284" y="86"/>
                      <a:pt x="286" y="87"/>
                    </a:cubicBezTo>
                    <a:cubicBezTo>
                      <a:pt x="287" y="87"/>
                      <a:pt x="289" y="87"/>
                      <a:pt x="291" y="87"/>
                    </a:cubicBezTo>
                    <a:cubicBezTo>
                      <a:pt x="293" y="87"/>
                      <a:pt x="295" y="88"/>
                      <a:pt x="297" y="88"/>
                    </a:cubicBezTo>
                    <a:cubicBezTo>
                      <a:pt x="305" y="90"/>
                      <a:pt x="317" y="93"/>
                      <a:pt x="327" y="97"/>
                    </a:cubicBezTo>
                    <a:cubicBezTo>
                      <a:pt x="338" y="101"/>
                      <a:pt x="349" y="106"/>
                      <a:pt x="356" y="111"/>
                    </a:cubicBezTo>
                    <a:cubicBezTo>
                      <a:pt x="360" y="113"/>
                      <a:pt x="363" y="115"/>
                      <a:pt x="365" y="117"/>
                    </a:cubicBezTo>
                    <a:cubicBezTo>
                      <a:pt x="367" y="118"/>
                      <a:pt x="368" y="119"/>
                      <a:pt x="368" y="119"/>
                    </a:cubicBezTo>
                    <a:cubicBezTo>
                      <a:pt x="368" y="119"/>
                      <a:pt x="369" y="120"/>
                      <a:pt x="371" y="122"/>
                    </a:cubicBezTo>
                    <a:cubicBezTo>
                      <a:pt x="373" y="123"/>
                      <a:pt x="376" y="125"/>
                      <a:pt x="380" y="128"/>
                    </a:cubicBezTo>
                    <a:cubicBezTo>
                      <a:pt x="386" y="134"/>
                      <a:pt x="395" y="142"/>
                      <a:pt x="402" y="151"/>
                    </a:cubicBezTo>
                    <a:cubicBezTo>
                      <a:pt x="409" y="160"/>
                      <a:pt x="416" y="170"/>
                      <a:pt x="420" y="178"/>
                    </a:cubicBezTo>
                    <a:cubicBezTo>
                      <a:pt x="422" y="182"/>
                      <a:pt x="423" y="185"/>
                      <a:pt x="424" y="187"/>
                    </a:cubicBezTo>
                    <a:cubicBezTo>
                      <a:pt x="425" y="190"/>
                      <a:pt x="426" y="191"/>
                      <a:pt x="426" y="191"/>
                    </a:cubicBezTo>
                    <a:cubicBezTo>
                      <a:pt x="426" y="191"/>
                      <a:pt x="427" y="192"/>
                      <a:pt x="428" y="195"/>
                    </a:cubicBezTo>
                    <a:cubicBezTo>
                      <a:pt x="429" y="197"/>
                      <a:pt x="430" y="200"/>
                      <a:pt x="431" y="204"/>
                    </a:cubicBezTo>
                    <a:cubicBezTo>
                      <a:pt x="434" y="213"/>
                      <a:pt x="437" y="224"/>
                      <a:pt x="439" y="235"/>
                    </a:cubicBezTo>
                    <a:cubicBezTo>
                      <a:pt x="441" y="247"/>
                      <a:pt x="442" y="259"/>
                      <a:pt x="441" y="267"/>
                    </a:cubicBezTo>
                    <a:cubicBezTo>
                      <a:pt x="441" y="269"/>
                      <a:pt x="441" y="271"/>
                      <a:pt x="441" y="273"/>
                    </a:cubicBezTo>
                    <a:cubicBezTo>
                      <a:pt x="441" y="275"/>
                      <a:pt x="441" y="277"/>
                      <a:pt x="441" y="278"/>
                    </a:cubicBezTo>
                    <a:cubicBezTo>
                      <a:pt x="440" y="280"/>
                      <a:pt x="440" y="282"/>
                      <a:pt x="440" y="282"/>
                    </a:cubicBezTo>
                    <a:cubicBezTo>
                      <a:pt x="440" y="282"/>
                      <a:pt x="440" y="283"/>
                      <a:pt x="440" y="286"/>
                    </a:cubicBezTo>
                    <a:cubicBezTo>
                      <a:pt x="440" y="287"/>
                      <a:pt x="439" y="289"/>
                      <a:pt x="439" y="290"/>
                    </a:cubicBezTo>
                    <a:cubicBezTo>
                      <a:pt x="439" y="292"/>
                      <a:pt x="439" y="294"/>
                      <a:pt x="438" y="296"/>
                    </a:cubicBezTo>
                    <a:cubicBezTo>
                      <a:pt x="437" y="305"/>
                      <a:pt x="434" y="316"/>
                      <a:pt x="429" y="327"/>
                    </a:cubicBezTo>
                    <a:cubicBezTo>
                      <a:pt x="425" y="338"/>
                      <a:pt x="420" y="348"/>
                      <a:pt x="415" y="356"/>
                    </a:cubicBezTo>
                    <a:cubicBezTo>
                      <a:pt x="413" y="359"/>
                      <a:pt x="411" y="362"/>
                      <a:pt x="410" y="364"/>
                    </a:cubicBezTo>
                    <a:cubicBezTo>
                      <a:pt x="408" y="367"/>
                      <a:pt x="407" y="368"/>
                      <a:pt x="407" y="368"/>
                    </a:cubicBezTo>
                    <a:cubicBezTo>
                      <a:pt x="407" y="368"/>
                      <a:pt x="406" y="369"/>
                      <a:pt x="405" y="371"/>
                    </a:cubicBezTo>
                    <a:cubicBezTo>
                      <a:pt x="403" y="373"/>
                      <a:pt x="401" y="376"/>
                      <a:pt x="398" y="379"/>
                    </a:cubicBezTo>
                    <a:cubicBezTo>
                      <a:pt x="393" y="386"/>
                      <a:pt x="384" y="394"/>
                      <a:pt x="375" y="401"/>
                    </a:cubicBezTo>
                    <a:cubicBezTo>
                      <a:pt x="366" y="409"/>
                      <a:pt x="356" y="415"/>
                      <a:pt x="349" y="419"/>
                    </a:cubicBezTo>
                    <a:cubicBezTo>
                      <a:pt x="345" y="421"/>
                      <a:pt x="341" y="423"/>
                      <a:pt x="339" y="424"/>
                    </a:cubicBezTo>
                    <a:cubicBezTo>
                      <a:pt x="337" y="425"/>
                      <a:pt x="336" y="426"/>
                      <a:pt x="336" y="426"/>
                    </a:cubicBezTo>
                    <a:cubicBezTo>
                      <a:pt x="336" y="426"/>
                      <a:pt x="334" y="426"/>
                      <a:pt x="332" y="427"/>
                    </a:cubicBezTo>
                    <a:cubicBezTo>
                      <a:pt x="330" y="428"/>
                      <a:pt x="326" y="430"/>
                      <a:pt x="322" y="431"/>
                    </a:cubicBezTo>
                    <a:cubicBezTo>
                      <a:pt x="314" y="434"/>
                      <a:pt x="303" y="437"/>
                      <a:pt x="291" y="439"/>
                    </a:cubicBezTo>
                    <a:cubicBezTo>
                      <a:pt x="280" y="441"/>
                      <a:pt x="268" y="441"/>
                      <a:pt x="259" y="4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6" name="Freeform: Shape 14"/>
              <p:cNvSpPr/>
              <p:nvPr/>
            </p:nvSpPr>
            <p:spPr bwMode="auto">
              <a:xfrm>
                <a:off x="5809598" y="3208107"/>
                <a:ext cx="1194595" cy="1259130"/>
              </a:xfrm>
              <a:custGeom>
                <a:avLst/>
                <a:gdLst>
                  <a:gd name="T0" fmla="*/ 320 w 596"/>
                  <a:gd name="T1" fmla="*/ 561 h 599"/>
                  <a:gd name="T2" fmla="*/ 361 w 596"/>
                  <a:gd name="T3" fmla="*/ 559 h 599"/>
                  <a:gd name="T4" fmla="*/ 406 w 596"/>
                  <a:gd name="T5" fmla="*/ 581 h 599"/>
                  <a:gd name="T6" fmla="*/ 430 w 596"/>
                  <a:gd name="T7" fmla="*/ 527 h 599"/>
                  <a:gd name="T8" fmla="*/ 466 w 596"/>
                  <a:gd name="T9" fmla="*/ 503 h 599"/>
                  <a:gd name="T10" fmla="*/ 524 w 596"/>
                  <a:gd name="T11" fmla="*/ 500 h 599"/>
                  <a:gd name="T12" fmla="*/ 521 w 596"/>
                  <a:gd name="T13" fmla="*/ 450 h 599"/>
                  <a:gd name="T14" fmla="*/ 537 w 596"/>
                  <a:gd name="T15" fmla="*/ 413 h 599"/>
                  <a:gd name="T16" fmla="*/ 588 w 596"/>
                  <a:gd name="T17" fmla="*/ 385 h 599"/>
                  <a:gd name="T18" fmla="*/ 579 w 596"/>
                  <a:gd name="T19" fmla="*/ 340 h 599"/>
                  <a:gd name="T20" fmla="*/ 562 w 596"/>
                  <a:gd name="T21" fmla="*/ 297 h 599"/>
                  <a:gd name="T22" fmla="*/ 592 w 596"/>
                  <a:gd name="T23" fmla="*/ 251 h 599"/>
                  <a:gd name="T24" fmla="*/ 588 w 596"/>
                  <a:gd name="T25" fmla="*/ 216 h 599"/>
                  <a:gd name="T26" fmla="*/ 537 w 596"/>
                  <a:gd name="T27" fmla="*/ 188 h 599"/>
                  <a:gd name="T28" fmla="*/ 522 w 596"/>
                  <a:gd name="T29" fmla="*/ 151 h 599"/>
                  <a:gd name="T30" fmla="*/ 526 w 596"/>
                  <a:gd name="T31" fmla="*/ 101 h 599"/>
                  <a:gd name="T32" fmla="*/ 476 w 596"/>
                  <a:gd name="T33" fmla="*/ 99 h 599"/>
                  <a:gd name="T34" fmla="*/ 432 w 596"/>
                  <a:gd name="T35" fmla="*/ 73 h 599"/>
                  <a:gd name="T36" fmla="*/ 416 w 596"/>
                  <a:gd name="T37" fmla="*/ 23 h 599"/>
                  <a:gd name="T38" fmla="*/ 381 w 596"/>
                  <a:gd name="T39" fmla="*/ 20 h 599"/>
                  <a:gd name="T40" fmla="*/ 336 w 596"/>
                  <a:gd name="T41" fmla="*/ 40 h 599"/>
                  <a:gd name="T42" fmla="*/ 301 w 596"/>
                  <a:gd name="T43" fmla="*/ 28 h 599"/>
                  <a:gd name="T44" fmla="*/ 256 w 596"/>
                  <a:gd name="T45" fmla="*/ 3 h 599"/>
                  <a:gd name="T46" fmla="*/ 228 w 596"/>
                  <a:gd name="T47" fmla="*/ 47 h 599"/>
                  <a:gd name="T48" fmla="*/ 188 w 596"/>
                  <a:gd name="T49" fmla="*/ 63 h 599"/>
                  <a:gd name="T50" fmla="*/ 119 w 596"/>
                  <a:gd name="T51" fmla="*/ 60 h 599"/>
                  <a:gd name="T52" fmla="*/ 104 w 596"/>
                  <a:gd name="T53" fmla="*/ 125 h 599"/>
                  <a:gd name="T54" fmla="*/ 66 w 596"/>
                  <a:gd name="T55" fmla="*/ 144 h 599"/>
                  <a:gd name="T56" fmla="*/ 30 w 596"/>
                  <a:gd name="T57" fmla="*/ 168 h 599"/>
                  <a:gd name="T58" fmla="*/ 52 w 596"/>
                  <a:gd name="T59" fmla="*/ 215 h 599"/>
                  <a:gd name="T60" fmla="*/ 42 w 596"/>
                  <a:gd name="T61" fmla="*/ 254 h 599"/>
                  <a:gd name="T62" fmla="*/ 0 w 596"/>
                  <a:gd name="T63" fmla="*/ 285 h 599"/>
                  <a:gd name="T64" fmla="*/ 5 w 596"/>
                  <a:gd name="T65" fmla="*/ 321 h 599"/>
                  <a:gd name="T66" fmla="*/ 45 w 596"/>
                  <a:gd name="T67" fmla="*/ 362 h 599"/>
                  <a:gd name="T68" fmla="*/ 32 w 596"/>
                  <a:gd name="T69" fmla="*/ 412 h 599"/>
                  <a:gd name="T70" fmla="*/ 40 w 596"/>
                  <a:gd name="T71" fmla="*/ 450 h 599"/>
                  <a:gd name="T72" fmla="*/ 92 w 596"/>
                  <a:gd name="T73" fmla="*/ 459 h 599"/>
                  <a:gd name="T74" fmla="*/ 121 w 596"/>
                  <a:gd name="T75" fmla="*/ 497 h 599"/>
                  <a:gd name="T76" fmla="*/ 129 w 596"/>
                  <a:gd name="T77" fmla="*/ 546 h 599"/>
                  <a:gd name="T78" fmla="*/ 178 w 596"/>
                  <a:gd name="T79" fmla="*/ 537 h 599"/>
                  <a:gd name="T80" fmla="*/ 217 w 596"/>
                  <a:gd name="T81" fmla="*/ 548 h 599"/>
                  <a:gd name="T82" fmla="*/ 250 w 596"/>
                  <a:gd name="T83" fmla="*/ 596 h 599"/>
                  <a:gd name="T84" fmla="*/ 274 w 596"/>
                  <a:gd name="T85" fmla="*/ 511 h 599"/>
                  <a:gd name="T86" fmla="*/ 215 w 596"/>
                  <a:gd name="T87" fmla="*/ 495 h 599"/>
                  <a:gd name="T88" fmla="*/ 141 w 596"/>
                  <a:gd name="T89" fmla="*/ 440 h 599"/>
                  <a:gd name="T90" fmla="*/ 94 w 596"/>
                  <a:gd name="T91" fmla="*/ 354 h 599"/>
                  <a:gd name="T92" fmla="*/ 90 w 596"/>
                  <a:gd name="T93" fmla="*/ 264 h 599"/>
                  <a:gd name="T94" fmla="*/ 98 w 596"/>
                  <a:gd name="T95" fmla="*/ 233 h 599"/>
                  <a:gd name="T96" fmla="*/ 141 w 596"/>
                  <a:gd name="T97" fmla="*/ 158 h 599"/>
                  <a:gd name="T98" fmla="*/ 225 w 596"/>
                  <a:gd name="T99" fmla="*/ 100 h 599"/>
                  <a:gd name="T100" fmla="*/ 310 w 596"/>
                  <a:gd name="T101" fmla="*/ 87 h 599"/>
                  <a:gd name="T102" fmla="*/ 342 w 596"/>
                  <a:gd name="T103" fmla="*/ 91 h 599"/>
                  <a:gd name="T104" fmla="*/ 425 w 596"/>
                  <a:gd name="T105" fmla="*/ 127 h 599"/>
                  <a:gd name="T106" fmla="*/ 489 w 596"/>
                  <a:gd name="T107" fmla="*/ 201 h 599"/>
                  <a:gd name="T108" fmla="*/ 513 w 596"/>
                  <a:gd name="T109" fmla="*/ 291 h 599"/>
                  <a:gd name="T110" fmla="*/ 507 w 596"/>
                  <a:gd name="T111" fmla="*/ 351 h 599"/>
                  <a:gd name="T112" fmla="*/ 480 w 596"/>
                  <a:gd name="T113" fmla="*/ 413 h 599"/>
                  <a:gd name="T114" fmla="*/ 420 w 596"/>
                  <a:gd name="T115" fmla="*/ 475 h 599"/>
                  <a:gd name="T116" fmla="*/ 341 w 596"/>
                  <a:gd name="T117" fmla="*/ 509 h 599"/>
                  <a:gd name="T118" fmla="*/ 274 w 596"/>
                  <a:gd name="T119" fmla="*/ 511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96" h="599">
                    <a:moveTo>
                      <a:pt x="285" y="595"/>
                    </a:moveTo>
                    <a:cubicBezTo>
                      <a:pt x="285" y="595"/>
                      <a:pt x="287" y="593"/>
                      <a:pt x="288" y="591"/>
                    </a:cubicBezTo>
                    <a:cubicBezTo>
                      <a:pt x="290" y="588"/>
                      <a:pt x="292" y="584"/>
                      <a:pt x="294" y="581"/>
                    </a:cubicBezTo>
                    <a:cubicBezTo>
                      <a:pt x="298" y="574"/>
                      <a:pt x="302" y="566"/>
                      <a:pt x="302" y="566"/>
                    </a:cubicBezTo>
                    <a:cubicBezTo>
                      <a:pt x="303" y="564"/>
                      <a:pt x="306" y="562"/>
                      <a:pt x="310" y="562"/>
                    </a:cubicBezTo>
                    <a:cubicBezTo>
                      <a:pt x="310" y="562"/>
                      <a:pt x="315" y="562"/>
                      <a:pt x="320" y="561"/>
                    </a:cubicBezTo>
                    <a:cubicBezTo>
                      <a:pt x="323" y="561"/>
                      <a:pt x="326" y="561"/>
                      <a:pt x="328" y="561"/>
                    </a:cubicBezTo>
                    <a:cubicBezTo>
                      <a:pt x="330" y="560"/>
                      <a:pt x="331" y="560"/>
                      <a:pt x="331" y="560"/>
                    </a:cubicBezTo>
                    <a:cubicBezTo>
                      <a:pt x="331" y="560"/>
                      <a:pt x="332" y="560"/>
                      <a:pt x="334" y="560"/>
                    </a:cubicBezTo>
                    <a:cubicBezTo>
                      <a:pt x="336" y="559"/>
                      <a:pt x="339" y="559"/>
                      <a:pt x="342" y="559"/>
                    </a:cubicBezTo>
                    <a:cubicBezTo>
                      <a:pt x="347" y="558"/>
                      <a:pt x="352" y="557"/>
                      <a:pt x="352" y="557"/>
                    </a:cubicBezTo>
                    <a:cubicBezTo>
                      <a:pt x="355" y="556"/>
                      <a:pt x="359" y="557"/>
                      <a:pt x="361" y="559"/>
                    </a:cubicBezTo>
                    <a:cubicBezTo>
                      <a:pt x="361" y="559"/>
                      <a:pt x="362" y="561"/>
                      <a:pt x="364" y="563"/>
                    </a:cubicBezTo>
                    <a:cubicBezTo>
                      <a:pt x="366" y="566"/>
                      <a:pt x="369" y="569"/>
                      <a:pt x="372" y="572"/>
                    </a:cubicBezTo>
                    <a:cubicBezTo>
                      <a:pt x="377" y="578"/>
                      <a:pt x="383" y="583"/>
                      <a:pt x="383" y="583"/>
                    </a:cubicBezTo>
                    <a:cubicBezTo>
                      <a:pt x="386" y="586"/>
                      <a:pt x="389" y="587"/>
                      <a:pt x="393" y="585"/>
                    </a:cubicBezTo>
                    <a:cubicBezTo>
                      <a:pt x="393" y="585"/>
                      <a:pt x="395" y="585"/>
                      <a:pt x="397" y="584"/>
                    </a:cubicBezTo>
                    <a:cubicBezTo>
                      <a:pt x="399" y="583"/>
                      <a:pt x="403" y="582"/>
                      <a:pt x="406" y="581"/>
                    </a:cubicBezTo>
                    <a:cubicBezTo>
                      <a:pt x="409" y="580"/>
                      <a:pt x="412" y="578"/>
                      <a:pt x="415" y="577"/>
                    </a:cubicBezTo>
                    <a:cubicBezTo>
                      <a:pt x="417" y="576"/>
                      <a:pt x="418" y="576"/>
                      <a:pt x="418" y="576"/>
                    </a:cubicBezTo>
                    <a:cubicBezTo>
                      <a:pt x="422" y="574"/>
                      <a:pt x="424" y="571"/>
                      <a:pt x="424" y="568"/>
                    </a:cubicBezTo>
                    <a:cubicBezTo>
                      <a:pt x="424" y="568"/>
                      <a:pt x="425" y="560"/>
                      <a:pt x="425" y="551"/>
                    </a:cubicBezTo>
                    <a:cubicBezTo>
                      <a:pt x="426" y="543"/>
                      <a:pt x="426" y="535"/>
                      <a:pt x="426" y="535"/>
                    </a:cubicBezTo>
                    <a:cubicBezTo>
                      <a:pt x="426" y="532"/>
                      <a:pt x="427" y="529"/>
                      <a:pt x="430" y="527"/>
                    </a:cubicBezTo>
                    <a:cubicBezTo>
                      <a:pt x="430" y="527"/>
                      <a:pt x="431" y="527"/>
                      <a:pt x="433" y="526"/>
                    </a:cubicBezTo>
                    <a:cubicBezTo>
                      <a:pt x="435" y="525"/>
                      <a:pt x="437" y="523"/>
                      <a:pt x="439" y="522"/>
                    </a:cubicBezTo>
                    <a:cubicBezTo>
                      <a:pt x="444" y="519"/>
                      <a:pt x="448" y="516"/>
                      <a:pt x="448" y="516"/>
                    </a:cubicBezTo>
                    <a:cubicBezTo>
                      <a:pt x="448" y="516"/>
                      <a:pt x="453" y="513"/>
                      <a:pt x="457" y="510"/>
                    </a:cubicBezTo>
                    <a:cubicBezTo>
                      <a:pt x="459" y="508"/>
                      <a:pt x="461" y="506"/>
                      <a:pt x="463" y="505"/>
                    </a:cubicBezTo>
                    <a:cubicBezTo>
                      <a:pt x="465" y="504"/>
                      <a:pt x="466" y="503"/>
                      <a:pt x="466" y="503"/>
                    </a:cubicBezTo>
                    <a:cubicBezTo>
                      <a:pt x="468" y="501"/>
                      <a:pt x="472" y="500"/>
                      <a:pt x="475" y="502"/>
                    </a:cubicBezTo>
                    <a:cubicBezTo>
                      <a:pt x="475" y="502"/>
                      <a:pt x="482" y="505"/>
                      <a:pt x="490" y="507"/>
                    </a:cubicBezTo>
                    <a:cubicBezTo>
                      <a:pt x="498" y="510"/>
                      <a:pt x="506" y="512"/>
                      <a:pt x="506" y="512"/>
                    </a:cubicBezTo>
                    <a:cubicBezTo>
                      <a:pt x="509" y="513"/>
                      <a:pt x="512" y="512"/>
                      <a:pt x="515" y="509"/>
                    </a:cubicBezTo>
                    <a:cubicBezTo>
                      <a:pt x="515" y="509"/>
                      <a:pt x="516" y="508"/>
                      <a:pt x="518" y="506"/>
                    </a:cubicBezTo>
                    <a:cubicBezTo>
                      <a:pt x="520" y="505"/>
                      <a:pt x="522" y="502"/>
                      <a:pt x="524" y="500"/>
                    </a:cubicBezTo>
                    <a:cubicBezTo>
                      <a:pt x="527" y="497"/>
                      <a:pt x="529" y="494"/>
                      <a:pt x="530" y="492"/>
                    </a:cubicBezTo>
                    <a:cubicBezTo>
                      <a:pt x="532" y="490"/>
                      <a:pt x="533" y="489"/>
                      <a:pt x="533" y="489"/>
                    </a:cubicBezTo>
                    <a:cubicBezTo>
                      <a:pt x="536" y="486"/>
                      <a:pt x="536" y="483"/>
                      <a:pt x="535" y="480"/>
                    </a:cubicBezTo>
                    <a:cubicBezTo>
                      <a:pt x="535" y="480"/>
                      <a:pt x="532" y="472"/>
                      <a:pt x="528" y="464"/>
                    </a:cubicBezTo>
                    <a:cubicBezTo>
                      <a:pt x="526" y="461"/>
                      <a:pt x="525" y="457"/>
                      <a:pt x="523" y="454"/>
                    </a:cubicBezTo>
                    <a:cubicBezTo>
                      <a:pt x="522" y="452"/>
                      <a:pt x="521" y="450"/>
                      <a:pt x="521" y="450"/>
                    </a:cubicBezTo>
                    <a:cubicBezTo>
                      <a:pt x="519" y="447"/>
                      <a:pt x="519" y="444"/>
                      <a:pt x="521" y="441"/>
                    </a:cubicBezTo>
                    <a:cubicBezTo>
                      <a:pt x="521" y="441"/>
                      <a:pt x="524" y="436"/>
                      <a:pt x="527" y="432"/>
                    </a:cubicBezTo>
                    <a:cubicBezTo>
                      <a:pt x="528" y="429"/>
                      <a:pt x="529" y="427"/>
                      <a:pt x="530" y="425"/>
                    </a:cubicBezTo>
                    <a:cubicBezTo>
                      <a:pt x="531" y="423"/>
                      <a:pt x="532" y="422"/>
                      <a:pt x="532" y="422"/>
                    </a:cubicBezTo>
                    <a:cubicBezTo>
                      <a:pt x="532" y="422"/>
                      <a:pt x="533" y="421"/>
                      <a:pt x="534" y="419"/>
                    </a:cubicBezTo>
                    <a:cubicBezTo>
                      <a:pt x="534" y="417"/>
                      <a:pt x="536" y="415"/>
                      <a:pt x="537" y="413"/>
                    </a:cubicBezTo>
                    <a:cubicBezTo>
                      <a:pt x="539" y="408"/>
                      <a:pt x="541" y="403"/>
                      <a:pt x="541" y="403"/>
                    </a:cubicBezTo>
                    <a:cubicBezTo>
                      <a:pt x="542" y="400"/>
                      <a:pt x="545" y="398"/>
                      <a:pt x="548" y="397"/>
                    </a:cubicBezTo>
                    <a:cubicBezTo>
                      <a:pt x="548" y="397"/>
                      <a:pt x="556" y="397"/>
                      <a:pt x="565" y="395"/>
                    </a:cubicBezTo>
                    <a:cubicBezTo>
                      <a:pt x="569" y="395"/>
                      <a:pt x="573" y="394"/>
                      <a:pt x="576" y="393"/>
                    </a:cubicBezTo>
                    <a:cubicBezTo>
                      <a:pt x="579" y="393"/>
                      <a:pt x="581" y="392"/>
                      <a:pt x="581" y="392"/>
                    </a:cubicBezTo>
                    <a:cubicBezTo>
                      <a:pt x="584" y="392"/>
                      <a:pt x="587" y="389"/>
                      <a:pt x="588" y="385"/>
                    </a:cubicBezTo>
                    <a:cubicBezTo>
                      <a:pt x="588" y="385"/>
                      <a:pt x="588" y="384"/>
                      <a:pt x="589" y="381"/>
                    </a:cubicBezTo>
                    <a:cubicBezTo>
                      <a:pt x="590" y="379"/>
                      <a:pt x="591" y="376"/>
                      <a:pt x="591" y="372"/>
                    </a:cubicBezTo>
                    <a:cubicBezTo>
                      <a:pt x="592" y="369"/>
                      <a:pt x="593" y="366"/>
                      <a:pt x="594" y="363"/>
                    </a:cubicBezTo>
                    <a:cubicBezTo>
                      <a:pt x="594" y="361"/>
                      <a:pt x="594" y="359"/>
                      <a:pt x="594" y="359"/>
                    </a:cubicBezTo>
                    <a:cubicBezTo>
                      <a:pt x="595" y="356"/>
                      <a:pt x="594" y="352"/>
                      <a:pt x="592" y="350"/>
                    </a:cubicBezTo>
                    <a:cubicBezTo>
                      <a:pt x="592" y="350"/>
                      <a:pt x="585" y="344"/>
                      <a:pt x="579" y="340"/>
                    </a:cubicBezTo>
                    <a:cubicBezTo>
                      <a:pt x="575" y="337"/>
                      <a:pt x="572" y="335"/>
                      <a:pt x="569" y="333"/>
                    </a:cubicBezTo>
                    <a:cubicBezTo>
                      <a:pt x="567" y="331"/>
                      <a:pt x="565" y="330"/>
                      <a:pt x="565" y="330"/>
                    </a:cubicBezTo>
                    <a:cubicBezTo>
                      <a:pt x="563" y="328"/>
                      <a:pt x="561" y="325"/>
                      <a:pt x="561" y="322"/>
                    </a:cubicBezTo>
                    <a:cubicBezTo>
                      <a:pt x="561" y="322"/>
                      <a:pt x="562" y="317"/>
                      <a:pt x="562" y="311"/>
                    </a:cubicBezTo>
                    <a:cubicBezTo>
                      <a:pt x="562" y="306"/>
                      <a:pt x="562" y="300"/>
                      <a:pt x="562" y="300"/>
                    </a:cubicBezTo>
                    <a:cubicBezTo>
                      <a:pt x="562" y="300"/>
                      <a:pt x="562" y="299"/>
                      <a:pt x="562" y="297"/>
                    </a:cubicBezTo>
                    <a:cubicBezTo>
                      <a:pt x="562" y="295"/>
                      <a:pt x="562" y="292"/>
                      <a:pt x="562" y="290"/>
                    </a:cubicBezTo>
                    <a:cubicBezTo>
                      <a:pt x="562" y="287"/>
                      <a:pt x="562" y="284"/>
                      <a:pt x="562" y="282"/>
                    </a:cubicBezTo>
                    <a:cubicBezTo>
                      <a:pt x="562" y="280"/>
                      <a:pt x="562" y="279"/>
                      <a:pt x="562" y="279"/>
                    </a:cubicBezTo>
                    <a:cubicBezTo>
                      <a:pt x="561" y="276"/>
                      <a:pt x="563" y="273"/>
                      <a:pt x="565" y="271"/>
                    </a:cubicBezTo>
                    <a:cubicBezTo>
                      <a:pt x="565" y="271"/>
                      <a:pt x="572" y="266"/>
                      <a:pt x="579" y="261"/>
                    </a:cubicBezTo>
                    <a:cubicBezTo>
                      <a:pt x="586" y="257"/>
                      <a:pt x="592" y="251"/>
                      <a:pt x="592" y="251"/>
                    </a:cubicBezTo>
                    <a:cubicBezTo>
                      <a:pt x="594" y="249"/>
                      <a:pt x="596" y="246"/>
                      <a:pt x="595" y="242"/>
                    </a:cubicBezTo>
                    <a:cubicBezTo>
                      <a:pt x="595" y="242"/>
                      <a:pt x="595" y="242"/>
                      <a:pt x="595" y="241"/>
                    </a:cubicBezTo>
                    <a:cubicBezTo>
                      <a:pt x="595" y="240"/>
                      <a:pt x="594" y="239"/>
                      <a:pt x="594" y="238"/>
                    </a:cubicBezTo>
                    <a:cubicBezTo>
                      <a:pt x="593" y="235"/>
                      <a:pt x="593" y="232"/>
                      <a:pt x="592" y="229"/>
                    </a:cubicBezTo>
                    <a:cubicBezTo>
                      <a:pt x="591" y="225"/>
                      <a:pt x="590" y="222"/>
                      <a:pt x="590" y="220"/>
                    </a:cubicBezTo>
                    <a:cubicBezTo>
                      <a:pt x="589" y="217"/>
                      <a:pt x="588" y="216"/>
                      <a:pt x="588" y="216"/>
                    </a:cubicBezTo>
                    <a:cubicBezTo>
                      <a:pt x="587" y="212"/>
                      <a:pt x="585" y="209"/>
                      <a:pt x="582" y="209"/>
                    </a:cubicBezTo>
                    <a:cubicBezTo>
                      <a:pt x="582" y="209"/>
                      <a:pt x="573" y="207"/>
                      <a:pt x="565" y="206"/>
                    </a:cubicBezTo>
                    <a:cubicBezTo>
                      <a:pt x="561" y="205"/>
                      <a:pt x="557" y="204"/>
                      <a:pt x="554" y="204"/>
                    </a:cubicBezTo>
                    <a:cubicBezTo>
                      <a:pt x="551" y="204"/>
                      <a:pt x="549" y="203"/>
                      <a:pt x="549" y="203"/>
                    </a:cubicBezTo>
                    <a:cubicBezTo>
                      <a:pt x="546" y="203"/>
                      <a:pt x="543" y="201"/>
                      <a:pt x="542" y="198"/>
                    </a:cubicBezTo>
                    <a:cubicBezTo>
                      <a:pt x="542" y="198"/>
                      <a:pt x="540" y="193"/>
                      <a:pt x="537" y="188"/>
                    </a:cubicBezTo>
                    <a:cubicBezTo>
                      <a:pt x="536" y="186"/>
                      <a:pt x="535" y="183"/>
                      <a:pt x="534" y="182"/>
                    </a:cubicBezTo>
                    <a:cubicBezTo>
                      <a:pt x="533" y="180"/>
                      <a:pt x="533" y="179"/>
                      <a:pt x="533" y="179"/>
                    </a:cubicBezTo>
                    <a:cubicBezTo>
                      <a:pt x="533" y="179"/>
                      <a:pt x="530" y="174"/>
                      <a:pt x="527" y="169"/>
                    </a:cubicBezTo>
                    <a:cubicBezTo>
                      <a:pt x="526" y="167"/>
                      <a:pt x="525" y="164"/>
                      <a:pt x="524" y="163"/>
                    </a:cubicBezTo>
                    <a:cubicBezTo>
                      <a:pt x="523" y="161"/>
                      <a:pt x="522" y="160"/>
                      <a:pt x="522" y="160"/>
                    </a:cubicBezTo>
                    <a:cubicBezTo>
                      <a:pt x="520" y="157"/>
                      <a:pt x="520" y="154"/>
                      <a:pt x="522" y="151"/>
                    </a:cubicBezTo>
                    <a:cubicBezTo>
                      <a:pt x="522" y="151"/>
                      <a:pt x="523" y="149"/>
                      <a:pt x="524" y="146"/>
                    </a:cubicBezTo>
                    <a:cubicBezTo>
                      <a:pt x="525" y="144"/>
                      <a:pt x="527" y="140"/>
                      <a:pt x="529" y="136"/>
                    </a:cubicBezTo>
                    <a:cubicBezTo>
                      <a:pt x="533" y="129"/>
                      <a:pt x="536" y="121"/>
                      <a:pt x="536" y="121"/>
                    </a:cubicBezTo>
                    <a:cubicBezTo>
                      <a:pt x="537" y="118"/>
                      <a:pt x="537" y="115"/>
                      <a:pt x="534" y="112"/>
                    </a:cubicBezTo>
                    <a:cubicBezTo>
                      <a:pt x="534" y="112"/>
                      <a:pt x="533" y="110"/>
                      <a:pt x="532" y="108"/>
                    </a:cubicBezTo>
                    <a:cubicBezTo>
                      <a:pt x="530" y="106"/>
                      <a:pt x="528" y="104"/>
                      <a:pt x="526" y="101"/>
                    </a:cubicBezTo>
                    <a:cubicBezTo>
                      <a:pt x="523" y="99"/>
                      <a:pt x="521" y="96"/>
                      <a:pt x="519" y="94"/>
                    </a:cubicBezTo>
                    <a:cubicBezTo>
                      <a:pt x="518" y="92"/>
                      <a:pt x="516" y="91"/>
                      <a:pt x="516" y="91"/>
                    </a:cubicBezTo>
                    <a:cubicBezTo>
                      <a:pt x="514" y="89"/>
                      <a:pt x="510" y="87"/>
                      <a:pt x="507" y="88"/>
                    </a:cubicBezTo>
                    <a:cubicBezTo>
                      <a:pt x="507" y="88"/>
                      <a:pt x="505" y="89"/>
                      <a:pt x="502" y="90"/>
                    </a:cubicBezTo>
                    <a:cubicBezTo>
                      <a:pt x="499" y="91"/>
                      <a:pt x="495" y="92"/>
                      <a:pt x="491" y="93"/>
                    </a:cubicBezTo>
                    <a:cubicBezTo>
                      <a:pt x="483" y="96"/>
                      <a:pt x="476" y="99"/>
                      <a:pt x="476" y="99"/>
                    </a:cubicBezTo>
                    <a:cubicBezTo>
                      <a:pt x="473" y="100"/>
                      <a:pt x="469" y="99"/>
                      <a:pt x="467" y="97"/>
                    </a:cubicBezTo>
                    <a:cubicBezTo>
                      <a:pt x="467" y="97"/>
                      <a:pt x="463" y="94"/>
                      <a:pt x="458" y="91"/>
                    </a:cubicBezTo>
                    <a:cubicBezTo>
                      <a:pt x="456" y="89"/>
                      <a:pt x="454" y="87"/>
                      <a:pt x="453" y="86"/>
                    </a:cubicBezTo>
                    <a:cubicBezTo>
                      <a:pt x="451" y="85"/>
                      <a:pt x="450" y="84"/>
                      <a:pt x="450" y="84"/>
                    </a:cubicBezTo>
                    <a:cubicBezTo>
                      <a:pt x="450" y="84"/>
                      <a:pt x="445" y="81"/>
                      <a:pt x="441" y="78"/>
                    </a:cubicBezTo>
                    <a:cubicBezTo>
                      <a:pt x="436" y="76"/>
                      <a:pt x="432" y="73"/>
                      <a:pt x="432" y="73"/>
                    </a:cubicBezTo>
                    <a:cubicBezTo>
                      <a:pt x="429" y="71"/>
                      <a:pt x="427" y="68"/>
                      <a:pt x="427" y="65"/>
                    </a:cubicBezTo>
                    <a:cubicBezTo>
                      <a:pt x="427" y="65"/>
                      <a:pt x="427" y="63"/>
                      <a:pt x="427" y="60"/>
                    </a:cubicBezTo>
                    <a:cubicBezTo>
                      <a:pt x="427" y="57"/>
                      <a:pt x="427" y="53"/>
                      <a:pt x="427" y="49"/>
                    </a:cubicBezTo>
                    <a:cubicBezTo>
                      <a:pt x="427" y="40"/>
                      <a:pt x="426" y="32"/>
                      <a:pt x="426" y="32"/>
                    </a:cubicBezTo>
                    <a:cubicBezTo>
                      <a:pt x="426" y="29"/>
                      <a:pt x="423" y="26"/>
                      <a:pt x="420" y="24"/>
                    </a:cubicBezTo>
                    <a:cubicBezTo>
                      <a:pt x="420" y="24"/>
                      <a:pt x="418" y="24"/>
                      <a:pt x="416" y="23"/>
                    </a:cubicBezTo>
                    <a:cubicBezTo>
                      <a:pt x="414" y="22"/>
                      <a:pt x="411" y="20"/>
                      <a:pt x="407" y="19"/>
                    </a:cubicBezTo>
                    <a:cubicBezTo>
                      <a:pt x="404" y="18"/>
                      <a:pt x="401" y="17"/>
                      <a:pt x="399" y="16"/>
                    </a:cubicBezTo>
                    <a:cubicBezTo>
                      <a:pt x="397" y="16"/>
                      <a:pt x="396" y="15"/>
                      <a:pt x="396" y="15"/>
                    </a:cubicBezTo>
                    <a:cubicBezTo>
                      <a:pt x="395" y="15"/>
                      <a:pt x="395" y="15"/>
                      <a:pt x="395" y="15"/>
                    </a:cubicBezTo>
                    <a:cubicBezTo>
                      <a:pt x="391" y="14"/>
                      <a:pt x="387" y="14"/>
                      <a:pt x="385" y="16"/>
                    </a:cubicBezTo>
                    <a:cubicBezTo>
                      <a:pt x="385" y="16"/>
                      <a:pt x="384" y="18"/>
                      <a:pt x="381" y="20"/>
                    </a:cubicBezTo>
                    <a:cubicBezTo>
                      <a:pt x="379" y="22"/>
                      <a:pt x="376" y="25"/>
                      <a:pt x="373" y="28"/>
                    </a:cubicBezTo>
                    <a:cubicBezTo>
                      <a:pt x="368" y="34"/>
                      <a:pt x="362" y="40"/>
                      <a:pt x="362" y="40"/>
                    </a:cubicBezTo>
                    <a:cubicBezTo>
                      <a:pt x="360" y="43"/>
                      <a:pt x="357" y="44"/>
                      <a:pt x="354" y="43"/>
                    </a:cubicBezTo>
                    <a:cubicBezTo>
                      <a:pt x="354" y="43"/>
                      <a:pt x="352" y="43"/>
                      <a:pt x="350" y="42"/>
                    </a:cubicBezTo>
                    <a:cubicBezTo>
                      <a:pt x="349" y="42"/>
                      <a:pt x="346" y="42"/>
                      <a:pt x="343" y="41"/>
                    </a:cubicBezTo>
                    <a:cubicBezTo>
                      <a:pt x="341" y="41"/>
                      <a:pt x="338" y="40"/>
                      <a:pt x="336" y="40"/>
                    </a:cubicBezTo>
                    <a:cubicBezTo>
                      <a:pt x="334" y="40"/>
                      <a:pt x="333" y="40"/>
                      <a:pt x="333" y="40"/>
                    </a:cubicBezTo>
                    <a:cubicBezTo>
                      <a:pt x="333" y="40"/>
                      <a:pt x="331" y="39"/>
                      <a:pt x="329" y="39"/>
                    </a:cubicBezTo>
                    <a:cubicBezTo>
                      <a:pt x="327" y="39"/>
                      <a:pt x="325" y="39"/>
                      <a:pt x="322" y="38"/>
                    </a:cubicBezTo>
                    <a:cubicBezTo>
                      <a:pt x="316" y="38"/>
                      <a:pt x="311" y="38"/>
                      <a:pt x="311" y="38"/>
                    </a:cubicBezTo>
                    <a:cubicBezTo>
                      <a:pt x="308" y="38"/>
                      <a:pt x="305" y="36"/>
                      <a:pt x="304" y="33"/>
                    </a:cubicBezTo>
                    <a:cubicBezTo>
                      <a:pt x="304" y="33"/>
                      <a:pt x="303" y="31"/>
                      <a:pt x="301" y="28"/>
                    </a:cubicBezTo>
                    <a:cubicBezTo>
                      <a:pt x="300" y="26"/>
                      <a:pt x="298" y="22"/>
                      <a:pt x="296" y="18"/>
                    </a:cubicBezTo>
                    <a:cubicBezTo>
                      <a:pt x="292" y="11"/>
                      <a:pt x="287" y="4"/>
                      <a:pt x="287" y="4"/>
                    </a:cubicBezTo>
                    <a:cubicBezTo>
                      <a:pt x="286" y="1"/>
                      <a:pt x="282" y="0"/>
                      <a:pt x="278" y="0"/>
                    </a:cubicBezTo>
                    <a:cubicBezTo>
                      <a:pt x="278" y="0"/>
                      <a:pt x="277" y="0"/>
                      <a:pt x="274" y="1"/>
                    </a:cubicBezTo>
                    <a:cubicBezTo>
                      <a:pt x="272" y="1"/>
                      <a:pt x="268" y="1"/>
                      <a:pt x="265" y="1"/>
                    </a:cubicBezTo>
                    <a:cubicBezTo>
                      <a:pt x="262" y="2"/>
                      <a:pt x="258" y="2"/>
                      <a:pt x="256" y="3"/>
                    </a:cubicBezTo>
                    <a:cubicBezTo>
                      <a:pt x="253" y="3"/>
                      <a:pt x="251" y="3"/>
                      <a:pt x="251" y="3"/>
                    </a:cubicBezTo>
                    <a:cubicBezTo>
                      <a:pt x="248" y="4"/>
                      <a:pt x="245" y="6"/>
                      <a:pt x="244" y="9"/>
                    </a:cubicBezTo>
                    <a:cubicBezTo>
                      <a:pt x="244" y="9"/>
                      <a:pt x="243" y="11"/>
                      <a:pt x="242" y="14"/>
                    </a:cubicBezTo>
                    <a:cubicBezTo>
                      <a:pt x="241" y="17"/>
                      <a:pt x="240" y="21"/>
                      <a:pt x="239" y="25"/>
                    </a:cubicBezTo>
                    <a:cubicBezTo>
                      <a:pt x="236" y="33"/>
                      <a:pt x="235" y="41"/>
                      <a:pt x="235" y="41"/>
                    </a:cubicBezTo>
                    <a:cubicBezTo>
                      <a:pt x="234" y="44"/>
                      <a:pt x="231" y="47"/>
                      <a:pt x="228" y="47"/>
                    </a:cubicBezTo>
                    <a:cubicBezTo>
                      <a:pt x="228" y="47"/>
                      <a:pt x="227" y="48"/>
                      <a:pt x="225" y="48"/>
                    </a:cubicBezTo>
                    <a:cubicBezTo>
                      <a:pt x="223" y="49"/>
                      <a:pt x="221" y="50"/>
                      <a:pt x="218" y="51"/>
                    </a:cubicBezTo>
                    <a:cubicBezTo>
                      <a:pt x="216" y="51"/>
                      <a:pt x="213" y="52"/>
                      <a:pt x="211" y="53"/>
                    </a:cubicBezTo>
                    <a:cubicBezTo>
                      <a:pt x="209" y="54"/>
                      <a:pt x="208" y="54"/>
                      <a:pt x="208" y="54"/>
                    </a:cubicBezTo>
                    <a:cubicBezTo>
                      <a:pt x="208" y="54"/>
                      <a:pt x="203" y="56"/>
                      <a:pt x="198" y="58"/>
                    </a:cubicBezTo>
                    <a:cubicBezTo>
                      <a:pt x="193" y="60"/>
                      <a:pt x="188" y="63"/>
                      <a:pt x="188" y="63"/>
                    </a:cubicBezTo>
                    <a:cubicBezTo>
                      <a:pt x="185" y="64"/>
                      <a:pt x="182" y="64"/>
                      <a:pt x="179" y="62"/>
                    </a:cubicBezTo>
                    <a:cubicBezTo>
                      <a:pt x="179" y="62"/>
                      <a:pt x="173" y="57"/>
                      <a:pt x="166" y="53"/>
                    </a:cubicBezTo>
                    <a:cubicBezTo>
                      <a:pt x="159" y="48"/>
                      <a:pt x="151" y="44"/>
                      <a:pt x="151" y="44"/>
                    </a:cubicBezTo>
                    <a:cubicBezTo>
                      <a:pt x="149" y="43"/>
                      <a:pt x="145" y="43"/>
                      <a:pt x="142" y="45"/>
                    </a:cubicBezTo>
                    <a:cubicBezTo>
                      <a:pt x="142" y="45"/>
                      <a:pt x="136" y="48"/>
                      <a:pt x="130" y="52"/>
                    </a:cubicBezTo>
                    <a:cubicBezTo>
                      <a:pt x="125" y="56"/>
                      <a:pt x="119" y="60"/>
                      <a:pt x="119" y="60"/>
                    </a:cubicBezTo>
                    <a:cubicBezTo>
                      <a:pt x="116" y="62"/>
                      <a:pt x="115" y="66"/>
                      <a:pt x="115" y="69"/>
                    </a:cubicBezTo>
                    <a:cubicBezTo>
                      <a:pt x="115" y="69"/>
                      <a:pt x="117" y="77"/>
                      <a:pt x="118" y="85"/>
                    </a:cubicBezTo>
                    <a:cubicBezTo>
                      <a:pt x="120" y="93"/>
                      <a:pt x="122" y="101"/>
                      <a:pt x="122" y="101"/>
                    </a:cubicBezTo>
                    <a:cubicBezTo>
                      <a:pt x="123" y="104"/>
                      <a:pt x="122" y="107"/>
                      <a:pt x="119" y="110"/>
                    </a:cubicBezTo>
                    <a:cubicBezTo>
                      <a:pt x="119" y="110"/>
                      <a:pt x="116" y="114"/>
                      <a:pt x="112" y="117"/>
                    </a:cubicBezTo>
                    <a:cubicBezTo>
                      <a:pt x="108" y="121"/>
                      <a:pt x="104" y="125"/>
                      <a:pt x="104" y="125"/>
                    </a:cubicBezTo>
                    <a:cubicBezTo>
                      <a:pt x="104" y="125"/>
                      <a:pt x="103" y="126"/>
                      <a:pt x="102" y="128"/>
                    </a:cubicBezTo>
                    <a:cubicBezTo>
                      <a:pt x="101" y="129"/>
                      <a:pt x="99" y="131"/>
                      <a:pt x="97" y="133"/>
                    </a:cubicBezTo>
                    <a:cubicBezTo>
                      <a:pt x="96" y="135"/>
                      <a:pt x="94" y="138"/>
                      <a:pt x="93" y="139"/>
                    </a:cubicBezTo>
                    <a:cubicBezTo>
                      <a:pt x="92" y="141"/>
                      <a:pt x="91" y="142"/>
                      <a:pt x="91" y="142"/>
                    </a:cubicBezTo>
                    <a:cubicBezTo>
                      <a:pt x="89" y="144"/>
                      <a:pt x="86" y="146"/>
                      <a:pt x="82" y="145"/>
                    </a:cubicBezTo>
                    <a:cubicBezTo>
                      <a:pt x="82" y="145"/>
                      <a:pt x="74" y="144"/>
                      <a:pt x="66" y="144"/>
                    </a:cubicBezTo>
                    <a:cubicBezTo>
                      <a:pt x="62" y="143"/>
                      <a:pt x="58" y="143"/>
                      <a:pt x="55" y="143"/>
                    </a:cubicBezTo>
                    <a:cubicBezTo>
                      <a:pt x="52" y="143"/>
                      <a:pt x="50" y="142"/>
                      <a:pt x="50" y="142"/>
                    </a:cubicBezTo>
                    <a:cubicBezTo>
                      <a:pt x="46" y="142"/>
                      <a:pt x="43" y="144"/>
                      <a:pt x="41" y="147"/>
                    </a:cubicBezTo>
                    <a:cubicBezTo>
                      <a:pt x="41" y="147"/>
                      <a:pt x="40" y="149"/>
                      <a:pt x="39" y="151"/>
                    </a:cubicBezTo>
                    <a:cubicBezTo>
                      <a:pt x="38" y="153"/>
                      <a:pt x="36" y="156"/>
                      <a:pt x="35" y="159"/>
                    </a:cubicBezTo>
                    <a:cubicBezTo>
                      <a:pt x="33" y="162"/>
                      <a:pt x="32" y="165"/>
                      <a:pt x="30" y="168"/>
                    </a:cubicBezTo>
                    <a:cubicBezTo>
                      <a:pt x="29" y="170"/>
                      <a:pt x="29" y="172"/>
                      <a:pt x="29" y="172"/>
                    </a:cubicBezTo>
                    <a:cubicBezTo>
                      <a:pt x="27" y="175"/>
                      <a:pt x="27" y="179"/>
                      <a:pt x="29" y="181"/>
                    </a:cubicBezTo>
                    <a:cubicBezTo>
                      <a:pt x="29" y="181"/>
                      <a:pt x="34" y="188"/>
                      <a:pt x="39" y="194"/>
                    </a:cubicBezTo>
                    <a:cubicBezTo>
                      <a:pt x="42" y="198"/>
                      <a:pt x="45" y="201"/>
                      <a:pt x="47" y="203"/>
                    </a:cubicBezTo>
                    <a:cubicBezTo>
                      <a:pt x="49" y="205"/>
                      <a:pt x="50" y="207"/>
                      <a:pt x="50" y="207"/>
                    </a:cubicBezTo>
                    <a:cubicBezTo>
                      <a:pt x="52" y="209"/>
                      <a:pt x="53" y="212"/>
                      <a:pt x="52" y="215"/>
                    </a:cubicBezTo>
                    <a:cubicBezTo>
                      <a:pt x="52" y="215"/>
                      <a:pt x="50" y="221"/>
                      <a:pt x="49" y="226"/>
                    </a:cubicBezTo>
                    <a:cubicBezTo>
                      <a:pt x="48" y="228"/>
                      <a:pt x="47" y="231"/>
                      <a:pt x="47" y="233"/>
                    </a:cubicBezTo>
                    <a:cubicBezTo>
                      <a:pt x="46" y="235"/>
                      <a:pt x="46" y="236"/>
                      <a:pt x="46" y="236"/>
                    </a:cubicBezTo>
                    <a:cubicBezTo>
                      <a:pt x="46" y="236"/>
                      <a:pt x="45" y="237"/>
                      <a:pt x="45" y="239"/>
                    </a:cubicBezTo>
                    <a:cubicBezTo>
                      <a:pt x="45" y="241"/>
                      <a:pt x="44" y="244"/>
                      <a:pt x="43" y="247"/>
                    </a:cubicBezTo>
                    <a:cubicBezTo>
                      <a:pt x="43" y="249"/>
                      <a:pt x="42" y="252"/>
                      <a:pt x="42" y="254"/>
                    </a:cubicBezTo>
                    <a:cubicBezTo>
                      <a:pt x="42" y="256"/>
                      <a:pt x="41" y="257"/>
                      <a:pt x="41" y="257"/>
                    </a:cubicBezTo>
                    <a:cubicBezTo>
                      <a:pt x="41" y="260"/>
                      <a:pt x="39" y="263"/>
                      <a:pt x="36" y="264"/>
                    </a:cubicBezTo>
                    <a:cubicBezTo>
                      <a:pt x="36" y="264"/>
                      <a:pt x="28" y="267"/>
                      <a:pt x="21" y="270"/>
                    </a:cubicBezTo>
                    <a:cubicBezTo>
                      <a:pt x="17" y="272"/>
                      <a:pt x="13" y="273"/>
                      <a:pt x="10" y="275"/>
                    </a:cubicBezTo>
                    <a:cubicBezTo>
                      <a:pt x="7" y="276"/>
                      <a:pt x="5" y="277"/>
                      <a:pt x="5" y="277"/>
                    </a:cubicBezTo>
                    <a:cubicBezTo>
                      <a:pt x="2" y="278"/>
                      <a:pt x="0" y="281"/>
                      <a:pt x="0" y="285"/>
                    </a:cubicBezTo>
                    <a:cubicBezTo>
                      <a:pt x="0" y="285"/>
                      <a:pt x="0" y="286"/>
                      <a:pt x="0" y="286"/>
                    </a:cubicBezTo>
                    <a:cubicBezTo>
                      <a:pt x="0" y="287"/>
                      <a:pt x="0" y="288"/>
                      <a:pt x="0" y="289"/>
                    </a:cubicBezTo>
                    <a:cubicBezTo>
                      <a:pt x="0" y="292"/>
                      <a:pt x="0" y="295"/>
                      <a:pt x="0" y="299"/>
                    </a:cubicBezTo>
                    <a:cubicBezTo>
                      <a:pt x="0" y="302"/>
                      <a:pt x="0" y="306"/>
                      <a:pt x="0" y="308"/>
                    </a:cubicBezTo>
                    <a:cubicBezTo>
                      <a:pt x="0" y="311"/>
                      <a:pt x="0" y="312"/>
                      <a:pt x="0" y="312"/>
                    </a:cubicBezTo>
                    <a:cubicBezTo>
                      <a:pt x="0" y="316"/>
                      <a:pt x="2" y="319"/>
                      <a:pt x="5" y="321"/>
                    </a:cubicBezTo>
                    <a:cubicBezTo>
                      <a:pt x="5" y="321"/>
                      <a:pt x="13" y="324"/>
                      <a:pt x="20" y="328"/>
                    </a:cubicBezTo>
                    <a:cubicBezTo>
                      <a:pt x="24" y="329"/>
                      <a:pt x="28" y="331"/>
                      <a:pt x="31" y="332"/>
                    </a:cubicBezTo>
                    <a:cubicBezTo>
                      <a:pt x="34" y="333"/>
                      <a:pt x="36" y="334"/>
                      <a:pt x="36" y="334"/>
                    </a:cubicBezTo>
                    <a:cubicBezTo>
                      <a:pt x="39" y="335"/>
                      <a:pt x="41" y="337"/>
                      <a:pt x="41" y="341"/>
                    </a:cubicBezTo>
                    <a:cubicBezTo>
                      <a:pt x="41" y="341"/>
                      <a:pt x="42" y="346"/>
                      <a:pt x="43" y="351"/>
                    </a:cubicBezTo>
                    <a:cubicBezTo>
                      <a:pt x="44" y="356"/>
                      <a:pt x="45" y="362"/>
                      <a:pt x="45" y="362"/>
                    </a:cubicBezTo>
                    <a:cubicBezTo>
                      <a:pt x="45" y="362"/>
                      <a:pt x="46" y="363"/>
                      <a:pt x="46" y="365"/>
                    </a:cubicBezTo>
                    <a:cubicBezTo>
                      <a:pt x="47" y="367"/>
                      <a:pt x="47" y="369"/>
                      <a:pt x="48" y="372"/>
                    </a:cubicBezTo>
                    <a:cubicBezTo>
                      <a:pt x="49" y="377"/>
                      <a:pt x="51" y="382"/>
                      <a:pt x="51" y="382"/>
                    </a:cubicBezTo>
                    <a:cubicBezTo>
                      <a:pt x="52" y="385"/>
                      <a:pt x="52" y="389"/>
                      <a:pt x="49" y="391"/>
                    </a:cubicBezTo>
                    <a:cubicBezTo>
                      <a:pt x="49" y="391"/>
                      <a:pt x="44" y="397"/>
                      <a:pt x="39" y="403"/>
                    </a:cubicBezTo>
                    <a:cubicBezTo>
                      <a:pt x="36" y="407"/>
                      <a:pt x="34" y="410"/>
                      <a:pt x="32" y="412"/>
                    </a:cubicBezTo>
                    <a:cubicBezTo>
                      <a:pt x="30" y="415"/>
                      <a:pt x="28" y="417"/>
                      <a:pt x="28" y="417"/>
                    </a:cubicBezTo>
                    <a:cubicBezTo>
                      <a:pt x="27" y="419"/>
                      <a:pt x="26" y="423"/>
                      <a:pt x="28" y="426"/>
                    </a:cubicBezTo>
                    <a:cubicBezTo>
                      <a:pt x="28" y="426"/>
                      <a:pt x="29" y="428"/>
                      <a:pt x="30" y="430"/>
                    </a:cubicBezTo>
                    <a:cubicBezTo>
                      <a:pt x="31" y="432"/>
                      <a:pt x="32" y="435"/>
                      <a:pt x="34" y="438"/>
                    </a:cubicBezTo>
                    <a:cubicBezTo>
                      <a:pt x="35" y="441"/>
                      <a:pt x="37" y="444"/>
                      <a:pt x="38" y="447"/>
                    </a:cubicBezTo>
                    <a:cubicBezTo>
                      <a:pt x="40" y="449"/>
                      <a:pt x="40" y="450"/>
                      <a:pt x="40" y="450"/>
                    </a:cubicBezTo>
                    <a:cubicBezTo>
                      <a:pt x="42" y="454"/>
                      <a:pt x="45" y="456"/>
                      <a:pt x="49" y="455"/>
                    </a:cubicBezTo>
                    <a:cubicBezTo>
                      <a:pt x="49" y="455"/>
                      <a:pt x="57" y="455"/>
                      <a:pt x="65" y="454"/>
                    </a:cubicBezTo>
                    <a:cubicBezTo>
                      <a:pt x="69" y="454"/>
                      <a:pt x="74" y="454"/>
                      <a:pt x="77" y="453"/>
                    </a:cubicBezTo>
                    <a:cubicBezTo>
                      <a:pt x="80" y="453"/>
                      <a:pt x="82" y="453"/>
                      <a:pt x="82" y="453"/>
                    </a:cubicBezTo>
                    <a:cubicBezTo>
                      <a:pt x="85" y="452"/>
                      <a:pt x="88" y="454"/>
                      <a:pt x="90" y="456"/>
                    </a:cubicBezTo>
                    <a:cubicBezTo>
                      <a:pt x="90" y="456"/>
                      <a:pt x="91" y="457"/>
                      <a:pt x="92" y="459"/>
                    </a:cubicBezTo>
                    <a:cubicBezTo>
                      <a:pt x="93" y="461"/>
                      <a:pt x="95" y="463"/>
                      <a:pt x="96" y="465"/>
                    </a:cubicBezTo>
                    <a:cubicBezTo>
                      <a:pt x="100" y="469"/>
                      <a:pt x="103" y="473"/>
                      <a:pt x="103" y="473"/>
                    </a:cubicBezTo>
                    <a:cubicBezTo>
                      <a:pt x="103" y="473"/>
                      <a:pt x="104" y="474"/>
                      <a:pt x="106" y="475"/>
                    </a:cubicBezTo>
                    <a:cubicBezTo>
                      <a:pt x="107" y="477"/>
                      <a:pt x="109" y="479"/>
                      <a:pt x="111" y="481"/>
                    </a:cubicBezTo>
                    <a:cubicBezTo>
                      <a:pt x="114" y="485"/>
                      <a:pt x="118" y="489"/>
                      <a:pt x="118" y="489"/>
                    </a:cubicBezTo>
                    <a:cubicBezTo>
                      <a:pt x="121" y="491"/>
                      <a:pt x="122" y="494"/>
                      <a:pt x="121" y="497"/>
                    </a:cubicBezTo>
                    <a:cubicBezTo>
                      <a:pt x="121" y="497"/>
                      <a:pt x="120" y="499"/>
                      <a:pt x="119" y="502"/>
                    </a:cubicBezTo>
                    <a:cubicBezTo>
                      <a:pt x="119" y="505"/>
                      <a:pt x="118" y="509"/>
                      <a:pt x="117" y="513"/>
                    </a:cubicBezTo>
                    <a:cubicBezTo>
                      <a:pt x="115" y="521"/>
                      <a:pt x="114" y="529"/>
                      <a:pt x="114" y="529"/>
                    </a:cubicBezTo>
                    <a:cubicBezTo>
                      <a:pt x="113" y="533"/>
                      <a:pt x="115" y="536"/>
                      <a:pt x="118" y="538"/>
                    </a:cubicBezTo>
                    <a:cubicBezTo>
                      <a:pt x="118" y="538"/>
                      <a:pt x="119" y="539"/>
                      <a:pt x="121" y="541"/>
                    </a:cubicBezTo>
                    <a:cubicBezTo>
                      <a:pt x="123" y="542"/>
                      <a:pt x="126" y="544"/>
                      <a:pt x="129" y="546"/>
                    </a:cubicBezTo>
                    <a:cubicBezTo>
                      <a:pt x="132" y="548"/>
                      <a:pt x="134" y="550"/>
                      <a:pt x="137" y="552"/>
                    </a:cubicBezTo>
                    <a:cubicBezTo>
                      <a:pt x="138" y="552"/>
                      <a:pt x="139" y="553"/>
                      <a:pt x="139" y="553"/>
                    </a:cubicBezTo>
                    <a:cubicBezTo>
                      <a:pt x="140" y="554"/>
                      <a:pt x="140" y="554"/>
                      <a:pt x="140" y="554"/>
                    </a:cubicBezTo>
                    <a:cubicBezTo>
                      <a:pt x="143" y="556"/>
                      <a:pt x="147" y="556"/>
                      <a:pt x="150" y="554"/>
                    </a:cubicBezTo>
                    <a:cubicBezTo>
                      <a:pt x="150" y="554"/>
                      <a:pt x="157" y="550"/>
                      <a:pt x="164" y="546"/>
                    </a:cubicBezTo>
                    <a:cubicBezTo>
                      <a:pt x="171" y="541"/>
                      <a:pt x="178" y="537"/>
                      <a:pt x="178" y="537"/>
                    </a:cubicBezTo>
                    <a:cubicBezTo>
                      <a:pt x="180" y="535"/>
                      <a:pt x="184" y="535"/>
                      <a:pt x="187" y="536"/>
                    </a:cubicBezTo>
                    <a:cubicBezTo>
                      <a:pt x="187" y="536"/>
                      <a:pt x="188" y="537"/>
                      <a:pt x="190" y="537"/>
                    </a:cubicBezTo>
                    <a:cubicBezTo>
                      <a:pt x="192" y="538"/>
                      <a:pt x="194" y="539"/>
                      <a:pt x="196" y="540"/>
                    </a:cubicBezTo>
                    <a:cubicBezTo>
                      <a:pt x="199" y="542"/>
                      <a:pt x="201" y="543"/>
                      <a:pt x="203" y="543"/>
                    </a:cubicBezTo>
                    <a:cubicBezTo>
                      <a:pt x="205" y="544"/>
                      <a:pt x="206" y="545"/>
                      <a:pt x="206" y="545"/>
                    </a:cubicBezTo>
                    <a:cubicBezTo>
                      <a:pt x="206" y="545"/>
                      <a:pt x="211" y="546"/>
                      <a:pt x="217" y="548"/>
                    </a:cubicBezTo>
                    <a:cubicBezTo>
                      <a:pt x="222" y="550"/>
                      <a:pt x="227" y="551"/>
                      <a:pt x="227" y="551"/>
                    </a:cubicBezTo>
                    <a:cubicBezTo>
                      <a:pt x="230" y="552"/>
                      <a:pt x="232" y="555"/>
                      <a:pt x="233" y="558"/>
                    </a:cubicBezTo>
                    <a:cubicBezTo>
                      <a:pt x="233" y="558"/>
                      <a:pt x="234" y="560"/>
                      <a:pt x="234" y="563"/>
                    </a:cubicBezTo>
                    <a:cubicBezTo>
                      <a:pt x="235" y="566"/>
                      <a:pt x="236" y="570"/>
                      <a:pt x="237" y="574"/>
                    </a:cubicBezTo>
                    <a:cubicBezTo>
                      <a:pt x="239" y="582"/>
                      <a:pt x="242" y="590"/>
                      <a:pt x="242" y="590"/>
                    </a:cubicBezTo>
                    <a:cubicBezTo>
                      <a:pt x="243" y="593"/>
                      <a:pt x="246" y="595"/>
                      <a:pt x="250" y="596"/>
                    </a:cubicBezTo>
                    <a:cubicBezTo>
                      <a:pt x="250" y="596"/>
                      <a:pt x="251" y="596"/>
                      <a:pt x="254" y="596"/>
                    </a:cubicBezTo>
                    <a:cubicBezTo>
                      <a:pt x="256" y="597"/>
                      <a:pt x="260" y="597"/>
                      <a:pt x="263" y="598"/>
                    </a:cubicBezTo>
                    <a:cubicBezTo>
                      <a:pt x="266" y="598"/>
                      <a:pt x="270" y="598"/>
                      <a:pt x="272" y="599"/>
                    </a:cubicBezTo>
                    <a:cubicBezTo>
                      <a:pt x="275" y="599"/>
                      <a:pt x="277" y="599"/>
                      <a:pt x="277" y="599"/>
                    </a:cubicBezTo>
                    <a:cubicBezTo>
                      <a:pt x="280" y="599"/>
                      <a:pt x="284" y="598"/>
                      <a:pt x="285" y="595"/>
                    </a:cubicBezTo>
                    <a:close/>
                    <a:moveTo>
                      <a:pt x="274" y="511"/>
                    </a:moveTo>
                    <a:cubicBezTo>
                      <a:pt x="261" y="509"/>
                      <a:pt x="249" y="506"/>
                      <a:pt x="239" y="504"/>
                    </a:cubicBezTo>
                    <a:cubicBezTo>
                      <a:pt x="235" y="502"/>
                      <a:pt x="231" y="501"/>
                      <a:pt x="228" y="500"/>
                    </a:cubicBezTo>
                    <a:cubicBezTo>
                      <a:pt x="226" y="499"/>
                      <a:pt x="224" y="498"/>
                      <a:pt x="224" y="498"/>
                    </a:cubicBezTo>
                    <a:cubicBezTo>
                      <a:pt x="224" y="498"/>
                      <a:pt x="224" y="498"/>
                      <a:pt x="223" y="498"/>
                    </a:cubicBezTo>
                    <a:cubicBezTo>
                      <a:pt x="222" y="498"/>
                      <a:pt x="221" y="497"/>
                      <a:pt x="220" y="497"/>
                    </a:cubicBezTo>
                    <a:cubicBezTo>
                      <a:pt x="219" y="496"/>
                      <a:pt x="217" y="496"/>
                      <a:pt x="215" y="495"/>
                    </a:cubicBezTo>
                    <a:cubicBezTo>
                      <a:pt x="214" y="494"/>
                      <a:pt x="213" y="494"/>
                      <a:pt x="212" y="494"/>
                    </a:cubicBezTo>
                    <a:cubicBezTo>
                      <a:pt x="211" y="493"/>
                      <a:pt x="210" y="493"/>
                      <a:pt x="209" y="492"/>
                    </a:cubicBezTo>
                    <a:cubicBezTo>
                      <a:pt x="201" y="488"/>
                      <a:pt x="189" y="482"/>
                      <a:pt x="179" y="474"/>
                    </a:cubicBezTo>
                    <a:cubicBezTo>
                      <a:pt x="168" y="467"/>
                      <a:pt x="158" y="459"/>
                      <a:pt x="152" y="452"/>
                    </a:cubicBezTo>
                    <a:cubicBezTo>
                      <a:pt x="148" y="448"/>
                      <a:pt x="145" y="446"/>
                      <a:pt x="143" y="444"/>
                    </a:cubicBezTo>
                    <a:cubicBezTo>
                      <a:pt x="142" y="442"/>
                      <a:pt x="141" y="440"/>
                      <a:pt x="141" y="440"/>
                    </a:cubicBezTo>
                    <a:cubicBezTo>
                      <a:pt x="141" y="440"/>
                      <a:pt x="139" y="439"/>
                      <a:pt x="138" y="437"/>
                    </a:cubicBezTo>
                    <a:cubicBezTo>
                      <a:pt x="136" y="435"/>
                      <a:pt x="133" y="432"/>
                      <a:pt x="130" y="428"/>
                    </a:cubicBezTo>
                    <a:cubicBezTo>
                      <a:pt x="125" y="420"/>
                      <a:pt x="117" y="409"/>
                      <a:pt x="111" y="398"/>
                    </a:cubicBezTo>
                    <a:cubicBezTo>
                      <a:pt x="106" y="387"/>
                      <a:pt x="101" y="375"/>
                      <a:pt x="98" y="365"/>
                    </a:cubicBezTo>
                    <a:cubicBezTo>
                      <a:pt x="97" y="363"/>
                      <a:pt x="96" y="361"/>
                      <a:pt x="96" y="359"/>
                    </a:cubicBezTo>
                    <a:cubicBezTo>
                      <a:pt x="95" y="357"/>
                      <a:pt x="95" y="356"/>
                      <a:pt x="94" y="354"/>
                    </a:cubicBezTo>
                    <a:cubicBezTo>
                      <a:pt x="94" y="353"/>
                      <a:pt x="94" y="352"/>
                      <a:pt x="94" y="351"/>
                    </a:cubicBezTo>
                    <a:cubicBezTo>
                      <a:pt x="93" y="350"/>
                      <a:pt x="93" y="350"/>
                      <a:pt x="93" y="350"/>
                    </a:cubicBezTo>
                    <a:cubicBezTo>
                      <a:pt x="93" y="350"/>
                      <a:pt x="93" y="348"/>
                      <a:pt x="92" y="346"/>
                    </a:cubicBezTo>
                    <a:cubicBezTo>
                      <a:pt x="92" y="343"/>
                      <a:pt x="91" y="339"/>
                      <a:pt x="90" y="334"/>
                    </a:cubicBezTo>
                    <a:cubicBezTo>
                      <a:pt x="89" y="325"/>
                      <a:pt x="87" y="312"/>
                      <a:pt x="87" y="299"/>
                    </a:cubicBezTo>
                    <a:cubicBezTo>
                      <a:pt x="87" y="286"/>
                      <a:pt x="89" y="273"/>
                      <a:pt x="90" y="264"/>
                    </a:cubicBezTo>
                    <a:cubicBezTo>
                      <a:pt x="91" y="261"/>
                      <a:pt x="91" y="259"/>
                      <a:pt x="92" y="257"/>
                    </a:cubicBezTo>
                    <a:cubicBezTo>
                      <a:pt x="92" y="255"/>
                      <a:pt x="92" y="254"/>
                      <a:pt x="93" y="252"/>
                    </a:cubicBezTo>
                    <a:cubicBezTo>
                      <a:pt x="93" y="251"/>
                      <a:pt x="93" y="250"/>
                      <a:pt x="93" y="249"/>
                    </a:cubicBezTo>
                    <a:cubicBezTo>
                      <a:pt x="94" y="249"/>
                      <a:pt x="94" y="248"/>
                      <a:pt x="94" y="248"/>
                    </a:cubicBezTo>
                    <a:cubicBezTo>
                      <a:pt x="94" y="248"/>
                      <a:pt x="94" y="247"/>
                      <a:pt x="95" y="244"/>
                    </a:cubicBezTo>
                    <a:cubicBezTo>
                      <a:pt x="96" y="241"/>
                      <a:pt x="97" y="237"/>
                      <a:pt x="98" y="233"/>
                    </a:cubicBezTo>
                    <a:cubicBezTo>
                      <a:pt x="101" y="224"/>
                      <a:pt x="106" y="212"/>
                      <a:pt x="112" y="200"/>
                    </a:cubicBezTo>
                    <a:cubicBezTo>
                      <a:pt x="118" y="189"/>
                      <a:pt x="125" y="178"/>
                      <a:pt x="131" y="170"/>
                    </a:cubicBezTo>
                    <a:cubicBezTo>
                      <a:pt x="132" y="169"/>
                      <a:pt x="134" y="167"/>
                      <a:pt x="135" y="165"/>
                    </a:cubicBezTo>
                    <a:cubicBezTo>
                      <a:pt x="136" y="164"/>
                      <a:pt x="137" y="163"/>
                      <a:pt x="138" y="161"/>
                    </a:cubicBezTo>
                    <a:cubicBezTo>
                      <a:pt x="139" y="160"/>
                      <a:pt x="140" y="160"/>
                      <a:pt x="141" y="159"/>
                    </a:cubicBezTo>
                    <a:cubicBezTo>
                      <a:pt x="141" y="158"/>
                      <a:pt x="141" y="158"/>
                      <a:pt x="141" y="158"/>
                    </a:cubicBezTo>
                    <a:cubicBezTo>
                      <a:pt x="141" y="158"/>
                      <a:pt x="142" y="157"/>
                      <a:pt x="144" y="155"/>
                    </a:cubicBezTo>
                    <a:cubicBezTo>
                      <a:pt x="146" y="153"/>
                      <a:pt x="149" y="150"/>
                      <a:pt x="152" y="147"/>
                    </a:cubicBezTo>
                    <a:cubicBezTo>
                      <a:pt x="159" y="140"/>
                      <a:pt x="169" y="132"/>
                      <a:pt x="180" y="124"/>
                    </a:cubicBezTo>
                    <a:cubicBezTo>
                      <a:pt x="190" y="117"/>
                      <a:pt x="202" y="111"/>
                      <a:pt x="211" y="107"/>
                    </a:cubicBezTo>
                    <a:cubicBezTo>
                      <a:pt x="215" y="105"/>
                      <a:pt x="219" y="103"/>
                      <a:pt x="221" y="102"/>
                    </a:cubicBezTo>
                    <a:cubicBezTo>
                      <a:pt x="224" y="101"/>
                      <a:pt x="225" y="100"/>
                      <a:pt x="225" y="100"/>
                    </a:cubicBezTo>
                    <a:cubicBezTo>
                      <a:pt x="225" y="100"/>
                      <a:pt x="226" y="100"/>
                      <a:pt x="226" y="100"/>
                    </a:cubicBezTo>
                    <a:cubicBezTo>
                      <a:pt x="227" y="100"/>
                      <a:pt x="228" y="99"/>
                      <a:pt x="229" y="99"/>
                    </a:cubicBezTo>
                    <a:cubicBezTo>
                      <a:pt x="231" y="99"/>
                      <a:pt x="232" y="98"/>
                      <a:pt x="234" y="97"/>
                    </a:cubicBezTo>
                    <a:cubicBezTo>
                      <a:pt x="236" y="97"/>
                      <a:pt x="238" y="96"/>
                      <a:pt x="241" y="95"/>
                    </a:cubicBezTo>
                    <a:cubicBezTo>
                      <a:pt x="250" y="93"/>
                      <a:pt x="262" y="90"/>
                      <a:pt x="275" y="88"/>
                    </a:cubicBezTo>
                    <a:cubicBezTo>
                      <a:pt x="288" y="87"/>
                      <a:pt x="301" y="87"/>
                      <a:pt x="310" y="87"/>
                    </a:cubicBezTo>
                    <a:cubicBezTo>
                      <a:pt x="315" y="88"/>
                      <a:pt x="319" y="88"/>
                      <a:pt x="322" y="88"/>
                    </a:cubicBezTo>
                    <a:cubicBezTo>
                      <a:pt x="325" y="88"/>
                      <a:pt x="326" y="89"/>
                      <a:pt x="326" y="89"/>
                    </a:cubicBezTo>
                    <a:cubicBezTo>
                      <a:pt x="326" y="89"/>
                      <a:pt x="327" y="89"/>
                      <a:pt x="328" y="89"/>
                    </a:cubicBezTo>
                    <a:cubicBezTo>
                      <a:pt x="328" y="89"/>
                      <a:pt x="329" y="89"/>
                      <a:pt x="331" y="89"/>
                    </a:cubicBezTo>
                    <a:cubicBezTo>
                      <a:pt x="332" y="89"/>
                      <a:pt x="334" y="90"/>
                      <a:pt x="336" y="90"/>
                    </a:cubicBezTo>
                    <a:cubicBezTo>
                      <a:pt x="338" y="90"/>
                      <a:pt x="340" y="91"/>
                      <a:pt x="342" y="91"/>
                    </a:cubicBezTo>
                    <a:cubicBezTo>
                      <a:pt x="352" y="93"/>
                      <a:pt x="364" y="96"/>
                      <a:pt x="376" y="101"/>
                    </a:cubicBezTo>
                    <a:cubicBezTo>
                      <a:pt x="388" y="106"/>
                      <a:pt x="400" y="111"/>
                      <a:pt x="408" y="116"/>
                    </a:cubicBezTo>
                    <a:cubicBezTo>
                      <a:pt x="412" y="119"/>
                      <a:pt x="416" y="121"/>
                      <a:pt x="418" y="122"/>
                    </a:cubicBezTo>
                    <a:cubicBezTo>
                      <a:pt x="420" y="124"/>
                      <a:pt x="422" y="125"/>
                      <a:pt x="422" y="125"/>
                    </a:cubicBezTo>
                    <a:cubicBezTo>
                      <a:pt x="422" y="125"/>
                      <a:pt x="422" y="125"/>
                      <a:pt x="423" y="126"/>
                    </a:cubicBezTo>
                    <a:cubicBezTo>
                      <a:pt x="423" y="126"/>
                      <a:pt x="424" y="127"/>
                      <a:pt x="425" y="127"/>
                    </a:cubicBezTo>
                    <a:cubicBezTo>
                      <a:pt x="426" y="128"/>
                      <a:pt x="428" y="129"/>
                      <a:pt x="429" y="131"/>
                    </a:cubicBezTo>
                    <a:cubicBezTo>
                      <a:pt x="431" y="132"/>
                      <a:pt x="433" y="133"/>
                      <a:pt x="434" y="135"/>
                    </a:cubicBezTo>
                    <a:cubicBezTo>
                      <a:pt x="442" y="141"/>
                      <a:pt x="451" y="149"/>
                      <a:pt x="460" y="159"/>
                    </a:cubicBezTo>
                    <a:cubicBezTo>
                      <a:pt x="468" y="169"/>
                      <a:pt x="476" y="179"/>
                      <a:pt x="481" y="187"/>
                    </a:cubicBezTo>
                    <a:cubicBezTo>
                      <a:pt x="483" y="192"/>
                      <a:pt x="485" y="195"/>
                      <a:pt x="487" y="198"/>
                    </a:cubicBezTo>
                    <a:cubicBezTo>
                      <a:pt x="488" y="200"/>
                      <a:pt x="489" y="201"/>
                      <a:pt x="489" y="201"/>
                    </a:cubicBezTo>
                    <a:cubicBezTo>
                      <a:pt x="489" y="201"/>
                      <a:pt x="490" y="203"/>
                      <a:pt x="491" y="205"/>
                    </a:cubicBezTo>
                    <a:cubicBezTo>
                      <a:pt x="492" y="208"/>
                      <a:pt x="494" y="212"/>
                      <a:pt x="496" y="216"/>
                    </a:cubicBezTo>
                    <a:cubicBezTo>
                      <a:pt x="500" y="225"/>
                      <a:pt x="504" y="237"/>
                      <a:pt x="507" y="249"/>
                    </a:cubicBezTo>
                    <a:cubicBezTo>
                      <a:pt x="510" y="262"/>
                      <a:pt x="512" y="275"/>
                      <a:pt x="512" y="284"/>
                    </a:cubicBezTo>
                    <a:cubicBezTo>
                      <a:pt x="512" y="285"/>
                      <a:pt x="513" y="287"/>
                      <a:pt x="513" y="288"/>
                    </a:cubicBezTo>
                    <a:cubicBezTo>
                      <a:pt x="513" y="289"/>
                      <a:pt x="513" y="290"/>
                      <a:pt x="513" y="291"/>
                    </a:cubicBezTo>
                    <a:cubicBezTo>
                      <a:pt x="513" y="293"/>
                      <a:pt x="513" y="294"/>
                      <a:pt x="513" y="296"/>
                    </a:cubicBezTo>
                    <a:cubicBezTo>
                      <a:pt x="513" y="297"/>
                      <a:pt x="513" y="298"/>
                      <a:pt x="513" y="299"/>
                    </a:cubicBezTo>
                    <a:cubicBezTo>
                      <a:pt x="513" y="300"/>
                      <a:pt x="513" y="300"/>
                      <a:pt x="513" y="300"/>
                    </a:cubicBezTo>
                    <a:cubicBezTo>
                      <a:pt x="513" y="300"/>
                      <a:pt x="513" y="302"/>
                      <a:pt x="513" y="305"/>
                    </a:cubicBezTo>
                    <a:cubicBezTo>
                      <a:pt x="513" y="308"/>
                      <a:pt x="513" y="312"/>
                      <a:pt x="512" y="316"/>
                    </a:cubicBezTo>
                    <a:cubicBezTo>
                      <a:pt x="511" y="326"/>
                      <a:pt x="510" y="339"/>
                      <a:pt x="507" y="351"/>
                    </a:cubicBezTo>
                    <a:cubicBezTo>
                      <a:pt x="503" y="364"/>
                      <a:pt x="499" y="376"/>
                      <a:pt x="495" y="385"/>
                    </a:cubicBezTo>
                    <a:cubicBezTo>
                      <a:pt x="493" y="389"/>
                      <a:pt x="491" y="393"/>
                      <a:pt x="490" y="395"/>
                    </a:cubicBezTo>
                    <a:cubicBezTo>
                      <a:pt x="490" y="397"/>
                      <a:pt x="489" y="397"/>
                      <a:pt x="489" y="398"/>
                    </a:cubicBezTo>
                    <a:cubicBezTo>
                      <a:pt x="488" y="399"/>
                      <a:pt x="488" y="399"/>
                      <a:pt x="488" y="399"/>
                    </a:cubicBezTo>
                    <a:cubicBezTo>
                      <a:pt x="488" y="399"/>
                      <a:pt x="487" y="401"/>
                      <a:pt x="486" y="403"/>
                    </a:cubicBezTo>
                    <a:cubicBezTo>
                      <a:pt x="485" y="406"/>
                      <a:pt x="483" y="409"/>
                      <a:pt x="480" y="413"/>
                    </a:cubicBezTo>
                    <a:cubicBezTo>
                      <a:pt x="475" y="421"/>
                      <a:pt x="468" y="432"/>
                      <a:pt x="459" y="441"/>
                    </a:cubicBezTo>
                    <a:cubicBezTo>
                      <a:pt x="457" y="444"/>
                      <a:pt x="455" y="446"/>
                      <a:pt x="452" y="448"/>
                    </a:cubicBezTo>
                    <a:cubicBezTo>
                      <a:pt x="450" y="450"/>
                      <a:pt x="448" y="453"/>
                      <a:pt x="446" y="455"/>
                    </a:cubicBezTo>
                    <a:cubicBezTo>
                      <a:pt x="441" y="459"/>
                      <a:pt x="437" y="463"/>
                      <a:pt x="433" y="465"/>
                    </a:cubicBezTo>
                    <a:cubicBezTo>
                      <a:pt x="430" y="469"/>
                      <a:pt x="426" y="471"/>
                      <a:pt x="424" y="473"/>
                    </a:cubicBezTo>
                    <a:cubicBezTo>
                      <a:pt x="422" y="474"/>
                      <a:pt x="420" y="475"/>
                      <a:pt x="420" y="475"/>
                    </a:cubicBezTo>
                    <a:cubicBezTo>
                      <a:pt x="420" y="475"/>
                      <a:pt x="419" y="476"/>
                      <a:pt x="417" y="478"/>
                    </a:cubicBezTo>
                    <a:cubicBezTo>
                      <a:pt x="414" y="479"/>
                      <a:pt x="411" y="481"/>
                      <a:pt x="407" y="484"/>
                    </a:cubicBezTo>
                    <a:cubicBezTo>
                      <a:pt x="403" y="486"/>
                      <a:pt x="398" y="489"/>
                      <a:pt x="392" y="491"/>
                    </a:cubicBezTo>
                    <a:cubicBezTo>
                      <a:pt x="390" y="493"/>
                      <a:pt x="387" y="494"/>
                      <a:pt x="384" y="495"/>
                    </a:cubicBezTo>
                    <a:cubicBezTo>
                      <a:pt x="381" y="497"/>
                      <a:pt x="378" y="498"/>
                      <a:pt x="375" y="499"/>
                    </a:cubicBezTo>
                    <a:cubicBezTo>
                      <a:pt x="363" y="503"/>
                      <a:pt x="351" y="507"/>
                      <a:pt x="341" y="509"/>
                    </a:cubicBezTo>
                    <a:cubicBezTo>
                      <a:pt x="336" y="509"/>
                      <a:pt x="332" y="510"/>
                      <a:pt x="330" y="510"/>
                    </a:cubicBezTo>
                    <a:cubicBezTo>
                      <a:pt x="327" y="511"/>
                      <a:pt x="325" y="511"/>
                      <a:pt x="325" y="511"/>
                    </a:cubicBezTo>
                    <a:cubicBezTo>
                      <a:pt x="325" y="511"/>
                      <a:pt x="325" y="511"/>
                      <a:pt x="324" y="511"/>
                    </a:cubicBezTo>
                    <a:cubicBezTo>
                      <a:pt x="323" y="511"/>
                      <a:pt x="322" y="511"/>
                      <a:pt x="321" y="511"/>
                    </a:cubicBezTo>
                    <a:cubicBezTo>
                      <a:pt x="318" y="512"/>
                      <a:pt x="314" y="512"/>
                      <a:pt x="309" y="512"/>
                    </a:cubicBezTo>
                    <a:cubicBezTo>
                      <a:pt x="300" y="513"/>
                      <a:pt x="287" y="512"/>
                      <a:pt x="274" y="5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7" name="Freeform: Shape 16"/>
              <p:cNvSpPr/>
              <p:nvPr/>
            </p:nvSpPr>
            <p:spPr bwMode="auto">
              <a:xfrm>
                <a:off x="5931880" y="2436064"/>
                <a:ext cx="742154" cy="781903"/>
              </a:xfrm>
              <a:custGeom>
                <a:avLst/>
                <a:gdLst>
                  <a:gd name="T0" fmla="*/ 188 w 370"/>
                  <a:gd name="T1" fmla="*/ 344 h 372"/>
                  <a:gd name="T2" fmla="*/ 216 w 370"/>
                  <a:gd name="T3" fmla="*/ 341 h 372"/>
                  <a:gd name="T4" fmla="*/ 246 w 370"/>
                  <a:gd name="T5" fmla="*/ 362 h 372"/>
                  <a:gd name="T6" fmla="*/ 269 w 370"/>
                  <a:gd name="T7" fmla="*/ 348 h 372"/>
                  <a:gd name="T8" fmla="*/ 277 w 370"/>
                  <a:gd name="T9" fmla="*/ 313 h 372"/>
                  <a:gd name="T10" fmla="*/ 304 w 370"/>
                  <a:gd name="T11" fmla="*/ 298 h 372"/>
                  <a:gd name="T12" fmla="*/ 337 w 370"/>
                  <a:gd name="T13" fmla="*/ 292 h 372"/>
                  <a:gd name="T14" fmla="*/ 336 w 370"/>
                  <a:gd name="T15" fmla="*/ 266 h 372"/>
                  <a:gd name="T16" fmla="*/ 333 w 370"/>
                  <a:gd name="T17" fmla="*/ 235 h 372"/>
                  <a:gd name="T18" fmla="*/ 353 w 370"/>
                  <a:gd name="T19" fmla="*/ 212 h 372"/>
                  <a:gd name="T20" fmla="*/ 370 w 370"/>
                  <a:gd name="T21" fmla="*/ 185 h 372"/>
                  <a:gd name="T22" fmla="*/ 339 w 370"/>
                  <a:gd name="T23" fmla="*/ 161 h 372"/>
                  <a:gd name="T24" fmla="*/ 335 w 370"/>
                  <a:gd name="T25" fmla="*/ 144 h 372"/>
                  <a:gd name="T26" fmla="*/ 340 w 370"/>
                  <a:gd name="T27" fmla="*/ 116 h 372"/>
                  <a:gd name="T28" fmla="*/ 343 w 370"/>
                  <a:gd name="T29" fmla="*/ 90 h 372"/>
                  <a:gd name="T30" fmla="*/ 319 w 370"/>
                  <a:gd name="T31" fmla="*/ 80 h 372"/>
                  <a:gd name="T32" fmla="*/ 295 w 370"/>
                  <a:gd name="T33" fmla="*/ 75 h 372"/>
                  <a:gd name="T34" fmla="*/ 280 w 370"/>
                  <a:gd name="T35" fmla="*/ 62 h 372"/>
                  <a:gd name="T36" fmla="*/ 278 w 370"/>
                  <a:gd name="T37" fmla="*/ 30 h 372"/>
                  <a:gd name="T38" fmla="*/ 249 w 370"/>
                  <a:gd name="T39" fmla="*/ 15 h 372"/>
                  <a:gd name="T40" fmla="*/ 210 w 370"/>
                  <a:gd name="T41" fmla="*/ 31 h 372"/>
                  <a:gd name="T42" fmla="*/ 178 w 370"/>
                  <a:gd name="T43" fmla="*/ 3 h 372"/>
                  <a:gd name="T44" fmla="*/ 147 w 370"/>
                  <a:gd name="T45" fmla="*/ 7 h 372"/>
                  <a:gd name="T46" fmla="*/ 129 w 370"/>
                  <a:gd name="T47" fmla="*/ 38 h 372"/>
                  <a:gd name="T48" fmla="*/ 110 w 370"/>
                  <a:gd name="T49" fmla="*/ 46 h 372"/>
                  <a:gd name="T50" fmla="*/ 73 w 370"/>
                  <a:gd name="T51" fmla="*/ 36 h 372"/>
                  <a:gd name="T52" fmla="*/ 55 w 370"/>
                  <a:gd name="T53" fmla="*/ 55 h 372"/>
                  <a:gd name="T54" fmla="*/ 57 w 370"/>
                  <a:gd name="T55" fmla="*/ 91 h 372"/>
                  <a:gd name="T56" fmla="*/ 46 w 370"/>
                  <a:gd name="T57" fmla="*/ 108 h 372"/>
                  <a:gd name="T58" fmla="*/ 9 w 370"/>
                  <a:gd name="T59" fmla="*/ 119 h 372"/>
                  <a:gd name="T60" fmla="*/ 14 w 370"/>
                  <a:gd name="T61" fmla="*/ 153 h 372"/>
                  <a:gd name="T62" fmla="*/ 25 w 370"/>
                  <a:gd name="T63" fmla="*/ 189 h 372"/>
                  <a:gd name="T64" fmla="*/ 0 w 370"/>
                  <a:gd name="T65" fmla="*/ 224 h 372"/>
                  <a:gd name="T66" fmla="*/ 23 w 370"/>
                  <a:gd name="T67" fmla="*/ 250 h 372"/>
                  <a:gd name="T68" fmla="*/ 44 w 370"/>
                  <a:gd name="T69" fmla="*/ 261 h 372"/>
                  <a:gd name="T70" fmla="*/ 55 w 370"/>
                  <a:gd name="T71" fmla="*/ 278 h 372"/>
                  <a:gd name="T72" fmla="*/ 49 w 370"/>
                  <a:gd name="T73" fmla="*/ 306 h 372"/>
                  <a:gd name="T74" fmla="*/ 62 w 370"/>
                  <a:gd name="T75" fmla="*/ 328 h 372"/>
                  <a:gd name="T76" fmla="*/ 94 w 370"/>
                  <a:gd name="T77" fmla="*/ 320 h 372"/>
                  <a:gd name="T78" fmla="*/ 113 w 370"/>
                  <a:gd name="T79" fmla="*/ 328 h 372"/>
                  <a:gd name="T80" fmla="*/ 131 w 370"/>
                  <a:gd name="T81" fmla="*/ 339 h 372"/>
                  <a:gd name="T82" fmla="*/ 151 w 370"/>
                  <a:gd name="T83" fmla="*/ 370 h 372"/>
                  <a:gd name="T84" fmla="*/ 140 w 370"/>
                  <a:gd name="T85" fmla="*/ 299 h 372"/>
                  <a:gd name="T86" fmla="*/ 102 w 370"/>
                  <a:gd name="T87" fmla="*/ 275 h 372"/>
                  <a:gd name="T88" fmla="*/ 75 w 370"/>
                  <a:gd name="T89" fmla="*/ 239 h 372"/>
                  <a:gd name="T90" fmla="*/ 63 w 370"/>
                  <a:gd name="T91" fmla="*/ 180 h 372"/>
                  <a:gd name="T92" fmla="*/ 90 w 370"/>
                  <a:gd name="T93" fmla="*/ 110 h 372"/>
                  <a:gd name="T94" fmla="*/ 169 w 370"/>
                  <a:gd name="T95" fmla="*/ 67 h 372"/>
                  <a:gd name="T96" fmla="*/ 214 w 370"/>
                  <a:gd name="T97" fmla="*/ 70 h 372"/>
                  <a:gd name="T98" fmla="*/ 267 w 370"/>
                  <a:gd name="T99" fmla="*/ 100 h 372"/>
                  <a:gd name="T100" fmla="*/ 300 w 370"/>
                  <a:gd name="T101" fmla="*/ 156 h 372"/>
                  <a:gd name="T102" fmla="*/ 299 w 370"/>
                  <a:gd name="T103" fmla="*/ 217 h 372"/>
                  <a:gd name="T104" fmla="*/ 282 w 370"/>
                  <a:gd name="T105" fmla="*/ 254 h 372"/>
                  <a:gd name="T106" fmla="*/ 257 w 370"/>
                  <a:gd name="T107" fmla="*/ 281 h 372"/>
                  <a:gd name="T108" fmla="*/ 200 w 370"/>
                  <a:gd name="T109" fmla="*/ 305 h 372"/>
                  <a:gd name="T110" fmla="*/ 163 w 370"/>
                  <a:gd name="T111" fmla="*/ 305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70" h="372">
                    <a:moveTo>
                      <a:pt x="168" y="369"/>
                    </a:moveTo>
                    <a:cubicBezTo>
                      <a:pt x="168" y="369"/>
                      <a:pt x="171" y="363"/>
                      <a:pt x="174" y="358"/>
                    </a:cubicBezTo>
                    <a:cubicBezTo>
                      <a:pt x="178" y="353"/>
                      <a:pt x="180" y="347"/>
                      <a:pt x="180" y="347"/>
                    </a:cubicBezTo>
                    <a:cubicBezTo>
                      <a:pt x="181" y="345"/>
                      <a:pt x="183" y="344"/>
                      <a:pt x="186" y="344"/>
                    </a:cubicBezTo>
                    <a:cubicBezTo>
                      <a:pt x="186" y="344"/>
                      <a:pt x="187" y="344"/>
                      <a:pt x="188" y="344"/>
                    </a:cubicBezTo>
                    <a:cubicBezTo>
                      <a:pt x="190" y="344"/>
                      <a:pt x="191" y="344"/>
                      <a:pt x="193" y="344"/>
                    </a:cubicBezTo>
                    <a:cubicBezTo>
                      <a:pt x="197" y="343"/>
                      <a:pt x="201" y="343"/>
                      <a:pt x="201" y="343"/>
                    </a:cubicBezTo>
                    <a:cubicBezTo>
                      <a:pt x="201" y="343"/>
                      <a:pt x="202" y="343"/>
                      <a:pt x="203" y="343"/>
                    </a:cubicBezTo>
                    <a:cubicBezTo>
                      <a:pt x="205" y="343"/>
                      <a:pt x="207" y="342"/>
                      <a:pt x="209" y="342"/>
                    </a:cubicBezTo>
                    <a:cubicBezTo>
                      <a:pt x="212" y="341"/>
                      <a:pt x="216" y="341"/>
                      <a:pt x="216" y="341"/>
                    </a:cubicBezTo>
                    <a:cubicBezTo>
                      <a:pt x="218" y="340"/>
                      <a:pt x="221" y="341"/>
                      <a:pt x="222" y="343"/>
                    </a:cubicBezTo>
                    <a:cubicBezTo>
                      <a:pt x="222" y="343"/>
                      <a:pt x="226" y="347"/>
                      <a:pt x="230" y="352"/>
                    </a:cubicBezTo>
                    <a:cubicBezTo>
                      <a:pt x="233" y="354"/>
                      <a:pt x="235" y="356"/>
                      <a:pt x="236" y="358"/>
                    </a:cubicBezTo>
                    <a:cubicBezTo>
                      <a:pt x="238" y="359"/>
                      <a:pt x="239" y="361"/>
                      <a:pt x="239" y="361"/>
                    </a:cubicBezTo>
                    <a:cubicBezTo>
                      <a:pt x="241" y="362"/>
                      <a:pt x="244" y="363"/>
                      <a:pt x="246" y="362"/>
                    </a:cubicBezTo>
                    <a:cubicBezTo>
                      <a:pt x="246" y="362"/>
                      <a:pt x="248" y="361"/>
                      <a:pt x="249" y="361"/>
                    </a:cubicBezTo>
                    <a:cubicBezTo>
                      <a:pt x="251" y="360"/>
                      <a:pt x="253" y="359"/>
                      <a:pt x="256" y="358"/>
                    </a:cubicBezTo>
                    <a:cubicBezTo>
                      <a:pt x="258" y="357"/>
                      <a:pt x="260" y="356"/>
                      <a:pt x="262" y="355"/>
                    </a:cubicBezTo>
                    <a:cubicBezTo>
                      <a:pt x="264" y="355"/>
                      <a:pt x="265" y="354"/>
                      <a:pt x="265" y="354"/>
                    </a:cubicBezTo>
                    <a:cubicBezTo>
                      <a:pt x="267" y="353"/>
                      <a:pt x="269" y="351"/>
                      <a:pt x="269" y="348"/>
                    </a:cubicBezTo>
                    <a:cubicBezTo>
                      <a:pt x="269" y="348"/>
                      <a:pt x="269" y="342"/>
                      <a:pt x="269" y="336"/>
                    </a:cubicBezTo>
                    <a:cubicBezTo>
                      <a:pt x="269" y="333"/>
                      <a:pt x="268" y="329"/>
                      <a:pt x="268" y="327"/>
                    </a:cubicBezTo>
                    <a:cubicBezTo>
                      <a:pt x="268" y="325"/>
                      <a:pt x="268" y="323"/>
                      <a:pt x="268" y="323"/>
                    </a:cubicBezTo>
                    <a:cubicBezTo>
                      <a:pt x="268" y="321"/>
                      <a:pt x="269" y="319"/>
                      <a:pt x="271" y="318"/>
                    </a:cubicBezTo>
                    <a:cubicBezTo>
                      <a:pt x="271" y="318"/>
                      <a:pt x="274" y="315"/>
                      <a:pt x="277" y="313"/>
                    </a:cubicBezTo>
                    <a:cubicBezTo>
                      <a:pt x="280" y="311"/>
                      <a:pt x="283" y="308"/>
                      <a:pt x="283" y="308"/>
                    </a:cubicBezTo>
                    <a:cubicBezTo>
                      <a:pt x="283" y="308"/>
                      <a:pt x="286" y="306"/>
                      <a:pt x="289" y="303"/>
                    </a:cubicBezTo>
                    <a:cubicBezTo>
                      <a:pt x="292" y="301"/>
                      <a:pt x="294" y="298"/>
                      <a:pt x="294" y="298"/>
                    </a:cubicBezTo>
                    <a:cubicBezTo>
                      <a:pt x="296" y="297"/>
                      <a:pt x="298" y="296"/>
                      <a:pt x="301" y="297"/>
                    </a:cubicBezTo>
                    <a:cubicBezTo>
                      <a:pt x="301" y="297"/>
                      <a:pt x="302" y="297"/>
                      <a:pt x="304" y="298"/>
                    </a:cubicBezTo>
                    <a:cubicBezTo>
                      <a:pt x="306" y="298"/>
                      <a:pt x="309" y="299"/>
                      <a:pt x="312" y="300"/>
                    </a:cubicBezTo>
                    <a:cubicBezTo>
                      <a:pt x="318" y="301"/>
                      <a:pt x="325" y="303"/>
                      <a:pt x="325" y="303"/>
                    </a:cubicBezTo>
                    <a:cubicBezTo>
                      <a:pt x="327" y="303"/>
                      <a:pt x="330" y="302"/>
                      <a:pt x="331" y="300"/>
                    </a:cubicBezTo>
                    <a:cubicBezTo>
                      <a:pt x="331" y="300"/>
                      <a:pt x="332" y="299"/>
                      <a:pt x="333" y="297"/>
                    </a:cubicBezTo>
                    <a:cubicBezTo>
                      <a:pt x="334" y="296"/>
                      <a:pt x="336" y="294"/>
                      <a:pt x="337" y="292"/>
                    </a:cubicBezTo>
                    <a:cubicBezTo>
                      <a:pt x="339" y="290"/>
                      <a:pt x="340" y="287"/>
                      <a:pt x="341" y="286"/>
                    </a:cubicBezTo>
                    <a:cubicBezTo>
                      <a:pt x="342" y="284"/>
                      <a:pt x="343" y="283"/>
                      <a:pt x="343" y="283"/>
                    </a:cubicBezTo>
                    <a:cubicBezTo>
                      <a:pt x="344" y="281"/>
                      <a:pt x="344" y="278"/>
                      <a:pt x="343" y="276"/>
                    </a:cubicBezTo>
                    <a:cubicBezTo>
                      <a:pt x="343" y="276"/>
                      <a:pt x="342" y="275"/>
                      <a:pt x="341" y="273"/>
                    </a:cubicBezTo>
                    <a:cubicBezTo>
                      <a:pt x="339" y="271"/>
                      <a:pt x="338" y="268"/>
                      <a:pt x="336" y="266"/>
                    </a:cubicBezTo>
                    <a:cubicBezTo>
                      <a:pt x="332" y="261"/>
                      <a:pt x="329" y="256"/>
                      <a:pt x="329" y="256"/>
                    </a:cubicBezTo>
                    <a:cubicBezTo>
                      <a:pt x="327" y="254"/>
                      <a:pt x="327" y="251"/>
                      <a:pt x="328" y="249"/>
                    </a:cubicBezTo>
                    <a:cubicBezTo>
                      <a:pt x="328" y="249"/>
                      <a:pt x="329" y="246"/>
                      <a:pt x="331" y="242"/>
                    </a:cubicBezTo>
                    <a:cubicBezTo>
                      <a:pt x="331" y="240"/>
                      <a:pt x="332" y="239"/>
                      <a:pt x="332" y="237"/>
                    </a:cubicBezTo>
                    <a:cubicBezTo>
                      <a:pt x="333" y="236"/>
                      <a:pt x="333" y="235"/>
                      <a:pt x="333" y="235"/>
                    </a:cubicBezTo>
                    <a:cubicBezTo>
                      <a:pt x="333" y="235"/>
                      <a:pt x="334" y="231"/>
                      <a:pt x="335" y="228"/>
                    </a:cubicBezTo>
                    <a:cubicBezTo>
                      <a:pt x="336" y="226"/>
                      <a:pt x="336" y="224"/>
                      <a:pt x="337" y="223"/>
                    </a:cubicBezTo>
                    <a:cubicBezTo>
                      <a:pt x="337" y="221"/>
                      <a:pt x="337" y="220"/>
                      <a:pt x="337" y="220"/>
                    </a:cubicBezTo>
                    <a:cubicBezTo>
                      <a:pt x="338" y="218"/>
                      <a:pt x="339" y="216"/>
                      <a:pt x="342" y="216"/>
                    </a:cubicBezTo>
                    <a:cubicBezTo>
                      <a:pt x="342" y="216"/>
                      <a:pt x="348" y="214"/>
                      <a:pt x="353" y="212"/>
                    </a:cubicBezTo>
                    <a:cubicBezTo>
                      <a:pt x="359" y="210"/>
                      <a:pt x="365" y="208"/>
                      <a:pt x="365" y="208"/>
                    </a:cubicBezTo>
                    <a:cubicBezTo>
                      <a:pt x="367" y="207"/>
                      <a:pt x="369" y="204"/>
                      <a:pt x="369" y="202"/>
                    </a:cubicBezTo>
                    <a:cubicBezTo>
                      <a:pt x="369" y="202"/>
                      <a:pt x="369" y="200"/>
                      <a:pt x="369" y="199"/>
                    </a:cubicBezTo>
                    <a:cubicBezTo>
                      <a:pt x="369" y="197"/>
                      <a:pt x="370" y="194"/>
                      <a:pt x="370" y="192"/>
                    </a:cubicBezTo>
                    <a:cubicBezTo>
                      <a:pt x="370" y="189"/>
                      <a:pt x="370" y="187"/>
                      <a:pt x="370" y="185"/>
                    </a:cubicBezTo>
                    <a:cubicBezTo>
                      <a:pt x="370" y="183"/>
                      <a:pt x="370" y="182"/>
                      <a:pt x="370" y="182"/>
                    </a:cubicBezTo>
                    <a:cubicBezTo>
                      <a:pt x="370" y="179"/>
                      <a:pt x="368" y="177"/>
                      <a:pt x="366" y="175"/>
                    </a:cubicBezTo>
                    <a:cubicBezTo>
                      <a:pt x="366" y="175"/>
                      <a:pt x="360" y="173"/>
                      <a:pt x="355" y="170"/>
                    </a:cubicBezTo>
                    <a:cubicBezTo>
                      <a:pt x="349" y="168"/>
                      <a:pt x="343" y="166"/>
                      <a:pt x="343" y="166"/>
                    </a:cubicBezTo>
                    <a:cubicBezTo>
                      <a:pt x="341" y="165"/>
                      <a:pt x="339" y="163"/>
                      <a:pt x="339" y="161"/>
                    </a:cubicBezTo>
                    <a:cubicBezTo>
                      <a:pt x="339" y="161"/>
                      <a:pt x="339" y="160"/>
                      <a:pt x="339" y="159"/>
                    </a:cubicBezTo>
                    <a:cubicBezTo>
                      <a:pt x="338" y="157"/>
                      <a:pt x="338" y="156"/>
                      <a:pt x="338" y="154"/>
                    </a:cubicBezTo>
                    <a:cubicBezTo>
                      <a:pt x="337" y="152"/>
                      <a:pt x="337" y="150"/>
                      <a:pt x="336" y="149"/>
                    </a:cubicBezTo>
                    <a:cubicBezTo>
                      <a:pt x="336" y="147"/>
                      <a:pt x="336" y="146"/>
                      <a:pt x="336" y="146"/>
                    </a:cubicBezTo>
                    <a:cubicBezTo>
                      <a:pt x="336" y="146"/>
                      <a:pt x="336" y="145"/>
                      <a:pt x="335" y="144"/>
                    </a:cubicBezTo>
                    <a:cubicBezTo>
                      <a:pt x="335" y="142"/>
                      <a:pt x="334" y="141"/>
                      <a:pt x="334" y="139"/>
                    </a:cubicBezTo>
                    <a:cubicBezTo>
                      <a:pt x="333" y="137"/>
                      <a:pt x="333" y="135"/>
                      <a:pt x="332" y="134"/>
                    </a:cubicBezTo>
                    <a:cubicBezTo>
                      <a:pt x="332" y="132"/>
                      <a:pt x="331" y="132"/>
                      <a:pt x="331" y="132"/>
                    </a:cubicBezTo>
                    <a:cubicBezTo>
                      <a:pt x="330" y="129"/>
                      <a:pt x="331" y="127"/>
                      <a:pt x="332" y="125"/>
                    </a:cubicBezTo>
                    <a:cubicBezTo>
                      <a:pt x="332" y="125"/>
                      <a:pt x="336" y="121"/>
                      <a:pt x="340" y="116"/>
                    </a:cubicBezTo>
                    <a:cubicBezTo>
                      <a:pt x="342" y="113"/>
                      <a:pt x="344" y="111"/>
                      <a:pt x="345" y="109"/>
                    </a:cubicBezTo>
                    <a:cubicBezTo>
                      <a:pt x="347" y="107"/>
                      <a:pt x="348" y="106"/>
                      <a:pt x="348" y="106"/>
                    </a:cubicBezTo>
                    <a:cubicBezTo>
                      <a:pt x="349" y="104"/>
                      <a:pt x="349" y="101"/>
                      <a:pt x="348" y="99"/>
                    </a:cubicBezTo>
                    <a:cubicBezTo>
                      <a:pt x="348" y="99"/>
                      <a:pt x="347" y="98"/>
                      <a:pt x="346" y="96"/>
                    </a:cubicBezTo>
                    <a:cubicBezTo>
                      <a:pt x="345" y="94"/>
                      <a:pt x="344" y="92"/>
                      <a:pt x="343" y="90"/>
                    </a:cubicBezTo>
                    <a:cubicBezTo>
                      <a:pt x="342" y="88"/>
                      <a:pt x="340" y="86"/>
                      <a:pt x="339" y="84"/>
                    </a:cubicBezTo>
                    <a:cubicBezTo>
                      <a:pt x="338" y="83"/>
                      <a:pt x="338" y="82"/>
                      <a:pt x="338" y="82"/>
                    </a:cubicBezTo>
                    <a:cubicBezTo>
                      <a:pt x="336" y="79"/>
                      <a:pt x="333" y="78"/>
                      <a:pt x="331" y="78"/>
                    </a:cubicBezTo>
                    <a:cubicBezTo>
                      <a:pt x="331" y="78"/>
                      <a:pt x="330" y="78"/>
                      <a:pt x="327" y="79"/>
                    </a:cubicBezTo>
                    <a:cubicBezTo>
                      <a:pt x="325" y="79"/>
                      <a:pt x="322" y="80"/>
                      <a:pt x="319" y="80"/>
                    </a:cubicBezTo>
                    <a:cubicBezTo>
                      <a:pt x="316" y="81"/>
                      <a:pt x="313" y="81"/>
                      <a:pt x="311" y="82"/>
                    </a:cubicBezTo>
                    <a:cubicBezTo>
                      <a:pt x="308" y="82"/>
                      <a:pt x="307" y="83"/>
                      <a:pt x="307" y="83"/>
                    </a:cubicBezTo>
                    <a:cubicBezTo>
                      <a:pt x="305" y="83"/>
                      <a:pt x="302" y="83"/>
                      <a:pt x="301" y="81"/>
                    </a:cubicBezTo>
                    <a:cubicBezTo>
                      <a:pt x="301" y="81"/>
                      <a:pt x="300" y="80"/>
                      <a:pt x="299" y="79"/>
                    </a:cubicBezTo>
                    <a:cubicBezTo>
                      <a:pt x="298" y="78"/>
                      <a:pt x="297" y="77"/>
                      <a:pt x="295" y="75"/>
                    </a:cubicBezTo>
                    <a:cubicBezTo>
                      <a:pt x="294" y="74"/>
                      <a:pt x="293" y="73"/>
                      <a:pt x="292" y="72"/>
                    </a:cubicBezTo>
                    <a:cubicBezTo>
                      <a:pt x="291" y="71"/>
                      <a:pt x="290" y="70"/>
                      <a:pt x="290" y="70"/>
                    </a:cubicBezTo>
                    <a:cubicBezTo>
                      <a:pt x="290" y="70"/>
                      <a:pt x="289" y="69"/>
                      <a:pt x="288" y="68"/>
                    </a:cubicBezTo>
                    <a:cubicBezTo>
                      <a:pt x="287" y="67"/>
                      <a:pt x="286" y="66"/>
                      <a:pt x="284" y="65"/>
                    </a:cubicBezTo>
                    <a:cubicBezTo>
                      <a:pt x="283" y="64"/>
                      <a:pt x="281" y="63"/>
                      <a:pt x="280" y="62"/>
                    </a:cubicBezTo>
                    <a:cubicBezTo>
                      <a:pt x="279" y="61"/>
                      <a:pt x="278" y="60"/>
                      <a:pt x="278" y="60"/>
                    </a:cubicBezTo>
                    <a:cubicBezTo>
                      <a:pt x="276" y="59"/>
                      <a:pt x="275" y="57"/>
                      <a:pt x="276" y="54"/>
                    </a:cubicBezTo>
                    <a:cubicBezTo>
                      <a:pt x="276" y="54"/>
                      <a:pt x="276" y="53"/>
                      <a:pt x="276" y="50"/>
                    </a:cubicBezTo>
                    <a:cubicBezTo>
                      <a:pt x="277" y="48"/>
                      <a:pt x="277" y="45"/>
                      <a:pt x="277" y="42"/>
                    </a:cubicBezTo>
                    <a:cubicBezTo>
                      <a:pt x="278" y="36"/>
                      <a:pt x="278" y="30"/>
                      <a:pt x="278" y="30"/>
                    </a:cubicBezTo>
                    <a:cubicBezTo>
                      <a:pt x="278" y="27"/>
                      <a:pt x="277" y="25"/>
                      <a:pt x="274" y="23"/>
                    </a:cubicBezTo>
                    <a:cubicBezTo>
                      <a:pt x="274" y="23"/>
                      <a:pt x="270" y="21"/>
                      <a:pt x="266" y="19"/>
                    </a:cubicBezTo>
                    <a:cubicBezTo>
                      <a:pt x="263" y="18"/>
                      <a:pt x="261" y="17"/>
                      <a:pt x="259" y="16"/>
                    </a:cubicBezTo>
                    <a:cubicBezTo>
                      <a:pt x="258" y="15"/>
                      <a:pt x="256" y="15"/>
                      <a:pt x="256" y="15"/>
                    </a:cubicBezTo>
                    <a:cubicBezTo>
                      <a:pt x="254" y="14"/>
                      <a:pt x="251" y="14"/>
                      <a:pt x="249" y="15"/>
                    </a:cubicBezTo>
                    <a:cubicBezTo>
                      <a:pt x="249" y="15"/>
                      <a:pt x="244" y="19"/>
                      <a:pt x="240" y="24"/>
                    </a:cubicBezTo>
                    <a:cubicBezTo>
                      <a:pt x="235" y="28"/>
                      <a:pt x="231" y="32"/>
                      <a:pt x="231" y="32"/>
                    </a:cubicBezTo>
                    <a:cubicBezTo>
                      <a:pt x="230" y="34"/>
                      <a:pt x="227" y="35"/>
                      <a:pt x="225" y="34"/>
                    </a:cubicBezTo>
                    <a:cubicBezTo>
                      <a:pt x="225" y="34"/>
                      <a:pt x="221" y="33"/>
                      <a:pt x="218" y="32"/>
                    </a:cubicBezTo>
                    <a:cubicBezTo>
                      <a:pt x="214" y="31"/>
                      <a:pt x="210" y="31"/>
                      <a:pt x="210" y="31"/>
                    </a:cubicBezTo>
                    <a:cubicBezTo>
                      <a:pt x="210" y="31"/>
                      <a:pt x="206" y="30"/>
                      <a:pt x="203" y="30"/>
                    </a:cubicBezTo>
                    <a:cubicBezTo>
                      <a:pt x="199" y="29"/>
                      <a:pt x="195" y="29"/>
                      <a:pt x="195" y="29"/>
                    </a:cubicBezTo>
                    <a:cubicBezTo>
                      <a:pt x="193" y="29"/>
                      <a:pt x="191" y="27"/>
                      <a:pt x="190" y="25"/>
                    </a:cubicBezTo>
                    <a:cubicBezTo>
                      <a:pt x="190" y="25"/>
                      <a:pt x="187" y="20"/>
                      <a:pt x="184" y="14"/>
                    </a:cubicBezTo>
                    <a:cubicBezTo>
                      <a:pt x="182" y="9"/>
                      <a:pt x="178" y="3"/>
                      <a:pt x="178" y="3"/>
                    </a:cubicBezTo>
                    <a:cubicBezTo>
                      <a:pt x="177" y="1"/>
                      <a:pt x="175" y="0"/>
                      <a:pt x="172" y="0"/>
                    </a:cubicBezTo>
                    <a:cubicBezTo>
                      <a:pt x="172" y="0"/>
                      <a:pt x="171" y="0"/>
                      <a:pt x="169" y="0"/>
                    </a:cubicBezTo>
                    <a:cubicBezTo>
                      <a:pt x="167" y="0"/>
                      <a:pt x="164" y="1"/>
                      <a:pt x="162" y="1"/>
                    </a:cubicBezTo>
                    <a:cubicBezTo>
                      <a:pt x="157" y="1"/>
                      <a:pt x="152" y="2"/>
                      <a:pt x="152" y="2"/>
                    </a:cubicBezTo>
                    <a:cubicBezTo>
                      <a:pt x="149" y="3"/>
                      <a:pt x="147" y="4"/>
                      <a:pt x="147" y="7"/>
                    </a:cubicBezTo>
                    <a:cubicBezTo>
                      <a:pt x="147" y="7"/>
                      <a:pt x="145" y="13"/>
                      <a:pt x="143" y="19"/>
                    </a:cubicBezTo>
                    <a:cubicBezTo>
                      <a:pt x="142" y="25"/>
                      <a:pt x="140" y="31"/>
                      <a:pt x="140" y="31"/>
                    </a:cubicBezTo>
                    <a:cubicBezTo>
                      <a:pt x="140" y="33"/>
                      <a:pt x="138" y="35"/>
                      <a:pt x="136" y="36"/>
                    </a:cubicBezTo>
                    <a:cubicBezTo>
                      <a:pt x="136" y="36"/>
                      <a:pt x="135" y="36"/>
                      <a:pt x="134" y="36"/>
                    </a:cubicBezTo>
                    <a:cubicBezTo>
                      <a:pt x="133" y="37"/>
                      <a:pt x="131" y="37"/>
                      <a:pt x="129" y="38"/>
                    </a:cubicBezTo>
                    <a:cubicBezTo>
                      <a:pt x="127" y="39"/>
                      <a:pt x="125" y="39"/>
                      <a:pt x="124" y="40"/>
                    </a:cubicBezTo>
                    <a:cubicBezTo>
                      <a:pt x="123" y="40"/>
                      <a:pt x="122" y="41"/>
                      <a:pt x="122" y="41"/>
                    </a:cubicBezTo>
                    <a:cubicBezTo>
                      <a:pt x="122" y="41"/>
                      <a:pt x="121" y="41"/>
                      <a:pt x="120" y="42"/>
                    </a:cubicBezTo>
                    <a:cubicBezTo>
                      <a:pt x="118" y="42"/>
                      <a:pt x="117" y="43"/>
                      <a:pt x="115" y="44"/>
                    </a:cubicBezTo>
                    <a:cubicBezTo>
                      <a:pt x="113" y="45"/>
                      <a:pt x="111" y="46"/>
                      <a:pt x="110" y="46"/>
                    </a:cubicBezTo>
                    <a:cubicBezTo>
                      <a:pt x="109" y="47"/>
                      <a:pt x="108" y="47"/>
                      <a:pt x="108" y="47"/>
                    </a:cubicBezTo>
                    <a:cubicBezTo>
                      <a:pt x="106" y="49"/>
                      <a:pt x="103" y="48"/>
                      <a:pt x="102" y="47"/>
                    </a:cubicBezTo>
                    <a:cubicBezTo>
                      <a:pt x="102" y="47"/>
                      <a:pt x="96" y="44"/>
                      <a:pt x="91" y="41"/>
                    </a:cubicBezTo>
                    <a:cubicBezTo>
                      <a:pt x="86" y="38"/>
                      <a:pt x="80" y="35"/>
                      <a:pt x="80" y="35"/>
                    </a:cubicBezTo>
                    <a:cubicBezTo>
                      <a:pt x="78" y="34"/>
                      <a:pt x="75" y="34"/>
                      <a:pt x="73" y="36"/>
                    </a:cubicBezTo>
                    <a:cubicBezTo>
                      <a:pt x="73" y="36"/>
                      <a:pt x="72" y="36"/>
                      <a:pt x="70" y="37"/>
                    </a:cubicBezTo>
                    <a:cubicBezTo>
                      <a:pt x="69" y="39"/>
                      <a:pt x="67" y="40"/>
                      <a:pt x="65" y="42"/>
                    </a:cubicBezTo>
                    <a:cubicBezTo>
                      <a:pt x="63" y="43"/>
                      <a:pt x="61" y="45"/>
                      <a:pt x="60" y="46"/>
                    </a:cubicBezTo>
                    <a:cubicBezTo>
                      <a:pt x="58" y="47"/>
                      <a:pt x="58" y="48"/>
                      <a:pt x="58" y="48"/>
                    </a:cubicBezTo>
                    <a:cubicBezTo>
                      <a:pt x="56" y="50"/>
                      <a:pt x="55" y="53"/>
                      <a:pt x="55" y="55"/>
                    </a:cubicBezTo>
                    <a:cubicBezTo>
                      <a:pt x="55" y="55"/>
                      <a:pt x="57" y="61"/>
                      <a:pt x="59" y="67"/>
                    </a:cubicBezTo>
                    <a:cubicBezTo>
                      <a:pt x="61" y="73"/>
                      <a:pt x="63" y="78"/>
                      <a:pt x="63" y="78"/>
                    </a:cubicBezTo>
                    <a:cubicBezTo>
                      <a:pt x="64" y="81"/>
                      <a:pt x="64" y="83"/>
                      <a:pt x="62" y="85"/>
                    </a:cubicBezTo>
                    <a:cubicBezTo>
                      <a:pt x="62" y="85"/>
                      <a:pt x="62" y="86"/>
                      <a:pt x="61" y="87"/>
                    </a:cubicBezTo>
                    <a:cubicBezTo>
                      <a:pt x="60" y="88"/>
                      <a:pt x="59" y="89"/>
                      <a:pt x="57" y="91"/>
                    </a:cubicBezTo>
                    <a:cubicBezTo>
                      <a:pt x="56" y="92"/>
                      <a:pt x="55" y="94"/>
                      <a:pt x="54" y="95"/>
                    </a:cubicBezTo>
                    <a:cubicBezTo>
                      <a:pt x="53" y="96"/>
                      <a:pt x="53" y="97"/>
                      <a:pt x="53" y="97"/>
                    </a:cubicBezTo>
                    <a:cubicBezTo>
                      <a:pt x="53" y="97"/>
                      <a:pt x="52" y="98"/>
                      <a:pt x="52" y="99"/>
                    </a:cubicBezTo>
                    <a:cubicBezTo>
                      <a:pt x="51" y="100"/>
                      <a:pt x="50" y="102"/>
                      <a:pt x="49" y="103"/>
                    </a:cubicBezTo>
                    <a:cubicBezTo>
                      <a:pt x="48" y="105"/>
                      <a:pt x="47" y="107"/>
                      <a:pt x="46" y="108"/>
                    </a:cubicBezTo>
                    <a:cubicBezTo>
                      <a:pt x="45" y="109"/>
                      <a:pt x="45" y="110"/>
                      <a:pt x="45" y="110"/>
                    </a:cubicBezTo>
                    <a:cubicBezTo>
                      <a:pt x="44" y="112"/>
                      <a:pt x="42" y="113"/>
                      <a:pt x="39" y="113"/>
                    </a:cubicBezTo>
                    <a:cubicBezTo>
                      <a:pt x="39" y="113"/>
                      <a:pt x="33" y="113"/>
                      <a:pt x="27" y="114"/>
                    </a:cubicBezTo>
                    <a:cubicBezTo>
                      <a:pt x="21" y="114"/>
                      <a:pt x="15" y="114"/>
                      <a:pt x="15" y="114"/>
                    </a:cubicBezTo>
                    <a:cubicBezTo>
                      <a:pt x="12" y="115"/>
                      <a:pt x="10" y="117"/>
                      <a:pt x="9" y="119"/>
                    </a:cubicBezTo>
                    <a:cubicBezTo>
                      <a:pt x="9" y="119"/>
                      <a:pt x="7" y="124"/>
                      <a:pt x="6" y="128"/>
                    </a:cubicBezTo>
                    <a:cubicBezTo>
                      <a:pt x="5" y="131"/>
                      <a:pt x="4" y="133"/>
                      <a:pt x="4" y="135"/>
                    </a:cubicBezTo>
                    <a:cubicBezTo>
                      <a:pt x="3" y="137"/>
                      <a:pt x="3" y="138"/>
                      <a:pt x="3" y="138"/>
                    </a:cubicBezTo>
                    <a:cubicBezTo>
                      <a:pt x="2" y="141"/>
                      <a:pt x="3" y="143"/>
                      <a:pt x="5" y="145"/>
                    </a:cubicBezTo>
                    <a:cubicBezTo>
                      <a:pt x="5" y="145"/>
                      <a:pt x="9" y="149"/>
                      <a:pt x="14" y="153"/>
                    </a:cubicBezTo>
                    <a:cubicBezTo>
                      <a:pt x="19" y="157"/>
                      <a:pt x="24" y="160"/>
                      <a:pt x="24" y="160"/>
                    </a:cubicBezTo>
                    <a:cubicBezTo>
                      <a:pt x="26" y="162"/>
                      <a:pt x="27" y="164"/>
                      <a:pt x="27" y="166"/>
                    </a:cubicBezTo>
                    <a:cubicBezTo>
                      <a:pt x="27" y="166"/>
                      <a:pt x="26" y="170"/>
                      <a:pt x="26" y="174"/>
                    </a:cubicBezTo>
                    <a:cubicBezTo>
                      <a:pt x="25" y="178"/>
                      <a:pt x="25" y="182"/>
                      <a:pt x="25" y="182"/>
                    </a:cubicBezTo>
                    <a:cubicBezTo>
                      <a:pt x="25" y="182"/>
                      <a:pt x="25" y="185"/>
                      <a:pt x="25" y="189"/>
                    </a:cubicBezTo>
                    <a:cubicBezTo>
                      <a:pt x="25" y="193"/>
                      <a:pt x="26" y="197"/>
                      <a:pt x="26" y="197"/>
                    </a:cubicBezTo>
                    <a:cubicBezTo>
                      <a:pt x="26" y="199"/>
                      <a:pt x="25" y="201"/>
                      <a:pt x="23" y="203"/>
                    </a:cubicBezTo>
                    <a:cubicBezTo>
                      <a:pt x="23" y="203"/>
                      <a:pt x="18" y="206"/>
                      <a:pt x="12" y="209"/>
                    </a:cubicBezTo>
                    <a:cubicBezTo>
                      <a:pt x="7" y="213"/>
                      <a:pt x="3" y="217"/>
                      <a:pt x="3" y="217"/>
                    </a:cubicBezTo>
                    <a:cubicBezTo>
                      <a:pt x="1" y="218"/>
                      <a:pt x="0" y="221"/>
                      <a:pt x="0" y="224"/>
                    </a:cubicBezTo>
                    <a:cubicBezTo>
                      <a:pt x="0" y="224"/>
                      <a:pt x="1" y="225"/>
                      <a:pt x="1" y="227"/>
                    </a:cubicBezTo>
                    <a:cubicBezTo>
                      <a:pt x="1" y="229"/>
                      <a:pt x="2" y="231"/>
                      <a:pt x="3" y="234"/>
                    </a:cubicBezTo>
                    <a:cubicBezTo>
                      <a:pt x="4" y="238"/>
                      <a:pt x="5" y="243"/>
                      <a:pt x="5" y="243"/>
                    </a:cubicBezTo>
                    <a:cubicBezTo>
                      <a:pt x="6" y="246"/>
                      <a:pt x="8" y="248"/>
                      <a:pt x="11" y="248"/>
                    </a:cubicBezTo>
                    <a:cubicBezTo>
                      <a:pt x="11" y="248"/>
                      <a:pt x="17" y="249"/>
                      <a:pt x="23" y="250"/>
                    </a:cubicBezTo>
                    <a:cubicBezTo>
                      <a:pt x="26" y="250"/>
                      <a:pt x="29" y="250"/>
                      <a:pt x="31" y="250"/>
                    </a:cubicBezTo>
                    <a:cubicBezTo>
                      <a:pt x="34" y="251"/>
                      <a:pt x="35" y="251"/>
                      <a:pt x="35" y="251"/>
                    </a:cubicBezTo>
                    <a:cubicBezTo>
                      <a:pt x="38" y="251"/>
                      <a:pt x="40" y="252"/>
                      <a:pt x="41" y="254"/>
                    </a:cubicBezTo>
                    <a:cubicBezTo>
                      <a:pt x="41" y="254"/>
                      <a:pt x="41" y="255"/>
                      <a:pt x="42" y="256"/>
                    </a:cubicBezTo>
                    <a:cubicBezTo>
                      <a:pt x="42" y="258"/>
                      <a:pt x="43" y="259"/>
                      <a:pt x="44" y="261"/>
                    </a:cubicBezTo>
                    <a:cubicBezTo>
                      <a:pt x="45" y="263"/>
                      <a:pt x="46" y="264"/>
                      <a:pt x="47" y="266"/>
                    </a:cubicBezTo>
                    <a:cubicBezTo>
                      <a:pt x="47" y="267"/>
                      <a:pt x="48" y="268"/>
                      <a:pt x="48" y="268"/>
                    </a:cubicBezTo>
                    <a:cubicBezTo>
                      <a:pt x="48" y="268"/>
                      <a:pt x="48" y="268"/>
                      <a:pt x="49" y="270"/>
                    </a:cubicBezTo>
                    <a:cubicBezTo>
                      <a:pt x="50" y="271"/>
                      <a:pt x="51" y="273"/>
                      <a:pt x="52" y="274"/>
                    </a:cubicBezTo>
                    <a:cubicBezTo>
                      <a:pt x="53" y="276"/>
                      <a:pt x="54" y="277"/>
                      <a:pt x="55" y="278"/>
                    </a:cubicBezTo>
                    <a:cubicBezTo>
                      <a:pt x="56" y="280"/>
                      <a:pt x="56" y="280"/>
                      <a:pt x="56" y="280"/>
                    </a:cubicBezTo>
                    <a:cubicBezTo>
                      <a:pt x="58" y="282"/>
                      <a:pt x="58" y="285"/>
                      <a:pt x="57" y="287"/>
                    </a:cubicBezTo>
                    <a:cubicBezTo>
                      <a:pt x="57" y="287"/>
                      <a:pt x="56" y="288"/>
                      <a:pt x="55" y="290"/>
                    </a:cubicBezTo>
                    <a:cubicBezTo>
                      <a:pt x="55" y="292"/>
                      <a:pt x="53" y="295"/>
                      <a:pt x="52" y="298"/>
                    </a:cubicBezTo>
                    <a:cubicBezTo>
                      <a:pt x="51" y="301"/>
                      <a:pt x="50" y="304"/>
                      <a:pt x="49" y="306"/>
                    </a:cubicBezTo>
                    <a:cubicBezTo>
                      <a:pt x="48" y="308"/>
                      <a:pt x="48" y="310"/>
                      <a:pt x="48" y="310"/>
                    </a:cubicBezTo>
                    <a:cubicBezTo>
                      <a:pt x="47" y="312"/>
                      <a:pt x="48" y="315"/>
                      <a:pt x="50" y="317"/>
                    </a:cubicBezTo>
                    <a:cubicBezTo>
                      <a:pt x="50" y="317"/>
                      <a:pt x="51" y="318"/>
                      <a:pt x="52" y="319"/>
                    </a:cubicBezTo>
                    <a:cubicBezTo>
                      <a:pt x="53" y="320"/>
                      <a:pt x="55" y="322"/>
                      <a:pt x="57" y="324"/>
                    </a:cubicBezTo>
                    <a:cubicBezTo>
                      <a:pt x="59" y="325"/>
                      <a:pt x="61" y="327"/>
                      <a:pt x="62" y="328"/>
                    </a:cubicBezTo>
                    <a:cubicBezTo>
                      <a:pt x="63" y="329"/>
                      <a:pt x="64" y="330"/>
                      <a:pt x="64" y="330"/>
                    </a:cubicBezTo>
                    <a:cubicBezTo>
                      <a:pt x="66" y="332"/>
                      <a:pt x="69" y="332"/>
                      <a:pt x="72" y="331"/>
                    </a:cubicBezTo>
                    <a:cubicBezTo>
                      <a:pt x="72" y="331"/>
                      <a:pt x="73" y="331"/>
                      <a:pt x="75" y="330"/>
                    </a:cubicBezTo>
                    <a:cubicBezTo>
                      <a:pt x="77" y="329"/>
                      <a:pt x="80" y="328"/>
                      <a:pt x="83" y="326"/>
                    </a:cubicBezTo>
                    <a:cubicBezTo>
                      <a:pt x="88" y="323"/>
                      <a:pt x="94" y="320"/>
                      <a:pt x="94" y="320"/>
                    </a:cubicBezTo>
                    <a:cubicBezTo>
                      <a:pt x="96" y="319"/>
                      <a:pt x="98" y="319"/>
                      <a:pt x="100" y="320"/>
                    </a:cubicBezTo>
                    <a:cubicBezTo>
                      <a:pt x="100" y="320"/>
                      <a:pt x="101" y="321"/>
                      <a:pt x="102" y="322"/>
                    </a:cubicBezTo>
                    <a:cubicBezTo>
                      <a:pt x="103" y="322"/>
                      <a:pt x="105" y="323"/>
                      <a:pt x="107" y="324"/>
                    </a:cubicBezTo>
                    <a:cubicBezTo>
                      <a:pt x="108" y="325"/>
                      <a:pt x="110" y="326"/>
                      <a:pt x="111" y="327"/>
                    </a:cubicBezTo>
                    <a:cubicBezTo>
                      <a:pt x="113" y="327"/>
                      <a:pt x="113" y="328"/>
                      <a:pt x="113" y="328"/>
                    </a:cubicBezTo>
                    <a:cubicBezTo>
                      <a:pt x="113" y="328"/>
                      <a:pt x="114" y="328"/>
                      <a:pt x="116" y="329"/>
                    </a:cubicBezTo>
                    <a:cubicBezTo>
                      <a:pt x="117" y="329"/>
                      <a:pt x="119" y="330"/>
                      <a:pt x="120" y="331"/>
                    </a:cubicBezTo>
                    <a:cubicBezTo>
                      <a:pt x="122" y="332"/>
                      <a:pt x="124" y="333"/>
                      <a:pt x="125" y="333"/>
                    </a:cubicBezTo>
                    <a:cubicBezTo>
                      <a:pt x="127" y="334"/>
                      <a:pt x="127" y="334"/>
                      <a:pt x="127" y="334"/>
                    </a:cubicBezTo>
                    <a:cubicBezTo>
                      <a:pt x="130" y="335"/>
                      <a:pt x="131" y="337"/>
                      <a:pt x="131" y="339"/>
                    </a:cubicBezTo>
                    <a:cubicBezTo>
                      <a:pt x="131" y="339"/>
                      <a:pt x="132" y="345"/>
                      <a:pt x="133" y="351"/>
                    </a:cubicBezTo>
                    <a:cubicBezTo>
                      <a:pt x="135" y="357"/>
                      <a:pt x="136" y="363"/>
                      <a:pt x="136" y="363"/>
                    </a:cubicBezTo>
                    <a:cubicBezTo>
                      <a:pt x="137" y="366"/>
                      <a:pt x="139" y="368"/>
                      <a:pt x="141" y="368"/>
                    </a:cubicBezTo>
                    <a:cubicBezTo>
                      <a:pt x="141" y="368"/>
                      <a:pt x="143" y="368"/>
                      <a:pt x="145" y="369"/>
                    </a:cubicBezTo>
                    <a:cubicBezTo>
                      <a:pt x="146" y="369"/>
                      <a:pt x="149" y="370"/>
                      <a:pt x="151" y="370"/>
                    </a:cubicBezTo>
                    <a:cubicBezTo>
                      <a:pt x="154" y="370"/>
                      <a:pt x="156" y="371"/>
                      <a:pt x="158" y="371"/>
                    </a:cubicBezTo>
                    <a:cubicBezTo>
                      <a:pt x="160" y="371"/>
                      <a:pt x="161" y="371"/>
                      <a:pt x="161" y="371"/>
                    </a:cubicBezTo>
                    <a:cubicBezTo>
                      <a:pt x="164" y="372"/>
                      <a:pt x="166" y="371"/>
                      <a:pt x="168" y="369"/>
                    </a:cubicBezTo>
                    <a:close/>
                    <a:moveTo>
                      <a:pt x="163" y="305"/>
                    </a:moveTo>
                    <a:cubicBezTo>
                      <a:pt x="154" y="303"/>
                      <a:pt x="146" y="301"/>
                      <a:pt x="140" y="299"/>
                    </a:cubicBezTo>
                    <a:cubicBezTo>
                      <a:pt x="137" y="297"/>
                      <a:pt x="134" y="296"/>
                      <a:pt x="133" y="296"/>
                    </a:cubicBezTo>
                    <a:cubicBezTo>
                      <a:pt x="131" y="295"/>
                      <a:pt x="130" y="294"/>
                      <a:pt x="130" y="294"/>
                    </a:cubicBezTo>
                    <a:cubicBezTo>
                      <a:pt x="130" y="294"/>
                      <a:pt x="129" y="294"/>
                      <a:pt x="127" y="293"/>
                    </a:cubicBezTo>
                    <a:cubicBezTo>
                      <a:pt x="126" y="292"/>
                      <a:pt x="123" y="291"/>
                      <a:pt x="121" y="289"/>
                    </a:cubicBezTo>
                    <a:cubicBezTo>
                      <a:pt x="115" y="286"/>
                      <a:pt x="108" y="281"/>
                      <a:pt x="102" y="275"/>
                    </a:cubicBezTo>
                    <a:cubicBezTo>
                      <a:pt x="95" y="269"/>
                      <a:pt x="90" y="262"/>
                      <a:pt x="86" y="257"/>
                    </a:cubicBezTo>
                    <a:cubicBezTo>
                      <a:pt x="84" y="255"/>
                      <a:pt x="82" y="252"/>
                      <a:pt x="82" y="251"/>
                    </a:cubicBezTo>
                    <a:cubicBezTo>
                      <a:pt x="81" y="249"/>
                      <a:pt x="80" y="248"/>
                      <a:pt x="80" y="248"/>
                    </a:cubicBezTo>
                    <a:cubicBezTo>
                      <a:pt x="80" y="248"/>
                      <a:pt x="79" y="247"/>
                      <a:pt x="78" y="246"/>
                    </a:cubicBezTo>
                    <a:cubicBezTo>
                      <a:pt x="78" y="244"/>
                      <a:pt x="76" y="242"/>
                      <a:pt x="75" y="239"/>
                    </a:cubicBezTo>
                    <a:cubicBezTo>
                      <a:pt x="72" y="233"/>
                      <a:pt x="69" y="225"/>
                      <a:pt x="67" y="217"/>
                    </a:cubicBezTo>
                    <a:cubicBezTo>
                      <a:pt x="64" y="208"/>
                      <a:pt x="63" y="200"/>
                      <a:pt x="63" y="193"/>
                    </a:cubicBezTo>
                    <a:cubicBezTo>
                      <a:pt x="63" y="190"/>
                      <a:pt x="63" y="188"/>
                      <a:pt x="63" y="186"/>
                    </a:cubicBezTo>
                    <a:cubicBezTo>
                      <a:pt x="63" y="184"/>
                      <a:pt x="63" y="183"/>
                      <a:pt x="63" y="183"/>
                    </a:cubicBezTo>
                    <a:cubicBezTo>
                      <a:pt x="63" y="183"/>
                      <a:pt x="63" y="182"/>
                      <a:pt x="63" y="180"/>
                    </a:cubicBezTo>
                    <a:cubicBezTo>
                      <a:pt x="63" y="178"/>
                      <a:pt x="63" y="175"/>
                      <a:pt x="64" y="172"/>
                    </a:cubicBezTo>
                    <a:cubicBezTo>
                      <a:pt x="64" y="166"/>
                      <a:pt x="66" y="157"/>
                      <a:pt x="69" y="149"/>
                    </a:cubicBezTo>
                    <a:cubicBezTo>
                      <a:pt x="71" y="141"/>
                      <a:pt x="75" y="133"/>
                      <a:pt x="78" y="127"/>
                    </a:cubicBezTo>
                    <a:cubicBezTo>
                      <a:pt x="81" y="122"/>
                      <a:pt x="84" y="118"/>
                      <a:pt x="84" y="118"/>
                    </a:cubicBezTo>
                    <a:cubicBezTo>
                      <a:pt x="84" y="118"/>
                      <a:pt x="86" y="115"/>
                      <a:pt x="90" y="110"/>
                    </a:cubicBezTo>
                    <a:cubicBezTo>
                      <a:pt x="94" y="105"/>
                      <a:pt x="100" y="98"/>
                      <a:pt x="107" y="93"/>
                    </a:cubicBezTo>
                    <a:cubicBezTo>
                      <a:pt x="114" y="87"/>
                      <a:pt x="121" y="83"/>
                      <a:pt x="127" y="80"/>
                    </a:cubicBezTo>
                    <a:cubicBezTo>
                      <a:pt x="132" y="77"/>
                      <a:pt x="136" y="75"/>
                      <a:pt x="136" y="75"/>
                    </a:cubicBezTo>
                    <a:cubicBezTo>
                      <a:pt x="136" y="75"/>
                      <a:pt x="140" y="74"/>
                      <a:pt x="146" y="72"/>
                    </a:cubicBezTo>
                    <a:cubicBezTo>
                      <a:pt x="153" y="70"/>
                      <a:pt x="161" y="68"/>
                      <a:pt x="169" y="67"/>
                    </a:cubicBezTo>
                    <a:cubicBezTo>
                      <a:pt x="178" y="66"/>
                      <a:pt x="187" y="66"/>
                      <a:pt x="193" y="66"/>
                    </a:cubicBezTo>
                    <a:cubicBezTo>
                      <a:pt x="196" y="66"/>
                      <a:pt x="199" y="67"/>
                      <a:pt x="201" y="67"/>
                    </a:cubicBezTo>
                    <a:cubicBezTo>
                      <a:pt x="203" y="67"/>
                      <a:pt x="204" y="68"/>
                      <a:pt x="204" y="68"/>
                    </a:cubicBezTo>
                    <a:cubicBezTo>
                      <a:pt x="204" y="68"/>
                      <a:pt x="205" y="68"/>
                      <a:pt x="207" y="68"/>
                    </a:cubicBezTo>
                    <a:cubicBezTo>
                      <a:pt x="208" y="69"/>
                      <a:pt x="211" y="69"/>
                      <a:pt x="214" y="70"/>
                    </a:cubicBezTo>
                    <a:cubicBezTo>
                      <a:pt x="220" y="72"/>
                      <a:pt x="229" y="74"/>
                      <a:pt x="236" y="78"/>
                    </a:cubicBezTo>
                    <a:cubicBezTo>
                      <a:pt x="244" y="82"/>
                      <a:pt x="251" y="87"/>
                      <a:pt x="256" y="91"/>
                    </a:cubicBezTo>
                    <a:cubicBezTo>
                      <a:pt x="259" y="93"/>
                      <a:pt x="261" y="94"/>
                      <a:pt x="262" y="96"/>
                    </a:cubicBezTo>
                    <a:cubicBezTo>
                      <a:pt x="264" y="97"/>
                      <a:pt x="265" y="98"/>
                      <a:pt x="265" y="98"/>
                    </a:cubicBezTo>
                    <a:cubicBezTo>
                      <a:pt x="265" y="98"/>
                      <a:pt x="265" y="98"/>
                      <a:pt x="267" y="100"/>
                    </a:cubicBezTo>
                    <a:cubicBezTo>
                      <a:pt x="268" y="101"/>
                      <a:pt x="270" y="103"/>
                      <a:pt x="272" y="105"/>
                    </a:cubicBezTo>
                    <a:cubicBezTo>
                      <a:pt x="276" y="110"/>
                      <a:pt x="282" y="117"/>
                      <a:pt x="286" y="124"/>
                    </a:cubicBezTo>
                    <a:cubicBezTo>
                      <a:pt x="291" y="131"/>
                      <a:pt x="294" y="139"/>
                      <a:pt x="296" y="145"/>
                    </a:cubicBezTo>
                    <a:cubicBezTo>
                      <a:pt x="298" y="148"/>
                      <a:pt x="298" y="151"/>
                      <a:pt x="299" y="153"/>
                    </a:cubicBezTo>
                    <a:cubicBezTo>
                      <a:pt x="299" y="155"/>
                      <a:pt x="300" y="156"/>
                      <a:pt x="300" y="156"/>
                    </a:cubicBezTo>
                    <a:cubicBezTo>
                      <a:pt x="300" y="156"/>
                      <a:pt x="300" y="157"/>
                      <a:pt x="300" y="159"/>
                    </a:cubicBezTo>
                    <a:cubicBezTo>
                      <a:pt x="301" y="160"/>
                      <a:pt x="301" y="163"/>
                      <a:pt x="302" y="166"/>
                    </a:cubicBezTo>
                    <a:cubicBezTo>
                      <a:pt x="303" y="172"/>
                      <a:pt x="304" y="181"/>
                      <a:pt x="303" y="190"/>
                    </a:cubicBezTo>
                    <a:cubicBezTo>
                      <a:pt x="303" y="198"/>
                      <a:pt x="302" y="207"/>
                      <a:pt x="300" y="213"/>
                    </a:cubicBezTo>
                    <a:cubicBezTo>
                      <a:pt x="300" y="215"/>
                      <a:pt x="300" y="216"/>
                      <a:pt x="299" y="217"/>
                    </a:cubicBezTo>
                    <a:cubicBezTo>
                      <a:pt x="299" y="219"/>
                      <a:pt x="299" y="220"/>
                      <a:pt x="299" y="221"/>
                    </a:cubicBezTo>
                    <a:cubicBezTo>
                      <a:pt x="298" y="222"/>
                      <a:pt x="298" y="224"/>
                      <a:pt x="298" y="224"/>
                    </a:cubicBezTo>
                    <a:cubicBezTo>
                      <a:pt x="298" y="224"/>
                      <a:pt x="297" y="225"/>
                      <a:pt x="297" y="226"/>
                    </a:cubicBezTo>
                    <a:cubicBezTo>
                      <a:pt x="296" y="228"/>
                      <a:pt x="295" y="231"/>
                      <a:pt x="294" y="234"/>
                    </a:cubicBezTo>
                    <a:cubicBezTo>
                      <a:pt x="291" y="240"/>
                      <a:pt x="287" y="247"/>
                      <a:pt x="282" y="254"/>
                    </a:cubicBezTo>
                    <a:cubicBezTo>
                      <a:pt x="278" y="261"/>
                      <a:pt x="272" y="268"/>
                      <a:pt x="267" y="272"/>
                    </a:cubicBezTo>
                    <a:cubicBezTo>
                      <a:pt x="266" y="273"/>
                      <a:pt x="265" y="274"/>
                      <a:pt x="264" y="275"/>
                    </a:cubicBezTo>
                    <a:cubicBezTo>
                      <a:pt x="263" y="276"/>
                      <a:pt x="262" y="277"/>
                      <a:pt x="262" y="278"/>
                    </a:cubicBezTo>
                    <a:cubicBezTo>
                      <a:pt x="260" y="279"/>
                      <a:pt x="259" y="279"/>
                      <a:pt x="259" y="279"/>
                    </a:cubicBezTo>
                    <a:cubicBezTo>
                      <a:pt x="259" y="279"/>
                      <a:pt x="258" y="280"/>
                      <a:pt x="257" y="281"/>
                    </a:cubicBezTo>
                    <a:cubicBezTo>
                      <a:pt x="256" y="282"/>
                      <a:pt x="255" y="283"/>
                      <a:pt x="254" y="283"/>
                    </a:cubicBezTo>
                    <a:cubicBezTo>
                      <a:pt x="253" y="284"/>
                      <a:pt x="252" y="285"/>
                      <a:pt x="251" y="286"/>
                    </a:cubicBezTo>
                    <a:cubicBezTo>
                      <a:pt x="245" y="290"/>
                      <a:pt x="238" y="294"/>
                      <a:pt x="230" y="297"/>
                    </a:cubicBezTo>
                    <a:cubicBezTo>
                      <a:pt x="222" y="301"/>
                      <a:pt x="214" y="303"/>
                      <a:pt x="207" y="304"/>
                    </a:cubicBezTo>
                    <a:cubicBezTo>
                      <a:pt x="204" y="305"/>
                      <a:pt x="202" y="305"/>
                      <a:pt x="200" y="305"/>
                    </a:cubicBezTo>
                    <a:cubicBezTo>
                      <a:pt x="198" y="306"/>
                      <a:pt x="197" y="306"/>
                      <a:pt x="197" y="306"/>
                    </a:cubicBezTo>
                    <a:cubicBezTo>
                      <a:pt x="197" y="306"/>
                      <a:pt x="196" y="306"/>
                      <a:pt x="194" y="306"/>
                    </a:cubicBezTo>
                    <a:cubicBezTo>
                      <a:pt x="193" y="306"/>
                      <a:pt x="192" y="306"/>
                      <a:pt x="190" y="306"/>
                    </a:cubicBezTo>
                    <a:cubicBezTo>
                      <a:pt x="189" y="306"/>
                      <a:pt x="188" y="307"/>
                      <a:pt x="186" y="307"/>
                    </a:cubicBezTo>
                    <a:cubicBezTo>
                      <a:pt x="180" y="307"/>
                      <a:pt x="171" y="306"/>
                      <a:pt x="163" y="3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8" name="Freeform: Shape 18"/>
              <p:cNvSpPr/>
              <p:nvPr/>
            </p:nvSpPr>
            <p:spPr bwMode="auto">
              <a:xfrm>
                <a:off x="6658043" y="2640167"/>
                <a:ext cx="765670" cy="809511"/>
              </a:xfrm>
              <a:custGeom>
                <a:avLst/>
                <a:gdLst>
                  <a:gd name="T0" fmla="*/ 196 w 382"/>
                  <a:gd name="T1" fmla="*/ 358 h 385"/>
                  <a:gd name="T2" fmla="*/ 243 w 382"/>
                  <a:gd name="T3" fmla="*/ 363 h 385"/>
                  <a:gd name="T4" fmla="*/ 278 w 382"/>
                  <a:gd name="T5" fmla="*/ 364 h 385"/>
                  <a:gd name="T6" fmla="*/ 286 w 382"/>
                  <a:gd name="T7" fmla="*/ 326 h 385"/>
                  <a:gd name="T8" fmla="*/ 309 w 382"/>
                  <a:gd name="T9" fmla="*/ 307 h 385"/>
                  <a:gd name="T10" fmla="*/ 351 w 382"/>
                  <a:gd name="T11" fmla="*/ 297 h 385"/>
                  <a:gd name="T12" fmla="*/ 345 w 382"/>
                  <a:gd name="T13" fmla="*/ 264 h 385"/>
                  <a:gd name="T14" fmla="*/ 347 w 382"/>
                  <a:gd name="T15" fmla="*/ 239 h 385"/>
                  <a:gd name="T16" fmla="*/ 359 w 382"/>
                  <a:gd name="T17" fmla="*/ 218 h 385"/>
                  <a:gd name="T18" fmla="*/ 382 w 382"/>
                  <a:gd name="T19" fmla="*/ 183 h 385"/>
                  <a:gd name="T20" fmla="*/ 349 w 382"/>
                  <a:gd name="T21" fmla="*/ 154 h 385"/>
                  <a:gd name="T22" fmla="*/ 342 w 382"/>
                  <a:gd name="T23" fmla="*/ 131 h 385"/>
                  <a:gd name="T24" fmla="*/ 355 w 382"/>
                  <a:gd name="T25" fmla="*/ 95 h 385"/>
                  <a:gd name="T26" fmla="*/ 327 w 382"/>
                  <a:gd name="T27" fmla="*/ 79 h 385"/>
                  <a:gd name="T28" fmla="*/ 297 w 382"/>
                  <a:gd name="T29" fmla="*/ 68 h 385"/>
                  <a:gd name="T30" fmla="*/ 283 w 382"/>
                  <a:gd name="T31" fmla="*/ 40 h 385"/>
                  <a:gd name="T32" fmla="*/ 252 w 382"/>
                  <a:gd name="T33" fmla="*/ 14 h 385"/>
                  <a:gd name="T34" fmla="*/ 220 w 382"/>
                  <a:gd name="T35" fmla="*/ 31 h 385"/>
                  <a:gd name="T36" fmla="*/ 191 w 382"/>
                  <a:gd name="T37" fmla="*/ 24 h 385"/>
                  <a:gd name="T38" fmla="*/ 162 w 382"/>
                  <a:gd name="T39" fmla="*/ 2 h 385"/>
                  <a:gd name="T40" fmla="*/ 140 w 382"/>
                  <a:gd name="T41" fmla="*/ 32 h 385"/>
                  <a:gd name="T42" fmla="*/ 118 w 382"/>
                  <a:gd name="T43" fmla="*/ 44 h 385"/>
                  <a:gd name="T44" fmla="*/ 78 w 382"/>
                  <a:gd name="T45" fmla="*/ 39 h 385"/>
                  <a:gd name="T46" fmla="*/ 56 w 382"/>
                  <a:gd name="T47" fmla="*/ 73 h 385"/>
                  <a:gd name="T48" fmla="*/ 55 w 382"/>
                  <a:gd name="T49" fmla="*/ 97 h 385"/>
                  <a:gd name="T50" fmla="*/ 37 w 382"/>
                  <a:gd name="T51" fmla="*/ 121 h 385"/>
                  <a:gd name="T52" fmla="*/ 6 w 382"/>
                  <a:gd name="T53" fmla="*/ 132 h 385"/>
                  <a:gd name="T54" fmla="*/ 22 w 382"/>
                  <a:gd name="T55" fmla="*/ 171 h 385"/>
                  <a:gd name="T56" fmla="*/ 24 w 382"/>
                  <a:gd name="T57" fmla="*/ 201 h 385"/>
                  <a:gd name="T58" fmla="*/ 3 w 382"/>
                  <a:gd name="T59" fmla="*/ 230 h 385"/>
                  <a:gd name="T60" fmla="*/ 12 w 382"/>
                  <a:gd name="T61" fmla="*/ 262 h 385"/>
                  <a:gd name="T62" fmla="*/ 50 w 382"/>
                  <a:gd name="T63" fmla="*/ 282 h 385"/>
                  <a:gd name="T64" fmla="*/ 53 w 382"/>
                  <a:gd name="T65" fmla="*/ 325 h 385"/>
                  <a:gd name="T66" fmla="*/ 78 w 382"/>
                  <a:gd name="T67" fmla="*/ 347 h 385"/>
                  <a:gd name="T68" fmla="*/ 135 w 382"/>
                  <a:gd name="T69" fmla="*/ 349 h 385"/>
                  <a:gd name="T70" fmla="*/ 161 w 382"/>
                  <a:gd name="T71" fmla="*/ 384 h 385"/>
                  <a:gd name="T72" fmla="*/ 120 w 382"/>
                  <a:gd name="T73" fmla="*/ 302 h 385"/>
                  <a:gd name="T74" fmla="*/ 100 w 382"/>
                  <a:gd name="T75" fmla="*/ 285 h 385"/>
                  <a:gd name="T76" fmla="*/ 81 w 382"/>
                  <a:gd name="T77" fmla="*/ 262 h 385"/>
                  <a:gd name="T78" fmla="*/ 65 w 382"/>
                  <a:gd name="T79" fmla="*/ 226 h 385"/>
                  <a:gd name="T80" fmla="*/ 61 w 382"/>
                  <a:gd name="T81" fmla="*/ 202 h 385"/>
                  <a:gd name="T82" fmla="*/ 61 w 382"/>
                  <a:gd name="T83" fmla="*/ 181 h 385"/>
                  <a:gd name="T84" fmla="*/ 67 w 382"/>
                  <a:gd name="T85" fmla="*/ 153 h 385"/>
                  <a:gd name="T86" fmla="*/ 75 w 382"/>
                  <a:gd name="T87" fmla="*/ 133 h 385"/>
                  <a:gd name="T88" fmla="*/ 105 w 382"/>
                  <a:gd name="T89" fmla="*/ 96 h 385"/>
                  <a:gd name="T90" fmla="*/ 139 w 382"/>
                  <a:gd name="T91" fmla="*/ 75 h 385"/>
                  <a:gd name="T92" fmla="*/ 158 w 382"/>
                  <a:gd name="T93" fmla="*/ 68 h 385"/>
                  <a:gd name="T94" fmla="*/ 204 w 382"/>
                  <a:gd name="T95" fmla="*/ 65 h 385"/>
                  <a:gd name="T96" fmla="*/ 230 w 382"/>
                  <a:gd name="T97" fmla="*/ 71 h 385"/>
                  <a:gd name="T98" fmla="*/ 273 w 382"/>
                  <a:gd name="T99" fmla="*/ 96 h 385"/>
                  <a:gd name="T100" fmla="*/ 297 w 382"/>
                  <a:gd name="T101" fmla="*/ 123 h 385"/>
                  <a:gd name="T102" fmla="*/ 310 w 382"/>
                  <a:gd name="T103" fmla="*/ 148 h 385"/>
                  <a:gd name="T104" fmla="*/ 315 w 382"/>
                  <a:gd name="T105" fmla="*/ 168 h 385"/>
                  <a:gd name="T106" fmla="*/ 312 w 382"/>
                  <a:gd name="T107" fmla="*/ 229 h 385"/>
                  <a:gd name="T108" fmla="*/ 301 w 382"/>
                  <a:gd name="T109" fmla="*/ 257 h 385"/>
                  <a:gd name="T110" fmla="*/ 289 w 382"/>
                  <a:gd name="T111" fmla="*/ 273 h 385"/>
                  <a:gd name="T112" fmla="*/ 271 w 382"/>
                  <a:gd name="T113" fmla="*/ 292 h 385"/>
                  <a:gd name="T114" fmla="*/ 254 w 382"/>
                  <a:gd name="T115" fmla="*/ 304 h 385"/>
                  <a:gd name="T116" fmla="*/ 218 w 382"/>
                  <a:gd name="T117" fmla="*/ 318 h 385"/>
                  <a:gd name="T118" fmla="*/ 196 w 382"/>
                  <a:gd name="T119" fmla="*/ 321 h 385"/>
                  <a:gd name="T120" fmla="*/ 161 w 382"/>
                  <a:gd name="T121" fmla="*/ 318 h 385"/>
                  <a:gd name="T122" fmla="*/ 125 w 382"/>
                  <a:gd name="T123" fmla="*/ 305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82" h="385">
                    <a:moveTo>
                      <a:pt x="178" y="382"/>
                    </a:moveTo>
                    <a:cubicBezTo>
                      <a:pt x="178" y="382"/>
                      <a:pt x="179" y="381"/>
                      <a:pt x="181" y="379"/>
                    </a:cubicBezTo>
                    <a:cubicBezTo>
                      <a:pt x="182" y="377"/>
                      <a:pt x="183" y="375"/>
                      <a:pt x="185" y="372"/>
                    </a:cubicBezTo>
                    <a:cubicBezTo>
                      <a:pt x="188" y="367"/>
                      <a:pt x="191" y="361"/>
                      <a:pt x="191" y="361"/>
                    </a:cubicBezTo>
                    <a:cubicBezTo>
                      <a:pt x="192" y="359"/>
                      <a:pt x="194" y="358"/>
                      <a:pt x="196" y="358"/>
                    </a:cubicBezTo>
                    <a:cubicBezTo>
                      <a:pt x="196" y="358"/>
                      <a:pt x="212" y="356"/>
                      <a:pt x="212" y="356"/>
                    </a:cubicBezTo>
                    <a:cubicBezTo>
                      <a:pt x="212" y="357"/>
                      <a:pt x="228" y="353"/>
                      <a:pt x="228" y="353"/>
                    </a:cubicBezTo>
                    <a:cubicBezTo>
                      <a:pt x="229" y="353"/>
                      <a:pt x="230" y="353"/>
                      <a:pt x="232" y="353"/>
                    </a:cubicBezTo>
                    <a:cubicBezTo>
                      <a:pt x="233" y="354"/>
                      <a:pt x="234" y="354"/>
                      <a:pt x="234" y="355"/>
                    </a:cubicBezTo>
                    <a:cubicBezTo>
                      <a:pt x="234" y="355"/>
                      <a:pt x="239" y="359"/>
                      <a:pt x="243" y="363"/>
                    </a:cubicBezTo>
                    <a:cubicBezTo>
                      <a:pt x="247" y="368"/>
                      <a:pt x="252" y="372"/>
                      <a:pt x="252" y="372"/>
                    </a:cubicBezTo>
                    <a:cubicBezTo>
                      <a:pt x="254" y="373"/>
                      <a:pt x="257" y="374"/>
                      <a:pt x="260" y="373"/>
                    </a:cubicBezTo>
                    <a:cubicBezTo>
                      <a:pt x="260" y="373"/>
                      <a:pt x="264" y="371"/>
                      <a:pt x="269" y="369"/>
                    </a:cubicBezTo>
                    <a:cubicBezTo>
                      <a:pt x="271" y="368"/>
                      <a:pt x="274" y="367"/>
                      <a:pt x="275" y="366"/>
                    </a:cubicBezTo>
                    <a:cubicBezTo>
                      <a:pt x="277" y="365"/>
                      <a:pt x="278" y="364"/>
                      <a:pt x="278" y="364"/>
                    </a:cubicBezTo>
                    <a:cubicBezTo>
                      <a:pt x="281" y="363"/>
                      <a:pt x="282" y="360"/>
                      <a:pt x="282" y="358"/>
                    </a:cubicBezTo>
                    <a:cubicBezTo>
                      <a:pt x="282" y="358"/>
                      <a:pt x="283" y="352"/>
                      <a:pt x="282" y="346"/>
                    </a:cubicBezTo>
                    <a:cubicBezTo>
                      <a:pt x="282" y="340"/>
                      <a:pt x="281" y="334"/>
                      <a:pt x="281" y="334"/>
                    </a:cubicBezTo>
                    <a:cubicBezTo>
                      <a:pt x="281" y="331"/>
                      <a:pt x="282" y="329"/>
                      <a:pt x="284" y="328"/>
                    </a:cubicBezTo>
                    <a:cubicBezTo>
                      <a:pt x="284" y="328"/>
                      <a:pt x="285" y="327"/>
                      <a:pt x="286" y="326"/>
                    </a:cubicBezTo>
                    <a:cubicBezTo>
                      <a:pt x="288" y="325"/>
                      <a:pt x="289" y="324"/>
                      <a:pt x="291" y="323"/>
                    </a:cubicBezTo>
                    <a:cubicBezTo>
                      <a:pt x="294" y="320"/>
                      <a:pt x="297" y="318"/>
                      <a:pt x="297" y="318"/>
                    </a:cubicBezTo>
                    <a:cubicBezTo>
                      <a:pt x="297" y="318"/>
                      <a:pt x="298" y="317"/>
                      <a:pt x="299" y="316"/>
                    </a:cubicBezTo>
                    <a:cubicBezTo>
                      <a:pt x="300" y="315"/>
                      <a:pt x="301" y="314"/>
                      <a:pt x="303" y="312"/>
                    </a:cubicBezTo>
                    <a:cubicBezTo>
                      <a:pt x="306" y="309"/>
                      <a:pt x="309" y="307"/>
                      <a:pt x="309" y="307"/>
                    </a:cubicBezTo>
                    <a:cubicBezTo>
                      <a:pt x="310" y="305"/>
                      <a:pt x="313" y="304"/>
                      <a:pt x="315" y="305"/>
                    </a:cubicBezTo>
                    <a:cubicBezTo>
                      <a:pt x="315" y="305"/>
                      <a:pt x="321" y="306"/>
                      <a:pt x="327" y="307"/>
                    </a:cubicBezTo>
                    <a:cubicBezTo>
                      <a:pt x="333" y="308"/>
                      <a:pt x="339" y="309"/>
                      <a:pt x="339" y="309"/>
                    </a:cubicBezTo>
                    <a:cubicBezTo>
                      <a:pt x="341" y="309"/>
                      <a:pt x="344" y="308"/>
                      <a:pt x="346" y="306"/>
                    </a:cubicBezTo>
                    <a:cubicBezTo>
                      <a:pt x="346" y="306"/>
                      <a:pt x="348" y="302"/>
                      <a:pt x="351" y="297"/>
                    </a:cubicBezTo>
                    <a:cubicBezTo>
                      <a:pt x="353" y="295"/>
                      <a:pt x="354" y="293"/>
                      <a:pt x="355" y="291"/>
                    </a:cubicBezTo>
                    <a:cubicBezTo>
                      <a:pt x="356" y="290"/>
                      <a:pt x="357" y="289"/>
                      <a:pt x="357" y="289"/>
                    </a:cubicBezTo>
                    <a:cubicBezTo>
                      <a:pt x="358" y="286"/>
                      <a:pt x="358" y="283"/>
                      <a:pt x="357" y="281"/>
                    </a:cubicBezTo>
                    <a:cubicBezTo>
                      <a:pt x="357" y="281"/>
                      <a:pt x="354" y="276"/>
                      <a:pt x="350" y="271"/>
                    </a:cubicBezTo>
                    <a:cubicBezTo>
                      <a:pt x="348" y="268"/>
                      <a:pt x="347" y="266"/>
                      <a:pt x="345" y="264"/>
                    </a:cubicBezTo>
                    <a:cubicBezTo>
                      <a:pt x="344" y="262"/>
                      <a:pt x="343" y="261"/>
                      <a:pt x="343" y="261"/>
                    </a:cubicBezTo>
                    <a:cubicBezTo>
                      <a:pt x="341" y="259"/>
                      <a:pt x="341" y="257"/>
                      <a:pt x="342" y="255"/>
                    </a:cubicBezTo>
                    <a:cubicBezTo>
                      <a:pt x="342" y="255"/>
                      <a:pt x="343" y="251"/>
                      <a:pt x="345" y="247"/>
                    </a:cubicBezTo>
                    <a:cubicBezTo>
                      <a:pt x="346" y="245"/>
                      <a:pt x="346" y="243"/>
                      <a:pt x="347" y="242"/>
                    </a:cubicBezTo>
                    <a:cubicBezTo>
                      <a:pt x="347" y="240"/>
                      <a:pt x="347" y="239"/>
                      <a:pt x="347" y="239"/>
                    </a:cubicBezTo>
                    <a:cubicBezTo>
                      <a:pt x="347" y="239"/>
                      <a:pt x="348" y="236"/>
                      <a:pt x="349" y="232"/>
                    </a:cubicBezTo>
                    <a:cubicBezTo>
                      <a:pt x="350" y="230"/>
                      <a:pt x="350" y="228"/>
                      <a:pt x="351" y="226"/>
                    </a:cubicBezTo>
                    <a:cubicBezTo>
                      <a:pt x="351" y="225"/>
                      <a:pt x="351" y="224"/>
                      <a:pt x="351" y="224"/>
                    </a:cubicBezTo>
                    <a:cubicBezTo>
                      <a:pt x="351" y="222"/>
                      <a:pt x="353" y="220"/>
                      <a:pt x="355" y="219"/>
                    </a:cubicBezTo>
                    <a:cubicBezTo>
                      <a:pt x="355" y="219"/>
                      <a:pt x="357" y="218"/>
                      <a:pt x="359" y="218"/>
                    </a:cubicBezTo>
                    <a:cubicBezTo>
                      <a:pt x="361" y="217"/>
                      <a:pt x="364" y="216"/>
                      <a:pt x="367" y="215"/>
                    </a:cubicBezTo>
                    <a:cubicBezTo>
                      <a:pt x="372" y="212"/>
                      <a:pt x="378" y="210"/>
                      <a:pt x="378" y="210"/>
                    </a:cubicBezTo>
                    <a:cubicBezTo>
                      <a:pt x="380" y="209"/>
                      <a:pt x="382" y="206"/>
                      <a:pt x="382" y="203"/>
                    </a:cubicBezTo>
                    <a:cubicBezTo>
                      <a:pt x="382" y="203"/>
                      <a:pt x="382" y="198"/>
                      <a:pt x="382" y="193"/>
                    </a:cubicBezTo>
                    <a:cubicBezTo>
                      <a:pt x="382" y="188"/>
                      <a:pt x="382" y="183"/>
                      <a:pt x="382" y="183"/>
                    </a:cubicBezTo>
                    <a:cubicBezTo>
                      <a:pt x="382" y="180"/>
                      <a:pt x="380" y="177"/>
                      <a:pt x="378" y="176"/>
                    </a:cubicBezTo>
                    <a:cubicBezTo>
                      <a:pt x="378" y="176"/>
                      <a:pt x="372" y="174"/>
                      <a:pt x="367" y="171"/>
                    </a:cubicBezTo>
                    <a:cubicBezTo>
                      <a:pt x="361" y="169"/>
                      <a:pt x="355" y="167"/>
                      <a:pt x="355" y="167"/>
                    </a:cubicBezTo>
                    <a:cubicBezTo>
                      <a:pt x="353" y="166"/>
                      <a:pt x="352" y="164"/>
                      <a:pt x="351" y="162"/>
                    </a:cubicBezTo>
                    <a:cubicBezTo>
                      <a:pt x="351" y="162"/>
                      <a:pt x="350" y="158"/>
                      <a:pt x="349" y="154"/>
                    </a:cubicBezTo>
                    <a:cubicBezTo>
                      <a:pt x="349" y="152"/>
                      <a:pt x="349" y="150"/>
                      <a:pt x="348" y="149"/>
                    </a:cubicBezTo>
                    <a:cubicBezTo>
                      <a:pt x="348" y="147"/>
                      <a:pt x="347" y="146"/>
                      <a:pt x="347" y="146"/>
                    </a:cubicBezTo>
                    <a:cubicBezTo>
                      <a:pt x="347" y="146"/>
                      <a:pt x="346" y="143"/>
                      <a:pt x="345" y="139"/>
                    </a:cubicBezTo>
                    <a:cubicBezTo>
                      <a:pt x="344" y="137"/>
                      <a:pt x="344" y="135"/>
                      <a:pt x="343" y="134"/>
                    </a:cubicBezTo>
                    <a:cubicBezTo>
                      <a:pt x="342" y="132"/>
                      <a:pt x="342" y="131"/>
                      <a:pt x="342" y="131"/>
                    </a:cubicBezTo>
                    <a:cubicBezTo>
                      <a:pt x="341" y="129"/>
                      <a:pt x="341" y="127"/>
                      <a:pt x="343" y="125"/>
                    </a:cubicBezTo>
                    <a:cubicBezTo>
                      <a:pt x="343" y="125"/>
                      <a:pt x="347" y="120"/>
                      <a:pt x="350" y="115"/>
                    </a:cubicBezTo>
                    <a:cubicBezTo>
                      <a:pt x="354" y="110"/>
                      <a:pt x="357" y="105"/>
                      <a:pt x="357" y="105"/>
                    </a:cubicBezTo>
                    <a:cubicBezTo>
                      <a:pt x="358" y="103"/>
                      <a:pt x="358" y="100"/>
                      <a:pt x="357" y="97"/>
                    </a:cubicBezTo>
                    <a:cubicBezTo>
                      <a:pt x="357" y="97"/>
                      <a:pt x="356" y="96"/>
                      <a:pt x="355" y="95"/>
                    </a:cubicBezTo>
                    <a:cubicBezTo>
                      <a:pt x="354" y="93"/>
                      <a:pt x="353" y="91"/>
                      <a:pt x="351" y="89"/>
                    </a:cubicBezTo>
                    <a:cubicBezTo>
                      <a:pt x="349" y="84"/>
                      <a:pt x="346" y="80"/>
                      <a:pt x="346" y="80"/>
                    </a:cubicBezTo>
                    <a:cubicBezTo>
                      <a:pt x="345" y="79"/>
                      <a:pt x="344" y="78"/>
                      <a:pt x="343" y="77"/>
                    </a:cubicBezTo>
                    <a:cubicBezTo>
                      <a:pt x="342" y="77"/>
                      <a:pt x="340" y="77"/>
                      <a:pt x="339" y="77"/>
                    </a:cubicBezTo>
                    <a:cubicBezTo>
                      <a:pt x="339" y="77"/>
                      <a:pt x="333" y="78"/>
                      <a:pt x="327" y="79"/>
                    </a:cubicBezTo>
                    <a:cubicBezTo>
                      <a:pt x="321" y="80"/>
                      <a:pt x="315" y="81"/>
                      <a:pt x="315" y="81"/>
                    </a:cubicBezTo>
                    <a:cubicBezTo>
                      <a:pt x="313" y="82"/>
                      <a:pt x="310" y="81"/>
                      <a:pt x="309" y="79"/>
                    </a:cubicBezTo>
                    <a:cubicBezTo>
                      <a:pt x="309" y="79"/>
                      <a:pt x="306" y="76"/>
                      <a:pt x="303" y="74"/>
                    </a:cubicBezTo>
                    <a:cubicBezTo>
                      <a:pt x="302" y="72"/>
                      <a:pt x="300" y="71"/>
                      <a:pt x="299" y="70"/>
                    </a:cubicBezTo>
                    <a:cubicBezTo>
                      <a:pt x="298" y="69"/>
                      <a:pt x="297" y="68"/>
                      <a:pt x="297" y="68"/>
                    </a:cubicBezTo>
                    <a:cubicBezTo>
                      <a:pt x="297" y="68"/>
                      <a:pt x="294" y="66"/>
                      <a:pt x="291" y="63"/>
                    </a:cubicBezTo>
                    <a:cubicBezTo>
                      <a:pt x="289" y="62"/>
                      <a:pt x="288" y="61"/>
                      <a:pt x="287" y="60"/>
                    </a:cubicBezTo>
                    <a:cubicBezTo>
                      <a:pt x="285" y="59"/>
                      <a:pt x="285" y="58"/>
                      <a:pt x="285" y="58"/>
                    </a:cubicBezTo>
                    <a:cubicBezTo>
                      <a:pt x="283" y="57"/>
                      <a:pt x="281" y="55"/>
                      <a:pt x="282" y="52"/>
                    </a:cubicBezTo>
                    <a:cubicBezTo>
                      <a:pt x="282" y="52"/>
                      <a:pt x="282" y="46"/>
                      <a:pt x="283" y="40"/>
                    </a:cubicBezTo>
                    <a:cubicBezTo>
                      <a:pt x="283" y="34"/>
                      <a:pt x="283" y="28"/>
                      <a:pt x="283" y="28"/>
                    </a:cubicBezTo>
                    <a:cubicBezTo>
                      <a:pt x="283" y="26"/>
                      <a:pt x="281" y="23"/>
                      <a:pt x="278" y="22"/>
                    </a:cubicBezTo>
                    <a:cubicBezTo>
                      <a:pt x="278" y="22"/>
                      <a:pt x="274" y="20"/>
                      <a:pt x="269" y="17"/>
                    </a:cubicBezTo>
                    <a:cubicBezTo>
                      <a:pt x="265" y="15"/>
                      <a:pt x="260" y="13"/>
                      <a:pt x="260" y="13"/>
                    </a:cubicBezTo>
                    <a:cubicBezTo>
                      <a:pt x="257" y="12"/>
                      <a:pt x="254" y="13"/>
                      <a:pt x="252" y="14"/>
                    </a:cubicBezTo>
                    <a:cubicBezTo>
                      <a:pt x="252" y="14"/>
                      <a:pt x="248" y="18"/>
                      <a:pt x="243" y="22"/>
                    </a:cubicBezTo>
                    <a:cubicBezTo>
                      <a:pt x="239" y="26"/>
                      <a:pt x="235" y="31"/>
                      <a:pt x="235" y="31"/>
                    </a:cubicBezTo>
                    <a:cubicBezTo>
                      <a:pt x="233" y="33"/>
                      <a:pt x="231" y="33"/>
                      <a:pt x="228" y="33"/>
                    </a:cubicBezTo>
                    <a:cubicBezTo>
                      <a:pt x="228" y="33"/>
                      <a:pt x="227" y="32"/>
                      <a:pt x="226" y="32"/>
                    </a:cubicBezTo>
                    <a:cubicBezTo>
                      <a:pt x="224" y="32"/>
                      <a:pt x="222" y="31"/>
                      <a:pt x="220" y="31"/>
                    </a:cubicBezTo>
                    <a:cubicBezTo>
                      <a:pt x="217" y="30"/>
                      <a:pt x="213" y="29"/>
                      <a:pt x="213" y="29"/>
                    </a:cubicBezTo>
                    <a:cubicBezTo>
                      <a:pt x="213" y="29"/>
                      <a:pt x="212" y="29"/>
                      <a:pt x="210" y="29"/>
                    </a:cubicBezTo>
                    <a:cubicBezTo>
                      <a:pt x="209" y="29"/>
                      <a:pt x="207" y="29"/>
                      <a:pt x="205" y="29"/>
                    </a:cubicBezTo>
                    <a:cubicBezTo>
                      <a:pt x="201" y="28"/>
                      <a:pt x="197" y="28"/>
                      <a:pt x="197" y="28"/>
                    </a:cubicBezTo>
                    <a:cubicBezTo>
                      <a:pt x="194" y="28"/>
                      <a:pt x="192" y="26"/>
                      <a:pt x="191" y="24"/>
                    </a:cubicBezTo>
                    <a:cubicBezTo>
                      <a:pt x="191" y="24"/>
                      <a:pt x="188" y="19"/>
                      <a:pt x="185" y="14"/>
                    </a:cubicBezTo>
                    <a:cubicBezTo>
                      <a:pt x="182" y="9"/>
                      <a:pt x="179" y="3"/>
                      <a:pt x="179" y="3"/>
                    </a:cubicBezTo>
                    <a:cubicBezTo>
                      <a:pt x="178" y="2"/>
                      <a:pt x="177" y="2"/>
                      <a:pt x="176" y="1"/>
                    </a:cubicBezTo>
                    <a:cubicBezTo>
                      <a:pt x="175" y="1"/>
                      <a:pt x="173" y="0"/>
                      <a:pt x="172" y="1"/>
                    </a:cubicBezTo>
                    <a:cubicBezTo>
                      <a:pt x="172" y="1"/>
                      <a:pt x="167" y="1"/>
                      <a:pt x="162" y="2"/>
                    </a:cubicBezTo>
                    <a:cubicBezTo>
                      <a:pt x="159" y="2"/>
                      <a:pt x="156" y="2"/>
                      <a:pt x="155" y="3"/>
                    </a:cubicBezTo>
                    <a:cubicBezTo>
                      <a:pt x="153" y="3"/>
                      <a:pt x="151" y="4"/>
                      <a:pt x="151" y="4"/>
                    </a:cubicBezTo>
                    <a:cubicBezTo>
                      <a:pt x="149" y="4"/>
                      <a:pt x="146" y="6"/>
                      <a:pt x="146" y="8"/>
                    </a:cubicBezTo>
                    <a:cubicBezTo>
                      <a:pt x="146" y="8"/>
                      <a:pt x="144" y="14"/>
                      <a:pt x="142" y="20"/>
                    </a:cubicBezTo>
                    <a:cubicBezTo>
                      <a:pt x="141" y="26"/>
                      <a:pt x="140" y="32"/>
                      <a:pt x="140" y="32"/>
                    </a:cubicBezTo>
                    <a:cubicBezTo>
                      <a:pt x="139" y="34"/>
                      <a:pt x="138" y="36"/>
                      <a:pt x="135" y="37"/>
                    </a:cubicBezTo>
                    <a:cubicBezTo>
                      <a:pt x="135" y="37"/>
                      <a:pt x="134" y="37"/>
                      <a:pt x="133" y="38"/>
                    </a:cubicBezTo>
                    <a:cubicBezTo>
                      <a:pt x="132" y="38"/>
                      <a:pt x="130" y="39"/>
                      <a:pt x="128" y="40"/>
                    </a:cubicBezTo>
                    <a:cubicBezTo>
                      <a:pt x="124" y="41"/>
                      <a:pt x="121" y="43"/>
                      <a:pt x="121" y="43"/>
                    </a:cubicBezTo>
                    <a:cubicBezTo>
                      <a:pt x="121" y="43"/>
                      <a:pt x="120" y="43"/>
                      <a:pt x="118" y="44"/>
                    </a:cubicBezTo>
                    <a:cubicBezTo>
                      <a:pt x="117" y="44"/>
                      <a:pt x="115" y="45"/>
                      <a:pt x="113" y="46"/>
                    </a:cubicBezTo>
                    <a:cubicBezTo>
                      <a:pt x="110" y="48"/>
                      <a:pt x="106" y="50"/>
                      <a:pt x="106" y="50"/>
                    </a:cubicBezTo>
                    <a:cubicBezTo>
                      <a:pt x="104" y="51"/>
                      <a:pt x="102" y="51"/>
                      <a:pt x="100" y="50"/>
                    </a:cubicBezTo>
                    <a:cubicBezTo>
                      <a:pt x="100" y="50"/>
                      <a:pt x="94" y="47"/>
                      <a:pt x="89" y="44"/>
                    </a:cubicBezTo>
                    <a:cubicBezTo>
                      <a:pt x="84" y="42"/>
                      <a:pt x="78" y="39"/>
                      <a:pt x="78" y="39"/>
                    </a:cubicBezTo>
                    <a:cubicBezTo>
                      <a:pt x="76" y="38"/>
                      <a:pt x="73" y="38"/>
                      <a:pt x="71" y="40"/>
                    </a:cubicBezTo>
                    <a:cubicBezTo>
                      <a:pt x="71" y="40"/>
                      <a:pt x="67" y="44"/>
                      <a:pt x="63" y="47"/>
                    </a:cubicBezTo>
                    <a:cubicBezTo>
                      <a:pt x="59" y="50"/>
                      <a:pt x="55" y="54"/>
                      <a:pt x="55" y="54"/>
                    </a:cubicBezTo>
                    <a:cubicBezTo>
                      <a:pt x="53" y="56"/>
                      <a:pt x="52" y="59"/>
                      <a:pt x="53" y="61"/>
                    </a:cubicBezTo>
                    <a:cubicBezTo>
                      <a:pt x="53" y="61"/>
                      <a:pt x="54" y="67"/>
                      <a:pt x="56" y="73"/>
                    </a:cubicBezTo>
                    <a:cubicBezTo>
                      <a:pt x="57" y="75"/>
                      <a:pt x="58" y="78"/>
                      <a:pt x="59" y="80"/>
                    </a:cubicBezTo>
                    <a:cubicBezTo>
                      <a:pt x="60" y="83"/>
                      <a:pt x="61" y="84"/>
                      <a:pt x="61" y="84"/>
                    </a:cubicBezTo>
                    <a:cubicBezTo>
                      <a:pt x="61" y="86"/>
                      <a:pt x="61" y="89"/>
                      <a:pt x="60" y="91"/>
                    </a:cubicBezTo>
                    <a:cubicBezTo>
                      <a:pt x="60" y="91"/>
                      <a:pt x="59" y="91"/>
                      <a:pt x="58" y="92"/>
                    </a:cubicBezTo>
                    <a:cubicBezTo>
                      <a:pt x="57" y="94"/>
                      <a:pt x="56" y="95"/>
                      <a:pt x="55" y="97"/>
                    </a:cubicBezTo>
                    <a:cubicBezTo>
                      <a:pt x="52" y="100"/>
                      <a:pt x="50" y="104"/>
                      <a:pt x="50" y="104"/>
                    </a:cubicBezTo>
                    <a:cubicBezTo>
                      <a:pt x="50" y="104"/>
                      <a:pt x="50" y="104"/>
                      <a:pt x="49" y="106"/>
                    </a:cubicBezTo>
                    <a:cubicBezTo>
                      <a:pt x="48" y="107"/>
                      <a:pt x="47" y="109"/>
                      <a:pt x="46" y="110"/>
                    </a:cubicBezTo>
                    <a:cubicBezTo>
                      <a:pt x="44" y="114"/>
                      <a:pt x="42" y="117"/>
                      <a:pt x="42" y="117"/>
                    </a:cubicBezTo>
                    <a:cubicBezTo>
                      <a:pt x="41" y="120"/>
                      <a:pt x="39" y="121"/>
                      <a:pt x="37" y="121"/>
                    </a:cubicBezTo>
                    <a:cubicBezTo>
                      <a:pt x="37" y="121"/>
                      <a:pt x="35" y="121"/>
                      <a:pt x="33" y="121"/>
                    </a:cubicBezTo>
                    <a:cubicBezTo>
                      <a:pt x="31" y="121"/>
                      <a:pt x="28" y="122"/>
                      <a:pt x="25" y="122"/>
                    </a:cubicBezTo>
                    <a:cubicBezTo>
                      <a:pt x="19" y="123"/>
                      <a:pt x="12" y="124"/>
                      <a:pt x="12" y="124"/>
                    </a:cubicBezTo>
                    <a:cubicBezTo>
                      <a:pt x="10" y="124"/>
                      <a:pt x="8" y="126"/>
                      <a:pt x="7" y="128"/>
                    </a:cubicBezTo>
                    <a:cubicBezTo>
                      <a:pt x="7" y="128"/>
                      <a:pt x="6" y="130"/>
                      <a:pt x="6" y="132"/>
                    </a:cubicBezTo>
                    <a:cubicBezTo>
                      <a:pt x="5" y="133"/>
                      <a:pt x="5" y="136"/>
                      <a:pt x="4" y="138"/>
                    </a:cubicBezTo>
                    <a:cubicBezTo>
                      <a:pt x="2" y="143"/>
                      <a:pt x="1" y="148"/>
                      <a:pt x="1" y="148"/>
                    </a:cubicBezTo>
                    <a:cubicBezTo>
                      <a:pt x="0" y="151"/>
                      <a:pt x="1" y="154"/>
                      <a:pt x="3" y="155"/>
                    </a:cubicBezTo>
                    <a:cubicBezTo>
                      <a:pt x="3" y="155"/>
                      <a:pt x="8" y="160"/>
                      <a:pt x="12" y="163"/>
                    </a:cubicBezTo>
                    <a:cubicBezTo>
                      <a:pt x="17" y="167"/>
                      <a:pt x="22" y="171"/>
                      <a:pt x="22" y="171"/>
                    </a:cubicBezTo>
                    <a:cubicBezTo>
                      <a:pt x="24" y="172"/>
                      <a:pt x="25" y="174"/>
                      <a:pt x="25" y="177"/>
                    </a:cubicBezTo>
                    <a:cubicBezTo>
                      <a:pt x="25" y="177"/>
                      <a:pt x="24" y="181"/>
                      <a:pt x="24" y="185"/>
                    </a:cubicBezTo>
                    <a:cubicBezTo>
                      <a:pt x="24" y="187"/>
                      <a:pt x="24" y="189"/>
                      <a:pt x="24" y="190"/>
                    </a:cubicBezTo>
                    <a:cubicBezTo>
                      <a:pt x="24" y="192"/>
                      <a:pt x="24" y="193"/>
                      <a:pt x="24" y="193"/>
                    </a:cubicBezTo>
                    <a:cubicBezTo>
                      <a:pt x="24" y="193"/>
                      <a:pt x="24" y="197"/>
                      <a:pt x="24" y="201"/>
                    </a:cubicBezTo>
                    <a:cubicBezTo>
                      <a:pt x="24" y="203"/>
                      <a:pt x="24" y="205"/>
                      <a:pt x="24" y="206"/>
                    </a:cubicBezTo>
                    <a:cubicBezTo>
                      <a:pt x="25" y="208"/>
                      <a:pt x="25" y="209"/>
                      <a:pt x="25" y="209"/>
                    </a:cubicBezTo>
                    <a:cubicBezTo>
                      <a:pt x="25" y="211"/>
                      <a:pt x="24" y="213"/>
                      <a:pt x="22" y="215"/>
                    </a:cubicBezTo>
                    <a:cubicBezTo>
                      <a:pt x="22" y="215"/>
                      <a:pt x="17" y="218"/>
                      <a:pt x="12" y="222"/>
                    </a:cubicBezTo>
                    <a:cubicBezTo>
                      <a:pt x="8" y="226"/>
                      <a:pt x="3" y="230"/>
                      <a:pt x="3" y="230"/>
                    </a:cubicBezTo>
                    <a:cubicBezTo>
                      <a:pt x="1" y="232"/>
                      <a:pt x="0" y="234"/>
                      <a:pt x="1" y="237"/>
                    </a:cubicBezTo>
                    <a:cubicBezTo>
                      <a:pt x="1" y="237"/>
                      <a:pt x="1" y="238"/>
                      <a:pt x="2" y="240"/>
                    </a:cubicBezTo>
                    <a:cubicBezTo>
                      <a:pt x="2" y="242"/>
                      <a:pt x="3" y="245"/>
                      <a:pt x="4" y="247"/>
                    </a:cubicBezTo>
                    <a:cubicBezTo>
                      <a:pt x="5" y="252"/>
                      <a:pt x="7" y="257"/>
                      <a:pt x="7" y="257"/>
                    </a:cubicBezTo>
                    <a:cubicBezTo>
                      <a:pt x="8" y="260"/>
                      <a:pt x="10" y="262"/>
                      <a:pt x="12" y="262"/>
                    </a:cubicBezTo>
                    <a:cubicBezTo>
                      <a:pt x="12" y="262"/>
                      <a:pt x="18" y="263"/>
                      <a:pt x="25" y="264"/>
                    </a:cubicBezTo>
                    <a:cubicBezTo>
                      <a:pt x="31" y="264"/>
                      <a:pt x="37" y="264"/>
                      <a:pt x="37" y="264"/>
                    </a:cubicBezTo>
                    <a:cubicBezTo>
                      <a:pt x="38" y="265"/>
                      <a:pt x="39" y="265"/>
                      <a:pt x="40" y="266"/>
                    </a:cubicBezTo>
                    <a:cubicBezTo>
                      <a:pt x="41" y="266"/>
                      <a:pt x="42" y="267"/>
                      <a:pt x="42" y="268"/>
                    </a:cubicBezTo>
                    <a:cubicBezTo>
                      <a:pt x="42" y="268"/>
                      <a:pt x="50" y="282"/>
                      <a:pt x="50" y="282"/>
                    </a:cubicBezTo>
                    <a:cubicBezTo>
                      <a:pt x="50" y="282"/>
                      <a:pt x="59" y="295"/>
                      <a:pt x="59" y="295"/>
                    </a:cubicBezTo>
                    <a:cubicBezTo>
                      <a:pt x="61" y="297"/>
                      <a:pt x="61" y="299"/>
                      <a:pt x="60" y="302"/>
                    </a:cubicBezTo>
                    <a:cubicBezTo>
                      <a:pt x="60" y="302"/>
                      <a:pt x="58" y="307"/>
                      <a:pt x="56" y="313"/>
                    </a:cubicBezTo>
                    <a:cubicBezTo>
                      <a:pt x="55" y="316"/>
                      <a:pt x="54" y="319"/>
                      <a:pt x="54" y="321"/>
                    </a:cubicBezTo>
                    <a:cubicBezTo>
                      <a:pt x="53" y="323"/>
                      <a:pt x="53" y="325"/>
                      <a:pt x="53" y="325"/>
                    </a:cubicBezTo>
                    <a:cubicBezTo>
                      <a:pt x="52" y="327"/>
                      <a:pt x="53" y="330"/>
                      <a:pt x="55" y="332"/>
                    </a:cubicBezTo>
                    <a:cubicBezTo>
                      <a:pt x="55" y="332"/>
                      <a:pt x="56" y="333"/>
                      <a:pt x="57" y="334"/>
                    </a:cubicBezTo>
                    <a:cubicBezTo>
                      <a:pt x="59" y="335"/>
                      <a:pt x="60" y="337"/>
                      <a:pt x="62" y="339"/>
                    </a:cubicBezTo>
                    <a:cubicBezTo>
                      <a:pt x="66" y="342"/>
                      <a:pt x="70" y="345"/>
                      <a:pt x="70" y="345"/>
                    </a:cubicBezTo>
                    <a:cubicBezTo>
                      <a:pt x="73" y="347"/>
                      <a:pt x="75" y="348"/>
                      <a:pt x="78" y="347"/>
                    </a:cubicBezTo>
                    <a:cubicBezTo>
                      <a:pt x="78" y="347"/>
                      <a:pt x="83" y="344"/>
                      <a:pt x="89" y="341"/>
                    </a:cubicBezTo>
                    <a:cubicBezTo>
                      <a:pt x="94" y="338"/>
                      <a:pt x="99" y="335"/>
                      <a:pt x="99" y="335"/>
                    </a:cubicBezTo>
                    <a:cubicBezTo>
                      <a:pt x="101" y="334"/>
                      <a:pt x="104" y="334"/>
                      <a:pt x="106" y="336"/>
                    </a:cubicBezTo>
                    <a:cubicBezTo>
                      <a:pt x="120" y="343"/>
                      <a:pt x="120" y="343"/>
                      <a:pt x="120" y="343"/>
                    </a:cubicBezTo>
                    <a:cubicBezTo>
                      <a:pt x="135" y="349"/>
                      <a:pt x="135" y="349"/>
                      <a:pt x="135" y="349"/>
                    </a:cubicBezTo>
                    <a:cubicBezTo>
                      <a:pt x="137" y="350"/>
                      <a:pt x="139" y="352"/>
                      <a:pt x="140" y="354"/>
                    </a:cubicBezTo>
                    <a:cubicBezTo>
                      <a:pt x="140" y="354"/>
                      <a:pt x="141" y="360"/>
                      <a:pt x="142" y="366"/>
                    </a:cubicBezTo>
                    <a:cubicBezTo>
                      <a:pt x="144" y="372"/>
                      <a:pt x="145" y="378"/>
                      <a:pt x="145" y="378"/>
                    </a:cubicBezTo>
                    <a:cubicBezTo>
                      <a:pt x="146" y="380"/>
                      <a:pt x="148" y="382"/>
                      <a:pt x="151" y="382"/>
                    </a:cubicBezTo>
                    <a:cubicBezTo>
                      <a:pt x="151" y="382"/>
                      <a:pt x="156" y="383"/>
                      <a:pt x="161" y="384"/>
                    </a:cubicBezTo>
                    <a:cubicBezTo>
                      <a:pt x="164" y="385"/>
                      <a:pt x="166" y="385"/>
                      <a:pt x="168" y="385"/>
                    </a:cubicBezTo>
                    <a:cubicBezTo>
                      <a:pt x="170" y="385"/>
                      <a:pt x="172" y="385"/>
                      <a:pt x="172" y="385"/>
                    </a:cubicBezTo>
                    <a:cubicBezTo>
                      <a:pt x="174" y="385"/>
                      <a:pt x="177" y="384"/>
                      <a:pt x="178" y="382"/>
                    </a:cubicBezTo>
                    <a:close/>
                    <a:moveTo>
                      <a:pt x="125" y="305"/>
                    </a:moveTo>
                    <a:cubicBezTo>
                      <a:pt x="124" y="304"/>
                      <a:pt x="122" y="303"/>
                      <a:pt x="120" y="302"/>
                    </a:cubicBezTo>
                    <a:cubicBezTo>
                      <a:pt x="119" y="301"/>
                      <a:pt x="117" y="299"/>
                      <a:pt x="115" y="298"/>
                    </a:cubicBezTo>
                    <a:cubicBezTo>
                      <a:pt x="114" y="298"/>
                      <a:pt x="113" y="297"/>
                      <a:pt x="113" y="296"/>
                    </a:cubicBezTo>
                    <a:cubicBezTo>
                      <a:pt x="112" y="296"/>
                      <a:pt x="111" y="295"/>
                      <a:pt x="110" y="294"/>
                    </a:cubicBezTo>
                    <a:cubicBezTo>
                      <a:pt x="108" y="293"/>
                      <a:pt x="106" y="291"/>
                      <a:pt x="105" y="290"/>
                    </a:cubicBezTo>
                    <a:cubicBezTo>
                      <a:pt x="103" y="289"/>
                      <a:pt x="101" y="287"/>
                      <a:pt x="100" y="285"/>
                    </a:cubicBezTo>
                    <a:cubicBezTo>
                      <a:pt x="98" y="284"/>
                      <a:pt x="96" y="282"/>
                      <a:pt x="95" y="281"/>
                    </a:cubicBezTo>
                    <a:cubicBezTo>
                      <a:pt x="92" y="278"/>
                      <a:pt x="90" y="274"/>
                      <a:pt x="87" y="272"/>
                    </a:cubicBezTo>
                    <a:cubicBezTo>
                      <a:pt x="86" y="270"/>
                      <a:pt x="85" y="269"/>
                      <a:pt x="85" y="268"/>
                    </a:cubicBezTo>
                    <a:cubicBezTo>
                      <a:pt x="84" y="267"/>
                      <a:pt x="83" y="266"/>
                      <a:pt x="83" y="265"/>
                    </a:cubicBezTo>
                    <a:cubicBezTo>
                      <a:pt x="81" y="263"/>
                      <a:pt x="81" y="262"/>
                      <a:pt x="81" y="262"/>
                    </a:cubicBezTo>
                    <a:cubicBezTo>
                      <a:pt x="81" y="262"/>
                      <a:pt x="80" y="261"/>
                      <a:pt x="79" y="260"/>
                    </a:cubicBezTo>
                    <a:cubicBezTo>
                      <a:pt x="78" y="258"/>
                      <a:pt x="77" y="255"/>
                      <a:pt x="75" y="252"/>
                    </a:cubicBezTo>
                    <a:cubicBezTo>
                      <a:pt x="73" y="249"/>
                      <a:pt x="72" y="246"/>
                      <a:pt x="70" y="242"/>
                    </a:cubicBezTo>
                    <a:cubicBezTo>
                      <a:pt x="68" y="238"/>
                      <a:pt x="67" y="233"/>
                      <a:pt x="66" y="229"/>
                    </a:cubicBezTo>
                    <a:cubicBezTo>
                      <a:pt x="65" y="228"/>
                      <a:pt x="65" y="227"/>
                      <a:pt x="65" y="226"/>
                    </a:cubicBezTo>
                    <a:cubicBezTo>
                      <a:pt x="64" y="225"/>
                      <a:pt x="64" y="223"/>
                      <a:pt x="64" y="222"/>
                    </a:cubicBezTo>
                    <a:cubicBezTo>
                      <a:pt x="63" y="220"/>
                      <a:pt x="63" y="218"/>
                      <a:pt x="62" y="216"/>
                    </a:cubicBezTo>
                    <a:cubicBezTo>
                      <a:pt x="62" y="214"/>
                      <a:pt x="62" y="212"/>
                      <a:pt x="62" y="210"/>
                    </a:cubicBezTo>
                    <a:cubicBezTo>
                      <a:pt x="61" y="208"/>
                      <a:pt x="61" y="206"/>
                      <a:pt x="61" y="204"/>
                    </a:cubicBezTo>
                    <a:cubicBezTo>
                      <a:pt x="61" y="203"/>
                      <a:pt x="61" y="203"/>
                      <a:pt x="61" y="202"/>
                    </a:cubicBezTo>
                    <a:cubicBezTo>
                      <a:pt x="61" y="201"/>
                      <a:pt x="61" y="200"/>
                      <a:pt x="61" y="200"/>
                    </a:cubicBezTo>
                    <a:cubicBezTo>
                      <a:pt x="61" y="198"/>
                      <a:pt x="60" y="197"/>
                      <a:pt x="60" y="196"/>
                    </a:cubicBezTo>
                    <a:cubicBezTo>
                      <a:pt x="60" y="194"/>
                      <a:pt x="60" y="193"/>
                      <a:pt x="60" y="193"/>
                    </a:cubicBezTo>
                    <a:cubicBezTo>
                      <a:pt x="60" y="193"/>
                      <a:pt x="60" y="192"/>
                      <a:pt x="60" y="190"/>
                    </a:cubicBezTo>
                    <a:cubicBezTo>
                      <a:pt x="60" y="188"/>
                      <a:pt x="61" y="185"/>
                      <a:pt x="61" y="181"/>
                    </a:cubicBezTo>
                    <a:cubicBezTo>
                      <a:pt x="61" y="180"/>
                      <a:pt x="61" y="178"/>
                      <a:pt x="61" y="176"/>
                    </a:cubicBezTo>
                    <a:cubicBezTo>
                      <a:pt x="62" y="174"/>
                      <a:pt x="62" y="172"/>
                      <a:pt x="63" y="170"/>
                    </a:cubicBezTo>
                    <a:cubicBezTo>
                      <a:pt x="63" y="168"/>
                      <a:pt x="63" y="165"/>
                      <a:pt x="64" y="163"/>
                    </a:cubicBezTo>
                    <a:cubicBezTo>
                      <a:pt x="64" y="161"/>
                      <a:pt x="65" y="159"/>
                      <a:pt x="66" y="157"/>
                    </a:cubicBezTo>
                    <a:cubicBezTo>
                      <a:pt x="67" y="153"/>
                      <a:pt x="67" y="153"/>
                      <a:pt x="67" y="153"/>
                    </a:cubicBezTo>
                    <a:cubicBezTo>
                      <a:pt x="67" y="152"/>
                      <a:pt x="67" y="152"/>
                      <a:pt x="67" y="152"/>
                    </a:cubicBezTo>
                    <a:cubicBezTo>
                      <a:pt x="68" y="150"/>
                      <a:pt x="68" y="150"/>
                      <a:pt x="68" y="150"/>
                    </a:cubicBezTo>
                    <a:cubicBezTo>
                      <a:pt x="69" y="148"/>
                      <a:pt x="69" y="146"/>
                      <a:pt x="70" y="144"/>
                    </a:cubicBezTo>
                    <a:cubicBezTo>
                      <a:pt x="71" y="142"/>
                      <a:pt x="72" y="140"/>
                      <a:pt x="73" y="138"/>
                    </a:cubicBezTo>
                    <a:cubicBezTo>
                      <a:pt x="73" y="136"/>
                      <a:pt x="74" y="135"/>
                      <a:pt x="75" y="133"/>
                    </a:cubicBezTo>
                    <a:cubicBezTo>
                      <a:pt x="77" y="130"/>
                      <a:pt x="78" y="128"/>
                      <a:pt x="79" y="126"/>
                    </a:cubicBezTo>
                    <a:cubicBezTo>
                      <a:pt x="80" y="124"/>
                      <a:pt x="81" y="123"/>
                      <a:pt x="81" y="123"/>
                    </a:cubicBezTo>
                    <a:cubicBezTo>
                      <a:pt x="81" y="123"/>
                      <a:pt x="82" y="122"/>
                      <a:pt x="83" y="121"/>
                    </a:cubicBezTo>
                    <a:cubicBezTo>
                      <a:pt x="84" y="119"/>
                      <a:pt x="85" y="116"/>
                      <a:pt x="88" y="114"/>
                    </a:cubicBezTo>
                    <a:cubicBezTo>
                      <a:pt x="92" y="108"/>
                      <a:pt x="98" y="102"/>
                      <a:pt x="105" y="96"/>
                    </a:cubicBezTo>
                    <a:cubicBezTo>
                      <a:pt x="108" y="93"/>
                      <a:pt x="112" y="90"/>
                      <a:pt x="115" y="87"/>
                    </a:cubicBezTo>
                    <a:cubicBezTo>
                      <a:pt x="119" y="85"/>
                      <a:pt x="122" y="83"/>
                      <a:pt x="125" y="81"/>
                    </a:cubicBezTo>
                    <a:cubicBezTo>
                      <a:pt x="128" y="79"/>
                      <a:pt x="131" y="78"/>
                      <a:pt x="133" y="77"/>
                    </a:cubicBezTo>
                    <a:cubicBezTo>
                      <a:pt x="135" y="76"/>
                      <a:pt x="136" y="76"/>
                      <a:pt x="136" y="76"/>
                    </a:cubicBezTo>
                    <a:cubicBezTo>
                      <a:pt x="136" y="76"/>
                      <a:pt x="137" y="75"/>
                      <a:pt x="139" y="75"/>
                    </a:cubicBezTo>
                    <a:cubicBezTo>
                      <a:pt x="139" y="74"/>
                      <a:pt x="141" y="74"/>
                      <a:pt x="142" y="73"/>
                    </a:cubicBezTo>
                    <a:cubicBezTo>
                      <a:pt x="143" y="73"/>
                      <a:pt x="143" y="73"/>
                      <a:pt x="144" y="72"/>
                    </a:cubicBezTo>
                    <a:cubicBezTo>
                      <a:pt x="145" y="72"/>
                      <a:pt x="145" y="72"/>
                      <a:pt x="146" y="72"/>
                    </a:cubicBezTo>
                    <a:cubicBezTo>
                      <a:pt x="148" y="71"/>
                      <a:pt x="150" y="71"/>
                      <a:pt x="152" y="70"/>
                    </a:cubicBezTo>
                    <a:cubicBezTo>
                      <a:pt x="153" y="69"/>
                      <a:pt x="155" y="68"/>
                      <a:pt x="158" y="68"/>
                    </a:cubicBezTo>
                    <a:cubicBezTo>
                      <a:pt x="160" y="68"/>
                      <a:pt x="162" y="67"/>
                      <a:pt x="164" y="67"/>
                    </a:cubicBezTo>
                    <a:cubicBezTo>
                      <a:pt x="166" y="66"/>
                      <a:pt x="168" y="66"/>
                      <a:pt x="171" y="66"/>
                    </a:cubicBezTo>
                    <a:cubicBezTo>
                      <a:pt x="175" y="65"/>
                      <a:pt x="180" y="64"/>
                      <a:pt x="184" y="64"/>
                    </a:cubicBezTo>
                    <a:cubicBezTo>
                      <a:pt x="188" y="64"/>
                      <a:pt x="193" y="64"/>
                      <a:pt x="196" y="64"/>
                    </a:cubicBezTo>
                    <a:cubicBezTo>
                      <a:pt x="199" y="65"/>
                      <a:pt x="202" y="65"/>
                      <a:pt x="204" y="65"/>
                    </a:cubicBezTo>
                    <a:cubicBezTo>
                      <a:pt x="205" y="65"/>
                      <a:pt x="206" y="65"/>
                      <a:pt x="207" y="65"/>
                    </a:cubicBezTo>
                    <a:cubicBezTo>
                      <a:pt x="207" y="66"/>
                      <a:pt x="207" y="66"/>
                      <a:pt x="207" y="66"/>
                    </a:cubicBezTo>
                    <a:cubicBezTo>
                      <a:pt x="207" y="66"/>
                      <a:pt x="208" y="66"/>
                      <a:pt x="210" y="66"/>
                    </a:cubicBezTo>
                    <a:cubicBezTo>
                      <a:pt x="212" y="67"/>
                      <a:pt x="215" y="67"/>
                      <a:pt x="219" y="68"/>
                    </a:cubicBezTo>
                    <a:cubicBezTo>
                      <a:pt x="222" y="69"/>
                      <a:pt x="226" y="70"/>
                      <a:pt x="230" y="71"/>
                    </a:cubicBezTo>
                    <a:cubicBezTo>
                      <a:pt x="234" y="72"/>
                      <a:pt x="238" y="74"/>
                      <a:pt x="242" y="76"/>
                    </a:cubicBezTo>
                    <a:cubicBezTo>
                      <a:pt x="247" y="78"/>
                      <a:pt x="251" y="80"/>
                      <a:pt x="254" y="82"/>
                    </a:cubicBezTo>
                    <a:cubicBezTo>
                      <a:pt x="258" y="85"/>
                      <a:pt x="261" y="87"/>
                      <a:pt x="264" y="89"/>
                    </a:cubicBezTo>
                    <a:cubicBezTo>
                      <a:pt x="267" y="91"/>
                      <a:pt x="269" y="93"/>
                      <a:pt x="271" y="94"/>
                    </a:cubicBezTo>
                    <a:cubicBezTo>
                      <a:pt x="272" y="95"/>
                      <a:pt x="273" y="96"/>
                      <a:pt x="273" y="96"/>
                    </a:cubicBezTo>
                    <a:cubicBezTo>
                      <a:pt x="273" y="96"/>
                      <a:pt x="273" y="96"/>
                      <a:pt x="274" y="96"/>
                    </a:cubicBezTo>
                    <a:cubicBezTo>
                      <a:pt x="274" y="97"/>
                      <a:pt x="275" y="97"/>
                      <a:pt x="276" y="98"/>
                    </a:cubicBezTo>
                    <a:cubicBezTo>
                      <a:pt x="277" y="99"/>
                      <a:pt x="279" y="101"/>
                      <a:pt x="282" y="104"/>
                    </a:cubicBezTo>
                    <a:cubicBezTo>
                      <a:pt x="284" y="106"/>
                      <a:pt x="286" y="109"/>
                      <a:pt x="289" y="112"/>
                    </a:cubicBezTo>
                    <a:cubicBezTo>
                      <a:pt x="292" y="116"/>
                      <a:pt x="294" y="120"/>
                      <a:pt x="297" y="123"/>
                    </a:cubicBezTo>
                    <a:cubicBezTo>
                      <a:pt x="299" y="125"/>
                      <a:pt x="300" y="127"/>
                      <a:pt x="301" y="129"/>
                    </a:cubicBezTo>
                    <a:cubicBezTo>
                      <a:pt x="302" y="131"/>
                      <a:pt x="303" y="133"/>
                      <a:pt x="304" y="135"/>
                    </a:cubicBezTo>
                    <a:cubicBezTo>
                      <a:pt x="305" y="137"/>
                      <a:pt x="306" y="139"/>
                      <a:pt x="306" y="141"/>
                    </a:cubicBezTo>
                    <a:cubicBezTo>
                      <a:pt x="307" y="143"/>
                      <a:pt x="308" y="144"/>
                      <a:pt x="309" y="146"/>
                    </a:cubicBezTo>
                    <a:cubicBezTo>
                      <a:pt x="309" y="147"/>
                      <a:pt x="309" y="147"/>
                      <a:pt x="310" y="148"/>
                    </a:cubicBezTo>
                    <a:cubicBezTo>
                      <a:pt x="310" y="149"/>
                      <a:pt x="310" y="150"/>
                      <a:pt x="310" y="150"/>
                    </a:cubicBezTo>
                    <a:cubicBezTo>
                      <a:pt x="311" y="152"/>
                      <a:pt x="311" y="153"/>
                      <a:pt x="311" y="154"/>
                    </a:cubicBezTo>
                    <a:cubicBezTo>
                      <a:pt x="312" y="156"/>
                      <a:pt x="312" y="157"/>
                      <a:pt x="312" y="157"/>
                    </a:cubicBezTo>
                    <a:cubicBezTo>
                      <a:pt x="312" y="157"/>
                      <a:pt x="313" y="158"/>
                      <a:pt x="313" y="160"/>
                    </a:cubicBezTo>
                    <a:cubicBezTo>
                      <a:pt x="314" y="162"/>
                      <a:pt x="314" y="165"/>
                      <a:pt x="315" y="168"/>
                    </a:cubicBezTo>
                    <a:cubicBezTo>
                      <a:pt x="316" y="171"/>
                      <a:pt x="316" y="175"/>
                      <a:pt x="317" y="180"/>
                    </a:cubicBezTo>
                    <a:cubicBezTo>
                      <a:pt x="318" y="184"/>
                      <a:pt x="317" y="188"/>
                      <a:pt x="318" y="193"/>
                    </a:cubicBezTo>
                    <a:cubicBezTo>
                      <a:pt x="318" y="202"/>
                      <a:pt x="316" y="211"/>
                      <a:pt x="315" y="218"/>
                    </a:cubicBezTo>
                    <a:cubicBezTo>
                      <a:pt x="315" y="221"/>
                      <a:pt x="314" y="224"/>
                      <a:pt x="313" y="226"/>
                    </a:cubicBezTo>
                    <a:cubicBezTo>
                      <a:pt x="313" y="228"/>
                      <a:pt x="312" y="229"/>
                      <a:pt x="312" y="229"/>
                    </a:cubicBezTo>
                    <a:cubicBezTo>
                      <a:pt x="312" y="229"/>
                      <a:pt x="312" y="230"/>
                      <a:pt x="311" y="232"/>
                    </a:cubicBezTo>
                    <a:cubicBezTo>
                      <a:pt x="311" y="234"/>
                      <a:pt x="310" y="237"/>
                      <a:pt x="308" y="240"/>
                    </a:cubicBezTo>
                    <a:cubicBezTo>
                      <a:pt x="308" y="242"/>
                      <a:pt x="307" y="243"/>
                      <a:pt x="306" y="245"/>
                    </a:cubicBezTo>
                    <a:cubicBezTo>
                      <a:pt x="306" y="247"/>
                      <a:pt x="305" y="249"/>
                      <a:pt x="304" y="251"/>
                    </a:cubicBezTo>
                    <a:cubicBezTo>
                      <a:pt x="303" y="253"/>
                      <a:pt x="302" y="255"/>
                      <a:pt x="301" y="257"/>
                    </a:cubicBezTo>
                    <a:cubicBezTo>
                      <a:pt x="300" y="258"/>
                      <a:pt x="300" y="258"/>
                      <a:pt x="300" y="258"/>
                    </a:cubicBezTo>
                    <a:cubicBezTo>
                      <a:pt x="299" y="260"/>
                      <a:pt x="299" y="260"/>
                      <a:pt x="299" y="260"/>
                    </a:cubicBezTo>
                    <a:cubicBezTo>
                      <a:pt x="297" y="262"/>
                      <a:pt x="297" y="262"/>
                      <a:pt x="297" y="262"/>
                    </a:cubicBezTo>
                    <a:cubicBezTo>
                      <a:pt x="296" y="264"/>
                      <a:pt x="294" y="266"/>
                      <a:pt x="293" y="268"/>
                    </a:cubicBezTo>
                    <a:cubicBezTo>
                      <a:pt x="292" y="270"/>
                      <a:pt x="290" y="272"/>
                      <a:pt x="289" y="273"/>
                    </a:cubicBezTo>
                    <a:cubicBezTo>
                      <a:pt x="288" y="275"/>
                      <a:pt x="286" y="277"/>
                      <a:pt x="285" y="278"/>
                    </a:cubicBezTo>
                    <a:cubicBezTo>
                      <a:pt x="284" y="280"/>
                      <a:pt x="283" y="281"/>
                      <a:pt x="281" y="282"/>
                    </a:cubicBezTo>
                    <a:cubicBezTo>
                      <a:pt x="279" y="285"/>
                      <a:pt x="277" y="287"/>
                      <a:pt x="276" y="288"/>
                    </a:cubicBezTo>
                    <a:cubicBezTo>
                      <a:pt x="274" y="289"/>
                      <a:pt x="273" y="290"/>
                      <a:pt x="273" y="290"/>
                    </a:cubicBezTo>
                    <a:cubicBezTo>
                      <a:pt x="273" y="290"/>
                      <a:pt x="272" y="291"/>
                      <a:pt x="271" y="292"/>
                    </a:cubicBezTo>
                    <a:cubicBezTo>
                      <a:pt x="270" y="293"/>
                      <a:pt x="269" y="293"/>
                      <a:pt x="268" y="294"/>
                    </a:cubicBezTo>
                    <a:cubicBezTo>
                      <a:pt x="267" y="295"/>
                      <a:pt x="267" y="295"/>
                      <a:pt x="266" y="296"/>
                    </a:cubicBezTo>
                    <a:cubicBezTo>
                      <a:pt x="266" y="296"/>
                      <a:pt x="265" y="297"/>
                      <a:pt x="264" y="297"/>
                    </a:cubicBezTo>
                    <a:cubicBezTo>
                      <a:pt x="263" y="298"/>
                      <a:pt x="261" y="299"/>
                      <a:pt x="260" y="300"/>
                    </a:cubicBezTo>
                    <a:cubicBezTo>
                      <a:pt x="258" y="301"/>
                      <a:pt x="256" y="303"/>
                      <a:pt x="254" y="304"/>
                    </a:cubicBezTo>
                    <a:cubicBezTo>
                      <a:pt x="252" y="305"/>
                      <a:pt x="250" y="306"/>
                      <a:pt x="248" y="307"/>
                    </a:cubicBezTo>
                    <a:cubicBezTo>
                      <a:pt x="247" y="307"/>
                      <a:pt x="246" y="308"/>
                      <a:pt x="245" y="308"/>
                    </a:cubicBezTo>
                    <a:cubicBezTo>
                      <a:pt x="244" y="309"/>
                      <a:pt x="243" y="309"/>
                      <a:pt x="242" y="310"/>
                    </a:cubicBezTo>
                    <a:cubicBezTo>
                      <a:pt x="238" y="312"/>
                      <a:pt x="234" y="314"/>
                      <a:pt x="230" y="315"/>
                    </a:cubicBezTo>
                    <a:cubicBezTo>
                      <a:pt x="226" y="316"/>
                      <a:pt x="222" y="317"/>
                      <a:pt x="218" y="318"/>
                    </a:cubicBezTo>
                    <a:cubicBezTo>
                      <a:pt x="215" y="319"/>
                      <a:pt x="212" y="319"/>
                      <a:pt x="210" y="320"/>
                    </a:cubicBezTo>
                    <a:cubicBezTo>
                      <a:pt x="208" y="320"/>
                      <a:pt x="207" y="320"/>
                      <a:pt x="207" y="320"/>
                    </a:cubicBezTo>
                    <a:cubicBezTo>
                      <a:pt x="207" y="320"/>
                      <a:pt x="206" y="320"/>
                      <a:pt x="204" y="320"/>
                    </a:cubicBezTo>
                    <a:cubicBezTo>
                      <a:pt x="203" y="321"/>
                      <a:pt x="202" y="321"/>
                      <a:pt x="200" y="321"/>
                    </a:cubicBezTo>
                    <a:cubicBezTo>
                      <a:pt x="199" y="321"/>
                      <a:pt x="197" y="321"/>
                      <a:pt x="196" y="321"/>
                    </a:cubicBezTo>
                    <a:cubicBezTo>
                      <a:pt x="192" y="321"/>
                      <a:pt x="188" y="322"/>
                      <a:pt x="184" y="321"/>
                    </a:cubicBezTo>
                    <a:cubicBezTo>
                      <a:pt x="182" y="321"/>
                      <a:pt x="180" y="321"/>
                      <a:pt x="177" y="321"/>
                    </a:cubicBezTo>
                    <a:cubicBezTo>
                      <a:pt x="175" y="321"/>
                      <a:pt x="173" y="321"/>
                      <a:pt x="171" y="320"/>
                    </a:cubicBezTo>
                    <a:cubicBezTo>
                      <a:pt x="168" y="320"/>
                      <a:pt x="166" y="319"/>
                      <a:pt x="164" y="319"/>
                    </a:cubicBezTo>
                    <a:cubicBezTo>
                      <a:pt x="163" y="319"/>
                      <a:pt x="162" y="319"/>
                      <a:pt x="161" y="318"/>
                    </a:cubicBezTo>
                    <a:cubicBezTo>
                      <a:pt x="159" y="318"/>
                      <a:pt x="158" y="318"/>
                      <a:pt x="157" y="317"/>
                    </a:cubicBezTo>
                    <a:cubicBezTo>
                      <a:pt x="155" y="317"/>
                      <a:pt x="153" y="316"/>
                      <a:pt x="151" y="316"/>
                    </a:cubicBezTo>
                    <a:cubicBezTo>
                      <a:pt x="150" y="315"/>
                      <a:pt x="148" y="315"/>
                      <a:pt x="146" y="314"/>
                    </a:cubicBezTo>
                    <a:cubicBezTo>
                      <a:pt x="140" y="312"/>
                      <a:pt x="135" y="310"/>
                      <a:pt x="135" y="310"/>
                    </a:cubicBezTo>
                    <a:cubicBezTo>
                      <a:pt x="135" y="310"/>
                      <a:pt x="131" y="308"/>
                      <a:pt x="125" y="3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9" name="Freeform: Shape 20"/>
              <p:cNvSpPr/>
              <p:nvPr/>
            </p:nvSpPr>
            <p:spPr bwMode="auto">
              <a:xfrm>
                <a:off x="3903890" y="3056262"/>
                <a:ext cx="928398" cy="978118"/>
              </a:xfrm>
              <a:custGeom>
                <a:avLst/>
                <a:gdLst>
                  <a:gd name="T0" fmla="*/ 275 w 463"/>
                  <a:gd name="T1" fmla="*/ 456 h 465"/>
                  <a:gd name="T2" fmla="*/ 298 w 463"/>
                  <a:gd name="T3" fmla="*/ 418 h 465"/>
                  <a:gd name="T4" fmla="*/ 336 w 463"/>
                  <a:gd name="T5" fmla="*/ 410 h 465"/>
                  <a:gd name="T6" fmla="*/ 377 w 463"/>
                  <a:gd name="T7" fmla="*/ 415 h 465"/>
                  <a:gd name="T8" fmla="*/ 386 w 463"/>
                  <a:gd name="T9" fmla="*/ 383 h 465"/>
                  <a:gd name="T10" fmla="*/ 394 w 463"/>
                  <a:gd name="T11" fmla="*/ 346 h 465"/>
                  <a:gd name="T12" fmla="*/ 427 w 463"/>
                  <a:gd name="T13" fmla="*/ 326 h 465"/>
                  <a:gd name="T14" fmla="*/ 456 w 463"/>
                  <a:gd name="T15" fmla="*/ 300 h 465"/>
                  <a:gd name="T16" fmla="*/ 428 w 463"/>
                  <a:gd name="T17" fmla="*/ 260 h 465"/>
                  <a:gd name="T18" fmla="*/ 430 w 463"/>
                  <a:gd name="T19" fmla="*/ 238 h 465"/>
                  <a:gd name="T20" fmla="*/ 447 w 463"/>
                  <a:gd name="T21" fmla="*/ 206 h 465"/>
                  <a:gd name="T22" fmla="*/ 460 w 463"/>
                  <a:gd name="T23" fmla="*/ 177 h 465"/>
                  <a:gd name="T24" fmla="*/ 435 w 463"/>
                  <a:gd name="T25" fmla="*/ 156 h 465"/>
                  <a:gd name="T26" fmla="*/ 409 w 463"/>
                  <a:gd name="T27" fmla="*/ 141 h 465"/>
                  <a:gd name="T28" fmla="*/ 396 w 463"/>
                  <a:gd name="T29" fmla="*/ 119 h 465"/>
                  <a:gd name="T30" fmla="*/ 405 w 463"/>
                  <a:gd name="T31" fmla="*/ 80 h 465"/>
                  <a:gd name="T32" fmla="*/ 376 w 463"/>
                  <a:gd name="T33" fmla="*/ 53 h 465"/>
                  <a:gd name="T34" fmla="*/ 324 w 463"/>
                  <a:gd name="T35" fmla="*/ 56 h 465"/>
                  <a:gd name="T36" fmla="*/ 296 w 463"/>
                  <a:gd name="T37" fmla="*/ 12 h 465"/>
                  <a:gd name="T38" fmla="*/ 257 w 463"/>
                  <a:gd name="T39" fmla="*/ 4 h 465"/>
                  <a:gd name="T40" fmla="*/ 224 w 463"/>
                  <a:gd name="T41" fmla="*/ 35 h 465"/>
                  <a:gd name="T42" fmla="*/ 199 w 463"/>
                  <a:gd name="T43" fmla="*/ 37 h 465"/>
                  <a:gd name="T44" fmla="*/ 159 w 463"/>
                  <a:gd name="T45" fmla="*/ 11 h 465"/>
                  <a:gd name="T46" fmla="*/ 130 w 463"/>
                  <a:gd name="T47" fmla="*/ 27 h 465"/>
                  <a:gd name="T48" fmla="*/ 119 w 463"/>
                  <a:gd name="T49" fmla="*/ 71 h 465"/>
                  <a:gd name="T50" fmla="*/ 99 w 463"/>
                  <a:gd name="T51" fmla="*/ 87 h 465"/>
                  <a:gd name="T52" fmla="*/ 51 w 463"/>
                  <a:gd name="T53" fmla="*/ 86 h 465"/>
                  <a:gd name="T54" fmla="*/ 45 w 463"/>
                  <a:gd name="T55" fmla="*/ 129 h 465"/>
                  <a:gd name="T56" fmla="*/ 44 w 463"/>
                  <a:gd name="T57" fmla="*/ 176 h 465"/>
                  <a:gd name="T58" fmla="*/ 2 w 463"/>
                  <a:gd name="T59" fmla="*/ 208 h 465"/>
                  <a:gd name="T60" fmla="*/ 19 w 463"/>
                  <a:gd name="T61" fmla="*/ 247 h 465"/>
                  <a:gd name="T62" fmla="*/ 40 w 463"/>
                  <a:gd name="T63" fmla="*/ 268 h 465"/>
                  <a:gd name="T64" fmla="*/ 46 w 463"/>
                  <a:gd name="T65" fmla="*/ 293 h 465"/>
                  <a:gd name="T66" fmla="*/ 29 w 463"/>
                  <a:gd name="T67" fmla="*/ 324 h 465"/>
                  <a:gd name="T68" fmla="*/ 36 w 463"/>
                  <a:gd name="T69" fmla="*/ 355 h 465"/>
                  <a:gd name="T70" fmla="*/ 76 w 463"/>
                  <a:gd name="T71" fmla="*/ 358 h 465"/>
                  <a:gd name="T72" fmla="*/ 97 w 463"/>
                  <a:gd name="T73" fmla="*/ 374 h 465"/>
                  <a:gd name="T74" fmla="*/ 115 w 463"/>
                  <a:gd name="T75" fmla="*/ 394 h 465"/>
                  <a:gd name="T76" fmla="*/ 127 w 463"/>
                  <a:gd name="T77" fmla="*/ 439 h 465"/>
                  <a:gd name="T78" fmla="*/ 170 w 463"/>
                  <a:gd name="T79" fmla="*/ 422 h 465"/>
                  <a:gd name="T80" fmla="*/ 199 w 463"/>
                  <a:gd name="T81" fmla="*/ 426 h 465"/>
                  <a:gd name="T82" fmla="*/ 233 w 463"/>
                  <a:gd name="T83" fmla="*/ 456 h 465"/>
                  <a:gd name="T84" fmla="*/ 209 w 463"/>
                  <a:gd name="T85" fmla="*/ 380 h 465"/>
                  <a:gd name="T86" fmla="*/ 164 w 463"/>
                  <a:gd name="T87" fmla="*/ 365 h 465"/>
                  <a:gd name="T88" fmla="*/ 120 w 463"/>
                  <a:gd name="T89" fmla="*/ 331 h 465"/>
                  <a:gd name="T90" fmla="*/ 86 w 463"/>
                  <a:gd name="T91" fmla="*/ 263 h 465"/>
                  <a:gd name="T92" fmla="*/ 91 w 463"/>
                  <a:gd name="T93" fmla="*/ 182 h 465"/>
                  <a:gd name="T94" fmla="*/ 141 w 463"/>
                  <a:gd name="T95" fmla="*/ 113 h 465"/>
                  <a:gd name="T96" fmla="*/ 233 w 463"/>
                  <a:gd name="T97" fmla="*/ 81 h 465"/>
                  <a:gd name="T98" fmla="*/ 306 w 463"/>
                  <a:gd name="T99" fmla="*/ 100 h 465"/>
                  <a:gd name="T100" fmla="*/ 364 w 463"/>
                  <a:gd name="T101" fmla="*/ 156 h 465"/>
                  <a:gd name="T102" fmla="*/ 384 w 463"/>
                  <a:gd name="T103" fmla="*/ 235 h 465"/>
                  <a:gd name="T104" fmla="*/ 363 w 463"/>
                  <a:gd name="T105" fmla="*/ 308 h 465"/>
                  <a:gd name="T106" fmla="*/ 348 w 463"/>
                  <a:gd name="T107" fmla="*/ 329 h 465"/>
                  <a:gd name="T108" fmla="*/ 289 w 463"/>
                  <a:gd name="T109" fmla="*/ 371 h 465"/>
                  <a:gd name="T110" fmla="*/ 218 w 463"/>
                  <a:gd name="T111" fmla="*/ 381 h 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63" h="465">
                    <a:moveTo>
                      <a:pt x="247" y="464"/>
                    </a:moveTo>
                    <a:cubicBezTo>
                      <a:pt x="249" y="464"/>
                      <a:pt x="252" y="464"/>
                      <a:pt x="255" y="463"/>
                    </a:cubicBezTo>
                    <a:cubicBezTo>
                      <a:pt x="259" y="463"/>
                      <a:pt x="262" y="463"/>
                      <a:pt x="264" y="463"/>
                    </a:cubicBezTo>
                    <a:cubicBezTo>
                      <a:pt x="266" y="462"/>
                      <a:pt x="268" y="462"/>
                      <a:pt x="268" y="462"/>
                    </a:cubicBezTo>
                    <a:cubicBezTo>
                      <a:pt x="271" y="461"/>
                      <a:pt x="274" y="459"/>
                      <a:pt x="275" y="456"/>
                    </a:cubicBezTo>
                    <a:cubicBezTo>
                      <a:pt x="275" y="456"/>
                      <a:pt x="277" y="449"/>
                      <a:pt x="279" y="442"/>
                    </a:cubicBezTo>
                    <a:cubicBezTo>
                      <a:pt x="281" y="438"/>
                      <a:pt x="281" y="434"/>
                      <a:pt x="282" y="431"/>
                    </a:cubicBezTo>
                    <a:cubicBezTo>
                      <a:pt x="283" y="429"/>
                      <a:pt x="283" y="427"/>
                      <a:pt x="283" y="427"/>
                    </a:cubicBezTo>
                    <a:cubicBezTo>
                      <a:pt x="284" y="424"/>
                      <a:pt x="286" y="422"/>
                      <a:pt x="289" y="421"/>
                    </a:cubicBezTo>
                    <a:cubicBezTo>
                      <a:pt x="289" y="421"/>
                      <a:pt x="293" y="419"/>
                      <a:pt x="298" y="418"/>
                    </a:cubicBezTo>
                    <a:cubicBezTo>
                      <a:pt x="302" y="416"/>
                      <a:pt x="307" y="414"/>
                      <a:pt x="307" y="414"/>
                    </a:cubicBezTo>
                    <a:cubicBezTo>
                      <a:pt x="307" y="414"/>
                      <a:pt x="311" y="413"/>
                      <a:pt x="315" y="411"/>
                    </a:cubicBezTo>
                    <a:cubicBezTo>
                      <a:pt x="320" y="409"/>
                      <a:pt x="324" y="407"/>
                      <a:pt x="324" y="407"/>
                    </a:cubicBezTo>
                    <a:cubicBezTo>
                      <a:pt x="327" y="405"/>
                      <a:pt x="330" y="405"/>
                      <a:pt x="332" y="407"/>
                    </a:cubicBezTo>
                    <a:cubicBezTo>
                      <a:pt x="332" y="407"/>
                      <a:pt x="334" y="408"/>
                      <a:pt x="336" y="410"/>
                    </a:cubicBezTo>
                    <a:cubicBezTo>
                      <a:pt x="338" y="411"/>
                      <a:pt x="342" y="413"/>
                      <a:pt x="345" y="415"/>
                    </a:cubicBezTo>
                    <a:cubicBezTo>
                      <a:pt x="351" y="419"/>
                      <a:pt x="358" y="423"/>
                      <a:pt x="358" y="423"/>
                    </a:cubicBezTo>
                    <a:cubicBezTo>
                      <a:pt x="361" y="425"/>
                      <a:pt x="365" y="424"/>
                      <a:pt x="367" y="422"/>
                    </a:cubicBezTo>
                    <a:cubicBezTo>
                      <a:pt x="367" y="422"/>
                      <a:pt x="369" y="421"/>
                      <a:pt x="371" y="420"/>
                    </a:cubicBezTo>
                    <a:cubicBezTo>
                      <a:pt x="372" y="419"/>
                      <a:pt x="375" y="417"/>
                      <a:pt x="377" y="415"/>
                    </a:cubicBezTo>
                    <a:cubicBezTo>
                      <a:pt x="380" y="413"/>
                      <a:pt x="382" y="411"/>
                      <a:pt x="384" y="409"/>
                    </a:cubicBezTo>
                    <a:cubicBezTo>
                      <a:pt x="386" y="408"/>
                      <a:pt x="387" y="407"/>
                      <a:pt x="387" y="407"/>
                    </a:cubicBezTo>
                    <a:cubicBezTo>
                      <a:pt x="390" y="405"/>
                      <a:pt x="391" y="401"/>
                      <a:pt x="390" y="398"/>
                    </a:cubicBezTo>
                    <a:cubicBezTo>
                      <a:pt x="390" y="398"/>
                      <a:pt x="389" y="396"/>
                      <a:pt x="389" y="394"/>
                    </a:cubicBezTo>
                    <a:cubicBezTo>
                      <a:pt x="388" y="391"/>
                      <a:pt x="387" y="387"/>
                      <a:pt x="386" y="383"/>
                    </a:cubicBezTo>
                    <a:cubicBezTo>
                      <a:pt x="383" y="376"/>
                      <a:pt x="381" y="369"/>
                      <a:pt x="381" y="369"/>
                    </a:cubicBezTo>
                    <a:cubicBezTo>
                      <a:pt x="380" y="366"/>
                      <a:pt x="380" y="363"/>
                      <a:pt x="382" y="361"/>
                    </a:cubicBezTo>
                    <a:cubicBezTo>
                      <a:pt x="382" y="361"/>
                      <a:pt x="385" y="357"/>
                      <a:pt x="388" y="354"/>
                    </a:cubicBezTo>
                    <a:cubicBezTo>
                      <a:pt x="390" y="352"/>
                      <a:pt x="391" y="350"/>
                      <a:pt x="392" y="348"/>
                    </a:cubicBezTo>
                    <a:cubicBezTo>
                      <a:pt x="393" y="347"/>
                      <a:pt x="394" y="346"/>
                      <a:pt x="394" y="346"/>
                    </a:cubicBezTo>
                    <a:cubicBezTo>
                      <a:pt x="394" y="346"/>
                      <a:pt x="397" y="342"/>
                      <a:pt x="399" y="338"/>
                    </a:cubicBezTo>
                    <a:cubicBezTo>
                      <a:pt x="401" y="336"/>
                      <a:pt x="402" y="334"/>
                      <a:pt x="403" y="332"/>
                    </a:cubicBezTo>
                    <a:cubicBezTo>
                      <a:pt x="404" y="331"/>
                      <a:pt x="404" y="330"/>
                      <a:pt x="404" y="330"/>
                    </a:cubicBezTo>
                    <a:cubicBezTo>
                      <a:pt x="406" y="327"/>
                      <a:pt x="408" y="326"/>
                      <a:pt x="411" y="326"/>
                    </a:cubicBezTo>
                    <a:cubicBezTo>
                      <a:pt x="411" y="326"/>
                      <a:pt x="419" y="326"/>
                      <a:pt x="427" y="326"/>
                    </a:cubicBezTo>
                    <a:cubicBezTo>
                      <a:pt x="434" y="326"/>
                      <a:pt x="442" y="325"/>
                      <a:pt x="442" y="325"/>
                    </a:cubicBezTo>
                    <a:cubicBezTo>
                      <a:pt x="445" y="325"/>
                      <a:pt x="448" y="323"/>
                      <a:pt x="449" y="319"/>
                    </a:cubicBezTo>
                    <a:cubicBezTo>
                      <a:pt x="449" y="319"/>
                      <a:pt x="450" y="318"/>
                      <a:pt x="451" y="316"/>
                    </a:cubicBezTo>
                    <a:cubicBezTo>
                      <a:pt x="452" y="314"/>
                      <a:pt x="453" y="311"/>
                      <a:pt x="454" y="308"/>
                    </a:cubicBezTo>
                    <a:cubicBezTo>
                      <a:pt x="455" y="305"/>
                      <a:pt x="456" y="302"/>
                      <a:pt x="456" y="300"/>
                    </a:cubicBezTo>
                    <a:cubicBezTo>
                      <a:pt x="457" y="297"/>
                      <a:pt x="457" y="296"/>
                      <a:pt x="457" y="296"/>
                    </a:cubicBezTo>
                    <a:cubicBezTo>
                      <a:pt x="458" y="293"/>
                      <a:pt x="458" y="289"/>
                      <a:pt x="455" y="287"/>
                    </a:cubicBezTo>
                    <a:cubicBezTo>
                      <a:pt x="455" y="287"/>
                      <a:pt x="450" y="282"/>
                      <a:pt x="444" y="277"/>
                    </a:cubicBezTo>
                    <a:cubicBezTo>
                      <a:pt x="438" y="272"/>
                      <a:pt x="432" y="267"/>
                      <a:pt x="432" y="267"/>
                    </a:cubicBezTo>
                    <a:cubicBezTo>
                      <a:pt x="429" y="266"/>
                      <a:pt x="428" y="263"/>
                      <a:pt x="428" y="260"/>
                    </a:cubicBezTo>
                    <a:cubicBezTo>
                      <a:pt x="428" y="260"/>
                      <a:pt x="429" y="259"/>
                      <a:pt x="429" y="257"/>
                    </a:cubicBezTo>
                    <a:cubicBezTo>
                      <a:pt x="429" y="255"/>
                      <a:pt x="429" y="253"/>
                      <a:pt x="430" y="250"/>
                    </a:cubicBezTo>
                    <a:cubicBezTo>
                      <a:pt x="430" y="248"/>
                      <a:pt x="430" y="246"/>
                      <a:pt x="430" y="244"/>
                    </a:cubicBezTo>
                    <a:cubicBezTo>
                      <a:pt x="430" y="242"/>
                      <a:pt x="430" y="241"/>
                      <a:pt x="430" y="241"/>
                    </a:cubicBezTo>
                    <a:cubicBezTo>
                      <a:pt x="430" y="241"/>
                      <a:pt x="430" y="240"/>
                      <a:pt x="430" y="238"/>
                    </a:cubicBezTo>
                    <a:cubicBezTo>
                      <a:pt x="431" y="236"/>
                      <a:pt x="431" y="234"/>
                      <a:pt x="431" y="231"/>
                    </a:cubicBezTo>
                    <a:cubicBezTo>
                      <a:pt x="431" y="229"/>
                      <a:pt x="431" y="227"/>
                      <a:pt x="430" y="225"/>
                    </a:cubicBezTo>
                    <a:cubicBezTo>
                      <a:pt x="430" y="223"/>
                      <a:pt x="430" y="222"/>
                      <a:pt x="430" y="222"/>
                    </a:cubicBezTo>
                    <a:cubicBezTo>
                      <a:pt x="430" y="219"/>
                      <a:pt x="432" y="216"/>
                      <a:pt x="434" y="215"/>
                    </a:cubicBezTo>
                    <a:cubicBezTo>
                      <a:pt x="434" y="215"/>
                      <a:pt x="441" y="211"/>
                      <a:pt x="447" y="206"/>
                    </a:cubicBezTo>
                    <a:cubicBezTo>
                      <a:pt x="450" y="204"/>
                      <a:pt x="453" y="202"/>
                      <a:pt x="456" y="200"/>
                    </a:cubicBezTo>
                    <a:cubicBezTo>
                      <a:pt x="458" y="199"/>
                      <a:pt x="460" y="197"/>
                      <a:pt x="460" y="197"/>
                    </a:cubicBezTo>
                    <a:cubicBezTo>
                      <a:pt x="462" y="196"/>
                      <a:pt x="463" y="192"/>
                      <a:pt x="463" y="189"/>
                    </a:cubicBezTo>
                    <a:cubicBezTo>
                      <a:pt x="463" y="189"/>
                      <a:pt x="462" y="187"/>
                      <a:pt x="462" y="185"/>
                    </a:cubicBezTo>
                    <a:cubicBezTo>
                      <a:pt x="461" y="183"/>
                      <a:pt x="461" y="180"/>
                      <a:pt x="460" y="177"/>
                    </a:cubicBezTo>
                    <a:cubicBezTo>
                      <a:pt x="459" y="174"/>
                      <a:pt x="458" y="171"/>
                      <a:pt x="458" y="168"/>
                    </a:cubicBezTo>
                    <a:cubicBezTo>
                      <a:pt x="457" y="166"/>
                      <a:pt x="457" y="165"/>
                      <a:pt x="457" y="165"/>
                    </a:cubicBezTo>
                    <a:cubicBezTo>
                      <a:pt x="456" y="161"/>
                      <a:pt x="453" y="159"/>
                      <a:pt x="450" y="158"/>
                    </a:cubicBezTo>
                    <a:cubicBezTo>
                      <a:pt x="450" y="158"/>
                      <a:pt x="448" y="158"/>
                      <a:pt x="445" y="158"/>
                    </a:cubicBezTo>
                    <a:cubicBezTo>
                      <a:pt x="442" y="157"/>
                      <a:pt x="439" y="156"/>
                      <a:pt x="435" y="156"/>
                    </a:cubicBezTo>
                    <a:cubicBezTo>
                      <a:pt x="431" y="156"/>
                      <a:pt x="427" y="155"/>
                      <a:pt x="424" y="155"/>
                    </a:cubicBezTo>
                    <a:cubicBezTo>
                      <a:pt x="421" y="155"/>
                      <a:pt x="420" y="155"/>
                      <a:pt x="420" y="155"/>
                    </a:cubicBezTo>
                    <a:cubicBezTo>
                      <a:pt x="417" y="154"/>
                      <a:pt x="414" y="153"/>
                      <a:pt x="413" y="150"/>
                    </a:cubicBezTo>
                    <a:cubicBezTo>
                      <a:pt x="413" y="150"/>
                      <a:pt x="412" y="149"/>
                      <a:pt x="412" y="147"/>
                    </a:cubicBezTo>
                    <a:cubicBezTo>
                      <a:pt x="411" y="146"/>
                      <a:pt x="410" y="144"/>
                      <a:pt x="409" y="141"/>
                    </a:cubicBezTo>
                    <a:cubicBezTo>
                      <a:pt x="408" y="139"/>
                      <a:pt x="406" y="137"/>
                      <a:pt x="406" y="136"/>
                    </a:cubicBezTo>
                    <a:cubicBezTo>
                      <a:pt x="405" y="134"/>
                      <a:pt x="404" y="133"/>
                      <a:pt x="404" y="133"/>
                    </a:cubicBezTo>
                    <a:cubicBezTo>
                      <a:pt x="404" y="133"/>
                      <a:pt x="404" y="132"/>
                      <a:pt x="403" y="130"/>
                    </a:cubicBezTo>
                    <a:cubicBezTo>
                      <a:pt x="402" y="129"/>
                      <a:pt x="400" y="127"/>
                      <a:pt x="399" y="125"/>
                    </a:cubicBezTo>
                    <a:cubicBezTo>
                      <a:pt x="398" y="123"/>
                      <a:pt x="397" y="121"/>
                      <a:pt x="396" y="119"/>
                    </a:cubicBezTo>
                    <a:cubicBezTo>
                      <a:pt x="395" y="118"/>
                      <a:pt x="394" y="117"/>
                      <a:pt x="394" y="117"/>
                    </a:cubicBezTo>
                    <a:cubicBezTo>
                      <a:pt x="392" y="115"/>
                      <a:pt x="392" y="112"/>
                      <a:pt x="393" y="109"/>
                    </a:cubicBezTo>
                    <a:cubicBezTo>
                      <a:pt x="393" y="109"/>
                      <a:pt x="394" y="107"/>
                      <a:pt x="395" y="105"/>
                    </a:cubicBezTo>
                    <a:cubicBezTo>
                      <a:pt x="397" y="102"/>
                      <a:pt x="398" y="98"/>
                      <a:pt x="400" y="95"/>
                    </a:cubicBezTo>
                    <a:cubicBezTo>
                      <a:pt x="403" y="88"/>
                      <a:pt x="405" y="80"/>
                      <a:pt x="405" y="80"/>
                    </a:cubicBezTo>
                    <a:cubicBezTo>
                      <a:pt x="406" y="78"/>
                      <a:pt x="405" y="74"/>
                      <a:pt x="403" y="72"/>
                    </a:cubicBezTo>
                    <a:cubicBezTo>
                      <a:pt x="403" y="72"/>
                      <a:pt x="399" y="67"/>
                      <a:pt x="394" y="63"/>
                    </a:cubicBezTo>
                    <a:cubicBezTo>
                      <a:pt x="392" y="61"/>
                      <a:pt x="390" y="59"/>
                      <a:pt x="388" y="57"/>
                    </a:cubicBezTo>
                    <a:cubicBezTo>
                      <a:pt x="386" y="56"/>
                      <a:pt x="385" y="54"/>
                      <a:pt x="385" y="54"/>
                    </a:cubicBezTo>
                    <a:cubicBezTo>
                      <a:pt x="383" y="52"/>
                      <a:pt x="379" y="52"/>
                      <a:pt x="376" y="53"/>
                    </a:cubicBezTo>
                    <a:cubicBezTo>
                      <a:pt x="376" y="53"/>
                      <a:pt x="369" y="56"/>
                      <a:pt x="362" y="59"/>
                    </a:cubicBezTo>
                    <a:cubicBezTo>
                      <a:pt x="355" y="62"/>
                      <a:pt x="348" y="66"/>
                      <a:pt x="348" y="66"/>
                    </a:cubicBezTo>
                    <a:cubicBezTo>
                      <a:pt x="346" y="68"/>
                      <a:pt x="343" y="67"/>
                      <a:pt x="340" y="66"/>
                    </a:cubicBezTo>
                    <a:cubicBezTo>
                      <a:pt x="340" y="66"/>
                      <a:pt x="336" y="63"/>
                      <a:pt x="332" y="61"/>
                    </a:cubicBezTo>
                    <a:cubicBezTo>
                      <a:pt x="328" y="58"/>
                      <a:pt x="324" y="56"/>
                      <a:pt x="324" y="56"/>
                    </a:cubicBezTo>
                    <a:cubicBezTo>
                      <a:pt x="324" y="56"/>
                      <a:pt x="320" y="54"/>
                      <a:pt x="315" y="52"/>
                    </a:cubicBezTo>
                    <a:cubicBezTo>
                      <a:pt x="311" y="50"/>
                      <a:pt x="306" y="48"/>
                      <a:pt x="306" y="48"/>
                    </a:cubicBezTo>
                    <a:cubicBezTo>
                      <a:pt x="304" y="47"/>
                      <a:pt x="302" y="45"/>
                      <a:pt x="302" y="42"/>
                    </a:cubicBezTo>
                    <a:cubicBezTo>
                      <a:pt x="302" y="42"/>
                      <a:pt x="301" y="34"/>
                      <a:pt x="299" y="27"/>
                    </a:cubicBezTo>
                    <a:cubicBezTo>
                      <a:pt x="298" y="19"/>
                      <a:pt x="296" y="12"/>
                      <a:pt x="296" y="12"/>
                    </a:cubicBezTo>
                    <a:cubicBezTo>
                      <a:pt x="296" y="9"/>
                      <a:pt x="293" y="6"/>
                      <a:pt x="290" y="5"/>
                    </a:cubicBezTo>
                    <a:cubicBezTo>
                      <a:pt x="290" y="5"/>
                      <a:pt x="288" y="5"/>
                      <a:pt x="286" y="4"/>
                    </a:cubicBezTo>
                    <a:cubicBezTo>
                      <a:pt x="284" y="4"/>
                      <a:pt x="281" y="3"/>
                      <a:pt x="278" y="3"/>
                    </a:cubicBezTo>
                    <a:cubicBezTo>
                      <a:pt x="272" y="1"/>
                      <a:pt x="265" y="1"/>
                      <a:pt x="265" y="1"/>
                    </a:cubicBezTo>
                    <a:cubicBezTo>
                      <a:pt x="262" y="0"/>
                      <a:pt x="259" y="1"/>
                      <a:pt x="257" y="4"/>
                    </a:cubicBezTo>
                    <a:cubicBezTo>
                      <a:pt x="257" y="4"/>
                      <a:pt x="253" y="10"/>
                      <a:pt x="249" y="17"/>
                    </a:cubicBezTo>
                    <a:cubicBezTo>
                      <a:pt x="244" y="23"/>
                      <a:pt x="241" y="30"/>
                      <a:pt x="241" y="30"/>
                    </a:cubicBezTo>
                    <a:cubicBezTo>
                      <a:pt x="239" y="33"/>
                      <a:pt x="237" y="34"/>
                      <a:pt x="234" y="34"/>
                    </a:cubicBezTo>
                    <a:cubicBezTo>
                      <a:pt x="234" y="34"/>
                      <a:pt x="233" y="34"/>
                      <a:pt x="231" y="34"/>
                    </a:cubicBezTo>
                    <a:cubicBezTo>
                      <a:pt x="229" y="34"/>
                      <a:pt x="227" y="34"/>
                      <a:pt x="224" y="35"/>
                    </a:cubicBezTo>
                    <a:cubicBezTo>
                      <a:pt x="222" y="35"/>
                      <a:pt x="220" y="35"/>
                      <a:pt x="218" y="35"/>
                    </a:cubicBezTo>
                    <a:cubicBezTo>
                      <a:pt x="216" y="35"/>
                      <a:pt x="215" y="35"/>
                      <a:pt x="215" y="35"/>
                    </a:cubicBezTo>
                    <a:cubicBezTo>
                      <a:pt x="215" y="35"/>
                      <a:pt x="214" y="35"/>
                      <a:pt x="212" y="36"/>
                    </a:cubicBezTo>
                    <a:cubicBezTo>
                      <a:pt x="210" y="36"/>
                      <a:pt x="208" y="36"/>
                      <a:pt x="205" y="36"/>
                    </a:cubicBezTo>
                    <a:cubicBezTo>
                      <a:pt x="203" y="37"/>
                      <a:pt x="201" y="37"/>
                      <a:pt x="199" y="37"/>
                    </a:cubicBezTo>
                    <a:cubicBezTo>
                      <a:pt x="197" y="38"/>
                      <a:pt x="196" y="38"/>
                      <a:pt x="196" y="38"/>
                    </a:cubicBezTo>
                    <a:cubicBezTo>
                      <a:pt x="193" y="39"/>
                      <a:pt x="190" y="37"/>
                      <a:pt x="188" y="35"/>
                    </a:cubicBezTo>
                    <a:cubicBezTo>
                      <a:pt x="188" y="35"/>
                      <a:pt x="184" y="29"/>
                      <a:pt x="178" y="24"/>
                    </a:cubicBezTo>
                    <a:cubicBezTo>
                      <a:pt x="173" y="18"/>
                      <a:pt x="167" y="12"/>
                      <a:pt x="167" y="12"/>
                    </a:cubicBezTo>
                    <a:cubicBezTo>
                      <a:pt x="165" y="10"/>
                      <a:pt x="162" y="10"/>
                      <a:pt x="159" y="11"/>
                    </a:cubicBezTo>
                    <a:cubicBezTo>
                      <a:pt x="159" y="11"/>
                      <a:pt x="157" y="11"/>
                      <a:pt x="155" y="12"/>
                    </a:cubicBezTo>
                    <a:cubicBezTo>
                      <a:pt x="153" y="13"/>
                      <a:pt x="150" y="14"/>
                      <a:pt x="147" y="15"/>
                    </a:cubicBezTo>
                    <a:cubicBezTo>
                      <a:pt x="144" y="16"/>
                      <a:pt x="141" y="17"/>
                      <a:pt x="139" y="18"/>
                    </a:cubicBezTo>
                    <a:cubicBezTo>
                      <a:pt x="137" y="19"/>
                      <a:pt x="136" y="20"/>
                      <a:pt x="136" y="20"/>
                    </a:cubicBezTo>
                    <a:cubicBezTo>
                      <a:pt x="132" y="21"/>
                      <a:pt x="130" y="24"/>
                      <a:pt x="130" y="27"/>
                    </a:cubicBezTo>
                    <a:cubicBezTo>
                      <a:pt x="130" y="27"/>
                      <a:pt x="130" y="35"/>
                      <a:pt x="130" y="43"/>
                    </a:cubicBezTo>
                    <a:cubicBezTo>
                      <a:pt x="130" y="51"/>
                      <a:pt x="131" y="58"/>
                      <a:pt x="131" y="58"/>
                    </a:cubicBezTo>
                    <a:cubicBezTo>
                      <a:pt x="131" y="61"/>
                      <a:pt x="130" y="64"/>
                      <a:pt x="127" y="65"/>
                    </a:cubicBezTo>
                    <a:cubicBezTo>
                      <a:pt x="127" y="65"/>
                      <a:pt x="126" y="66"/>
                      <a:pt x="125" y="67"/>
                    </a:cubicBezTo>
                    <a:cubicBezTo>
                      <a:pt x="123" y="68"/>
                      <a:pt x="121" y="69"/>
                      <a:pt x="119" y="71"/>
                    </a:cubicBezTo>
                    <a:cubicBezTo>
                      <a:pt x="117" y="72"/>
                      <a:pt x="115" y="74"/>
                      <a:pt x="114" y="75"/>
                    </a:cubicBezTo>
                    <a:cubicBezTo>
                      <a:pt x="113" y="76"/>
                      <a:pt x="112" y="76"/>
                      <a:pt x="112" y="76"/>
                    </a:cubicBezTo>
                    <a:cubicBezTo>
                      <a:pt x="112" y="76"/>
                      <a:pt x="111" y="77"/>
                      <a:pt x="109" y="78"/>
                    </a:cubicBezTo>
                    <a:cubicBezTo>
                      <a:pt x="108" y="79"/>
                      <a:pt x="106" y="81"/>
                      <a:pt x="104" y="83"/>
                    </a:cubicBezTo>
                    <a:cubicBezTo>
                      <a:pt x="102" y="84"/>
                      <a:pt x="101" y="86"/>
                      <a:pt x="99" y="87"/>
                    </a:cubicBezTo>
                    <a:cubicBezTo>
                      <a:pt x="98" y="88"/>
                      <a:pt x="97" y="89"/>
                      <a:pt x="97" y="89"/>
                    </a:cubicBezTo>
                    <a:cubicBezTo>
                      <a:pt x="95" y="91"/>
                      <a:pt x="92" y="92"/>
                      <a:pt x="89" y="91"/>
                    </a:cubicBezTo>
                    <a:cubicBezTo>
                      <a:pt x="89" y="91"/>
                      <a:pt x="82" y="88"/>
                      <a:pt x="75" y="86"/>
                    </a:cubicBezTo>
                    <a:cubicBezTo>
                      <a:pt x="67" y="84"/>
                      <a:pt x="60" y="83"/>
                      <a:pt x="60" y="83"/>
                    </a:cubicBezTo>
                    <a:cubicBezTo>
                      <a:pt x="57" y="82"/>
                      <a:pt x="53" y="84"/>
                      <a:pt x="51" y="86"/>
                    </a:cubicBezTo>
                    <a:cubicBezTo>
                      <a:pt x="51" y="86"/>
                      <a:pt x="47" y="91"/>
                      <a:pt x="44" y="96"/>
                    </a:cubicBezTo>
                    <a:cubicBezTo>
                      <a:pt x="42" y="99"/>
                      <a:pt x="40" y="101"/>
                      <a:pt x="39" y="103"/>
                    </a:cubicBezTo>
                    <a:cubicBezTo>
                      <a:pt x="38" y="105"/>
                      <a:pt x="37" y="107"/>
                      <a:pt x="37" y="107"/>
                    </a:cubicBezTo>
                    <a:cubicBezTo>
                      <a:pt x="35" y="109"/>
                      <a:pt x="35" y="113"/>
                      <a:pt x="36" y="116"/>
                    </a:cubicBezTo>
                    <a:cubicBezTo>
                      <a:pt x="36" y="116"/>
                      <a:pt x="40" y="122"/>
                      <a:pt x="45" y="129"/>
                    </a:cubicBezTo>
                    <a:cubicBezTo>
                      <a:pt x="49" y="135"/>
                      <a:pt x="53" y="141"/>
                      <a:pt x="53" y="141"/>
                    </a:cubicBezTo>
                    <a:cubicBezTo>
                      <a:pt x="55" y="143"/>
                      <a:pt x="56" y="147"/>
                      <a:pt x="54" y="149"/>
                    </a:cubicBezTo>
                    <a:cubicBezTo>
                      <a:pt x="54" y="149"/>
                      <a:pt x="52" y="153"/>
                      <a:pt x="51" y="158"/>
                    </a:cubicBezTo>
                    <a:cubicBezTo>
                      <a:pt x="49" y="162"/>
                      <a:pt x="47" y="167"/>
                      <a:pt x="47" y="167"/>
                    </a:cubicBezTo>
                    <a:cubicBezTo>
                      <a:pt x="47" y="167"/>
                      <a:pt x="46" y="171"/>
                      <a:pt x="44" y="176"/>
                    </a:cubicBezTo>
                    <a:cubicBezTo>
                      <a:pt x="43" y="181"/>
                      <a:pt x="42" y="185"/>
                      <a:pt x="42" y="185"/>
                    </a:cubicBezTo>
                    <a:cubicBezTo>
                      <a:pt x="41" y="188"/>
                      <a:pt x="39" y="190"/>
                      <a:pt x="36" y="191"/>
                    </a:cubicBezTo>
                    <a:cubicBezTo>
                      <a:pt x="36" y="191"/>
                      <a:pt x="29" y="193"/>
                      <a:pt x="21" y="195"/>
                    </a:cubicBezTo>
                    <a:cubicBezTo>
                      <a:pt x="14" y="198"/>
                      <a:pt x="7" y="200"/>
                      <a:pt x="7" y="200"/>
                    </a:cubicBezTo>
                    <a:cubicBezTo>
                      <a:pt x="4" y="201"/>
                      <a:pt x="2" y="204"/>
                      <a:pt x="2" y="208"/>
                    </a:cubicBezTo>
                    <a:cubicBezTo>
                      <a:pt x="2" y="208"/>
                      <a:pt x="1" y="209"/>
                      <a:pt x="1" y="212"/>
                    </a:cubicBezTo>
                    <a:cubicBezTo>
                      <a:pt x="1" y="214"/>
                      <a:pt x="1" y="217"/>
                      <a:pt x="1" y="220"/>
                    </a:cubicBezTo>
                    <a:cubicBezTo>
                      <a:pt x="0" y="226"/>
                      <a:pt x="0" y="233"/>
                      <a:pt x="0" y="233"/>
                    </a:cubicBezTo>
                    <a:cubicBezTo>
                      <a:pt x="0" y="236"/>
                      <a:pt x="2" y="239"/>
                      <a:pt x="5" y="241"/>
                    </a:cubicBezTo>
                    <a:cubicBezTo>
                      <a:pt x="5" y="241"/>
                      <a:pt x="12" y="244"/>
                      <a:pt x="19" y="247"/>
                    </a:cubicBezTo>
                    <a:cubicBezTo>
                      <a:pt x="22" y="249"/>
                      <a:pt x="26" y="250"/>
                      <a:pt x="29" y="251"/>
                    </a:cubicBezTo>
                    <a:cubicBezTo>
                      <a:pt x="31" y="252"/>
                      <a:pt x="33" y="253"/>
                      <a:pt x="33" y="253"/>
                    </a:cubicBezTo>
                    <a:cubicBezTo>
                      <a:pt x="36" y="254"/>
                      <a:pt x="38" y="256"/>
                      <a:pt x="38" y="259"/>
                    </a:cubicBezTo>
                    <a:cubicBezTo>
                      <a:pt x="38" y="259"/>
                      <a:pt x="38" y="260"/>
                      <a:pt x="39" y="262"/>
                    </a:cubicBezTo>
                    <a:cubicBezTo>
                      <a:pt x="39" y="264"/>
                      <a:pt x="39" y="266"/>
                      <a:pt x="40" y="268"/>
                    </a:cubicBezTo>
                    <a:cubicBezTo>
                      <a:pt x="40" y="271"/>
                      <a:pt x="41" y="273"/>
                      <a:pt x="41" y="275"/>
                    </a:cubicBezTo>
                    <a:cubicBezTo>
                      <a:pt x="42" y="277"/>
                      <a:pt x="42" y="278"/>
                      <a:pt x="42" y="278"/>
                    </a:cubicBezTo>
                    <a:cubicBezTo>
                      <a:pt x="42" y="278"/>
                      <a:pt x="42" y="279"/>
                      <a:pt x="43" y="281"/>
                    </a:cubicBezTo>
                    <a:cubicBezTo>
                      <a:pt x="43" y="282"/>
                      <a:pt x="44" y="285"/>
                      <a:pt x="44" y="287"/>
                    </a:cubicBezTo>
                    <a:cubicBezTo>
                      <a:pt x="45" y="289"/>
                      <a:pt x="46" y="292"/>
                      <a:pt x="46" y="293"/>
                    </a:cubicBezTo>
                    <a:cubicBezTo>
                      <a:pt x="47" y="295"/>
                      <a:pt x="47" y="296"/>
                      <a:pt x="47" y="296"/>
                    </a:cubicBezTo>
                    <a:cubicBezTo>
                      <a:pt x="48" y="299"/>
                      <a:pt x="48" y="302"/>
                      <a:pt x="46" y="304"/>
                    </a:cubicBezTo>
                    <a:cubicBezTo>
                      <a:pt x="46" y="304"/>
                      <a:pt x="44" y="305"/>
                      <a:pt x="42" y="308"/>
                    </a:cubicBezTo>
                    <a:cubicBezTo>
                      <a:pt x="40" y="310"/>
                      <a:pt x="38" y="313"/>
                      <a:pt x="36" y="316"/>
                    </a:cubicBezTo>
                    <a:cubicBezTo>
                      <a:pt x="33" y="319"/>
                      <a:pt x="31" y="322"/>
                      <a:pt x="29" y="324"/>
                    </a:cubicBezTo>
                    <a:cubicBezTo>
                      <a:pt x="27" y="326"/>
                      <a:pt x="26" y="328"/>
                      <a:pt x="26" y="328"/>
                    </a:cubicBezTo>
                    <a:cubicBezTo>
                      <a:pt x="24" y="330"/>
                      <a:pt x="24" y="334"/>
                      <a:pt x="26" y="337"/>
                    </a:cubicBezTo>
                    <a:cubicBezTo>
                      <a:pt x="26" y="337"/>
                      <a:pt x="26" y="338"/>
                      <a:pt x="27" y="340"/>
                    </a:cubicBezTo>
                    <a:cubicBezTo>
                      <a:pt x="29" y="342"/>
                      <a:pt x="30" y="345"/>
                      <a:pt x="32" y="348"/>
                    </a:cubicBezTo>
                    <a:cubicBezTo>
                      <a:pt x="33" y="351"/>
                      <a:pt x="35" y="353"/>
                      <a:pt x="36" y="355"/>
                    </a:cubicBezTo>
                    <a:cubicBezTo>
                      <a:pt x="37" y="357"/>
                      <a:pt x="38" y="358"/>
                      <a:pt x="38" y="358"/>
                    </a:cubicBezTo>
                    <a:cubicBezTo>
                      <a:pt x="40" y="361"/>
                      <a:pt x="43" y="363"/>
                      <a:pt x="46" y="363"/>
                    </a:cubicBezTo>
                    <a:cubicBezTo>
                      <a:pt x="46" y="363"/>
                      <a:pt x="48" y="362"/>
                      <a:pt x="51" y="362"/>
                    </a:cubicBezTo>
                    <a:cubicBezTo>
                      <a:pt x="54" y="362"/>
                      <a:pt x="58" y="361"/>
                      <a:pt x="61" y="361"/>
                    </a:cubicBezTo>
                    <a:cubicBezTo>
                      <a:pt x="69" y="359"/>
                      <a:pt x="76" y="358"/>
                      <a:pt x="76" y="358"/>
                    </a:cubicBezTo>
                    <a:cubicBezTo>
                      <a:pt x="79" y="357"/>
                      <a:pt x="82" y="358"/>
                      <a:pt x="84" y="360"/>
                    </a:cubicBezTo>
                    <a:cubicBezTo>
                      <a:pt x="84" y="360"/>
                      <a:pt x="85" y="361"/>
                      <a:pt x="86" y="362"/>
                    </a:cubicBezTo>
                    <a:cubicBezTo>
                      <a:pt x="87" y="364"/>
                      <a:pt x="89" y="366"/>
                      <a:pt x="91" y="367"/>
                    </a:cubicBezTo>
                    <a:cubicBezTo>
                      <a:pt x="92" y="369"/>
                      <a:pt x="94" y="371"/>
                      <a:pt x="95" y="372"/>
                    </a:cubicBezTo>
                    <a:cubicBezTo>
                      <a:pt x="96" y="373"/>
                      <a:pt x="97" y="374"/>
                      <a:pt x="97" y="374"/>
                    </a:cubicBezTo>
                    <a:cubicBezTo>
                      <a:pt x="97" y="374"/>
                      <a:pt x="98" y="375"/>
                      <a:pt x="100" y="376"/>
                    </a:cubicBezTo>
                    <a:cubicBezTo>
                      <a:pt x="101" y="377"/>
                      <a:pt x="103" y="379"/>
                      <a:pt x="104" y="380"/>
                    </a:cubicBezTo>
                    <a:cubicBezTo>
                      <a:pt x="106" y="382"/>
                      <a:pt x="108" y="384"/>
                      <a:pt x="109" y="385"/>
                    </a:cubicBezTo>
                    <a:cubicBezTo>
                      <a:pt x="111" y="386"/>
                      <a:pt x="112" y="387"/>
                      <a:pt x="112" y="387"/>
                    </a:cubicBezTo>
                    <a:cubicBezTo>
                      <a:pt x="114" y="388"/>
                      <a:pt x="115" y="391"/>
                      <a:pt x="115" y="394"/>
                    </a:cubicBezTo>
                    <a:cubicBezTo>
                      <a:pt x="115" y="394"/>
                      <a:pt x="113" y="402"/>
                      <a:pt x="112" y="409"/>
                    </a:cubicBezTo>
                    <a:cubicBezTo>
                      <a:pt x="112" y="417"/>
                      <a:pt x="111" y="425"/>
                      <a:pt x="111" y="425"/>
                    </a:cubicBezTo>
                    <a:cubicBezTo>
                      <a:pt x="111" y="428"/>
                      <a:pt x="113" y="431"/>
                      <a:pt x="116" y="433"/>
                    </a:cubicBezTo>
                    <a:cubicBezTo>
                      <a:pt x="116" y="433"/>
                      <a:pt x="117" y="433"/>
                      <a:pt x="119" y="434"/>
                    </a:cubicBezTo>
                    <a:cubicBezTo>
                      <a:pt x="121" y="436"/>
                      <a:pt x="124" y="437"/>
                      <a:pt x="127" y="439"/>
                    </a:cubicBezTo>
                    <a:cubicBezTo>
                      <a:pt x="129" y="440"/>
                      <a:pt x="132" y="441"/>
                      <a:pt x="134" y="442"/>
                    </a:cubicBezTo>
                    <a:cubicBezTo>
                      <a:pt x="136" y="443"/>
                      <a:pt x="138" y="444"/>
                      <a:pt x="138" y="444"/>
                    </a:cubicBezTo>
                    <a:cubicBezTo>
                      <a:pt x="141" y="445"/>
                      <a:pt x="144" y="445"/>
                      <a:pt x="147" y="443"/>
                    </a:cubicBezTo>
                    <a:cubicBezTo>
                      <a:pt x="147" y="443"/>
                      <a:pt x="153" y="438"/>
                      <a:pt x="159" y="433"/>
                    </a:cubicBezTo>
                    <a:cubicBezTo>
                      <a:pt x="164" y="428"/>
                      <a:pt x="170" y="422"/>
                      <a:pt x="170" y="422"/>
                    </a:cubicBezTo>
                    <a:cubicBezTo>
                      <a:pt x="172" y="420"/>
                      <a:pt x="175" y="420"/>
                      <a:pt x="177" y="420"/>
                    </a:cubicBezTo>
                    <a:cubicBezTo>
                      <a:pt x="177" y="420"/>
                      <a:pt x="179" y="421"/>
                      <a:pt x="180" y="421"/>
                    </a:cubicBezTo>
                    <a:cubicBezTo>
                      <a:pt x="182" y="422"/>
                      <a:pt x="184" y="422"/>
                      <a:pt x="187" y="423"/>
                    </a:cubicBezTo>
                    <a:cubicBezTo>
                      <a:pt x="191" y="424"/>
                      <a:pt x="196" y="425"/>
                      <a:pt x="196" y="425"/>
                    </a:cubicBezTo>
                    <a:cubicBezTo>
                      <a:pt x="196" y="425"/>
                      <a:pt x="197" y="425"/>
                      <a:pt x="199" y="426"/>
                    </a:cubicBezTo>
                    <a:cubicBezTo>
                      <a:pt x="201" y="426"/>
                      <a:pt x="203" y="426"/>
                      <a:pt x="205" y="427"/>
                    </a:cubicBezTo>
                    <a:cubicBezTo>
                      <a:pt x="210" y="427"/>
                      <a:pt x="215" y="428"/>
                      <a:pt x="215" y="428"/>
                    </a:cubicBezTo>
                    <a:cubicBezTo>
                      <a:pt x="218" y="428"/>
                      <a:pt x="220" y="430"/>
                      <a:pt x="221" y="433"/>
                    </a:cubicBezTo>
                    <a:cubicBezTo>
                      <a:pt x="221" y="433"/>
                      <a:pt x="224" y="440"/>
                      <a:pt x="228" y="446"/>
                    </a:cubicBezTo>
                    <a:cubicBezTo>
                      <a:pt x="229" y="450"/>
                      <a:pt x="231" y="453"/>
                      <a:pt x="233" y="456"/>
                    </a:cubicBezTo>
                    <a:cubicBezTo>
                      <a:pt x="234" y="458"/>
                      <a:pt x="235" y="460"/>
                      <a:pt x="235" y="460"/>
                    </a:cubicBezTo>
                    <a:cubicBezTo>
                      <a:pt x="236" y="463"/>
                      <a:pt x="240" y="465"/>
                      <a:pt x="243" y="464"/>
                    </a:cubicBezTo>
                    <a:cubicBezTo>
                      <a:pt x="243" y="464"/>
                      <a:pt x="245" y="464"/>
                      <a:pt x="247" y="464"/>
                    </a:cubicBezTo>
                    <a:close/>
                    <a:moveTo>
                      <a:pt x="218" y="381"/>
                    </a:moveTo>
                    <a:cubicBezTo>
                      <a:pt x="214" y="381"/>
                      <a:pt x="211" y="380"/>
                      <a:pt x="209" y="380"/>
                    </a:cubicBezTo>
                    <a:cubicBezTo>
                      <a:pt x="206" y="379"/>
                      <a:pt x="205" y="379"/>
                      <a:pt x="205" y="379"/>
                    </a:cubicBezTo>
                    <a:cubicBezTo>
                      <a:pt x="205" y="379"/>
                      <a:pt x="204" y="379"/>
                      <a:pt x="201" y="378"/>
                    </a:cubicBezTo>
                    <a:cubicBezTo>
                      <a:pt x="200" y="378"/>
                      <a:pt x="199" y="378"/>
                      <a:pt x="197" y="377"/>
                    </a:cubicBezTo>
                    <a:cubicBezTo>
                      <a:pt x="196" y="377"/>
                      <a:pt x="194" y="377"/>
                      <a:pt x="192" y="376"/>
                    </a:cubicBezTo>
                    <a:cubicBezTo>
                      <a:pt x="184" y="374"/>
                      <a:pt x="174" y="370"/>
                      <a:pt x="164" y="365"/>
                    </a:cubicBezTo>
                    <a:cubicBezTo>
                      <a:pt x="155" y="360"/>
                      <a:pt x="146" y="354"/>
                      <a:pt x="140" y="349"/>
                    </a:cubicBezTo>
                    <a:cubicBezTo>
                      <a:pt x="136" y="347"/>
                      <a:pt x="134" y="344"/>
                      <a:pt x="132" y="343"/>
                    </a:cubicBezTo>
                    <a:cubicBezTo>
                      <a:pt x="131" y="341"/>
                      <a:pt x="130" y="340"/>
                      <a:pt x="130" y="340"/>
                    </a:cubicBezTo>
                    <a:cubicBezTo>
                      <a:pt x="130" y="340"/>
                      <a:pt x="129" y="339"/>
                      <a:pt x="127" y="338"/>
                    </a:cubicBezTo>
                    <a:cubicBezTo>
                      <a:pt x="125" y="336"/>
                      <a:pt x="123" y="334"/>
                      <a:pt x="120" y="331"/>
                    </a:cubicBezTo>
                    <a:cubicBezTo>
                      <a:pt x="115" y="325"/>
                      <a:pt x="109" y="316"/>
                      <a:pt x="103" y="307"/>
                    </a:cubicBezTo>
                    <a:cubicBezTo>
                      <a:pt x="98" y="297"/>
                      <a:pt x="94" y="287"/>
                      <a:pt x="91" y="280"/>
                    </a:cubicBezTo>
                    <a:cubicBezTo>
                      <a:pt x="90" y="276"/>
                      <a:pt x="89" y="273"/>
                      <a:pt x="88" y="270"/>
                    </a:cubicBezTo>
                    <a:cubicBezTo>
                      <a:pt x="88" y="268"/>
                      <a:pt x="87" y="267"/>
                      <a:pt x="87" y="267"/>
                    </a:cubicBezTo>
                    <a:cubicBezTo>
                      <a:pt x="87" y="267"/>
                      <a:pt x="87" y="265"/>
                      <a:pt x="86" y="263"/>
                    </a:cubicBezTo>
                    <a:cubicBezTo>
                      <a:pt x="86" y="261"/>
                      <a:pt x="85" y="258"/>
                      <a:pt x="85" y="254"/>
                    </a:cubicBezTo>
                    <a:cubicBezTo>
                      <a:pt x="83" y="246"/>
                      <a:pt x="83" y="235"/>
                      <a:pt x="83" y="224"/>
                    </a:cubicBezTo>
                    <a:cubicBezTo>
                      <a:pt x="84" y="214"/>
                      <a:pt x="86" y="203"/>
                      <a:pt x="88" y="195"/>
                    </a:cubicBezTo>
                    <a:cubicBezTo>
                      <a:pt x="88" y="191"/>
                      <a:pt x="90" y="188"/>
                      <a:pt x="90" y="186"/>
                    </a:cubicBezTo>
                    <a:cubicBezTo>
                      <a:pt x="91" y="183"/>
                      <a:pt x="91" y="182"/>
                      <a:pt x="91" y="182"/>
                    </a:cubicBezTo>
                    <a:cubicBezTo>
                      <a:pt x="91" y="182"/>
                      <a:pt x="92" y="181"/>
                      <a:pt x="93" y="179"/>
                    </a:cubicBezTo>
                    <a:cubicBezTo>
                      <a:pt x="94" y="177"/>
                      <a:pt x="95" y="173"/>
                      <a:pt x="96" y="170"/>
                    </a:cubicBezTo>
                    <a:cubicBezTo>
                      <a:pt x="100" y="162"/>
                      <a:pt x="105" y="153"/>
                      <a:pt x="111" y="144"/>
                    </a:cubicBezTo>
                    <a:cubicBezTo>
                      <a:pt x="117" y="135"/>
                      <a:pt x="125" y="127"/>
                      <a:pt x="130" y="122"/>
                    </a:cubicBezTo>
                    <a:cubicBezTo>
                      <a:pt x="136" y="116"/>
                      <a:pt x="141" y="113"/>
                      <a:pt x="141" y="113"/>
                    </a:cubicBezTo>
                    <a:cubicBezTo>
                      <a:pt x="141" y="113"/>
                      <a:pt x="145" y="110"/>
                      <a:pt x="151" y="105"/>
                    </a:cubicBezTo>
                    <a:cubicBezTo>
                      <a:pt x="158" y="101"/>
                      <a:pt x="168" y="96"/>
                      <a:pt x="178" y="92"/>
                    </a:cubicBezTo>
                    <a:cubicBezTo>
                      <a:pt x="188" y="88"/>
                      <a:pt x="198" y="85"/>
                      <a:pt x="206" y="84"/>
                    </a:cubicBezTo>
                    <a:cubicBezTo>
                      <a:pt x="214" y="82"/>
                      <a:pt x="219" y="82"/>
                      <a:pt x="219" y="82"/>
                    </a:cubicBezTo>
                    <a:cubicBezTo>
                      <a:pt x="219" y="82"/>
                      <a:pt x="225" y="81"/>
                      <a:pt x="233" y="81"/>
                    </a:cubicBezTo>
                    <a:cubicBezTo>
                      <a:pt x="241" y="81"/>
                      <a:pt x="251" y="82"/>
                      <a:pt x="262" y="84"/>
                    </a:cubicBezTo>
                    <a:cubicBezTo>
                      <a:pt x="273" y="86"/>
                      <a:pt x="283" y="89"/>
                      <a:pt x="290" y="92"/>
                    </a:cubicBezTo>
                    <a:cubicBezTo>
                      <a:pt x="294" y="94"/>
                      <a:pt x="297" y="95"/>
                      <a:pt x="299" y="96"/>
                    </a:cubicBezTo>
                    <a:cubicBezTo>
                      <a:pt x="301" y="97"/>
                      <a:pt x="302" y="98"/>
                      <a:pt x="302" y="98"/>
                    </a:cubicBezTo>
                    <a:cubicBezTo>
                      <a:pt x="302" y="98"/>
                      <a:pt x="304" y="98"/>
                      <a:pt x="306" y="100"/>
                    </a:cubicBezTo>
                    <a:cubicBezTo>
                      <a:pt x="308" y="101"/>
                      <a:pt x="311" y="102"/>
                      <a:pt x="314" y="105"/>
                    </a:cubicBezTo>
                    <a:cubicBezTo>
                      <a:pt x="321" y="109"/>
                      <a:pt x="330" y="115"/>
                      <a:pt x="337" y="123"/>
                    </a:cubicBezTo>
                    <a:cubicBezTo>
                      <a:pt x="345" y="130"/>
                      <a:pt x="352" y="138"/>
                      <a:pt x="356" y="145"/>
                    </a:cubicBezTo>
                    <a:cubicBezTo>
                      <a:pt x="359" y="148"/>
                      <a:pt x="361" y="151"/>
                      <a:pt x="362" y="153"/>
                    </a:cubicBezTo>
                    <a:cubicBezTo>
                      <a:pt x="363" y="155"/>
                      <a:pt x="364" y="156"/>
                      <a:pt x="364" y="156"/>
                    </a:cubicBezTo>
                    <a:cubicBezTo>
                      <a:pt x="364" y="156"/>
                      <a:pt x="364" y="157"/>
                      <a:pt x="365" y="160"/>
                    </a:cubicBezTo>
                    <a:cubicBezTo>
                      <a:pt x="367" y="162"/>
                      <a:pt x="368" y="165"/>
                      <a:pt x="370" y="168"/>
                    </a:cubicBezTo>
                    <a:cubicBezTo>
                      <a:pt x="373" y="176"/>
                      <a:pt x="377" y="186"/>
                      <a:pt x="380" y="196"/>
                    </a:cubicBezTo>
                    <a:cubicBezTo>
                      <a:pt x="382" y="207"/>
                      <a:pt x="383" y="217"/>
                      <a:pt x="384" y="225"/>
                    </a:cubicBezTo>
                    <a:cubicBezTo>
                      <a:pt x="384" y="229"/>
                      <a:pt x="384" y="233"/>
                      <a:pt x="384" y="235"/>
                    </a:cubicBezTo>
                    <a:cubicBezTo>
                      <a:pt x="384" y="237"/>
                      <a:pt x="384" y="239"/>
                      <a:pt x="384" y="239"/>
                    </a:cubicBezTo>
                    <a:cubicBezTo>
                      <a:pt x="384" y="239"/>
                      <a:pt x="384" y="240"/>
                      <a:pt x="383" y="242"/>
                    </a:cubicBezTo>
                    <a:cubicBezTo>
                      <a:pt x="383" y="245"/>
                      <a:pt x="383" y="248"/>
                      <a:pt x="382" y="252"/>
                    </a:cubicBezTo>
                    <a:cubicBezTo>
                      <a:pt x="381" y="260"/>
                      <a:pt x="379" y="271"/>
                      <a:pt x="375" y="281"/>
                    </a:cubicBezTo>
                    <a:cubicBezTo>
                      <a:pt x="372" y="291"/>
                      <a:pt x="367" y="301"/>
                      <a:pt x="363" y="308"/>
                    </a:cubicBezTo>
                    <a:cubicBezTo>
                      <a:pt x="362" y="309"/>
                      <a:pt x="361" y="311"/>
                      <a:pt x="360" y="312"/>
                    </a:cubicBezTo>
                    <a:cubicBezTo>
                      <a:pt x="359" y="314"/>
                      <a:pt x="359" y="315"/>
                      <a:pt x="358" y="316"/>
                    </a:cubicBezTo>
                    <a:cubicBezTo>
                      <a:pt x="357" y="318"/>
                      <a:pt x="356" y="319"/>
                      <a:pt x="356" y="319"/>
                    </a:cubicBezTo>
                    <a:cubicBezTo>
                      <a:pt x="356" y="319"/>
                      <a:pt x="355" y="320"/>
                      <a:pt x="354" y="322"/>
                    </a:cubicBezTo>
                    <a:cubicBezTo>
                      <a:pt x="352" y="324"/>
                      <a:pt x="350" y="326"/>
                      <a:pt x="348" y="329"/>
                    </a:cubicBezTo>
                    <a:cubicBezTo>
                      <a:pt x="342" y="335"/>
                      <a:pt x="335" y="343"/>
                      <a:pt x="326" y="350"/>
                    </a:cubicBezTo>
                    <a:cubicBezTo>
                      <a:pt x="318" y="356"/>
                      <a:pt x="309" y="362"/>
                      <a:pt x="302" y="366"/>
                    </a:cubicBezTo>
                    <a:cubicBezTo>
                      <a:pt x="300" y="366"/>
                      <a:pt x="298" y="367"/>
                      <a:pt x="297" y="368"/>
                    </a:cubicBezTo>
                    <a:cubicBezTo>
                      <a:pt x="295" y="369"/>
                      <a:pt x="294" y="369"/>
                      <a:pt x="293" y="370"/>
                    </a:cubicBezTo>
                    <a:cubicBezTo>
                      <a:pt x="290" y="371"/>
                      <a:pt x="289" y="371"/>
                      <a:pt x="289" y="371"/>
                    </a:cubicBezTo>
                    <a:cubicBezTo>
                      <a:pt x="289" y="371"/>
                      <a:pt x="288" y="372"/>
                      <a:pt x="286" y="372"/>
                    </a:cubicBezTo>
                    <a:cubicBezTo>
                      <a:pt x="285" y="373"/>
                      <a:pt x="283" y="373"/>
                      <a:pt x="282" y="374"/>
                    </a:cubicBezTo>
                    <a:cubicBezTo>
                      <a:pt x="280" y="374"/>
                      <a:pt x="278" y="375"/>
                      <a:pt x="277" y="376"/>
                    </a:cubicBezTo>
                    <a:cubicBezTo>
                      <a:pt x="269" y="378"/>
                      <a:pt x="258" y="380"/>
                      <a:pt x="248" y="381"/>
                    </a:cubicBezTo>
                    <a:cubicBezTo>
                      <a:pt x="237" y="382"/>
                      <a:pt x="226" y="382"/>
                      <a:pt x="218" y="3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0" name="Freeform: Shape 22"/>
              <p:cNvSpPr/>
              <p:nvPr/>
            </p:nvSpPr>
            <p:spPr bwMode="auto">
              <a:xfrm>
                <a:off x="6439818" y="4313420"/>
                <a:ext cx="945330" cy="969244"/>
              </a:xfrm>
              <a:custGeom>
                <a:avLst/>
                <a:gdLst>
                  <a:gd name="T0" fmla="*/ 211 w 472"/>
                  <a:gd name="T1" fmla="*/ 431 h 461"/>
                  <a:gd name="T2" fmla="*/ 241 w 472"/>
                  <a:gd name="T3" fmla="*/ 428 h 461"/>
                  <a:gd name="T4" fmla="*/ 280 w 472"/>
                  <a:gd name="T5" fmla="*/ 443 h 461"/>
                  <a:gd name="T6" fmla="*/ 323 w 472"/>
                  <a:gd name="T7" fmla="*/ 450 h 461"/>
                  <a:gd name="T8" fmla="*/ 334 w 472"/>
                  <a:gd name="T9" fmla="*/ 413 h 461"/>
                  <a:gd name="T10" fmla="*/ 356 w 472"/>
                  <a:gd name="T11" fmla="*/ 388 h 461"/>
                  <a:gd name="T12" fmla="*/ 385 w 472"/>
                  <a:gd name="T13" fmla="*/ 374 h 461"/>
                  <a:gd name="T14" fmla="*/ 424 w 472"/>
                  <a:gd name="T15" fmla="*/ 373 h 461"/>
                  <a:gd name="T16" fmla="*/ 429 w 472"/>
                  <a:gd name="T17" fmla="*/ 329 h 461"/>
                  <a:gd name="T18" fmla="*/ 425 w 472"/>
                  <a:gd name="T19" fmla="*/ 288 h 461"/>
                  <a:gd name="T20" fmla="*/ 436 w 472"/>
                  <a:gd name="T21" fmla="*/ 260 h 461"/>
                  <a:gd name="T22" fmla="*/ 472 w 472"/>
                  <a:gd name="T23" fmla="*/ 239 h 461"/>
                  <a:gd name="T24" fmla="*/ 466 w 472"/>
                  <a:gd name="T25" fmla="*/ 203 h 461"/>
                  <a:gd name="T26" fmla="*/ 426 w 472"/>
                  <a:gd name="T27" fmla="*/ 175 h 461"/>
                  <a:gd name="T28" fmla="*/ 416 w 472"/>
                  <a:gd name="T29" fmla="*/ 149 h 461"/>
                  <a:gd name="T30" fmla="*/ 433 w 472"/>
                  <a:gd name="T31" fmla="*/ 109 h 461"/>
                  <a:gd name="T32" fmla="*/ 415 w 472"/>
                  <a:gd name="T33" fmla="*/ 77 h 461"/>
                  <a:gd name="T34" fmla="*/ 366 w 472"/>
                  <a:gd name="T35" fmla="*/ 81 h 461"/>
                  <a:gd name="T36" fmla="*/ 346 w 472"/>
                  <a:gd name="T37" fmla="*/ 66 h 461"/>
                  <a:gd name="T38" fmla="*/ 326 w 472"/>
                  <a:gd name="T39" fmla="*/ 33 h 461"/>
                  <a:gd name="T40" fmla="*/ 295 w 472"/>
                  <a:gd name="T41" fmla="*/ 2 h 461"/>
                  <a:gd name="T42" fmla="*/ 264 w 472"/>
                  <a:gd name="T43" fmla="*/ 26 h 461"/>
                  <a:gd name="T44" fmla="*/ 235 w 472"/>
                  <a:gd name="T45" fmla="*/ 33 h 461"/>
                  <a:gd name="T46" fmla="*/ 203 w 472"/>
                  <a:gd name="T47" fmla="*/ 31 h 461"/>
                  <a:gd name="T48" fmla="*/ 158 w 472"/>
                  <a:gd name="T49" fmla="*/ 8 h 461"/>
                  <a:gd name="T50" fmla="*/ 138 w 472"/>
                  <a:gd name="T51" fmla="*/ 37 h 461"/>
                  <a:gd name="T52" fmla="*/ 125 w 472"/>
                  <a:gd name="T53" fmla="*/ 67 h 461"/>
                  <a:gd name="T54" fmla="*/ 92 w 472"/>
                  <a:gd name="T55" fmla="*/ 89 h 461"/>
                  <a:gd name="T56" fmla="*/ 51 w 472"/>
                  <a:gd name="T57" fmla="*/ 85 h 461"/>
                  <a:gd name="T58" fmla="*/ 34 w 472"/>
                  <a:gd name="T59" fmla="*/ 118 h 461"/>
                  <a:gd name="T60" fmla="*/ 48 w 472"/>
                  <a:gd name="T61" fmla="*/ 171 h 461"/>
                  <a:gd name="T62" fmla="*/ 42 w 472"/>
                  <a:gd name="T63" fmla="*/ 194 h 461"/>
                  <a:gd name="T64" fmla="*/ 6 w 472"/>
                  <a:gd name="T65" fmla="*/ 213 h 461"/>
                  <a:gd name="T66" fmla="*/ 1 w 472"/>
                  <a:gd name="T67" fmla="*/ 250 h 461"/>
                  <a:gd name="T68" fmla="*/ 44 w 472"/>
                  <a:gd name="T69" fmla="*/ 279 h 461"/>
                  <a:gd name="T70" fmla="*/ 53 w 472"/>
                  <a:gd name="T71" fmla="*/ 306 h 461"/>
                  <a:gd name="T72" fmla="*/ 42 w 472"/>
                  <a:gd name="T73" fmla="*/ 348 h 461"/>
                  <a:gd name="T74" fmla="*/ 55 w 472"/>
                  <a:gd name="T75" fmla="*/ 381 h 461"/>
                  <a:gd name="T76" fmla="*/ 98 w 472"/>
                  <a:gd name="T77" fmla="*/ 378 h 461"/>
                  <a:gd name="T78" fmla="*/ 124 w 472"/>
                  <a:gd name="T79" fmla="*/ 393 h 461"/>
                  <a:gd name="T80" fmla="*/ 146 w 472"/>
                  <a:gd name="T81" fmla="*/ 412 h 461"/>
                  <a:gd name="T82" fmla="*/ 168 w 472"/>
                  <a:gd name="T83" fmla="*/ 456 h 461"/>
                  <a:gd name="T84" fmla="*/ 231 w 472"/>
                  <a:gd name="T85" fmla="*/ 379 h 461"/>
                  <a:gd name="T86" fmla="*/ 155 w 472"/>
                  <a:gd name="T87" fmla="*/ 355 h 461"/>
                  <a:gd name="T88" fmla="*/ 118 w 472"/>
                  <a:gd name="T89" fmla="*/ 320 h 461"/>
                  <a:gd name="T90" fmla="*/ 95 w 472"/>
                  <a:gd name="T91" fmla="*/ 276 h 461"/>
                  <a:gd name="T92" fmla="*/ 92 w 472"/>
                  <a:gd name="T93" fmla="*/ 196 h 461"/>
                  <a:gd name="T94" fmla="*/ 99 w 472"/>
                  <a:gd name="T95" fmla="*/ 174 h 461"/>
                  <a:gd name="T96" fmla="*/ 150 w 472"/>
                  <a:gd name="T97" fmla="*/ 110 h 461"/>
                  <a:gd name="T98" fmla="*/ 229 w 472"/>
                  <a:gd name="T99" fmla="*/ 83 h 461"/>
                  <a:gd name="T100" fmla="*/ 279 w 472"/>
                  <a:gd name="T101" fmla="*/ 89 h 461"/>
                  <a:gd name="T102" fmla="*/ 324 w 472"/>
                  <a:gd name="T103" fmla="*/ 111 h 461"/>
                  <a:gd name="T104" fmla="*/ 373 w 472"/>
                  <a:gd name="T105" fmla="*/ 174 h 461"/>
                  <a:gd name="T106" fmla="*/ 380 w 472"/>
                  <a:gd name="T107" fmla="*/ 196 h 461"/>
                  <a:gd name="T108" fmla="*/ 378 w 472"/>
                  <a:gd name="T109" fmla="*/ 273 h 461"/>
                  <a:gd name="T110" fmla="*/ 337 w 472"/>
                  <a:gd name="T111" fmla="*/ 339 h 461"/>
                  <a:gd name="T112" fmla="*/ 285 w 472"/>
                  <a:gd name="T113" fmla="*/ 371 h 461"/>
                  <a:gd name="T114" fmla="*/ 236 w 472"/>
                  <a:gd name="T115" fmla="*/ 379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72" h="461">
                    <a:moveTo>
                      <a:pt x="191" y="457"/>
                    </a:moveTo>
                    <a:cubicBezTo>
                      <a:pt x="191" y="457"/>
                      <a:pt x="193" y="456"/>
                      <a:pt x="195" y="453"/>
                    </a:cubicBezTo>
                    <a:cubicBezTo>
                      <a:pt x="197" y="451"/>
                      <a:pt x="199" y="448"/>
                      <a:pt x="202" y="445"/>
                    </a:cubicBezTo>
                    <a:cubicBezTo>
                      <a:pt x="204" y="441"/>
                      <a:pt x="207" y="438"/>
                      <a:pt x="209" y="436"/>
                    </a:cubicBezTo>
                    <a:cubicBezTo>
                      <a:pt x="210" y="433"/>
                      <a:pt x="211" y="431"/>
                      <a:pt x="211" y="431"/>
                    </a:cubicBezTo>
                    <a:cubicBezTo>
                      <a:pt x="213" y="429"/>
                      <a:pt x="216" y="427"/>
                      <a:pt x="219" y="428"/>
                    </a:cubicBezTo>
                    <a:cubicBezTo>
                      <a:pt x="219" y="428"/>
                      <a:pt x="221" y="428"/>
                      <a:pt x="223" y="428"/>
                    </a:cubicBezTo>
                    <a:cubicBezTo>
                      <a:pt x="225" y="428"/>
                      <a:pt x="227" y="428"/>
                      <a:pt x="230" y="428"/>
                    </a:cubicBezTo>
                    <a:cubicBezTo>
                      <a:pt x="233" y="428"/>
                      <a:pt x="235" y="428"/>
                      <a:pt x="237" y="428"/>
                    </a:cubicBezTo>
                    <a:cubicBezTo>
                      <a:pt x="239" y="428"/>
                      <a:pt x="241" y="428"/>
                      <a:pt x="241" y="428"/>
                    </a:cubicBezTo>
                    <a:cubicBezTo>
                      <a:pt x="241" y="428"/>
                      <a:pt x="242" y="428"/>
                      <a:pt x="244" y="428"/>
                    </a:cubicBezTo>
                    <a:cubicBezTo>
                      <a:pt x="246" y="428"/>
                      <a:pt x="248" y="428"/>
                      <a:pt x="251" y="428"/>
                    </a:cubicBezTo>
                    <a:cubicBezTo>
                      <a:pt x="256" y="427"/>
                      <a:pt x="262" y="427"/>
                      <a:pt x="262" y="427"/>
                    </a:cubicBezTo>
                    <a:cubicBezTo>
                      <a:pt x="265" y="426"/>
                      <a:pt x="268" y="428"/>
                      <a:pt x="270" y="430"/>
                    </a:cubicBezTo>
                    <a:cubicBezTo>
                      <a:pt x="270" y="430"/>
                      <a:pt x="275" y="437"/>
                      <a:pt x="280" y="443"/>
                    </a:cubicBezTo>
                    <a:cubicBezTo>
                      <a:pt x="285" y="449"/>
                      <a:pt x="291" y="455"/>
                      <a:pt x="291" y="455"/>
                    </a:cubicBezTo>
                    <a:cubicBezTo>
                      <a:pt x="293" y="458"/>
                      <a:pt x="297" y="458"/>
                      <a:pt x="301" y="457"/>
                    </a:cubicBezTo>
                    <a:cubicBezTo>
                      <a:pt x="301" y="457"/>
                      <a:pt x="302" y="457"/>
                      <a:pt x="305" y="456"/>
                    </a:cubicBezTo>
                    <a:cubicBezTo>
                      <a:pt x="307" y="455"/>
                      <a:pt x="311" y="454"/>
                      <a:pt x="314" y="453"/>
                    </a:cubicBezTo>
                    <a:cubicBezTo>
                      <a:pt x="317" y="452"/>
                      <a:pt x="320" y="451"/>
                      <a:pt x="323" y="450"/>
                    </a:cubicBezTo>
                    <a:cubicBezTo>
                      <a:pt x="325" y="449"/>
                      <a:pt x="327" y="448"/>
                      <a:pt x="327" y="448"/>
                    </a:cubicBezTo>
                    <a:cubicBezTo>
                      <a:pt x="330" y="447"/>
                      <a:pt x="333" y="444"/>
                      <a:pt x="333" y="440"/>
                    </a:cubicBezTo>
                    <a:cubicBezTo>
                      <a:pt x="333" y="440"/>
                      <a:pt x="333" y="438"/>
                      <a:pt x="334" y="435"/>
                    </a:cubicBezTo>
                    <a:cubicBezTo>
                      <a:pt x="334" y="432"/>
                      <a:pt x="334" y="428"/>
                      <a:pt x="334" y="424"/>
                    </a:cubicBezTo>
                    <a:cubicBezTo>
                      <a:pt x="334" y="420"/>
                      <a:pt x="334" y="416"/>
                      <a:pt x="334" y="413"/>
                    </a:cubicBezTo>
                    <a:cubicBezTo>
                      <a:pt x="334" y="410"/>
                      <a:pt x="334" y="408"/>
                      <a:pt x="334" y="408"/>
                    </a:cubicBezTo>
                    <a:cubicBezTo>
                      <a:pt x="334" y="404"/>
                      <a:pt x="336" y="401"/>
                      <a:pt x="338" y="400"/>
                    </a:cubicBezTo>
                    <a:cubicBezTo>
                      <a:pt x="338" y="400"/>
                      <a:pt x="340" y="399"/>
                      <a:pt x="341" y="398"/>
                    </a:cubicBezTo>
                    <a:cubicBezTo>
                      <a:pt x="343" y="397"/>
                      <a:pt x="345" y="396"/>
                      <a:pt x="347" y="394"/>
                    </a:cubicBezTo>
                    <a:cubicBezTo>
                      <a:pt x="352" y="391"/>
                      <a:pt x="356" y="388"/>
                      <a:pt x="356" y="388"/>
                    </a:cubicBezTo>
                    <a:cubicBezTo>
                      <a:pt x="356" y="388"/>
                      <a:pt x="360" y="385"/>
                      <a:pt x="364" y="381"/>
                    </a:cubicBezTo>
                    <a:cubicBezTo>
                      <a:pt x="366" y="380"/>
                      <a:pt x="368" y="378"/>
                      <a:pt x="370" y="377"/>
                    </a:cubicBezTo>
                    <a:cubicBezTo>
                      <a:pt x="371" y="375"/>
                      <a:pt x="372" y="374"/>
                      <a:pt x="372" y="374"/>
                    </a:cubicBezTo>
                    <a:cubicBezTo>
                      <a:pt x="374" y="372"/>
                      <a:pt x="378" y="371"/>
                      <a:pt x="381" y="372"/>
                    </a:cubicBezTo>
                    <a:cubicBezTo>
                      <a:pt x="381" y="372"/>
                      <a:pt x="383" y="373"/>
                      <a:pt x="385" y="374"/>
                    </a:cubicBezTo>
                    <a:cubicBezTo>
                      <a:pt x="388" y="375"/>
                      <a:pt x="392" y="376"/>
                      <a:pt x="396" y="377"/>
                    </a:cubicBezTo>
                    <a:cubicBezTo>
                      <a:pt x="400" y="378"/>
                      <a:pt x="404" y="379"/>
                      <a:pt x="407" y="379"/>
                    </a:cubicBezTo>
                    <a:cubicBezTo>
                      <a:pt x="411" y="380"/>
                      <a:pt x="413" y="380"/>
                      <a:pt x="413" y="380"/>
                    </a:cubicBezTo>
                    <a:cubicBezTo>
                      <a:pt x="416" y="381"/>
                      <a:pt x="419" y="379"/>
                      <a:pt x="422" y="376"/>
                    </a:cubicBezTo>
                    <a:cubicBezTo>
                      <a:pt x="422" y="376"/>
                      <a:pt x="423" y="375"/>
                      <a:pt x="424" y="373"/>
                    </a:cubicBezTo>
                    <a:cubicBezTo>
                      <a:pt x="426" y="371"/>
                      <a:pt x="428" y="368"/>
                      <a:pt x="430" y="365"/>
                    </a:cubicBezTo>
                    <a:cubicBezTo>
                      <a:pt x="432" y="362"/>
                      <a:pt x="434" y="359"/>
                      <a:pt x="435" y="357"/>
                    </a:cubicBezTo>
                    <a:cubicBezTo>
                      <a:pt x="437" y="355"/>
                      <a:pt x="437" y="353"/>
                      <a:pt x="437" y="353"/>
                    </a:cubicBezTo>
                    <a:cubicBezTo>
                      <a:pt x="439" y="350"/>
                      <a:pt x="440" y="346"/>
                      <a:pt x="438" y="343"/>
                    </a:cubicBezTo>
                    <a:cubicBezTo>
                      <a:pt x="438" y="343"/>
                      <a:pt x="434" y="336"/>
                      <a:pt x="429" y="329"/>
                    </a:cubicBezTo>
                    <a:cubicBezTo>
                      <a:pt x="424" y="323"/>
                      <a:pt x="419" y="316"/>
                      <a:pt x="419" y="316"/>
                    </a:cubicBezTo>
                    <a:cubicBezTo>
                      <a:pt x="418" y="314"/>
                      <a:pt x="417" y="310"/>
                      <a:pt x="418" y="307"/>
                    </a:cubicBezTo>
                    <a:cubicBezTo>
                      <a:pt x="418" y="307"/>
                      <a:pt x="420" y="303"/>
                      <a:pt x="422" y="298"/>
                    </a:cubicBezTo>
                    <a:cubicBezTo>
                      <a:pt x="423" y="295"/>
                      <a:pt x="424" y="293"/>
                      <a:pt x="424" y="291"/>
                    </a:cubicBezTo>
                    <a:cubicBezTo>
                      <a:pt x="425" y="289"/>
                      <a:pt x="425" y="288"/>
                      <a:pt x="425" y="288"/>
                    </a:cubicBezTo>
                    <a:cubicBezTo>
                      <a:pt x="425" y="288"/>
                      <a:pt x="426" y="286"/>
                      <a:pt x="426" y="284"/>
                    </a:cubicBezTo>
                    <a:cubicBezTo>
                      <a:pt x="427" y="282"/>
                      <a:pt x="428" y="280"/>
                      <a:pt x="428" y="277"/>
                    </a:cubicBezTo>
                    <a:cubicBezTo>
                      <a:pt x="429" y="275"/>
                      <a:pt x="429" y="272"/>
                      <a:pt x="430" y="270"/>
                    </a:cubicBezTo>
                    <a:cubicBezTo>
                      <a:pt x="430" y="268"/>
                      <a:pt x="430" y="267"/>
                      <a:pt x="430" y="267"/>
                    </a:cubicBezTo>
                    <a:cubicBezTo>
                      <a:pt x="431" y="264"/>
                      <a:pt x="433" y="261"/>
                      <a:pt x="436" y="260"/>
                    </a:cubicBezTo>
                    <a:cubicBezTo>
                      <a:pt x="436" y="260"/>
                      <a:pt x="438" y="260"/>
                      <a:pt x="441" y="259"/>
                    </a:cubicBezTo>
                    <a:cubicBezTo>
                      <a:pt x="444" y="258"/>
                      <a:pt x="448" y="256"/>
                      <a:pt x="452" y="255"/>
                    </a:cubicBezTo>
                    <a:cubicBezTo>
                      <a:pt x="455" y="253"/>
                      <a:pt x="459" y="251"/>
                      <a:pt x="462" y="250"/>
                    </a:cubicBezTo>
                    <a:cubicBezTo>
                      <a:pt x="465" y="249"/>
                      <a:pt x="467" y="248"/>
                      <a:pt x="467" y="248"/>
                    </a:cubicBezTo>
                    <a:cubicBezTo>
                      <a:pt x="470" y="246"/>
                      <a:pt x="472" y="243"/>
                      <a:pt x="472" y="239"/>
                    </a:cubicBezTo>
                    <a:cubicBezTo>
                      <a:pt x="472" y="239"/>
                      <a:pt x="472" y="238"/>
                      <a:pt x="472" y="235"/>
                    </a:cubicBezTo>
                    <a:cubicBezTo>
                      <a:pt x="472" y="232"/>
                      <a:pt x="472" y="229"/>
                      <a:pt x="472" y="225"/>
                    </a:cubicBezTo>
                    <a:cubicBezTo>
                      <a:pt x="472" y="222"/>
                      <a:pt x="472" y="219"/>
                      <a:pt x="471" y="216"/>
                    </a:cubicBezTo>
                    <a:cubicBezTo>
                      <a:pt x="471" y="213"/>
                      <a:pt x="471" y="212"/>
                      <a:pt x="471" y="212"/>
                    </a:cubicBezTo>
                    <a:cubicBezTo>
                      <a:pt x="471" y="208"/>
                      <a:pt x="469" y="205"/>
                      <a:pt x="466" y="203"/>
                    </a:cubicBezTo>
                    <a:cubicBezTo>
                      <a:pt x="466" y="203"/>
                      <a:pt x="458" y="200"/>
                      <a:pt x="450" y="197"/>
                    </a:cubicBezTo>
                    <a:cubicBezTo>
                      <a:pt x="442" y="194"/>
                      <a:pt x="435" y="192"/>
                      <a:pt x="435" y="192"/>
                    </a:cubicBezTo>
                    <a:cubicBezTo>
                      <a:pt x="432" y="191"/>
                      <a:pt x="429" y="189"/>
                      <a:pt x="429" y="186"/>
                    </a:cubicBezTo>
                    <a:cubicBezTo>
                      <a:pt x="429" y="186"/>
                      <a:pt x="428" y="184"/>
                      <a:pt x="428" y="182"/>
                    </a:cubicBezTo>
                    <a:cubicBezTo>
                      <a:pt x="427" y="181"/>
                      <a:pt x="427" y="178"/>
                      <a:pt x="426" y="175"/>
                    </a:cubicBezTo>
                    <a:cubicBezTo>
                      <a:pt x="425" y="173"/>
                      <a:pt x="425" y="170"/>
                      <a:pt x="424" y="169"/>
                    </a:cubicBezTo>
                    <a:cubicBezTo>
                      <a:pt x="423" y="167"/>
                      <a:pt x="423" y="165"/>
                      <a:pt x="423" y="165"/>
                    </a:cubicBezTo>
                    <a:cubicBezTo>
                      <a:pt x="423" y="165"/>
                      <a:pt x="422" y="164"/>
                      <a:pt x="422" y="162"/>
                    </a:cubicBezTo>
                    <a:cubicBezTo>
                      <a:pt x="421" y="160"/>
                      <a:pt x="420" y="158"/>
                      <a:pt x="419" y="156"/>
                    </a:cubicBezTo>
                    <a:cubicBezTo>
                      <a:pt x="418" y="153"/>
                      <a:pt x="417" y="151"/>
                      <a:pt x="416" y="149"/>
                    </a:cubicBezTo>
                    <a:cubicBezTo>
                      <a:pt x="415" y="147"/>
                      <a:pt x="415" y="146"/>
                      <a:pt x="415" y="146"/>
                    </a:cubicBezTo>
                    <a:cubicBezTo>
                      <a:pt x="413" y="143"/>
                      <a:pt x="414" y="140"/>
                      <a:pt x="415" y="137"/>
                    </a:cubicBezTo>
                    <a:cubicBezTo>
                      <a:pt x="415" y="137"/>
                      <a:pt x="420" y="130"/>
                      <a:pt x="425" y="123"/>
                    </a:cubicBezTo>
                    <a:cubicBezTo>
                      <a:pt x="427" y="120"/>
                      <a:pt x="429" y="116"/>
                      <a:pt x="430" y="114"/>
                    </a:cubicBezTo>
                    <a:cubicBezTo>
                      <a:pt x="432" y="111"/>
                      <a:pt x="433" y="109"/>
                      <a:pt x="433" y="109"/>
                    </a:cubicBezTo>
                    <a:cubicBezTo>
                      <a:pt x="434" y="106"/>
                      <a:pt x="434" y="102"/>
                      <a:pt x="432" y="99"/>
                    </a:cubicBezTo>
                    <a:cubicBezTo>
                      <a:pt x="432" y="99"/>
                      <a:pt x="431" y="98"/>
                      <a:pt x="429" y="96"/>
                    </a:cubicBezTo>
                    <a:cubicBezTo>
                      <a:pt x="428" y="93"/>
                      <a:pt x="426" y="91"/>
                      <a:pt x="424" y="88"/>
                    </a:cubicBezTo>
                    <a:cubicBezTo>
                      <a:pt x="422" y="85"/>
                      <a:pt x="420" y="82"/>
                      <a:pt x="418" y="80"/>
                    </a:cubicBezTo>
                    <a:cubicBezTo>
                      <a:pt x="416" y="78"/>
                      <a:pt x="415" y="77"/>
                      <a:pt x="415" y="77"/>
                    </a:cubicBezTo>
                    <a:cubicBezTo>
                      <a:pt x="413" y="74"/>
                      <a:pt x="409" y="73"/>
                      <a:pt x="406" y="74"/>
                    </a:cubicBezTo>
                    <a:cubicBezTo>
                      <a:pt x="406" y="74"/>
                      <a:pt x="404" y="74"/>
                      <a:pt x="401" y="75"/>
                    </a:cubicBezTo>
                    <a:cubicBezTo>
                      <a:pt x="398" y="76"/>
                      <a:pt x="394" y="77"/>
                      <a:pt x="390" y="78"/>
                    </a:cubicBezTo>
                    <a:cubicBezTo>
                      <a:pt x="382" y="80"/>
                      <a:pt x="374" y="83"/>
                      <a:pt x="374" y="83"/>
                    </a:cubicBezTo>
                    <a:cubicBezTo>
                      <a:pt x="371" y="84"/>
                      <a:pt x="368" y="83"/>
                      <a:pt x="366" y="81"/>
                    </a:cubicBezTo>
                    <a:cubicBezTo>
                      <a:pt x="366" y="81"/>
                      <a:pt x="365" y="80"/>
                      <a:pt x="363" y="79"/>
                    </a:cubicBezTo>
                    <a:cubicBezTo>
                      <a:pt x="361" y="78"/>
                      <a:pt x="359" y="76"/>
                      <a:pt x="357" y="74"/>
                    </a:cubicBezTo>
                    <a:cubicBezTo>
                      <a:pt x="355" y="73"/>
                      <a:pt x="353" y="71"/>
                      <a:pt x="352" y="70"/>
                    </a:cubicBezTo>
                    <a:cubicBezTo>
                      <a:pt x="350" y="69"/>
                      <a:pt x="349" y="68"/>
                      <a:pt x="349" y="68"/>
                    </a:cubicBezTo>
                    <a:cubicBezTo>
                      <a:pt x="349" y="68"/>
                      <a:pt x="348" y="67"/>
                      <a:pt x="346" y="66"/>
                    </a:cubicBezTo>
                    <a:cubicBezTo>
                      <a:pt x="344" y="65"/>
                      <a:pt x="342" y="64"/>
                      <a:pt x="340" y="62"/>
                    </a:cubicBezTo>
                    <a:cubicBezTo>
                      <a:pt x="338" y="61"/>
                      <a:pt x="336" y="60"/>
                      <a:pt x="334" y="59"/>
                    </a:cubicBezTo>
                    <a:cubicBezTo>
                      <a:pt x="332" y="58"/>
                      <a:pt x="331" y="57"/>
                      <a:pt x="331" y="57"/>
                    </a:cubicBezTo>
                    <a:cubicBezTo>
                      <a:pt x="328" y="56"/>
                      <a:pt x="326" y="53"/>
                      <a:pt x="326" y="50"/>
                    </a:cubicBezTo>
                    <a:cubicBezTo>
                      <a:pt x="326" y="50"/>
                      <a:pt x="326" y="41"/>
                      <a:pt x="326" y="33"/>
                    </a:cubicBezTo>
                    <a:cubicBezTo>
                      <a:pt x="325" y="25"/>
                      <a:pt x="324" y="17"/>
                      <a:pt x="324" y="17"/>
                    </a:cubicBezTo>
                    <a:cubicBezTo>
                      <a:pt x="323" y="13"/>
                      <a:pt x="321" y="11"/>
                      <a:pt x="317" y="9"/>
                    </a:cubicBezTo>
                    <a:cubicBezTo>
                      <a:pt x="317" y="9"/>
                      <a:pt x="316" y="9"/>
                      <a:pt x="313" y="8"/>
                    </a:cubicBezTo>
                    <a:cubicBezTo>
                      <a:pt x="311" y="7"/>
                      <a:pt x="307" y="6"/>
                      <a:pt x="304" y="5"/>
                    </a:cubicBezTo>
                    <a:cubicBezTo>
                      <a:pt x="301" y="4"/>
                      <a:pt x="297" y="3"/>
                      <a:pt x="295" y="2"/>
                    </a:cubicBezTo>
                    <a:cubicBezTo>
                      <a:pt x="292" y="2"/>
                      <a:pt x="291" y="1"/>
                      <a:pt x="291" y="1"/>
                    </a:cubicBezTo>
                    <a:cubicBezTo>
                      <a:pt x="287" y="0"/>
                      <a:pt x="283" y="1"/>
                      <a:pt x="281" y="4"/>
                    </a:cubicBezTo>
                    <a:cubicBezTo>
                      <a:pt x="281" y="4"/>
                      <a:pt x="280" y="5"/>
                      <a:pt x="278" y="8"/>
                    </a:cubicBezTo>
                    <a:cubicBezTo>
                      <a:pt x="276" y="10"/>
                      <a:pt x="273" y="13"/>
                      <a:pt x="271" y="17"/>
                    </a:cubicBezTo>
                    <a:cubicBezTo>
                      <a:pt x="268" y="20"/>
                      <a:pt x="266" y="23"/>
                      <a:pt x="264" y="26"/>
                    </a:cubicBezTo>
                    <a:cubicBezTo>
                      <a:pt x="262" y="28"/>
                      <a:pt x="261" y="30"/>
                      <a:pt x="261" y="30"/>
                    </a:cubicBezTo>
                    <a:cubicBezTo>
                      <a:pt x="259" y="33"/>
                      <a:pt x="256" y="34"/>
                      <a:pt x="253" y="34"/>
                    </a:cubicBezTo>
                    <a:cubicBezTo>
                      <a:pt x="253" y="34"/>
                      <a:pt x="252" y="34"/>
                      <a:pt x="250" y="33"/>
                    </a:cubicBezTo>
                    <a:cubicBezTo>
                      <a:pt x="248" y="33"/>
                      <a:pt x="245" y="33"/>
                      <a:pt x="242" y="33"/>
                    </a:cubicBezTo>
                    <a:cubicBezTo>
                      <a:pt x="240" y="33"/>
                      <a:pt x="237" y="33"/>
                      <a:pt x="235" y="33"/>
                    </a:cubicBezTo>
                    <a:cubicBezTo>
                      <a:pt x="233" y="33"/>
                      <a:pt x="232" y="33"/>
                      <a:pt x="232" y="33"/>
                    </a:cubicBezTo>
                    <a:cubicBezTo>
                      <a:pt x="232" y="33"/>
                      <a:pt x="231" y="33"/>
                      <a:pt x="229" y="33"/>
                    </a:cubicBezTo>
                    <a:cubicBezTo>
                      <a:pt x="227" y="33"/>
                      <a:pt x="224" y="33"/>
                      <a:pt x="221" y="34"/>
                    </a:cubicBezTo>
                    <a:cubicBezTo>
                      <a:pt x="216" y="34"/>
                      <a:pt x="211" y="35"/>
                      <a:pt x="211" y="35"/>
                    </a:cubicBezTo>
                    <a:cubicBezTo>
                      <a:pt x="208" y="35"/>
                      <a:pt x="205" y="34"/>
                      <a:pt x="203" y="31"/>
                    </a:cubicBezTo>
                    <a:cubicBezTo>
                      <a:pt x="203" y="31"/>
                      <a:pt x="198" y="25"/>
                      <a:pt x="192" y="18"/>
                    </a:cubicBezTo>
                    <a:cubicBezTo>
                      <a:pt x="187" y="12"/>
                      <a:pt x="181" y="6"/>
                      <a:pt x="181" y="6"/>
                    </a:cubicBezTo>
                    <a:cubicBezTo>
                      <a:pt x="179" y="4"/>
                      <a:pt x="175" y="3"/>
                      <a:pt x="172" y="4"/>
                    </a:cubicBezTo>
                    <a:cubicBezTo>
                      <a:pt x="172" y="4"/>
                      <a:pt x="170" y="4"/>
                      <a:pt x="167" y="5"/>
                    </a:cubicBezTo>
                    <a:cubicBezTo>
                      <a:pt x="165" y="6"/>
                      <a:pt x="162" y="7"/>
                      <a:pt x="158" y="8"/>
                    </a:cubicBezTo>
                    <a:cubicBezTo>
                      <a:pt x="155" y="9"/>
                      <a:pt x="152" y="10"/>
                      <a:pt x="149" y="11"/>
                    </a:cubicBezTo>
                    <a:cubicBezTo>
                      <a:pt x="147" y="12"/>
                      <a:pt x="145" y="13"/>
                      <a:pt x="145" y="13"/>
                    </a:cubicBezTo>
                    <a:cubicBezTo>
                      <a:pt x="142" y="14"/>
                      <a:pt x="140" y="18"/>
                      <a:pt x="139" y="21"/>
                    </a:cubicBezTo>
                    <a:cubicBezTo>
                      <a:pt x="139" y="21"/>
                      <a:pt x="139" y="23"/>
                      <a:pt x="139" y="26"/>
                    </a:cubicBezTo>
                    <a:cubicBezTo>
                      <a:pt x="139" y="29"/>
                      <a:pt x="138" y="33"/>
                      <a:pt x="138" y="37"/>
                    </a:cubicBezTo>
                    <a:cubicBezTo>
                      <a:pt x="138" y="41"/>
                      <a:pt x="138" y="46"/>
                      <a:pt x="138" y="49"/>
                    </a:cubicBezTo>
                    <a:cubicBezTo>
                      <a:pt x="138" y="52"/>
                      <a:pt x="138" y="54"/>
                      <a:pt x="138" y="54"/>
                    </a:cubicBezTo>
                    <a:cubicBezTo>
                      <a:pt x="138" y="57"/>
                      <a:pt x="137" y="60"/>
                      <a:pt x="134" y="61"/>
                    </a:cubicBezTo>
                    <a:cubicBezTo>
                      <a:pt x="134" y="61"/>
                      <a:pt x="133" y="62"/>
                      <a:pt x="131" y="63"/>
                    </a:cubicBezTo>
                    <a:cubicBezTo>
                      <a:pt x="130" y="64"/>
                      <a:pt x="127" y="66"/>
                      <a:pt x="125" y="67"/>
                    </a:cubicBezTo>
                    <a:cubicBezTo>
                      <a:pt x="121" y="70"/>
                      <a:pt x="117" y="73"/>
                      <a:pt x="117" y="73"/>
                    </a:cubicBezTo>
                    <a:cubicBezTo>
                      <a:pt x="117" y="73"/>
                      <a:pt x="112" y="77"/>
                      <a:pt x="108" y="80"/>
                    </a:cubicBezTo>
                    <a:cubicBezTo>
                      <a:pt x="106" y="82"/>
                      <a:pt x="104" y="83"/>
                      <a:pt x="103" y="85"/>
                    </a:cubicBezTo>
                    <a:cubicBezTo>
                      <a:pt x="101" y="86"/>
                      <a:pt x="100" y="87"/>
                      <a:pt x="100" y="87"/>
                    </a:cubicBezTo>
                    <a:cubicBezTo>
                      <a:pt x="98" y="89"/>
                      <a:pt x="95" y="90"/>
                      <a:pt x="92" y="89"/>
                    </a:cubicBezTo>
                    <a:cubicBezTo>
                      <a:pt x="92" y="89"/>
                      <a:pt x="90" y="88"/>
                      <a:pt x="87" y="87"/>
                    </a:cubicBezTo>
                    <a:cubicBezTo>
                      <a:pt x="84" y="87"/>
                      <a:pt x="80" y="86"/>
                      <a:pt x="76" y="85"/>
                    </a:cubicBezTo>
                    <a:cubicBezTo>
                      <a:pt x="72" y="84"/>
                      <a:pt x="68" y="83"/>
                      <a:pt x="65" y="82"/>
                    </a:cubicBezTo>
                    <a:cubicBezTo>
                      <a:pt x="62" y="82"/>
                      <a:pt x="60" y="81"/>
                      <a:pt x="60" y="81"/>
                    </a:cubicBezTo>
                    <a:cubicBezTo>
                      <a:pt x="57" y="81"/>
                      <a:pt x="53" y="82"/>
                      <a:pt x="51" y="85"/>
                    </a:cubicBezTo>
                    <a:cubicBezTo>
                      <a:pt x="51" y="85"/>
                      <a:pt x="50" y="86"/>
                      <a:pt x="48" y="89"/>
                    </a:cubicBezTo>
                    <a:cubicBezTo>
                      <a:pt x="47" y="91"/>
                      <a:pt x="44" y="93"/>
                      <a:pt x="42" y="96"/>
                    </a:cubicBezTo>
                    <a:cubicBezTo>
                      <a:pt x="41" y="99"/>
                      <a:pt x="39" y="102"/>
                      <a:pt x="37" y="104"/>
                    </a:cubicBezTo>
                    <a:cubicBezTo>
                      <a:pt x="36" y="106"/>
                      <a:pt x="35" y="108"/>
                      <a:pt x="35" y="108"/>
                    </a:cubicBezTo>
                    <a:cubicBezTo>
                      <a:pt x="33" y="111"/>
                      <a:pt x="33" y="115"/>
                      <a:pt x="34" y="118"/>
                    </a:cubicBezTo>
                    <a:cubicBezTo>
                      <a:pt x="34" y="118"/>
                      <a:pt x="39" y="125"/>
                      <a:pt x="43" y="132"/>
                    </a:cubicBezTo>
                    <a:cubicBezTo>
                      <a:pt x="48" y="139"/>
                      <a:pt x="53" y="145"/>
                      <a:pt x="53" y="145"/>
                    </a:cubicBezTo>
                    <a:cubicBezTo>
                      <a:pt x="55" y="148"/>
                      <a:pt x="55" y="151"/>
                      <a:pt x="54" y="154"/>
                    </a:cubicBezTo>
                    <a:cubicBezTo>
                      <a:pt x="54" y="154"/>
                      <a:pt x="52" y="159"/>
                      <a:pt x="50" y="164"/>
                    </a:cubicBezTo>
                    <a:cubicBezTo>
                      <a:pt x="49" y="166"/>
                      <a:pt x="48" y="169"/>
                      <a:pt x="48" y="171"/>
                    </a:cubicBezTo>
                    <a:cubicBezTo>
                      <a:pt x="47" y="172"/>
                      <a:pt x="47" y="174"/>
                      <a:pt x="47" y="174"/>
                    </a:cubicBezTo>
                    <a:cubicBezTo>
                      <a:pt x="47" y="174"/>
                      <a:pt x="47" y="175"/>
                      <a:pt x="46" y="177"/>
                    </a:cubicBezTo>
                    <a:cubicBezTo>
                      <a:pt x="45" y="179"/>
                      <a:pt x="45" y="181"/>
                      <a:pt x="44" y="184"/>
                    </a:cubicBezTo>
                    <a:cubicBezTo>
                      <a:pt x="43" y="186"/>
                      <a:pt x="43" y="189"/>
                      <a:pt x="43" y="191"/>
                    </a:cubicBezTo>
                    <a:cubicBezTo>
                      <a:pt x="42" y="193"/>
                      <a:pt x="42" y="194"/>
                      <a:pt x="42" y="194"/>
                    </a:cubicBezTo>
                    <a:cubicBezTo>
                      <a:pt x="41" y="197"/>
                      <a:pt x="39" y="200"/>
                      <a:pt x="36" y="201"/>
                    </a:cubicBezTo>
                    <a:cubicBezTo>
                      <a:pt x="36" y="201"/>
                      <a:pt x="34" y="202"/>
                      <a:pt x="31" y="203"/>
                    </a:cubicBezTo>
                    <a:cubicBezTo>
                      <a:pt x="28" y="204"/>
                      <a:pt x="25" y="205"/>
                      <a:pt x="21" y="207"/>
                    </a:cubicBezTo>
                    <a:cubicBezTo>
                      <a:pt x="17" y="208"/>
                      <a:pt x="13" y="210"/>
                      <a:pt x="10" y="211"/>
                    </a:cubicBezTo>
                    <a:cubicBezTo>
                      <a:pt x="8" y="212"/>
                      <a:pt x="6" y="213"/>
                      <a:pt x="6" y="213"/>
                    </a:cubicBezTo>
                    <a:cubicBezTo>
                      <a:pt x="3" y="215"/>
                      <a:pt x="1" y="218"/>
                      <a:pt x="1" y="222"/>
                    </a:cubicBezTo>
                    <a:cubicBezTo>
                      <a:pt x="1" y="222"/>
                      <a:pt x="1" y="224"/>
                      <a:pt x="1" y="226"/>
                    </a:cubicBezTo>
                    <a:cubicBezTo>
                      <a:pt x="1" y="229"/>
                      <a:pt x="0" y="232"/>
                      <a:pt x="1" y="236"/>
                    </a:cubicBezTo>
                    <a:cubicBezTo>
                      <a:pt x="1" y="239"/>
                      <a:pt x="1" y="243"/>
                      <a:pt x="1" y="245"/>
                    </a:cubicBezTo>
                    <a:cubicBezTo>
                      <a:pt x="1" y="248"/>
                      <a:pt x="1" y="250"/>
                      <a:pt x="1" y="250"/>
                    </a:cubicBezTo>
                    <a:cubicBezTo>
                      <a:pt x="2" y="253"/>
                      <a:pt x="4" y="257"/>
                      <a:pt x="7" y="258"/>
                    </a:cubicBezTo>
                    <a:cubicBezTo>
                      <a:pt x="7" y="258"/>
                      <a:pt x="14" y="261"/>
                      <a:pt x="22" y="264"/>
                    </a:cubicBezTo>
                    <a:cubicBezTo>
                      <a:pt x="30" y="267"/>
                      <a:pt x="38" y="269"/>
                      <a:pt x="38" y="269"/>
                    </a:cubicBezTo>
                    <a:cubicBezTo>
                      <a:pt x="41" y="270"/>
                      <a:pt x="43" y="272"/>
                      <a:pt x="44" y="276"/>
                    </a:cubicBezTo>
                    <a:cubicBezTo>
                      <a:pt x="44" y="276"/>
                      <a:pt x="44" y="277"/>
                      <a:pt x="44" y="279"/>
                    </a:cubicBezTo>
                    <a:cubicBezTo>
                      <a:pt x="45" y="281"/>
                      <a:pt x="46" y="283"/>
                      <a:pt x="46" y="286"/>
                    </a:cubicBezTo>
                    <a:cubicBezTo>
                      <a:pt x="47" y="288"/>
                      <a:pt x="48" y="291"/>
                      <a:pt x="49" y="293"/>
                    </a:cubicBezTo>
                    <a:cubicBezTo>
                      <a:pt x="49" y="295"/>
                      <a:pt x="50" y="296"/>
                      <a:pt x="50" y="296"/>
                    </a:cubicBezTo>
                    <a:cubicBezTo>
                      <a:pt x="50" y="296"/>
                      <a:pt x="50" y="297"/>
                      <a:pt x="51" y="299"/>
                    </a:cubicBezTo>
                    <a:cubicBezTo>
                      <a:pt x="51" y="301"/>
                      <a:pt x="52" y="303"/>
                      <a:pt x="53" y="306"/>
                    </a:cubicBezTo>
                    <a:cubicBezTo>
                      <a:pt x="54" y="308"/>
                      <a:pt x="55" y="311"/>
                      <a:pt x="56" y="312"/>
                    </a:cubicBezTo>
                    <a:cubicBezTo>
                      <a:pt x="57" y="314"/>
                      <a:pt x="58" y="315"/>
                      <a:pt x="58" y="315"/>
                    </a:cubicBezTo>
                    <a:cubicBezTo>
                      <a:pt x="59" y="318"/>
                      <a:pt x="59" y="322"/>
                      <a:pt x="57" y="324"/>
                    </a:cubicBezTo>
                    <a:cubicBezTo>
                      <a:pt x="57" y="324"/>
                      <a:pt x="52" y="331"/>
                      <a:pt x="48" y="338"/>
                    </a:cubicBezTo>
                    <a:cubicBezTo>
                      <a:pt x="46" y="341"/>
                      <a:pt x="44" y="345"/>
                      <a:pt x="42" y="348"/>
                    </a:cubicBezTo>
                    <a:cubicBezTo>
                      <a:pt x="41" y="350"/>
                      <a:pt x="40" y="352"/>
                      <a:pt x="40" y="352"/>
                    </a:cubicBezTo>
                    <a:cubicBezTo>
                      <a:pt x="38" y="355"/>
                      <a:pt x="38" y="359"/>
                      <a:pt x="41" y="362"/>
                    </a:cubicBezTo>
                    <a:cubicBezTo>
                      <a:pt x="41" y="362"/>
                      <a:pt x="41" y="364"/>
                      <a:pt x="43" y="366"/>
                    </a:cubicBezTo>
                    <a:cubicBezTo>
                      <a:pt x="45" y="368"/>
                      <a:pt x="47" y="371"/>
                      <a:pt x="49" y="373"/>
                    </a:cubicBezTo>
                    <a:cubicBezTo>
                      <a:pt x="51" y="376"/>
                      <a:pt x="53" y="379"/>
                      <a:pt x="55" y="381"/>
                    </a:cubicBezTo>
                    <a:cubicBezTo>
                      <a:pt x="56" y="383"/>
                      <a:pt x="57" y="384"/>
                      <a:pt x="57" y="384"/>
                    </a:cubicBezTo>
                    <a:cubicBezTo>
                      <a:pt x="60" y="387"/>
                      <a:pt x="63" y="388"/>
                      <a:pt x="67" y="388"/>
                    </a:cubicBezTo>
                    <a:cubicBezTo>
                      <a:pt x="67" y="388"/>
                      <a:pt x="69" y="387"/>
                      <a:pt x="72" y="386"/>
                    </a:cubicBezTo>
                    <a:cubicBezTo>
                      <a:pt x="75" y="386"/>
                      <a:pt x="79" y="385"/>
                      <a:pt x="83" y="384"/>
                    </a:cubicBezTo>
                    <a:cubicBezTo>
                      <a:pt x="91" y="381"/>
                      <a:pt x="98" y="378"/>
                      <a:pt x="98" y="378"/>
                    </a:cubicBezTo>
                    <a:cubicBezTo>
                      <a:pt x="101" y="377"/>
                      <a:pt x="104" y="378"/>
                      <a:pt x="107" y="380"/>
                    </a:cubicBezTo>
                    <a:cubicBezTo>
                      <a:pt x="107" y="380"/>
                      <a:pt x="108" y="381"/>
                      <a:pt x="109" y="382"/>
                    </a:cubicBezTo>
                    <a:cubicBezTo>
                      <a:pt x="111" y="383"/>
                      <a:pt x="113" y="385"/>
                      <a:pt x="115" y="387"/>
                    </a:cubicBezTo>
                    <a:cubicBezTo>
                      <a:pt x="117" y="388"/>
                      <a:pt x="119" y="390"/>
                      <a:pt x="121" y="391"/>
                    </a:cubicBezTo>
                    <a:cubicBezTo>
                      <a:pt x="122" y="392"/>
                      <a:pt x="124" y="393"/>
                      <a:pt x="124" y="393"/>
                    </a:cubicBezTo>
                    <a:cubicBezTo>
                      <a:pt x="124" y="393"/>
                      <a:pt x="125" y="394"/>
                      <a:pt x="126" y="395"/>
                    </a:cubicBezTo>
                    <a:cubicBezTo>
                      <a:pt x="128" y="396"/>
                      <a:pt x="130" y="398"/>
                      <a:pt x="132" y="399"/>
                    </a:cubicBezTo>
                    <a:cubicBezTo>
                      <a:pt x="135" y="400"/>
                      <a:pt x="137" y="402"/>
                      <a:pt x="139" y="403"/>
                    </a:cubicBezTo>
                    <a:cubicBezTo>
                      <a:pt x="140" y="404"/>
                      <a:pt x="142" y="404"/>
                      <a:pt x="142" y="404"/>
                    </a:cubicBezTo>
                    <a:cubicBezTo>
                      <a:pt x="144" y="406"/>
                      <a:pt x="146" y="409"/>
                      <a:pt x="146" y="412"/>
                    </a:cubicBezTo>
                    <a:cubicBezTo>
                      <a:pt x="146" y="412"/>
                      <a:pt x="146" y="420"/>
                      <a:pt x="147" y="428"/>
                    </a:cubicBezTo>
                    <a:cubicBezTo>
                      <a:pt x="147" y="436"/>
                      <a:pt x="149" y="445"/>
                      <a:pt x="149" y="445"/>
                    </a:cubicBezTo>
                    <a:cubicBezTo>
                      <a:pt x="149" y="448"/>
                      <a:pt x="152" y="451"/>
                      <a:pt x="155" y="452"/>
                    </a:cubicBezTo>
                    <a:cubicBezTo>
                      <a:pt x="155" y="452"/>
                      <a:pt x="157" y="453"/>
                      <a:pt x="159" y="453"/>
                    </a:cubicBezTo>
                    <a:cubicBezTo>
                      <a:pt x="162" y="454"/>
                      <a:pt x="165" y="455"/>
                      <a:pt x="168" y="456"/>
                    </a:cubicBezTo>
                    <a:cubicBezTo>
                      <a:pt x="172" y="457"/>
                      <a:pt x="175" y="458"/>
                      <a:pt x="178" y="459"/>
                    </a:cubicBezTo>
                    <a:cubicBezTo>
                      <a:pt x="180" y="460"/>
                      <a:pt x="182" y="460"/>
                      <a:pt x="182" y="460"/>
                    </a:cubicBezTo>
                    <a:cubicBezTo>
                      <a:pt x="185" y="461"/>
                      <a:pt x="189" y="460"/>
                      <a:pt x="191" y="457"/>
                    </a:cubicBezTo>
                    <a:close/>
                    <a:moveTo>
                      <a:pt x="236" y="379"/>
                    </a:moveTo>
                    <a:cubicBezTo>
                      <a:pt x="234" y="379"/>
                      <a:pt x="233" y="379"/>
                      <a:pt x="231" y="379"/>
                    </a:cubicBezTo>
                    <a:cubicBezTo>
                      <a:pt x="229" y="379"/>
                      <a:pt x="227" y="379"/>
                      <a:pt x="225" y="378"/>
                    </a:cubicBezTo>
                    <a:cubicBezTo>
                      <a:pt x="216" y="378"/>
                      <a:pt x="205" y="376"/>
                      <a:pt x="193" y="373"/>
                    </a:cubicBezTo>
                    <a:cubicBezTo>
                      <a:pt x="182" y="369"/>
                      <a:pt x="172" y="364"/>
                      <a:pt x="164" y="360"/>
                    </a:cubicBezTo>
                    <a:cubicBezTo>
                      <a:pt x="162" y="359"/>
                      <a:pt x="160" y="358"/>
                      <a:pt x="159" y="357"/>
                    </a:cubicBezTo>
                    <a:cubicBezTo>
                      <a:pt x="157" y="356"/>
                      <a:pt x="156" y="355"/>
                      <a:pt x="155" y="355"/>
                    </a:cubicBezTo>
                    <a:cubicBezTo>
                      <a:pt x="153" y="353"/>
                      <a:pt x="152" y="352"/>
                      <a:pt x="152" y="352"/>
                    </a:cubicBezTo>
                    <a:cubicBezTo>
                      <a:pt x="152" y="352"/>
                      <a:pt x="151" y="352"/>
                      <a:pt x="149" y="350"/>
                    </a:cubicBezTo>
                    <a:cubicBezTo>
                      <a:pt x="147" y="349"/>
                      <a:pt x="146" y="348"/>
                      <a:pt x="145" y="347"/>
                    </a:cubicBezTo>
                    <a:cubicBezTo>
                      <a:pt x="143" y="346"/>
                      <a:pt x="142" y="345"/>
                      <a:pt x="140" y="344"/>
                    </a:cubicBezTo>
                    <a:cubicBezTo>
                      <a:pt x="134" y="338"/>
                      <a:pt x="125" y="330"/>
                      <a:pt x="118" y="320"/>
                    </a:cubicBezTo>
                    <a:cubicBezTo>
                      <a:pt x="111" y="311"/>
                      <a:pt x="105" y="301"/>
                      <a:pt x="102" y="293"/>
                    </a:cubicBezTo>
                    <a:cubicBezTo>
                      <a:pt x="101" y="291"/>
                      <a:pt x="100" y="289"/>
                      <a:pt x="99" y="288"/>
                    </a:cubicBezTo>
                    <a:cubicBezTo>
                      <a:pt x="99" y="286"/>
                      <a:pt x="98" y="284"/>
                      <a:pt x="98" y="283"/>
                    </a:cubicBezTo>
                    <a:cubicBezTo>
                      <a:pt x="97" y="281"/>
                      <a:pt x="96" y="280"/>
                      <a:pt x="96" y="280"/>
                    </a:cubicBezTo>
                    <a:cubicBezTo>
                      <a:pt x="96" y="280"/>
                      <a:pt x="96" y="278"/>
                      <a:pt x="95" y="276"/>
                    </a:cubicBezTo>
                    <a:cubicBezTo>
                      <a:pt x="95" y="275"/>
                      <a:pt x="94" y="273"/>
                      <a:pt x="94" y="271"/>
                    </a:cubicBezTo>
                    <a:cubicBezTo>
                      <a:pt x="93" y="270"/>
                      <a:pt x="93" y="268"/>
                      <a:pt x="92" y="266"/>
                    </a:cubicBezTo>
                    <a:cubicBezTo>
                      <a:pt x="90" y="257"/>
                      <a:pt x="88" y="246"/>
                      <a:pt x="88" y="234"/>
                    </a:cubicBezTo>
                    <a:cubicBezTo>
                      <a:pt x="88" y="222"/>
                      <a:pt x="89" y="211"/>
                      <a:pt x="91" y="202"/>
                    </a:cubicBezTo>
                    <a:cubicBezTo>
                      <a:pt x="91" y="200"/>
                      <a:pt x="92" y="198"/>
                      <a:pt x="92" y="196"/>
                    </a:cubicBezTo>
                    <a:cubicBezTo>
                      <a:pt x="92" y="194"/>
                      <a:pt x="93" y="193"/>
                      <a:pt x="93" y="192"/>
                    </a:cubicBezTo>
                    <a:cubicBezTo>
                      <a:pt x="94" y="189"/>
                      <a:pt x="94" y="188"/>
                      <a:pt x="94" y="188"/>
                    </a:cubicBezTo>
                    <a:cubicBezTo>
                      <a:pt x="94" y="188"/>
                      <a:pt x="95" y="187"/>
                      <a:pt x="95" y="184"/>
                    </a:cubicBezTo>
                    <a:cubicBezTo>
                      <a:pt x="96" y="183"/>
                      <a:pt x="96" y="181"/>
                      <a:pt x="97" y="180"/>
                    </a:cubicBezTo>
                    <a:cubicBezTo>
                      <a:pt x="98" y="178"/>
                      <a:pt x="98" y="176"/>
                      <a:pt x="99" y="174"/>
                    </a:cubicBezTo>
                    <a:cubicBezTo>
                      <a:pt x="102" y="166"/>
                      <a:pt x="108" y="156"/>
                      <a:pt x="114" y="146"/>
                    </a:cubicBezTo>
                    <a:cubicBezTo>
                      <a:pt x="121" y="137"/>
                      <a:pt x="129" y="128"/>
                      <a:pt x="135" y="122"/>
                    </a:cubicBezTo>
                    <a:cubicBezTo>
                      <a:pt x="139" y="119"/>
                      <a:pt x="141" y="117"/>
                      <a:pt x="143" y="115"/>
                    </a:cubicBezTo>
                    <a:cubicBezTo>
                      <a:pt x="145" y="114"/>
                      <a:pt x="146" y="113"/>
                      <a:pt x="146" y="113"/>
                    </a:cubicBezTo>
                    <a:cubicBezTo>
                      <a:pt x="146" y="113"/>
                      <a:pt x="148" y="112"/>
                      <a:pt x="150" y="110"/>
                    </a:cubicBezTo>
                    <a:cubicBezTo>
                      <a:pt x="152" y="109"/>
                      <a:pt x="155" y="107"/>
                      <a:pt x="159" y="104"/>
                    </a:cubicBezTo>
                    <a:cubicBezTo>
                      <a:pt x="166" y="100"/>
                      <a:pt x="176" y="94"/>
                      <a:pt x="187" y="91"/>
                    </a:cubicBezTo>
                    <a:cubicBezTo>
                      <a:pt x="198" y="87"/>
                      <a:pt x="210" y="84"/>
                      <a:pt x="218" y="83"/>
                    </a:cubicBezTo>
                    <a:cubicBezTo>
                      <a:pt x="221" y="83"/>
                      <a:pt x="223" y="83"/>
                      <a:pt x="224" y="83"/>
                    </a:cubicBezTo>
                    <a:cubicBezTo>
                      <a:pt x="226" y="83"/>
                      <a:pt x="228" y="83"/>
                      <a:pt x="229" y="83"/>
                    </a:cubicBezTo>
                    <a:cubicBezTo>
                      <a:pt x="231" y="83"/>
                      <a:pt x="233" y="82"/>
                      <a:pt x="233" y="82"/>
                    </a:cubicBezTo>
                    <a:cubicBezTo>
                      <a:pt x="233" y="82"/>
                      <a:pt x="234" y="82"/>
                      <a:pt x="237" y="82"/>
                    </a:cubicBezTo>
                    <a:cubicBezTo>
                      <a:pt x="238" y="82"/>
                      <a:pt x="240" y="82"/>
                      <a:pt x="242" y="83"/>
                    </a:cubicBezTo>
                    <a:cubicBezTo>
                      <a:pt x="243" y="83"/>
                      <a:pt x="245" y="83"/>
                      <a:pt x="247" y="83"/>
                    </a:cubicBezTo>
                    <a:cubicBezTo>
                      <a:pt x="256" y="84"/>
                      <a:pt x="268" y="85"/>
                      <a:pt x="279" y="89"/>
                    </a:cubicBezTo>
                    <a:cubicBezTo>
                      <a:pt x="290" y="92"/>
                      <a:pt x="301" y="97"/>
                      <a:pt x="308" y="101"/>
                    </a:cubicBezTo>
                    <a:cubicBezTo>
                      <a:pt x="310" y="102"/>
                      <a:pt x="312" y="103"/>
                      <a:pt x="313" y="104"/>
                    </a:cubicBezTo>
                    <a:cubicBezTo>
                      <a:pt x="315" y="105"/>
                      <a:pt x="316" y="106"/>
                      <a:pt x="317" y="107"/>
                    </a:cubicBezTo>
                    <a:cubicBezTo>
                      <a:pt x="319" y="108"/>
                      <a:pt x="321" y="109"/>
                      <a:pt x="321" y="109"/>
                    </a:cubicBezTo>
                    <a:cubicBezTo>
                      <a:pt x="321" y="109"/>
                      <a:pt x="322" y="110"/>
                      <a:pt x="324" y="111"/>
                    </a:cubicBezTo>
                    <a:cubicBezTo>
                      <a:pt x="325" y="112"/>
                      <a:pt x="326" y="113"/>
                      <a:pt x="328" y="114"/>
                    </a:cubicBezTo>
                    <a:cubicBezTo>
                      <a:pt x="329" y="115"/>
                      <a:pt x="330" y="116"/>
                      <a:pt x="332" y="118"/>
                    </a:cubicBezTo>
                    <a:cubicBezTo>
                      <a:pt x="339" y="123"/>
                      <a:pt x="347" y="132"/>
                      <a:pt x="354" y="141"/>
                    </a:cubicBezTo>
                    <a:cubicBezTo>
                      <a:pt x="361" y="150"/>
                      <a:pt x="367" y="160"/>
                      <a:pt x="371" y="168"/>
                    </a:cubicBezTo>
                    <a:cubicBezTo>
                      <a:pt x="372" y="170"/>
                      <a:pt x="372" y="172"/>
                      <a:pt x="373" y="174"/>
                    </a:cubicBezTo>
                    <a:cubicBezTo>
                      <a:pt x="374" y="175"/>
                      <a:pt x="374" y="177"/>
                      <a:pt x="375" y="178"/>
                    </a:cubicBezTo>
                    <a:cubicBezTo>
                      <a:pt x="376" y="180"/>
                      <a:pt x="376" y="182"/>
                      <a:pt x="376" y="182"/>
                    </a:cubicBezTo>
                    <a:cubicBezTo>
                      <a:pt x="376" y="182"/>
                      <a:pt x="377" y="183"/>
                      <a:pt x="377" y="186"/>
                    </a:cubicBezTo>
                    <a:cubicBezTo>
                      <a:pt x="378" y="187"/>
                      <a:pt x="378" y="188"/>
                      <a:pt x="379" y="190"/>
                    </a:cubicBezTo>
                    <a:cubicBezTo>
                      <a:pt x="379" y="192"/>
                      <a:pt x="380" y="194"/>
                      <a:pt x="380" y="196"/>
                    </a:cubicBezTo>
                    <a:cubicBezTo>
                      <a:pt x="382" y="204"/>
                      <a:pt x="384" y="216"/>
                      <a:pt x="384" y="227"/>
                    </a:cubicBezTo>
                    <a:cubicBezTo>
                      <a:pt x="385" y="239"/>
                      <a:pt x="383" y="251"/>
                      <a:pt x="382" y="259"/>
                    </a:cubicBezTo>
                    <a:cubicBezTo>
                      <a:pt x="381" y="261"/>
                      <a:pt x="381" y="263"/>
                      <a:pt x="380" y="265"/>
                    </a:cubicBezTo>
                    <a:cubicBezTo>
                      <a:pt x="380" y="267"/>
                      <a:pt x="380" y="268"/>
                      <a:pt x="379" y="269"/>
                    </a:cubicBezTo>
                    <a:cubicBezTo>
                      <a:pt x="379" y="272"/>
                      <a:pt x="378" y="273"/>
                      <a:pt x="378" y="273"/>
                    </a:cubicBezTo>
                    <a:cubicBezTo>
                      <a:pt x="378" y="273"/>
                      <a:pt x="378" y="275"/>
                      <a:pt x="377" y="277"/>
                    </a:cubicBezTo>
                    <a:cubicBezTo>
                      <a:pt x="377" y="278"/>
                      <a:pt x="376" y="280"/>
                      <a:pt x="375" y="281"/>
                    </a:cubicBezTo>
                    <a:cubicBezTo>
                      <a:pt x="375" y="283"/>
                      <a:pt x="374" y="285"/>
                      <a:pt x="373" y="287"/>
                    </a:cubicBezTo>
                    <a:cubicBezTo>
                      <a:pt x="370" y="295"/>
                      <a:pt x="365" y="306"/>
                      <a:pt x="358" y="315"/>
                    </a:cubicBezTo>
                    <a:cubicBezTo>
                      <a:pt x="351" y="325"/>
                      <a:pt x="344" y="333"/>
                      <a:pt x="337" y="339"/>
                    </a:cubicBezTo>
                    <a:cubicBezTo>
                      <a:pt x="334" y="342"/>
                      <a:pt x="331" y="345"/>
                      <a:pt x="329" y="346"/>
                    </a:cubicBezTo>
                    <a:cubicBezTo>
                      <a:pt x="327" y="348"/>
                      <a:pt x="326" y="349"/>
                      <a:pt x="326" y="349"/>
                    </a:cubicBezTo>
                    <a:cubicBezTo>
                      <a:pt x="326" y="349"/>
                      <a:pt x="325" y="349"/>
                      <a:pt x="323" y="351"/>
                    </a:cubicBezTo>
                    <a:cubicBezTo>
                      <a:pt x="321" y="352"/>
                      <a:pt x="318" y="354"/>
                      <a:pt x="314" y="357"/>
                    </a:cubicBezTo>
                    <a:cubicBezTo>
                      <a:pt x="306" y="361"/>
                      <a:pt x="296" y="367"/>
                      <a:pt x="285" y="371"/>
                    </a:cubicBezTo>
                    <a:cubicBezTo>
                      <a:pt x="274" y="374"/>
                      <a:pt x="263" y="377"/>
                      <a:pt x="254" y="378"/>
                    </a:cubicBezTo>
                    <a:cubicBezTo>
                      <a:pt x="252" y="378"/>
                      <a:pt x="250" y="378"/>
                      <a:pt x="248" y="378"/>
                    </a:cubicBezTo>
                    <a:cubicBezTo>
                      <a:pt x="246" y="378"/>
                      <a:pt x="245" y="379"/>
                      <a:pt x="244" y="379"/>
                    </a:cubicBezTo>
                    <a:cubicBezTo>
                      <a:pt x="241" y="379"/>
                      <a:pt x="240" y="379"/>
                      <a:pt x="240" y="379"/>
                    </a:cubicBezTo>
                    <a:cubicBezTo>
                      <a:pt x="240" y="379"/>
                      <a:pt x="238" y="379"/>
                      <a:pt x="236" y="3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1" name="Freeform: Shape 24"/>
              <p:cNvSpPr/>
              <p:nvPr/>
            </p:nvSpPr>
            <p:spPr bwMode="auto">
              <a:xfrm>
                <a:off x="7373860" y="4686130"/>
                <a:ext cx="526751" cy="552164"/>
              </a:xfrm>
              <a:custGeom>
                <a:avLst/>
                <a:gdLst>
                  <a:gd name="T0" fmla="*/ 127 w 263"/>
                  <a:gd name="T1" fmla="*/ 243 h 263"/>
                  <a:gd name="T2" fmla="*/ 153 w 263"/>
                  <a:gd name="T3" fmla="*/ 238 h 263"/>
                  <a:gd name="T4" fmla="*/ 174 w 263"/>
                  <a:gd name="T5" fmla="*/ 244 h 263"/>
                  <a:gd name="T6" fmla="*/ 199 w 263"/>
                  <a:gd name="T7" fmla="*/ 247 h 263"/>
                  <a:gd name="T8" fmla="*/ 208 w 263"/>
                  <a:gd name="T9" fmla="*/ 208 h 263"/>
                  <a:gd name="T10" fmla="*/ 231 w 263"/>
                  <a:gd name="T11" fmla="*/ 182 h 263"/>
                  <a:gd name="T12" fmla="*/ 262 w 263"/>
                  <a:gd name="T13" fmla="*/ 159 h 263"/>
                  <a:gd name="T14" fmla="*/ 246 w 263"/>
                  <a:gd name="T15" fmla="*/ 138 h 263"/>
                  <a:gd name="T16" fmla="*/ 239 w 263"/>
                  <a:gd name="T17" fmla="*/ 117 h 263"/>
                  <a:gd name="T18" fmla="*/ 240 w 263"/>
                  <a:gd name="T19" fmla="*/ 94 h 263"/>
                  <a:gd name="T20" fmla="*/ 250 w 263"/>
                  <a:gd name="T21" fmla="*/ 70 h 263"/>
                  <a:gd name="T22" fmla="*/ 214 w 263"/>
                  <a:gd name="T23" fmla="*/ 57 h 263"/>
                  <a:gd name="T24" fmla="*/ 185 w 263"/>
                  <a:gd name="T25" fmla="*/ 37 h 263"/>
                  <a:gd name="T26" fmla="*/ 166 w 263"/>
                  <a:gd name="T27" fmla="*/ 3 h 263"/>
                  <a:gd name="T28" fmla="*/ 143 w 263"/>
                  <a:gd name="T29" fmla="*/ 11 h 263"/>
                  <a:gd name="T30" fmla="*/ 124 w 263"/>
                  <a:gd name="T31" fmla="*/ 24 h 263"/>
                  <a:gd name="T32" fmla="*/ 97 w 263"/>
                  <a:gd name="T33" fmla="*/ 26 h 263"/>
                  <a:gd name="T34" fmla="*/ 73 w 263"/>
                  <a:gd name="T35" fmla="*/ 12 h 263"/>
                  <a:gd name="T36" fmla="*/ 54 w 263"/>
                  <a:gd name="T37" fmla="*/ 39 h 263"/>
                  <a:gd name="T38" fmla="*/ 41 w 263"/>
                  <a:gd name="T39" fmla="*/ 72 h 263"/>
                  <a:gd name="T40" fmla="*/ 6 w 263"/>
                  <a:gd name="T41" fmla="*/ 88 h 263"/>
                  <a:gd name="T42" fmla="*/ 3 w 263"/>
                  <a:gd name="T43" fmla="*/ 114 h 263"/>
                  <a:gd name="T44" fmla="*/ 23 w 263"/>
                  <a:gd name="T45" fmla="*/ 134 h 263"/>
                  <a:gd name="T46" fmla="*/ 27 w 263"/>
                  <a:gd name="T47" fmla="*/ 160 h 263"/>
                  <a:gd name="T48" fmla="*/ 11 w 263"/>
                  <a:gd name="T49" fmla="*/ 186 h 263"/>
                  <a:gd name="T50" fmla="*/ 28 w 263"/>
                  <a:gd name="T51" fmla="*/ 210 h 263"/>
                  <a:gd name="T52" fmla="*/ 66 w 263"/>
                  <a:gd name="T53" fmla="*/ 218 h 263"/>
                  <a:gd name="T54" fmla="*/ 84 w 263"/>
                  <a:gd name="T55" fmla="*/ 253 h 263"/>
                  <a:gd name="T56" fmla="*/ 111 w 263"/>
                  <a:gd name="T57" fmla="*/ 262 h 263"/>
                  <a:gd name="T58" fmla="*/ 118 w 263"/>
                  <a:gd name="T59" fmla="*/ 206 h 263"/>
                  <a:gd name="T60" fmla="*/ 102 w 263"/>
                  <a:gd name="T61" fmla="*/ 201 h 263"/>
                  <a:gd name="T62" fmla="*/ 84 w 263"/>
                  <a:gd name="T63" fmla="*/ 190 h 263"/>
                  <a:gd name="T64" fmla="*/ 70 w 263"/>
                  <a:gd name="T65" fmla="*/ 176 h 263"/>
                  <a:gd name="T66" fmla="*/ 61 w 263"/>
                  <a:gd name="T67" fmla="*/ 160 h 263"/>
                  <a:gd name="T68" fmla="*/ 57 w 263"/>
                  <a:gd name="T69" fmla="*/ 144 h 263"/>
                  <a:gd name="T70" fmla="*/ 56 w 263"/>
                  <a:gd name="T71" fmla="*/ 132 h 263"/>
                  <a:gd name="T72" fmla="*/ 58 w 263"/>
                  <a:gd name="T73" fmla="*/ 112 h 263"/>
                  <a:gd name="T74" fmla="*/ 66 w 263"/>
                  <a:gd name="T75" fmla="*/ 93 h 263"/>
                  <a:gd name="T76" fmla="*/ 75 w 263"/>
                  <a:gd name="T77" fmla="*/ 81 h 263"/>
                  <a:gd name="T78" fmla="*/ 89 w 263"/>
                  <a:gd name="T79" fmla="*/ 69 h 263"/>
                  <a:gd name="T80" fmla="*/ 108 w 263"/>
                  <a:gd name="T81" fmla="*/ 60 h 263"/>
                  <a:gd name="T82" fmla="*/ 121 w 263"/>
                  <a:gd name="T83" fmla="*/ 56 h 263"/>
                  <a:gd name="T84" fmla="*/ 135 w 263"/>
                  <a:gd name="T85" fmla="*/ 56 h 263"/>
                  <a:gd name="T86" fmla="*/ 156 w 263"/>
                  <a:gd name="T87" fmla="*/ 60 h 263"/>
                  <a:gd name="T88" fmla="*/ 173 w 263"/>
                  <a:gd name="T89" fmla="*/ 68 h 263"/>
                  <a:gd name="T90" fmla="*/ 185 w 263"/>
                  <a:gd name="T91" fmla="*/ 77 h 263"/>
                  <a:gd name="T92" fmla="*/ 197 w 263"/>
                  <a:gd name="T93" fmla="*/ 93 h 263"/>
                  <a:gd name="T94" fmla="*/ 205 w 263"/>
                  <a:gd name="T95" fmla="*/ 112 h 263"/>
                  <a:gd name="T96" fmla="*/ 207 w 263"/>
                  <a:gd name="T97" fmla="*/ 124 h 263"/>
                  <a:gd name="T98" fmla="*/ 207 w 263"/>
                  <a:gd name="T99" fmla="*/ 140 h 263"/>
                  <a:gd name="T100" fmla="*/ 203 w 263"/>
                  <a:gd name="T101" fmla="*/ 157 h 263"/>
                  <a:gd name="T102" fmla="*/ 193 w 263"/>
                  <a:gd name="T103" fmla="*/ 175 h 263"/>
                  <a:gd name="T104" fmla="*/ 179 w 263"/>
                  <a:gd name="T105" fmla="*/ 191 h 263"/>
                  <a:gd name="T106" fmla="*/ 165 w 263"/>
                  <a:gd name="T107" fmla="*/ 200 h 263"/>
                  <a:gd name="T108" fmla="*/ 149 w 263"/>
                  <a:gd name="T109" fmla="*/ 205 h 263"/>
                  <a:gd name="T110" fmla="*/ 136 w 263"/>
                  <a:gd name="T111" fmla="*/ 207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3" h="263">
                    <a:moveTo>
                      <a:pt x="111" y="262"/>
                    </a:moveTo>
                    <a:cubicBezTo>
                      <a:pt x="112" y="262"/>
                      <a:pt x="113" y="261"/>
                      <a:pt x="114" y="261"/>
                    </a:cubicBezTo>
                    <a:cubicBezTo>
                      <a:pt x="114" y="261"/>
                      <a:pt x="118" y="256"/>
                      <a:pt x="121" y="252"/>
                    </a:cubicBezTo>
                    <a:cubicBezTo>
                      <a:pt x="122" y="250"/>
                      <a:pt x="124" y="247"/>
                      <a:pt x="125" y="246"/>
                    </a:cubicBezTo>
                    <a:cubicBezTo>
                      <a:pt x="126" y="244"/>
                      <a:pt x="127" y="243"/>
                      <a:pt x="127" y="243"/>
                    </a:cubicBezTo>
                    <a:cubicBezTo>
                      <a:pt x="128" y="241"/>
                      <a:pt x="130" y="240"/>
                      <a:pt x="132" y="240"/>
                    </a:cubicBezTo>
                    <a:cubicBezTo>
                      <a:pt x="132" y="240"/>
                      <a:pt x="133" y="240"/>
                      <a:pt x="134" y="240"/>
                    </a:cubicBezTo>
                    <a:cubicBezTo>
                      <a:pt x="135" y="240"/>
                      <a:pt x="137" y="240"/>
                      <a:pt x="139" y="240"/>
                    </a:cubicBezTo>
                    <a:cubicBezTo>
                      <a:pt x="143" y="239"/>
                      <a:pt x="146" y="239"/>
                      <a:pt x="146" y="239"/>
                    </a:cubicBezTo>
                    <a:cubicBezTo>
                      <a:pt x="146" y="239"/>
                      <a:pt x="150" y="238"/>
                      <a:pt x="153" y="238"/>
                    </a:cubicBezTo>
                    <a:cubicBezTo>
                      <a:pt x="155" y="237"/>
                      <a:pt x="157" y="237"/>
                      <a:pt x="158" y="236"/>
                    </a:cubicBezTo>
                    <a:cubicBezTo>
                      <a:pt x="159" y="236"/>
                      <a:pt x="160" y="236"/>
                      <a:pt x="160" y="236"/>
                    </a:cubicBezTo>
                    <a:cubicBezTo>
                      <a:pt x="162" y="235"/>
                      <a:pt x="165" y="236"/>
                      <a:pt x="166" y="237"/>
                    </a:cubicBezTo>
                    <a:cubicBezTo>
                      <a:pt x="166" y="237"/>
                      <a:pt x="167" y="238"/>
                      <a:pt x="169" y="240"/>
                    </a:cubicBezTo>
                    <a:cubicBezTo>
                      <a:pt x="170" y="241"/>
                      <a:pt x="172" y="243"/>
                      <a:pt x="174" y="244"/>
                    </a:cubicBezTo>
                    <a:cubicBezTo>
                      <a:pt x="179" y="248"/>
                      <a:pt x="183" y="251"/>
                      <a:pt x="183" y="251"/>
                    </a:cubicBezTo>
                    <a:cubicBezTo>
                      <a:pt x="184" y="252"/>
                      <a:pt x="185" y="252"/>
                      <a:pt x="186" y="252"/>
                    </a:cubicBezTo>
                    <a:cubicBezTo>
                      <a:pt x="188" y="252"/>
                      <a:pt x="189" y="252"/>
                      <a:pt x="190" y="251"/>
                    </a:cubicBezTo>
                    <a:cubicBezTo>
                      <a:pt x="190" y="251"/>
                      <a:pt x="191" y="251"/>
                      <a:pt x="193" y="250"/>
                    </a:cubicBezTo>
                    <a:cubicBezTo>
                      <a:pt x="194" y="249"/>
                      <a:pt x="197" y="248"/>
                      <a:pt x="199" y="247"/>
                    </a:cubicBezTo>
                    <a:cubicBezTo>
                      <a:pt x="203" y="244"/>
                      <a:pt x="207" y="241"/>
                      <a:pt x="207" y="241"/>
                    </a:cubicBezTo>
                    <a:cubicBezTo>
                      <a:pt x="209" y="240"/>
                      <a:pt x="210" y="237"/>
                      <a:pt x="210" y="235"/>
                    </a:cubicBezTo>
                    <a:cubicBezTo>
                      <a:pt x="210" y="235"/>
                      <a:pt x="210" y="230"/>
                      <a:pt x="209" y="224"/>
                    </a:cubicBezTo>
                    <a:cubicBezTo>
                      <a:pt x="208" y="219"/>
                      <a:pt x="207" y="214"/>
                      <a:pt x="207" y="214"/>
                    </a:cubicBezTo>
                    <a:cubicBezTo>
                      <a:pt x="206" y="212"/>
                      <a:pt x="207" y="209"/>
                      <a:pt x="208" y="208"/>
                    </a:cubicBezTo>
                    <a:cubicBezTo>
                      <a:pt x="208" y="208"/>
                      <a:pt x="211" y="205"/>
                      <a:pt x="213" y="203"/>
                    </a:cubicBezTo>
                    <a:cubicBezTo>
                      <a:pt x="216" y="200"/>
                      <a:pt x="218" y="197"/>
                      <a:pt x="218" y="197"/>
                    </a:cubicBezTo>
                    <a:cubicBezTo>
                      <a:pt x="218" y="197"/>
                      <a:pt x="220" y="194"/>
                      <a:pt x="222" y="191"/>
                    </a:cubicBezTo>
                    <a:cubicBezTo>
                      <a:pt x="224" y="188"/>
                      <a:pt x="226" y="185"/>
                      <a:pt x="226" y="185"/>
                    </a:cubicBezTo>
                    <a:cubicBezTo>
                      <a:pt x="227" y="183"/>
                      <a:pt x="229" y="182"/>
                      <a:pt x="231" y="182"/>
                    </a:cubicBezTo>
                    <a:cubicBezTo>
                      <a:pt x="231" y="182"/>
                      <a:pt x="236" y="182"/>
                      <a:pt x="242" y="181"/>
                    </a:cubicBezTo>
                    <a:cubicBezTo>
                      <a:pt x="247" y="181"/>
                      <a:pt x="253" y="180"/>
                      <a:pt x="253" y="180"/>
                    </a:cubicBezTo>
                    <a:cubicBezTo>
                      <a:pt x="255" y="179"/>
                      <a:pt x="257" y="177"/>
                      <a:pt x="258" y="175"/>
                    </a:cubicBezTo>
                    <a:cubicBezTo>
                      <a:pt x="258" y="175"/>
                      <a:pt x="259" y="170"/>
                      <a:pt x="261" y="165"/>
                    </a:cubicBezTo>
                    <a:cubicBezTo>
                      <a:pt x="261" y="163"/>
                      <a:pt x="262" y="161"/>
                      <a:pt x="262" y="159"/>
                    </a:cubicBezTo>
                    <a:cubicBezTo>
                      <a:pt x="262" y="157"/>
                      <a:pt x="263" y="156"/>
                      <a:pt x="263" y="156"/>
                    </a:cubicBezTo>
                    <a:cubicBezTo>
                      <a:pt x="263" y="155"/>
                      <a:pt x="263" y="153"/>
                      <a:pt x="262" y="152"/>
                    </a:cubicBezTo>
                    <a:cubicBezTo>
                      <a:pt x="262" y="151"/>
                      <a:pt x="261" y="150"/>
                      <a:pt x="261" y="149"/>
                    </a:cubicBezTo>
                    <a:cubicBezTo>
                      <a:pt x="261" y="149"/>
                      <a:pt x="256" y="146"/>
                      <a:pt x="252" y="142"/>
                    </a:cubicBezTo>
                    <a:cubicBezTo>
                      <a:pt x="250" y="141"/>
                      <a:pt x="247" y="139"/>
                      <a:pt x="246" y="138"/>
                    </a:cubicBezTo>
                    <a:cubicBezTo>
                      <a:pt x="244" y="137"/>
                      <a:pt x="243" y="137"/>
                      <a:pt x="243" y="137"/>
                    </a:cubicBezTo>
                    <a:cubicBezTo>
                      <a:pt x="241" y="136"/>
                      <a:pt x="240" y="134"/>
                      <a:pt x="240" y="131"/>
                    </a:cubicBezTo>
                    <a:cubicBezTo>
                      <a:pt x="240" y="131"/>
                      <a:pt x="240" y="130"/>
                      <a:pt x="240" y="129"/>
                    </a:cubicBezTo>
                    <a:cubicBezTo>
                      <a:pt x="240" y="128"/>
                      <a:pt x="240" y="126"/>
                      <a:pt x="240" y="124"/>
                    </a:cubicBezTo>
                    <a:cubicBezTo>
                      <a:pt x="239" y="121"/>
                      <a:pt x="239" y="117"/>
                      <a:pt x="239" y="117"/>
                    </a:cubicBezTo>
                    <a:cubicBezTo>
                      <a:pt x="239" y="117"/>
                      <a:pt x="238" y="113"/>
                      <a:pt x="238" y="110"/>
                    </a:cubicBezTo>
                    <a:cubicBezTo>
                      <a:pt x="237" y="108"/>
                      <a:pt x="237" y="106"/>
                      <a:pt x="237" y="105"/>
                    </a:cubicBezTo>
                    <a:cubicBezTo>
                      <a:pt x="236" y="104"/>
                      <a:pt x="236" y="103"/>
                      <a:pt x="236" y="103"/>
                    </a:cubicBezTo>
                    <a:cubicBezTo>
                      <a:pt x="235" y="101"/>
                      <a:pt x="236" y="98"/>
                      <a:pt x="237" y="97"/>
                    </a:cubicBezTo>
                    <a:cubicBezTo>
                      <a:pt x="237" y="97"/>
                      <a:pt x="238" y="96"/>
                      <a:pt x="240" y="94"/>
                    </a:cubicBezTo>
                    <a:cubicBezTo>
                      <a:pt x="241" y="93"/>
                      <a:pt x="243" y="91"/>
                      <a:pt x="244" y="89"/>
                    </a:cubicBezTo>
                    <a:cubicBezTo>
                      <a:pt x="248" y="85"/>
                      <a:pt x="251" y="80"/>
                      <a:pt x="251" y="80"/>
                    </a:cubicBezTo>
                    <a:cubicBezTo>
                      <a:pt x="252" y="79"/>
                      <a:pt x="252" y="78"/>
                      <a:pt x="252" y="77"/>
                    </a:cubicBezTo>
                    <a:cubicBezTo>
                      <a:pt x="252" y="76"/>
                      <a:pt x="252" y="74"/>
                      <a:pt x="251" y="73"/>
                    </a:cubicBezTo>
                    <a:cubicBezTo>
                      <a:pt x="251" y="73"/>
                      <a:pt x="251" y="72"/>
                      <a:pt x="250" y="70"/>
                    </a:cubicBezTo>
                    <a:cubicBezTo>
                      <a:pt x="249" y="69"/>
                      <a:pt x="248" y="66"/>
                      <a:pt x="247" y="64"/>
                    </a:cubicBezTo>
                    <a:cubicBezTo>
                      <a:pt x="244" y="60"/>
                      <a:pt x="241" y="56"/>
                      <a:pt x="241" y="56"/>
                    </a:cubicBezTo>
                    <a:cubicBezTo>
                      <a:pt x="240" y="54"/>
                      <a:pt x="237" y="53"/>
                      <a:pt x="235" y="53"/>
                    </a:cubicBezTo>
                    <a:cubicBezTo>
                      <a:pt x="235" y="53"/>
                      <a:pt x="230" y="53"/>
                      <a:pt x="224" y="54"/>
                    </a:cubicBezTo>
                    <a:cubicBezTo>
                      <a:pt x="219" y="55"/>
                      <a:pt x="214" y="57"/>
                      <a:pt x="214" y="57"/>
                    </a:cubicBezTo>
                    <a:cubicBezTo>
                      <a:pt x="212" y="57"/>
                      <a:pt x="209" y="56"/>
                      <a:pt x="208" y="55"/>
                    </a:cubicBezTo>
                    <a:cubicBezTo>
                      <a:pt x="208" y="55"/>
                      <a:pt x="206" y="52"/>
                      <a:pt x="203" y="50"/>
                    </a:cubicBezTo>
                    <a:cubicBezTo>
                      <a:pt x="200" y="48"/>
                      <a:pt x="197" y="45"/>
                      <a:pt x="197" y="45"/>
                    </a:cubicBezTo>
                    <a:cubicBezTo>
                      <a:pt x="197" y="45"/>
                      <a:pt x="194" y="43"/>
                      <a:pt x="191" y="41"/>
                    </a:cubicBezTo>
                    <a:cubicBezTo>
                      <a:pt x="188" y="39"/>
                      <a:pt x="185" y="37"/>
                      <a:pt x="185" y="37"/>
                    </a:cubicBezTo>
                    <a:cubicBezTo>
                      <a:pt x="183" y="36"/>
                      <a:pt x="182" y="34"/>
                      <a:pt x="182" y="32"/>
                    </a:cubicBezTo>
                    <a:cubicBezTo>
                      <a:pt x="182" y="32"/>
                      <a:pt x="182" y="27"/>
                      <a:pt x="181" y="21"/>
                    </a:cubicBezTo>
                    <a:cubicBezTo>
                      <a:pt x="181" y="16"/>
                      <a:pt x="180" y="11"/>
                      <a:pt x="180" y="11"/>
                    </a:cubicBezTo>
                    <a:cubicBezTo>
                      <a:pt x="179" y="8"/>
                      <a:pt x="177" y="6"/>
                      <a:pt x="175" y="6"/>
                    </a:cubicBezTo>
                    <a:cubicBezTo>
                      <a:pt x="175" y="6"/>
                      <a:pt x="170" y="4"/>
                      <a:pt x="166" y="3"/>
                    </a:cubicBezTo>
                    <a:cubicBezTo>
                      <a:pt x="163" y="2"/>
                      <a:pt x="161" y="2"/>
                      <a:pt x="159" y="1"/>
                    </a:cubicBezTo>
                    <a:cubicBezTo>
                      <a:pt x="157" y="1"/>
                      <a:pt x="156" y="1"/>
                      <a:pt x="156" y="1"/>
                    </a:cubicBezTo>
                    <a:cubicBezTo>
                      <a:pt x="155" y="0"/>
                      <a:pt x="153" y="0"/>
                      <a:pt x="152" y="1"/>
                    </a:cubicBezTo>
                    <a:cubicBezTo>
                      <a:pt x="151" y="1"/>
                      <a:pt x="150" y="2"/>
                      <a:pt x="149" y="3"/>
                    </a:cubicBezTo>
                    <a:cubicBezTo>
                      <a:pt x="149" y="3"/>
                      <a:pt x="146" y="7"/>
                      <a:pt x="143" y="11"/>
                    </a:cubicBezTo>
                    <a:cubicBezTo>
                      <a:pt x="141" y="14"/>
                      <a:pt x="139" y="16"/>
                      <a:pt x="138" y="17"/>
                    </a:cubicBezTo>
                    <a:cubicBezTo>
                      <a:pt x="137" y="19"/>
                      <a:pt x="137" y="20"/>
                      <a:pt x="137" y="20"/>
                    </a:cubicBezTo>
                    <a:cubicBezTo>
                      <a:pt x="136" y="22"/>
                      <a:pt x="134" y="23"/>
                      <a:pt x="131" y="23"/>
                    </a:cubicBezTo>
                    <a:cubicBezTo>
                      <a:pt x="131" y="23"/>
                      <a:pt x="130" y="23"/>
                      <a:pt x="129" y="23"/>
                    </a:cubicBezTo>
                    <a:cubicBezTo>
                      <a:pt x="128" y="23"/>
                      <a:pt x="126" y="23"/>
                      <a:pt x="124" y="24"/>
                    </a:cubicBezTo>
                    <a:cubicBezTo>
                      <a:pt x="121" y="24"/>
                      <a:pt x="117" y="24"/>
                      <a:pt x="117" y="24"/>
                    </a:cubicBezTo>
                    <a:cubicBezTo>
                      <a:pt x="117" y="24"/>
                      <a:pt x="113" y="25"/>
                      <a:pt x="110" y="26"/>
                    </a:cubicBezTo>
                    <a:cubicBezTo>
                      <a:pt x="108" y="26"/>
                      <a:pt x="106" y="26"/>
                      <a:pt x="105" y="27"/>
                    </a:cubicBezTo>
                    <a:cubicBezTo>
                      <a:pt x="104" y="27"/>
                      <a:pt x="103" y="27"/>
                      <a:pt x="103" y="27"/>
                    </a:cubicBezTo>
                    <a:cubicBezTo>
                      <a:pt x="101" y="28"/>
                      <a:pt x="99" y="27"/>
                      <a:pt x="97" y="26"/>
                    </a:cubicBezTo>
                    <a:cubicBezTo>
                      <a:pt x="97" y="26"/>
                      <a:pt x="96" y="25"/>
                      <a:pt x="95" y="23"/>
                    </a:cubicBezTo>
                    <a:cubicBezTo>
                      <a:pt x="93" y="22"/>
                      <a:pt x="91" y="20"/>
                      <a:pt x="89" y="19"/>
                    </a:cubicBezTo>
                    <a:cubicBezTo>
                      <a:pt x="85" y="15"/>
                      <a:pt x="80" y="12"/>
                      <a:pt x="80" y="12"/>
                    </a:cubicBezTo>
                    <a:cubicBezTo>
                      <a:pt x="79" y="11"/>
                      <a:pt x="78" y="11"/>
                      <a:pt x="77" y="11"/>
                    </a:cubicBezTo>
                    <a:cubicBezTo>
                      <a:pt x="76" y="11"/>
                      <a:pt x="74" y="11"/>
                      <a:pt x="73" y="12"/>
                    </a:cubicBezTo>
                    <a:cubicBezTo>
                      <a:pt x="73" y="12"/>
                      <a:pt x="72" y="12"/>
                      <a:pt x="70" y="13"/>
                    </a:cubicBezTo>
                    <a:cubicBezTo>
                      <a:pt x="69" y="14"/>
                      <a:pt x="67" y="15"/>
                      <a:pt x="64" y="16"/>
                    </a:cubicBezTo>
                    <a:cubicBezTo>
                      <a:pt x="60" y="19"/>
                      <a:pt x="56" y="22"/>
                      <a:pt x="56" y="22"/>
                    </a:cubicBezTo>
                    <a:cubicBezTo>
                      <a:pt x="54" y="23"/>
                      <a:pt x="53" y="26"/>
                      <a:pt x="53" y="28"/>
                    </a:cubicBezTo>
                    <a:cubicBezTo>
                      <a:pt x="53" y="28"/>
                      <a:pt x="53" y="33"/>
                      <a:pt x="54" y="39"/>
                    </a:cubicBezTo>
                    <a:cubicBezTo>
                      <a:pt x="55" y="44"/>
                      <a:pt x="57" y="49"/>
                      <a:pt x="57" y="49"/>
                    </a:cubicBezTo>
                    <a:cubicBezTo>
                      <a:pt x="57" y="51"/>
                      <a:pt x="56" y="54"/>
                      <a:pt x="55" y="55"/>
                    </a:cubicBezTo>
                    <a:cubicBezTo>
                      <a:pt x="55" y="55"/>
                      <a:pt x="52" y="58"/>
                      <a:pt x="50" y="60"/>
                    </a:cubicBezTo>
                    <a:cubicBezTo>
                      <a:pt x="48" y="63"/>
                      <a:pt x="45" y="66"/>
                      <a:pt x="45" y="66"/>
                    </a:cubicBezTo>
                    <a:cubicBezTo>
                      <a:pt x="45" y="66"/>
                      <a:pt x="43" y="69"/>
                      <a:pt x="41" y="72"/>
                    </a:cubicBezTo>
                    <a:cubicBezTo>
                      <a:pt x="39" y="75"/>
                      <a:pt x="38" y="78"/>
                      <a:pt x="38" y="78"/>
                    </a:cubicBezTo>
                    <a:cubicBezTo>
                      <a:pt x="36" y="80"/>
                      <a:pt x="34" y="81"/>
                      <a:pt x="32" y="81"/>
                    </a:cubicBezTo>
                    <a:cubicBezTo>
                      <a:pt x="32" y="81"/>
                      <a:pt x="27" y="81"/>
                      <a:pt x="22" y="82"/>
                    </a:cubicBezTo>
                    <a:cubicBezTo>
                      <a:pt x="16" y="82"/>
                      <a:pt x="11" y="83"/>
                      <a:pt x="11" y="83"/>
                    </a:cubicBezTo>
                    <a:cubicBezTo>
                      <a:pt x="8" y="84"/>
                      <a:pt x="6" y="86"/>
                      <a:pt x="6" y="88"/>
                    </a:cubicBezTo>
                    <a:cubicBezTo>
                      <a:pt x="6" y="88"/>
                      <a:pt x="4" y="93"/>
                      <a:pt x="3" y="98"/>
                    </a:cubicBezTo>
                    <a:cubicBezTo>
                      <a:pt x="2" y="100"/>
                      <a:pt x="2" y="102"/>
                      <a:pt x="1" y="104"/>
                    </a:cubicBezTo>
                    <a:cubicBezTo>
                      <a:pt x="1" y="106"/>
                      <a:pt x="1" y="107"/>
                      <a:pt x="1" y="107"/>
                    </a:cubicBezTo>
                    <a:cubicBezTo>
                      <a:pt x="0" y="109"/>
                      <a:pt x="0" y="110"/>
                      <a:pt x="1" y="111"/>
                    </a:cubicBezTo>
                    <a:cubicBezTo>
                      <a:pt x="1" y="112"/>
                      <a:pt x="2" y="113"/>
                      <a:pt x="3" y="114"/>
                    </a:cubicBezTo>
                    <a:cubicBezTo>
                      <a:pt x="3" y="114"/>
                      <a:pt x="7" y="117"/>
                      <a:pt x="11" y="121"/>
                    </a:cubicBezTo>
                    <a:cubicBezTo>
                      <a:pt x="14" y="122"/>
                      <a:pt x="16" y="124"/>
                      <a:pt x="18" y="125"/>
                    </a:cubicBezTo>
                    <a:cubicBezTo>
                      <a:pt x="19" y="126"/>
                      <a:pt x="20" y="127"/>
                      <a:pt x="20" y="127"/>
                    </a:cubicBezTo>
                    <a:cubicBezTo>
                      <a:pt x="22" y="128"/>
                      <a:pt x="23" y="130"/>
                      <a:pt x="23" y="132"/>
                    </a:cubicBezTo>
                    <a:cubicBezTo>
                      <a:pt x="23" y="132"/>
                      <a:pt x="23" y="133"/>
                      <a:pt x="23" y="134"/>
                    </a:cubicBezTo>
                    <a:cubicBezTo>
                      <a:pt x="23" y="135"/>
                      <a:pt x="23" y="137"/>
                      <a:pt x="24" y="139"/>
                    </a:cubicBezTo>
                    <a:cubicBezTo>
                      <a:pt x="24" y="143"/>
                      <a:pt x="24" y="146"/>
                      <a:pt x="24" y="146"/>
                    </a:cubicBezTo>
                    <a:cubicBezTo>
                      <a:pt x="24" y="146"/>
                      <a:pt x="25" y="150"/>
                      <a:pt x="26" y="153"/>
                    </a:cubicBezTo>
                    <a:cubicBezTo>
                      <a:pt x="26" y="155"/>
                      <a:pt x="26" y="157"/>
                      <a:pt x="27" y="158"/>
                    </a:cubicBezTo>
                    <a:cubicBezTo>
                      <a:pt x="27" y="159"/>
                      <a:pt x="27" y="160"/>
                      <a:pt x="27" y="160"/>
                    </a:cubicBezTo>
                    <a:cubicBezTo>
                      <a:pt x="28" y="162"/>
                      <a:pt x="27" y="165"/>
                      <a:pt x="26" y="166"/>
                    </a:cubicBezTo>
                    <a:cubicBezTo>
                      <a:pt x="26" y="166"/>
                      <a:pt x="25" y="167"/>
                      <a:pt x="24" y="169"/>
                    </a:cubicBezTo>
                    <a:cubicBezTo>
                      <a:pt x="22" y="170"/>
                      <a:pt x="20" y="172"/>
                      <a:pt x="19" y="174"/>
                    </a:cubicBezTo>
                    <a:cubicBezTo>
                      <a:pt x="15" y="178"/>
                      <a:pt x="12" y="183"/>
                      <a:pt x="12" y="183"/>
                    </a:cubicBezTo>
                    <a:cubicBezTo>
                      <a:pt x="11" y="184"/>
                      <a:pt x="11" y="185"/>
                      <a:pt x="11" y="186"/>
                    </a:cubicBezTo>
                    <a:cubicBezTo>
                      <a:pt x="11" y="188"/>
                      <a:pt x="11" y="189"/>
                      <a:pt x="12" y="190"/>
                    </a:cubicBezTo>
                    <a:cubicBezTo>
                      <a:pt x="12" y="190"/>
                      <a:pt x="12" y="191"/>
                      <a:pt x="13" y="193"/>
                    </a:cubicBezTo>
                    <a:cubicBezTo>
                      <a:pt x="14" y="194"/>
                      <a:pt x="15" y="197"/>
                      <a:pt x="16" y="199"/>
                    </a:cubicBezTo>
                    <a:cubicBezTo>
                      <a:pt x="19" y="203"/>
                      <a:pt x="22" y="207"/>
                      <a:pt x="22" y="207"/>
                    </a:cubicBezTo>
                    <a:cubicBezTo>
                      <a:pt x="23" y="209"/>
                      <a:pt x="26" y="210"/>
                      <a:pt x="28" y="210"/>
                    </a:cubicBezTo>
                    <a:cubicBezTo>
                      <a:pt x="28" y="210"/>
                      <a:pt x="33" y="210"/>
                      <a:pt x="39" y="209"/>
                    </a:cubicBezTo>
                    <a:cubicBezTo>
                      <a:pt x="44" y="208"/>
                      <a:pt x="49" y="207"/>
                      <a:pt x="49" y="207"/>
                    </a:cubicBezTo>
                    <a:cubicBezTo>
                      <a:pt x="52" y="206"/>
                      <a:pt x="54" y="207"/>
                      <a:pt x="55" y="208"/>
                    </a:cubicBezTo>
                    <a:cubicBezTo>
                      <a:pt x="55" y="208"/>
                      <a:pt x="58" y="211"/>
                      <a:pt x="61" y="213"/>
                    </a:cubicBezTo>
                    <a:cubicBezTo>
                      <a:pt x="63" y="215"/>
                      <a:pt x="66" y="218"/>
                      <a:pt x="66" y="218"/>
                    </a:cubicBezTo>
                    <a:cubicBezTo>
                      <a:pt x="66" y="218"/>
                      <a:pt x="69" y="220"/>
                      <a:pt x="72" y="222"/>
                    </a:cubicBezTo>
                    <a:cubicBezTo>
                      <a:pt x="75" y="224"/>
                      <a:pt x="78" y="226"/>
                      <a:pt x="78" y="226"/>
                    </a:cubicBezTo>
                    <a:cubicBezTo>
                      <a:pt x="80" y="227"/>
                      <a:pt x="81" y="229"/>
                      <a:pt x="81" y="231"/>
                    </a:cubicBezTo>
                    <a:cubicBezTo>
                      <a:pt x="81" y="231"/>
                      <a:pt x="81" y="236"/>
                      <a:pt x="82" y="242"/>
                    </a:cubicBezTo>
                    <a:cubicBezTo>
                      <a:pt x="83" y="247"/>
                      <a:pt x="84" y="253"/>
                      <a:pt x="84" y="253"/>
                    </a:cubicBezTo>
                    <a:cubicBezTo>
                      <a:pt x="84" y="255"/>
                      <a:pt x="86" y="257"/>
                      <a:pt x="88" y="258"/>
                    </a:cubicBezTo>
                    <a:cubicBezTo>
                      <a:pt x="88" y="258"/>
                      <a:pt x="93" y="259"/>
                      <a:pt x="98" y="260"/>
                    </a:cubicBezTo>
                    <a:cubicBezTo>
                      <a:pt x="100" y="261"/>
                      <a:pt x="102" y="262"/>
                      <a:pt x="104" y="262"/>
                    </a:cubicBezTo>
                    <a:cubicBezTo>
                      <a:pt x="106" y="262"/>
                      <a:pt x="107" y="263"/>
                      <a:pt x="107" y="263"/>
                    </a:cubicBezTo>
                    <a:cubicBezTo>
                      <a:pt x="109" y="263"/>
                      <a:pt x="110" y="263"/>
                      <a:pt x="111" y="262"/>
                    </a:cubicBezTo>
                    <a:close/>
                    <a:moveTo>
                      <a:pt x="133" y="207"/>
                    </a:moveTo>
                    <a:cubicBezTo>
                      <a:pt x="131" y="207"/>
                      <a:pt x="130" y="207"/>
                      <a:pt x="128" y="207"/>
                    </a:cubicBezTo>
                    <a:cubicBezTo>
                      <a:pt x="126" y="207"/>
                      <a:pt x="125" y="207"/>
                      <a:pt x="123" y="207"/>
                    </a:cubicBezTo>
                    <a:cubicBezTo>
                      <a:pt x="122" y="207"/>
                      <a:pt x="121" y="207"/>
                      <a:pt x="120" y="207"/>
                    </a:cubicBezTo>
                    <a:cubicBezTo>
                      <a:pt x="119" y="206"/>
                      <a:pt x="119" y="206"/>
                      <a:pt x="118" y="206"/>
                    </a:cubicBezTo>
                    <a:cubicBezTo>
                      <a:pt x="116" y="206"/>
                      <a:pt x="114" y="205"/>
                      <a:pt x="112" y="205"/>
                    </a:cubicBezTo>
                    <a:cubicBezTo>
                      <a:pt x="111" y="204"/>
                      <a:pt x="109" y="204"/>
                      <a:pt x="107" y="203"/>
                    </a:cubicBezTo>
                    <a:cubicBezTo>
                      <a:pt x="106" y="203"/>
                      <a:pt x="106" y="203"/>
                      <a:pt x="106" y="203"/>
                    </a:cubicBezTo>
                    <a:cubicBezTo>
                      <a:pt x="104" y="202"/>
                      <a:pt x="104" y="202"/>
                      <a:pt x="104" y="202"/>
                    </a:cubicBezTo>
                    <a:cubicBezTo>
                      <a:pt x="104" y="202"/>
                      <a:pt x="103" y="202"/>
                      <a:pt x="102" y="201"/>
                    </a:cubicBezTo>
                    <a:cubicBezTo>
                      <a:pt x="99" y="200"/>
                      <a:pt x="96" y="198"/>
                      <a:pt x="93" y="197"/>
                    </a:cubicBezTo>
                    <a:cubicBezTo>
                      <a:pt x="92" y="196"/>
                      <a:pt x="91" y="196"/>
                      <a:pt x="90" y="195"/>
                    </a:cubicBezTo>
                    <a:cubicBezTo>
                      <a:pt x="89" y="194"/>
                      <a:pt x="89" y="194"/>
                      <a:pt x="88" y="193"/>
                    </a:cubicBezTo>
                    <a:cubicBezTo>
                      <a:pt x="86" y="192"/>
                      <a:pt x="86" y="192"/>
                      <a:pt x="86" y="192"/>
                    </a:cubicBezTo>
                    <a:cubicBezTo>
                      <a:pt x="86" y="192"/>
                      <a:pt x="85" y="191"/>
                      <a:pt x="84" y="190"/>
                    </a:cubicBezTo>
                    <a:cubicBezTo>
                      <a:pt x="83" y="190"/>
                      <a:pt x="82" y="189"/>
                      <a:pt x="81" y="188"/>
                    </a:cubicBezTo>
                    <a:cubicBezTo>
                      <a:pt x="81" y="188"/>
                      <a:pt x="80" y="187"/>
                      <a:pt x="79" y="186"/>
                    </a:cubicBezTo>
                    <a:cubicBezTo>
                      <a:pt x="77" y="184"/>
                      <a:pt x="74" y="182"/>
                      <a:pt x="72" y="179"/>
                    </a:cubicBezTo>
                    <a:cubicBezTo>
                      <a:pt x="72" y="178"/>
                      <a:pt x="71" y="177"/>
                      <a:pt x="71" y="177"/>
                    </a:cubicBezTo>
                    <a:cubicBezTo>
                      <a:pt x="70" y="176"/>
                      <a:pt x="70" y="176"/>
                      <a:pt x="70" y="176"/>
                    </a:cubicBezTo>
                    <a:cubicBezTo>
                      <a:pt x="69" y="174"/>
                      <a:pt x="69" y="174"/>
                      <a:pt x="69" y="174"/>
                    </a:cubicBezTo>
                    <a:cubicBezTo>
                      <a:pt x="68" y="173"/>
                      <a:pt x="67" y="171"/>
                      <a:pt x="66" y="170"/>
                    </a:cubicBezTo>
                    <a:cubicBezTo>
                      <a:pt x="65" y="168"/>
                      <a:pt x="64" y="166"/>
                      <a:pt x="64" y="165"/>
                    </a:cubicBezTo>
                    <a:cubicBezTo>
                      <a:pt x="63" y="164"/>
                      <a:pt x="63" y="163"/>
                      <a:pt x="62" y="162"/>
                    </a:cubicBezTo>
                    <a:cubicBezTo>
                      <a:pt x="62" y="162"/>
                      <a:pt x="62" y="161"/>
                      <a:pt x="61" y="160"/>
                    </a:cubicBezTo>
                    <a:cubicBezTo>
                      <a:pt x="61" y="158"/>
                      <a:pt x="60" y="157"/>
                      <a:pt x="60" y="155"/>
                    </a:cubicBezTo>
                    <a:cubicBezTo>
                      <a:pt x="59" y="154"/>
                      <a:pt x="59" y="152"/>
                      <a:pt x="58" y="151"/>
                    </a:cubicBezTo>
                    <a:cubicBezTo>
                      <a:pt x="58" y="150"/>
                      <a:pt x="58" y="150"/>
                      <a:pt x="58" y="149"/>
                    </a:cubicBezTo>
                    <a:cubicBezTo>
                      <a:pt x="58" y="148"/>
                      <a:pt x="58" y="148"/>
                      <a:pt x="57" y="147"/>
                    </a:cubicBezTo>
                    <a:cubicBezTo>
                      <a:pt x="57" y="146"/>
                      <a:pt x="57" y="145"/>
                      <a:pt x="57" y="144"/>
                    </a:cubicBezTo>
                    <a:cubicBezTo>
                      <a:pt x="57" y="143"/>
                      <a:pt x="56" y="142"/>
                      <a:pt x="56" y="142"/>
                    </a:cubicBezTo>
                    <a:cubicBezTo>
                      <a:pt x="56" y="142"/>
                      <a:pt x="56" y="141"/>
                      <a:pt x="56" y="139"/>
                    </a:cubicBezTo>
                    <a:cubicBezTo>
                      <a:pt x="56" y="138"/>
                      <a:pt x="56" y="137"/>
                      <a:pt x="56" y="136"/>
                    </a:cubicBezTo>
                    <a:cubicBezTo>
                      <a:pt x="56" y="136"/>
                      <a:pt x="56" y="135"/>
                      <a:pt x="56" y="134"/>
                    </a:cubicBezTo>
                    <a:cubicBezTo>
                      <a:pt x="56" y="134"/>
                      <a:pt x="56" y="133"/>
                      <a:pt x="56" y="132"/>
                    </a:cubicBezTo>
                    <a:cubicBezTo>
                      <a:pt x="56" y="131"/>
                      <a:pt x="56" y="130"/>
                      <a:pt x="56" y="128"/>
                    </a:cubicBezTo>
                    <a:cubicBezTo>
                      <a:pt x="56" y="126"/>
                      <a:pt x="56" y="125"/>
                      <a:pt x="56" y="123"/>
                    </a:cubicBezTo>
                    <a:cubicBezTo>
                      <a:pt x="56" y="122"/>
                      <a:pt x="56" y="121"/>
                      <a:pt x="57" y="120"/>
                    </a:cubicBezTo>
                    <a:cubicBezTo>
                      <a:pt x="57" y="119"/>
                      <a:pt x="57" y="119"/>
                      <a:pt x="57" y="118"/>
                    </a:cubicBezTo>
                    <a:cubicBezTo>
                      <a:pt x="58" y="116"/>
                      <a:pt x="58" y="114"/>
                      <a:pt x="58" y="112"/>
                    </a:cubicBezTo>
                    <a:cubicBezTo>
                      <a:pt x="59" y="110"/>
                      <a:pt x="59" y="109"/>
                      <a:pt x="60" y="107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61" y="104"/>
                      <a:pt x="61" y="104"/>
                      <a:pt x="61" y="104"/>
                    </a:cubicBezTo>
                    <a:cubicBezTo>
                      <a:pt x="61" y="104"/>
                      <a:pt x="62" y="103"/>
                      <a:pt x="62" y="102"/>
                    </a:cubicBezTo>
                    <a:cubicBezTo>
                      <a:pt x="63" y="99"/>
                      <a:pt x="65" y="96"/>
                      <a:pt x="66" y="93"/>
                    </a:cubicBezTo>
                    <a:cubicBezTo>
                      <a:pt x="67" y="92"/>
                      <a:pt x="67" y="91"/>
                      <a:pt x="68" y="90"/>
                    </a:cubicBezTo>
                    <a:cubicBezTo>
                      <a:pt x="69" y="89"/>
                      <a:pt x="69" y="88"/>
                      <a:pt x="70" y="88"/>
                    </a:cubicBezTo>
                    <a:cubicBezTo>
                      <a:pt x="71" y="86"/>
                      <a:pt x="71" y="86"/>
                      <a:pt x="71" y="86"/>
                    </a:cubicBezTo>
                    <a:cubicBezTo>
                      <a:pt x="71" y="86"/>
                      <a:pt x="72" y="85"/>
                      <a:pt x="73" y="84"/>
                    </a:cubicBezTo>
                    <a:cubicBezTo>
                      <a:pt x="73" y="83"/>
                      <a:pt x="74" y="82"/>
                      <a:pt x="75" y="81"/>
                    </a:cubicBezTo>
                    <a:cubicBezTo>
                      <a:pt x="76" y="81"/>
                      <a:pt x="76" y="80"/>
                      <a:pt x="77" y="79"/>
                    </a:cubicBezTo>
                    <a:cubicBezTo>
                      <a:pt x="79" y="77"/>
                      <a:pt x="82" y="74"/>
                      <a:pt x="84" y="72"/>
                    </a:cubicBezTo>
                    <a:cubicBezTo>
                      <a:pt x="85" y="72"/>
                      <a:pt x="86" y="71"/>
                      <a:pt x="86" y="71"/>
                    </a:cubicBezTo>
                    <a:cubicBezTo>
                      <a:pt x="88" y="70"/>
                      <a:pt x="88" y="70"/>
                      <a:pt x="88" y="70"/>
                    </a:cubicBezTo>
                    <a:cubicBezTo>
                      <a:pt x="89" y="69"/>
                      <a:pt x="89" y="69"/>
                      <a:pt x="89" y="69"/>
                    </a:cubicBezTo>
                    <a:cubicBezTo>
                      <a:pt x="90" y="68"/>
                      <a:pt x="92" y="67"/>
                      <a:pt x="93" y="66"/>
                    </a:cubicBezTo>
                    <a:cubicBezTo>
                      <a:pt x="95" y="65"/>
                      <a:pt x="97" y="64"/>
                      <a:pt x="98" y="63"/>
                    </a:cubicBezTo>
                    <a:cubicBezTo>
                      <a:pt x="99" y="63"/>
                      <a:pt x="100" y="63"/>
                      <a:pt x="101" y="62"/>
                    </a:cubicBezTo>
                    <a:cubicBezTo>
                      <a:pt x="102" y="62"/>
                      <a:pt x="102" y="62"/>
                      <a:pt x="103" y="61"/>
                    </a:cubicBezTo>
                    <a:cubicBezTo>
                      <a:pt x="105" y="61"/>
                      <a:pt x="106" y="60"/>
                      <a:pt x="108" y="60"/>
                    </a:cubicBezTo>
                    <a:cubicBezTo>
                      <a:pt x="109" y="59"/>
                      <a:pt x="111" y="59"/>
                      <a:pt x="112" y="58"/>
                    </a:cubicBezTo>
                    <a:cubicBezTo>
                      <a:pt x="113" y="58"/>
                      <a:pt x="114" y="58"/>
                      <a:pt x="114" y="58"/>
                    </a:cubicBezTo>
                    <a:cubicBezTo>
                      <a:pt x="115" y="58"/>
                      <a:pt x="115" y="57"/>
                      <a:pt x="116" y="57"/>
                    </a:cubicBezTo>
                    <a:cubicBezTo>
                      <a:pt x="117" y="57"/>
                      <a:pt x="118" y="57"/>
                      <a:pt x="119" y="57"/>
                    </a:cubicBezTo>
                    <a:cubicBezTo>
                      <a:pt x="120" y="57"/>
                      <a:pt x="121" y="56"/>
                      <a:pt x="121" y="56"/>
                    </a:cubicBezTo>
                    <a:cubicBezTo>
                      <a:pt x="121" y="56"/>
                      <a:pt x="122" y="56"/>
                      <a:pt x="124" y="56"/>
                    </a:cubicBezTo>
                    <a:cubicBezTo>
                      <a:pt x="125" y="56"/>
                      <a:pt x="126" y="56"/>
                      <a:pt x="127" y="56"/>
                    </a:cubicBezTo>
                    <a:cubicBezTo>
                      <a:pt x="127" y="56"/>
                      <a:pt x="128" y="56"/>
                      <a:pt x="129" y="56"/>
                    </a:cubicBezTo>
                    <a:cubicBezTo>
                      <a:pt x="129" y="56"/>
                      <a:pt x="130" y="56"/>
                      <a:pt x="131" y="56"/>
                    </a:cubicBezTo>
                    <a:cubicBezTo>
                      <a:pt x="132" y="56"/>
                      <a:pt x="134" y="56"/>
                      <a:pt x="135" y="56"/>
                    </a:cubicBezTo>
                    <a:cubicBezTo>
                      <a:pt x="137" y="56"/>
                      <a:pt x="138" y="56"/>
                      <a:pt x="140" y="56"/>
                    </a:cubicBezTo>
                    <a:cubicBezTo>
                      <a:pt x="141" y="56"/>
                      <a:pt x="142" y="56"/>
                      <a:pt x="143" y="57"/>
                    </a:cubicBezTo>
                    <a:cubicBezTo>
                      <a:pt x="144" y="57"/>
                      <a:pt x="145" y="57"/>
                      <a:pt x="145" y="57"/>
                    </a:cubicBezTo>
                    <a:cubicBezTo>
                      <a:pt x="147" y="57"/>
                      <a:pt x="149" y="58"/>
                      <a:pt x="151" y="58"/>
                    </a:cubicBezTo>
                    <a:cubicBezTo>
                      <a:pt x="153" y="59"/>
                      <a:pt x="154" y="59"/>
                      <a:pt x="156" y="60"/>
                    </a:cubicBezTo>
                    <a:cubicBezTo>
                      <a:pt x="158" y="60"/>
                      <a:pt x="158" y="60"/>
                      <a:pt x="158" y="60"/>
                    </a:cubicBezTo>
                    <a:cubicBezTo>
                      <a:pt x="159" y="61"/>
                      <a:pt x="159" y="61"/>
                      <a:pt x="159" y="61"/>
                    </a:cubicBezTo>
                    <a:cubicBezTo>
                      <a:pt x="160" y="61"/>
                      <a:pt x="160" y="61"/>
                      <a:pt x="161" y="62"/>
                    </a:cubicBezTo>
                    <a:cubicBezTo>
                      <a:pt x="164" y="63"/>
                      <a:pt x="167" y="65"/>
                      <a:pt x="170" y="66"/>
                    </a:cubicBezTo>
                    <a:cubicBezTo>
                      <a:pt x="171" y="67"/>
                      <a:pt x="172" y="67"/>
                      <a:pt x="173" y="68"/>
                    </a:cubicBezTo>
                    <a:cubicBezTo>
                      <a:pt x="174" y="69"/>
                      <a:pt x="175" y="69"/>
                      <a:pt x="175" y="70"/>
                    </a:cubicBezTo>
                    <a:cubicBezTo>
                      <a:pt x="177" y="71"/>
                      <a:pt x="178" y="71"/>
                      <a:pt x="178" y="71"/>
                    </a:cubicBezTo>
                    <a:cubicBezTo>
                      <a:pt x="178" y="71"/>
                      <a:pt x="178" y="72"/>
                      <a:pt x="179" y="73"/>
                    </a:cubicBezTo>
                    <a:cubicBezTo>
                      <a:pt x="180" y="73"/>
                      <a:pt x="181" y="74"/>
                      <a:pt x="182" y="75"/>
                    </a:cubicBezTo>
                    <a:cubicBezTo>
                      <a:pt x="183" y="75"/>
                      <a:pt x="184" y="76"/>
                      <a:pt x="185" y="77"/>
                    </a:cubicBezTo>
                    <a:cubicBezTo>
                      <a:pt x="186" y="79"/>
                      <a:pt x="189" y="82"/>
                      <a:pt x="191" y="84"/>
                    </a:cubicBezTo>
                    <a:cubicBezTo>
                      <a:pt x="191" y="85"/>
                      <a:pt x="192" y="86"/>
                      <a:pt x="193" y="86"/>
                    </a:cubicBezTo>
                    <a:cubicBezTo>
                      <a:pt x="193" y="87"/>
                      <a:pt x="193" y="87"/>
                      <a:pt x="193" y="87"/>
                    </a:cubicBezTo>
                    <a:cubicBezTo>
                      <a:pt x="194" y="89"/>
                      <a:pt x="194" y="89"/>
                      <a:pt x="194" y="89"/>
                    </a:cubicBezTo>
                    <a:cubicBezTo>
                      <a:pt x="195" y="90"/>
                      <a:pt x="196" y="92"/>
                      <a:pt x="197" y="93"/>
                    </a:cubicBezTo>
                    <a:cubicBezTo>
                      <a:pt x="198" y="95"/>
                      <a:pt x="199" y="97"/>
                      <a:pt x="200" y="98"/>
                    </a:cubicBezTo>
                    <a:cubicBezTo>
                      <a:pt x="200" y="99"/>
                      <a:pt x="201" y="100"/>
                      <a:pt x="201" y="101"/>
                    </a:cubicBezTo>
                    <a:cubicBezTo>
                      <a:pt x="201" y="101"/>
                      <a:pt x="202" y="102"/>
                      <a:pt x="202" y="103"/>
                    </a:cubicBezTo>
                    <a:cubicBezTo>
                      <a:pt x="202" y="105"/>
                      <a:pt x="203" y="106"/>
                      <a:pt x="204" y="108"/>
                    </a:cubicBezTo>
                    <a:cubicBezTo>
                      <a:pt x="204" y="109"/>
                      <a:pt x="204" y="111"/>
                      <a:pt x="205" y="112"/>
                    </a:cubicBezTo>
                    <a:cubicBezTo>
                      <a:pt x="205" y="113"/>
                      <a:pt x="205" y="113"/>
                      <a:pt x="205" y="114"/>
                    </a:cubicBezTo>
                    <a:cubicBezTo>
                      <a:pt x="206" y="115"/>
                      <a:pt x="206" y="115"/>
                      <a:pt x="206" y="116"/>
                    </a:cubicBezTo>
                    <a:cubicBezTo>
                      <a:pt x="206" y="117"/>
                      <a:pt x="206" y="118"/>
                      <a:pt x="206" y="119"/>
                    </a:cubicBezTo>
                    <a:cubicBezTo>
                      <a:pt x="207" y="120"/>
                      <a:pt x="207" y="121"/>
                      <a:pt x="207" y="121"/>
                    </a:cubicBezTo>
                    <a:cubicBezTo>
                      <a:pt x="207" y="121"/>
                      <a:pt x="207" y="122"/>
                      <a:pt x="207" y="124"/>
                    </a:cubicBezTo>
                    <a:cubicBezTo>
                      <a:pt x="207" y="125"/>
                      <a:pt x="207" y="126"/>
                      <a:pt x="207" y="127"/>
                    </a:cubicBezTo>
                    <a:cubicBezTo>
                      <a:pt x="207" y="127"/>
                      <a:pt x="207" y="128"/>
                      <a:pt x="207" y="129"/>
                    </a:cubicBezTo>
                    <a:cubicBezTo>
                      <a:pt x="207" y="129"/>
                      <a:pt x="207" y="130"/>
                      <a:pt x="207" y="131"/>
                    </a:cubicBezTo>
                    <a:cubicBezTo>
                      <a:pt x="207" y="132"/>
                      <a:pt x="207" y="134"/>
                      <a:pt x="207" y="135"/>
                    </a:cubicBezTo>
                    <a:cubicBezTo>
                      <a:pt x="207" y="137"/>
                      <a:pt x="207" y="138"/>
                      <a:pt x="207" y="140"/>
                    </a:cubicBezTo>
                    <a:cubicBezTo>
                      <a:pt x="207" y="141"/>
                      <a:pt x="207" y="142"/>
                      <a:pt x="207" y="143"/>
                    </a:cubicBezTo>
                    <a:cubicBezTo>
                      <a:pt x="207" y="144"/>
                      <a:pt x="206" y="145"/>
                      <a:pt x="206" y="145"/>
                    </a:cubicBezTo>
                    <a:cubicBezTo>
                      <a:pt x="206" y="147"/>
                      <a:pt x="205" y="149"/>
                      <a:pt x="205" y="151"/>
                    </a:cubicBezTo>
                    <a:cubicBezTo>
                      <a:pt x="204" y="153"/>
                      <a:pt x="204" y="154"/>
                      <a:pt x="203" y="156"/>
                    </a:cubicBezTo>
                    <a:cubicBezTo>
                      <a:pt x="203" y="157"/>
                      <a:pt x="203" y="157"/>
                      <a:pt x="203" y="157"/>
                    </a:cubicBezTo>
                    <a:cubicBezTo>
                      <a:pt x="202" y="159"/>
                      <a:pt x="202" y="159"/>
                      <a:pt x="202" y="159"/>
                    </a:cubicBezTo>
                    <a:cubicBezTo>
                      <a:pt x="202" y="160"/>
                      <a:pt x="202" y="160"/>
                      <a:pt x="201" y="161"/>
                    </a:cubicBezTo>
                    <a:cubicBezTo>
                      <a:pt x="200" y="164"/>
                      <a:pt x="198" y="167"/>
                      <a:pt x="197" y="170"/>
                    </a:cubicBezTo>
                    <a:cubicBezTo>
                      <a:pt x="197" y="171"/>
                      <a:pt x="196" y="172"/>
                      <a:pt x="195" y="173"/>
                    </a:cubicBezTo>
                    <a:cubicBezTo>
                      <a:pt x="194" y="174"/>
                      <a:pt x="194" y="175"/>
                      <a:pt x="193" y="175"/>
                    </a:cubicBezTo>
                    <a:cubicBezTo>
                      <a:pt x="193" y="177"/>
                      <a:pt x="192" y="177"/>
                      <a:pt x="192" y="177"/>
                    </a:cubicBezTo>
                    <a:cubicBezTo>
                      <a:pt x="192" y="177"/>
                      <a:pt x="191" y="178"/>
                      <a:pt x="190" y="179"/>
                    </a:cubicBezTo>
                    <a:cubicBezTo>
                      <a:pt x="190" y="180"/>
                      <a:pt x="189" y="181"/>
                      <a:pt x="188" y="182"/>
                    </a:cubicBezTo>
                    <a:cubicBezTo>
                      <a:pt x="188" y="183"/>
                      <a:pt x="187" y="184"/>
                      <a:pt x="186" y="184"/>
                    </a:cubicBezTo>
                    <a:cubicBezTo>
                      <a:pt x="184" y="186"/>
                      <a:pt x="182" y="189"/>
                      <a:pt x="179" y="191"/>
                    </a:cubicBezTo>
                    <a:cubicBezTo>
                      <a:pt x="178" y="191"/>
                      <a:pt x="177" y="192"/>
                      <a:pt x="177" y="192"/>
                    </a:cubicBezTo>
                    <a:cubicBezTo>
                      <a:pt x="176" y="193"/>
                      <a:pt x="176" y="193"/>
                      <a:pt x="176" y="193"/>
                    </a:cubicBezTo>
                    <a:cubicBezTo>
                      <a:pt x="174" y="194"/>
                      <a:pt x="174" y="194"/>
                      <a:pt x="174" y="194"/>
                    </a:cubicBezTo>
                    <a:cubicBezTo>
                      <a:pt x="173" y="195"/>
                      <a:pt x="171" y="196"/>
                      <a:pt x="170" y="197"/>
                    </a:cubicBezTo>
                    <a:cubicBezTo>
                      <a:pt x="168" y="198"/>
                      <a:pt x="167" y="199"/>
                      <a:pt x="165" y="200"/>
                    </a:cubicBezTo>
                    <a:cubicBezTo>
                      <a:pt x="164" y="200"/>
                      <a:pt x="163" y="201"/>
                      <a:pt x="162" y="201"/>
                    </a:cubicBezTo>
                    <a:cubicBezTo>
                      <a:pt x="162" y="201"/>
                      <a:pt x="161" y="201"/>
                      <a:pt x="160" y="202"/>
                    </a:cubicBezTo>
                    <a:cubicBezTo>
                      <a:pt x="158" y="202"/>
                      <a:pt x="157" y="203"/>
                      <a:pt x="155" y="204"/>
                    </a:cubicBezTo>
                    <a:cubicBezTo>
                      <a:pt x="154" y="204"/>
                      <a:pt x="152" y="204"/>
                      <a:pt x="151" y="205"/>
                    </a:cubicBezTo>
                    <a:cubicBezTo>
                      <a:pt x="150" y="205"/>
                      <a:pt x="150" y="205"/>
                      <a:pt x="149" y="205"/>
                    </a:cubicBezTo>
                    <a:cubicBezTo>
                      <a:pt x="148" y="205"/>
                      <a:pt x="148" y="206"/>
                      <a:pt x="147" y="206"/>
                    </a:cubicBezTo>
                    <a:cubicBezTo>
                      <a:pt x="146" y="206"/>
                      <a:pt x="145" y="206"/>
                      <a:pt x="144" y="206"/>
                    </a:cubicBezTo>
                    <a:cubicBezTo>
                      <a:pt x="143" y="207"/>
                      <a:pt x="142" y="207"/>
                      <a:pt x="142" y="207"/>
                    </a:cubicBezTo>
                    <a:cubicBezTo>
                      <a:pt x="142" y="207"/>
                      <a:pt x="141" y="207"/>
                      <a:pt x="139" y="207"/>
                    </a:cubicBezTo>
                    <a:cubicBezTo>
                      <a:pt x="138" y="207"/>
                      <a:pt x="137" y="207"/>
                      <a:pt x="136" y="207"/>
                    </a:cubicBezTo>
                    <a:cubicBezTo>
                      <a:pt x="136" y="207"/>
                      <a:pt x="135" y="207"/>
                      <a:pt x="135" y="207"/>
                    </a:cubicBezTo>
                    <a:cubicBezTo>
                      <a:pt x="134" y="207"/>
                      <a:pt x="133" y="207"/>
                      <a:pt x="133" y="2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2" name="Oval 25"/>
              <p:cNvSpPr/>
              <p:nvPr/>
            </p:nvSpPr>
            <p:spPr bwMode="auto">
              <a:xfrm>
                <a:off x="7545994" y="4866570"/>
                <a:ext cx="184363" cy="19128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3" name="Freeform: Shape 26"/>
              <p:cNvSpPr/>
              <p:nvPr/>
            </p:nvSpPr>
            <p:spPr bwMode="auto">
              <a:xfrm>
                <a:off x="6523534" y="2066311"/>
                <a:ext cx="526751" cy="551177"/>
              </a:xfrm>
              <a:custGeom>
                <a:avLst/>
                <a:gdLst>
                  <a:gd name="T0" fmla="*/ 126 w 263"/>
                  <a:gd name="T1" fmla="*/ 242 h 262"/>
                  <a:gd name="T2" fmla="*/ 153 w 263"/>
                  <a:gd name="T3" fmla="*/ 237 h 262"/>
                  <a:gd name="T4" fmla="*/ 174 w 263"/>
                  <a:gd name="T5" fmla="*/ 244 h 262"/>
                  <a:gd name="T6" fmla="*/ 198 w 263"/>
                  <a:gd name="T7" fmla="*/ 246 h 262"/>
                  <a:gd name="T8" fmla="*/ 208 w 263"/>
                  <a:gd name="T9" fmla="*/ 207 h 262"/>
                  <a:gd name="T10" fmla="*/ 231 w 263"/>
                  <a:gd name="T11" fmla="*/ 181 h 262"/>
                  <a:gd name="T12" fmla="*/ 262 w 263"/>
                  <a:gd name="T13" fmla="*/ 158 h 262"/>
                  <a:gd name="T14" fmla="*/ 245 w 263"/>
                  <a:gd name="T15" fmla="*/ 138 h 262"/>
                  <a:gd name="T16" fmla="*/ 239 w 263"/>
                  <a:gd name="T17" fmla="*/ 116 h 262"/>
                  <a:gd name="T18" fmla="*/ 239 w 263"/>
                  <a:gd name="T19" fmla="*/ 94 h 262"/>
                  <a:gd name="T20" fmla="*/ 250 w 263"/>
                  <a:gd name="T21" fmla="*/ 70 h 262"/>
                  <a:gd name="T22" fmla="*/ 213 w 263"/>
                  <a:gd name="T23" fmla="*/ 56 h 262"/>
                  <a:gd name="T24" fmla="*/ 185 w 263"/>
                  <a:gd name="T25" fmla="*/ 37 h 262"/>
                  <a:gd name="T26" fmla="*/ 165 w 263"/>
                  <a:gd name="T27" fmla="*/ 2 h 262"/>
                  <a:gd name="T28" fmla="*/ 142 w 263"/>
                  <a:gd name="T29" fmla="*/ 11 h 262"/>
                  <a:gd name="T30" fmla="*/ 124 w 263"/>
                  <a:gd name="T31" fmla="*/ 23 h 262"/>
                  <a:gd name="T32" fmla="*/ 97 w 263"/>
                  <a:gd name="T33" fmla="*/ 25 h 262"/>
                  <a:gd name="T34" fmla="*/ 73 w 263"/>
                  <a:gd name="T35" fmla="*/ 11 h 262"/>
                  <a:gd name="T36" fmla="*/ 54 w 263"/>
                  <a:gd name="T37" fmla="*/ 38 h 262"/>
                  <a:gd name="T38" fmla="*/ 41 w 263"/>
                  <a:gd name="T39" fmla="*/ 71 h 262"/>
                  <a:gd name="T40" fmla="*/ 5 w 263"/>
                  <a:gd name="T41" fmla="*/ 88 h 262"/>
                  <a:gd name="T42" fmla="*/ 2 w 263"/>
                  <a:gd name="T43" fmla="*/ 113 h 262"/>
                  <a:gd name="T44" fmla="*/ 23 w 263"/>
                  <a:gd name="T45" fmla="*/ 133 h 262"/>
                  <a:gd name="T46" fmla="*/ 27 w 263"/>
                  <a:gd name="T47" fmla="*/ 160 h 262"/>
                  <a:gd name="T48" fmla="*/ 11 w 263"/>
                  <a:gd name="T49" fmla="*/ 186 h 262"/>
                  <a:gd name="T50" fmla="*/ 28 w 263"/>
                  <a:gd name="T51" fmla="*/ 210 h 262"/>
                  <a:gd name="T52" fmla="*/ 66 w 263"/>
                  <a:gd name="T53" fmla="*/ 217 h 262"/>
                  <a:gd name="T54" fmla="*/ 83 w 263"/>
                  <a:gd name="T55" fmla="*/ 252 h 262"/>
                  <a:gd name="T56" fmla="*/ 111 w 263"/>
                  <a:gd name="T57" fmla="*/ 262 h 262"/>
                  <a:gd name="T58" fmla="*/ 117 w 263"/>
                  <a:gd name="T59" fmla="*/ 205 h 262"/>
                  <a:gd name="T60" fmla="*/ 102 w 263"/>
                  <a:gd name="T61" fmla="*/ 201 h 262"/>
                  <a:gd name="T62" fmla="*/ 83 w 263"/>
                  <a:gd name="T63" fmla="*/ 190 h 262"/>
                  <a:gd name="T64" fmla="*/ 69 w 263"/>
                  <a:gd name="T65" fmla="*/ 175 h 262"/>
                  <a:gd name="T66" fmla="*/ 61 w 263"/>
                  <a:gd name="T67" fmla="*/ 159 h 262"/>
                  <a:gd name="T68" fmla="*/ 57 w 263"/>
                  <a:gd name="T69" fmla="*/ 144 h 262"/>
                  <a:gd name="T70" fmla="*/ 56 w 263"/>
                  <a:gd name="T71" fmla="*/ 132 h 262"/>
                  <a:gd name="T72" fmla="*/ 58 w 263"/>
                  <a:gd name="T73" fmla="*/ 112 h 262"/>
                  <a:gd name="T74" fmla="*/ 66 w 263"/>
                  <a:gd name="T75" fmla="*/ 93 h 262"/>
                  <a:gd name="T76" fmla="*/ 74 w 263"/>
                  <a:gd name="T77" fmla="*/ 81 h 262"/>
                  <a:gd name="T78" fmla="*/ 88 w 263"/>
                  <a:gd name="T79" fmla="*/ 68 h 262"/>
                  <a:gd name="T80" fmla="*/ 108 w 263"/>
                  <a:gd name="T81" fmla="*/ 59 h 262"/>
                  <a:gd name="T82" fmla="*/ 121 w 263"/>
                  <a:gd name="T83" fmla="*/ 56 h 262"/>
                  <a:gd name="T84" fmla="*/ 135 w 263"/>
                  <a:gd name="T85" fmla="*/ 55 h 262"/>
                  <a:gd name="T86" fmla="*/ 156 w 263"/>
                  <a:gd name="T87" fmla="*/ 59 h 262"/>
                  <a:gd name="T88" fmla="*/ 173 w 263"/>
                  <a:gd name="T89" fmla="*/ 67 h 262"/>
                  <a:gd name="T90" fmla="*/ 184 w 263"/>
                  <a:gd name="T91" fmla="*/ 77 h 262"/>
                  <a:gd name="T92" fmla="*/ 197 w 263"/>
                  <a:gd name="T93" fmla="*/ 93 h 262"/>
                  <a:gd name="T94" fmla="*/ 205 w 263"/>
                  <a:gd name="T95" fmla="*/ 112 h 262"/>
                  <a:gd name="T96" fmla="*/ 207 w 263"/>
                  <a:gd name="T97" fmla="*/ 123 h 262"/>
                  <a:gd name="T98" fmla="*/ 207 w 263"/>
                  <a:gd name="T99" fmla="*/ 139 h 262"/>
                  <a:gd name="T100" fmla="*/ 203 w 263"/>
                  <a:gd name="T101" fmla="*/ 157 h 262"/>
                  <a:gd name="T102" fmla="*/ 193 w 263"/>
                  <a:gd name="T103" fmla="*/ 175 h 262"/>
                  <a:gd name="T104" fmla="*/ 178 w 263"/>
                  <a:gd name="T105" fmla="*/ 190 h 262"/>
                  <a:gd name="T106" fmla="*/ 165 w 263"/>
                  <a:gd name="T107" fmla="*/ 199 h 262"/>
                  <a:gd name="T108" fmla="*/ 149 w 263"/>
                  <a:gd name="T109" fmla="*/ 205 h 262"/>
                  <a:gd name="T110" fmla="*/ 136 w 263"/>
                  <a:gd name="T111" fmla="*/ 207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3" h="262">
                    <a:moveTo>
                      <a:pt x="111" y="262"/>
                    </a:moveTo>
                    <a:cubicBezTo>
                      <a:pt x="112" y="261"/>
                      <a:pt x="113" y="261"/>
                      <a:pt x="114" y="260"/>
                    </a:cubicBezTo>
                    <a:cubicBezTo>
                      <a:pt x="114" y="260"/>
                      <a:pt x="117" y="256"/>
                      <a:pt x="120" y="251"/>
                    </a:cubicBezTo>
                    <a:cubicBezTo>
                      <a:pt x="122" y="249"/>
                      <a:pt x="123" y="247"/>
                      <a:pt x="125" y="245"/>
                    </a:cubicBezTo>
                    <a:cubicBezTo>
                      <a:pt x="126" y="243"/>
                      <a:pt x="126" y="242"/>
                      <a:pt x="126" y="242"/>
                    </a:cubicBezTo>
                    <a:cubicBezTo>
                      <a:pt x="127" y="240"/>
                      <a:pt x="129" y="239"/>
                      <a:pt x="132" y="239"/>
                    </a:cubicBezTo>
                    <a:cubicBezTo>
                      <a:pt x="132" y="239"/>
                      <a:pt x="132" y="239"/>
                      <a:pt x="134" y="239"/>
                    </a:cubicBezTo>
                    <a:cubicBezTo>
                      <a:pt x="135" y="239"/>
                      <a:pt x="137" y="239"/>
                      <a:pt x="139" y="239"/>
                    </a:cubicBezTo>
                    <a:cubicBezTo>
                      <a:pt x="142" y="239"/>
                      <a:pt x="146" y="238"/>
                      <a:pt x="146" y="238"/>
                    </a:cubicBezTo>
                    <a:cubicBezTo>
                      <a:pt x="146" y="238"/>
                      <a:pt x="149" y="238"/>
                      <a:pt x="153" y="237"/>
                    </a:cubicBezTo>
                    <a:cubicBezTo>
                      <a:pt x="155" y="237"/>
                      <a:pt x="157" y="236"/>
                      <a:pt x="158" y="236"/>
                    </a:cubicBezTo>
                    <a:cubicBezTo>
                      <a:pt x="159" y="235"/>
                      <a:pt x="160" y="235"/>
                      <a:pt x="160" y="235"/>
                    </a:cubicBezTo>
                    <a:cubicBezTo>
                      <a:pt x="162" y="235"/>
                      <a:pt x="164" y="235"/>
                      <a:pt x="166" y="237"/>
                    </a:cubicBezTo>
                    <a:cubicBezTo>
                      <a:pt x="166" y="237"/>
                      <a:pt x="167" y="238"/>
                      <a:pt x="168" y="239"/>
                    </a:cubicBezTo>
                    <a:cubicBezTo>
                      <a:pt x="170" y="240"/>
                      <a:pt x="172" y="242"/>
                      <a:pt x="174" y="244"/>
                    </a:cubicBezTo>
                    <a:cubicBezTo>
                      <a:pt x="178" y="247"/>
                      <a:pt x="183" y="250"/>
                      <a:pt x="183" y="250"/>
                    </a:cubicBezTo>
                    <a:cubicBezTo>
                      <a:pt x="184" y="251"/>
                      <a:pt x="185" y="251"/>
                      <a:pt x="186" y="251"/>
                    </a:cubicBezTo>
                    <a:cubicBezTo>
                      <a:pt x="187" y="251"/>
                      <a:pt x="189" y="251"/>
                      <a:pt x="190" y="251"/>
                    </a:cubicBezTo>
                    <a:cubicBezTo>
                      <a:pt x="190" y="251"/>
                      <a:pt x="191" y="250"/>
                      <a:pt x="193" y="249"/>
                    </a:cubicBezTo>
                    <a:cubicBezTo>
                      <a:pt x="194" y="248"/>
                      <a:pt x="196" y="247"/>
                      <a:pt x="198" y="246"/>
                    </a:cubicBezTo>
                    <a:cubicBezTo>
                      <a:pt x="203" y="243"/>
                      <a:pt x="207" y="241"/>
                      <a:pt x="207" y="241"/>
                    </a:cubicBezTo>
                    <a:cubicBezTo>
                      <a:pt x="209" y="239"/>
                      <a:pt x="210" y="237"/>
                      <a:pt x="210" y="235"/>
                    </a:cubicBezTo>
                    <a:cubicBezTo>
                      <a:pt x="210" y="235"/>
                      <a:pt x="209" y="229"/>
                      <a:pt x="209" y="224"/>
                    </a:cubicBezTo>
                    <a:cubicBezTo>
                      <a:pt x="208" y="218"/>
                      <a:pt x="206" y="213"/>
                      <a:pt x="206" y="213"/>
                    </a:cubicBezTo>
                    <a:cubicBezTo>
                      <a:pt x="206" y="211"/>
                      <a:pt x="206" y="209"/>
                      <a:pt x="208" y="207"/>
                    </a:cubicBezTo>
                    <a:cubicBezTo>
                      <a:pt x="208" y="207"/>
                      <a:pt x="211" y="205"/>
                      <a:pt x="213" y="202"/>
                    </a:cubicBezTo>
                    <a:cubicBezTo>
                      <a:pt x="215" y="199"/>
                      <a:pt x="218" y="196"/>
                      <a:pt x="218" y="196"/>
                    </a:cubicBezTo>
                    <a:cubicBezTo>
                      <a:pt x="218" y="196"/>
                      <a:pt x="220" y="193"/>
                      <a:pt x="222" y="190"/>
                    </a:cubicBezTo>
                    <a:cubicBezTo>
                      <a:pt x="224" y="188"/>
                      <a:pt x="225" y="184"/>
                      <a:pt x="225" y="184"/>
                    </a:cubicBezTo>
                    <a:cubicBezTo>
                      <a:pt x="226" y="182"/>
                      <a:pt x="228" y="181"/>
                      <a:pt x="231" y="181"/>
                    </a:cubicBezTo>
                    <a:cubicBezTo>
                      <a:pt x="231" y="181"/>
                      <a:pt x="236" y="181"/>
                      <a:pt x="241" y="181"/>
                    </a:cubicBezTo>
                    <a:cubicBezTo>
                      <a:pt x="247" y="180"/>
                      <a:pt x="252" y="179"/>
                      <a:pt x="252" y="179"/>
                    </a:cubicBezTo>
                    <a:cubicBezTo>
                      <a:pt x="254" y="179"/>
                      <a:pt x="257" y="177"/>
                      <a:pt x="257" y="174"/>
                    </a:cubicBezTo>
                    <a:cubicBezTo>
                      <a:pt x="257" y="174"/>
                      <a:pt x="259" y="169"/>
                      <a:pt x="260" y="165"/>
                    </a:cubicBezTo>
                    <a:cubicBezTo>
                      <a:pt x="261" y="162"/>
                      <a:pt x="261" y="160"/>
                      <a:pt x="262" y="158"/>
                    </a:cubicBezTo>
                    <a:cubicBezTo>
                      <a:pt x="262" y="156"/>
                      <a:pt x="262" y="155"/>
                      <a:pt x="262" y="155"/>
                    </a:cubicBezTo>
                    <a:cubicBezTo>
                      <a:pt x="263" y="154"/>
                      <a:pt x="262" y="153"/>
                      <a:pt x="262" y="151"/>
                    </a:cubicBezTo>
                    <a:cubicBezTo>
                      <a:pt x="262" y="150"/>
                      <a:pt x="261" y="149"/>
                      <a:pt x="260" y="149"/>
                    </a:cubicBezTo>
                    <a:cubicBezTo>
                      <a:pt x="260" y="149"/>
                      <a:pt x="256" y="145"/>
                      <a:pt x="252" y="142"/>
                    </a:cubicBezTo>
                    <a:cubicBezTo>
                      <a:pt x="249" y="140"/>
                      <a:pt x="247" y="139"/>
                      <a:pt x="245" y="138"/>
                    </a:cubicBezTo>
                    <a:cubicBezTo>
                      <a:pt x="244" y="137"/>
                      <a:pt x="242" y="136"/>
                      <a:pt x="242" y="136"/>
                    </a:cubicBezTo>
                    <a:cubicBezTo>
                      <a:pt x="241" y="135"/>
                      <a:pt x="239" y="133"/>
                      <a:pt x="240" y="131"/>
                    </a:cubicBezTo>
                    <a:cubicBezTo>
                      <a:pt x="240" y="131"/>
                      <a:pt x="240" y="130"/>
                      <a:pt x="240" y="128"/>
                    </a:cubicBezTo>
                    <a:cubicBezTo>
                      <a:pt x="240" y="127"/>
                      <a:pt x="239" y="125"/>
                      <a:pt x="239" y="123"/>
                    </a:cubicBezTo>
                    <a:cubicBezTo>
                      <a:pt x="239" y="120"/>
                      <a:pt x="239" y="116"/>
                      <a:pt x="239" y="116"/>
                    </a:cubicBezTo>
                    <a:cubicBezTo>
                      <a:pt x="239" y="116"/>
                      <a:pt x="238" y="113"/>
                      <a:pt x="237" y="109"/>
                    </a:cubicBezTo>
                    <a:cubicBezTo>
                      <a:pt x="237" y="107"/>
                      <a:pt x="237" y="106"/>
                      <a:pt x="236" y="104"/>
                    </a:cubicBezTo>
                    <a:cubicBezTo>
                      <a:pt x="236" y="103"/>
                      <a:pt x="236" y="102"/>
                      <a:pt x="236" y="102"/>
                    </a:cubicBezTo>
                    <a:cubicBezTo>
                      <a:pt x="235" y="100"/>
                      <a:pt x="236" y="98"/>
                      <a:pt x="237" y="96"/>
                    </a:cubicBezTo>
                    <a:cubicBezTo>
                      <a:pt x="237" y="96"/>
                      <a:pt x="238" y="95"/>
                      <a:pt x="239" y="94"/>
                    </a:cubicBezTo>
                    <a:cubicBezTo>
                      <a:pt x="241" y="92"/>
                      <a:pt x="242" y="90"/>
                      <a:pt x="244" y="88"/>
                    </a:cubicBezTo>
                    <a:cubicBezTo>
                      <a:pt x="248" y="84"/>
                      <a:pt x="251" y="79"/>
                      <a:pt x="251" y="79"/>
                    </a:cubicBezTo>
                    <a:cubicBezTo>
                      <a:pt x="252" y="78"/>
                      <a:pt x="252" y="77"/>
                      <a:pt x="252" y="76"/>
                    </a:cubicBezTo>
                    <a:cubicBezTo>
                      <a:pt x="252" y="75"/>
                      <a:pt x="252" y="74"/>
                      <a:pt x="251" y="72"/>
                    </a:cubicBezTo>
                    <a:cubicBezTo>
                      <a:pt x="251" y="72"/>
                      <a:pt x="250" y="71"/>
                      <a:pt x="250" y="70"/>
                    </a:cubicBezTo>
                    <a:cubicBezTo>
                      <a:pt x="249" y="68"/>
                      <a:pt x="248" y="66"/>
                      <a:pt x="246" y="64"/>
                    </a:cubicBezTo>
                    <a:cubicBezTo>
                      <a:pt x="244" y="60"/>
                      <a:pt x="241" y="55"/>
                      <a:pt x="241" y="55"/>
                    </a:cubicBezTo>
                    <a:cubicBezTo>
                      <a:pt x="240" y="53"/>
                      <a:pt x="237" y="52"/>
                      <a:pt x="235" y="52"/>
                    </a:cubicBezTo>
                    <a:cubicBezTo>
                      <a:pt x="235" y="52"/>
                      <a:pt x="229" y="53"/>
                      <a:pt x="224" y="54"/>
                    </a:cubicBezTo>
                    <a:cubicBezTo>
                      <a:pt x="219" y="54"/>
                      <a:pt x="213" y="56"/>
                      <a:pt x="213" y="56"/>
                    </a:cubicBezTo>
                    <a:cubicBezTo>
                      <a:pt x="211" y="56"/>
                      <a:pt x="209" y="56"/>
                      <a:pt x="208" y="54"/>
                    </a:cubicBezTo>
                    <a:cubicBezTo>
                      <a:pt x="208" y="54"/>
                      <a:pt x="205" y="52"/>
                      <a:pt x="202" y="49"/>
                    </a:cubicBezTo>
                    <a:cubicBezTo>
                      <a:pt x="200" y="47"/>
                      <a:pt x="197" y="45"/>
                      <a:pt x="197" y="45"/>
                    </a:cubicBezTo>
                    <a:cubicBezTo>
                      <a:pt x="197" y="45"/>
                      <a:pt x="194" y="43"/>
                      <a:pt x="191" y="41"/>
                    </a:cubicBezTo>
                    <a:cubicBezTo>
                      <a:pt x="188" y="38"/>
                      <a:pt x="185" y="37"/>
                      <a:pt x="185" y="37"/>
                    </a:cubicBezTo>
                    <a:cubicBezTo>
                      <a:pt x="183" y="36"/>
                      <a:pt x="182" y="34"/>
                      <a:pt x="182" y="32"/>
                    </a:cubicBezTo>
                    <a:cubicBezTo>
                      <a:pt x="182" y="32"/>
                      <a:pt x="182" y="26"/>
                      <a:pt x="181" y="21"/>
                    </a:cubicBezTo>
                    <a:cubicBezTo>
                      <a:pt x="180" y="15"/>
                      <a:pt x="179" y="10"/>
                      <a:pt x="179" y="10"/>
                    </a:cubicBezTo>
                    <a:cubicBezTo>
                      <a:pt x="179" y="8"/>
                      <a:pt x="177" y="6"/>
                      <a:pt x="175" y="5"/>
                    </a:cubicBezTo>
                    <a:cubicBezTo>
                      <a:pt x="175" y="5"/>
                      <a:pt x="170" y="3"/>
                      <a:pt x="165" y="2"/>
                    </a:cubicBezTo>
                    <a:cubicBezTo>
                      <a:pt x="163" y="1"/>
                      <a:pt x="160" y="1"/>
                      <a:pt x="159" y="1"/>
                    </a:cubicBezTo>
                    <a:cubicBezTo>
                      <a:pt x="157" y="0"/>
                      <a:pt x="156" y="0"/>
                      <a:pt x="156" y="0"/>
                    </a:cubicBezTo>
                    <a:cubicBezTo>
                      <a:pt x="154" y="0"/>
                      <a:pt x="153" y="0"/>
                      <a:pt x="152" y="0"/>
                    </a:cubicBezTo>
                    <a:cubicBezTo>
                      <a:pt x="151" y="0"/>
                      <a:pt x="150" y="1"/>
                      <a:pt x="149" y="2"/>
                    </a:cubicBezTo>
                    <a:cubicBezTo>
                      <a:pt x="149" y="2"/>
                      <a:pt x="145" y="6"/>
                      <a:pt x="142" y="11"/>
                    </a:cubicBezTo>
                    <a:cubicBezTo>
                      <a:pt x="141" y="13"/>
                      <a:pt x="139" y="15"/>
                      <a:pt x="138" y="17"/>
                    </a:cubicBezTo>
                    <a:cubicBezTo>
                      <a:pt x="137" y="19"/>
                      <a:pt x="136" y="20"/>
                      <a:pt x="136" y="20"/>
                    </a:cubicBezTo>
                    <a:cubicBezTo>
                      <a:pt x="135" y="22"/>
                      <a:pt x="133" y="23"/>
                      <a:pt x="131" y="23"/>
                    </a:cubicBezTo>
                    <a:cubicBezTo>
                      <a:pt x="131" y="23"/>
                      <a:pt x="130" y="23"/>
                      <a:pt x="129" y="23"/>
                    </a:cubicBezTo>
                    <a:cubicBezTo>
                      <a:pt x="127" y="23"/>
                      <a:pt x="126" y="23"/>
                      <a:pt x="124" y="23"/>
                    </a:cubicBezTo>
                    <a:cubicBezTo>
                      <a:pt x="120" y="23"/>
                      <a:pt x="117" y="24"/>
                      <a:pt x="117" y="24"/>
                    </a:cubicBezTo>
                    <a:cubicBezTo>
                      <a:pt x="117" y="24"/>
                      <a:pt x="113" y="24"/>
                      <a:pt x="110" y="25"/>
                    </a:cubicBezTo>
                    <a:cubicBezTo>
                      <a:pt x="108" y="25"/>
                      <a:pt x="106" y="26"/>
                      <a:pt x="105" y="26"/>
                    </a:cubicBezTo>
                    <a:cubicBezTo>
                      <a:pt x="103" y="26"/>
                      <a:pt x="103" y="27"/>
                      <a:pt x="103" y="27"/>
                    </a:cubicBezTo>
                    <a:cubicBezTo>
                      <a:pt x="100" y="27"/>
                      <a:pt x="98" y="27"/>
                      <a:pt x="97" y="25"/>
                    </a:cubicBezTo>
                    <a:cubicBezTo>
                      <a:pt x="97" y="25"/>
                      <a:pt x="96" y="24"/>
                      <a:pt x="94" y="23"/>
                    </a:cubicBezTo>
                    <a:cubicBezTo>
                      <a:pt x="93" y="21"/>
                      <a:pt x="91" y="20"/>
                      <a:pt x="89" y="18"/>
                    </a:cubicBezTo>
                    <a:cubicBezTo>
                      <a:pt x="84" y="15"/>
                      <a:pt x="80" y="11"/>
                      <a:pt x="80" y="11"/>
                    </a:cubicBezTo>
                    <a:cubicBezTo>
                      <a:pt x="79" y="11"/>
                      <a:pt x="78" y="10"/>
                      <a:pt x="76" y="10"/>
                    </a:cubicBezTo>
                    <a:cubicBezTo>
                      <a:pt x="75" y="10"/>
                      <a:pt x="74" y="11"/>
                      <a:pt x="73" y="11"/>
                    </a:cubicBezTo>
                    <a:cubicBezTo>
                      <a:pt x="73" y="11"/>
                      <a:pt x="72" y="12"/>
                      <a:pt x="70" y="13"/>
                    </a:cubicBezTo>
                    <a:cubicBezTo>
                      <a:pt x="68" y="13"/>
                      <a:pt x="66" y="14"/>
                      <a:pt x="64" y="16"/>
                    </a:cubicBezTo>
                    <a:cubicBezTo>
                      <a:pt x="60" y="18"/>
                      <a:pt x="56" y="21"/>
                      <a:pt x="56" y="21"/>
                    </a:cubicBezTo>
                    <a:cubicBezTo>
                      <a:pt x="54" y="22"/>
                      <a:pt x="52" y="25"/>
                      <a:pt x="53" y="27"/>
                    </a:cubicBezTo>
                    <a:cubicBezTo>
                      <a:pt x="53" y="27"/>
                      <a:pt x="53" y="33"/>
                      <a:pt x="54" y="38"/>
                    </a:cubicBezTo>
                    <a:cubicBezTo>
                      <a:pt x="55" y="43"/>
                      <a:pt x="56" y="49"/>
                      <a:pt x="56" y="49"/>
                    </a:cubicBezTo>
                    <a:cubicBezTo>
                      <a:pt x="57" y="51"/>
                      <a:pt x="56" y="53"/>
                      <a:pt x="55" y="55"/>
                    </a:cubicBezTo>
                    <a:cubicBezTo>
                      <a:pt x="55" y="55"/>
                      <a:pt x="52" y="57"/>
                      <a:pt x="50" y="60"/>
                    </a:cubicBezTo>
                    <a:cubicBezTo>
                      <a:pt x="47" y="63"/>
                      <a:pt x="45" y="65"/>
                      <a:pt x="45" y="65"/>
                    </a:cubicBezTo>
                    <a:cubicBezTo>
                      <a:pt x="45" y="65"/>
                      <a:pt x="43" y="68"/>
                      <a:pt x="41" y="71"/>
                    </a:cubicBezTo>
                    <a:cubicBezTo>
                      <a:pt x="39" y="74"/>
                      <a:pt x="37" y="77"/>
                      <a:pt x="37" y="77"/>
                    </a:cubicBezTo>
                    <a:cubicBezTo>
                      <a:pt x="36" y="79"/>
                      <a:pt x="34" y="81"/>
                      <a:pt x="32" y="81"/>
                    </a:cubicBezTo>
                    <a:cubicBezTo>
                      <a:pt x="32" y="81"/>
                      <a:pt x="27" y="81"/>
                      <a:pt x="21" y="81"/>
                    </a:cubicBezTo>
                    <a:cubicBezTo>
                      <a:pt x="16" y="82"/>
                      <a:pt x="10" y="83"/>
                      <a:pt x="10" y="83"/>
                    </a:cubicBezTo>
                    <a:cubicBezTo>
                      <a:pt x="8" y="83"/>
                      <a:pt x="6" y="85"/>
                      <a:pt x="5" y="88"/>
                    </a:cubicBezTo>
                    <a:cubicBezTo>
                      <a:pt x="5" y="88"/>
                      <a:pt x="4" y="92"/>
                      <a:pt x="2" y="97"/>
                    </a:cubicBezTo>
                    <a:cubicBezTo>
                      <a:pt x="2" y="99"/>
                      <a:pt x="1" y="102"/>
                      <a:pt x="1" y="104"/>
                    </a:cubicBezTo>
                    <a:cubicBezTo>
                      <a:pt x="1" y="105"/>
                      <a:pt x="0" y="107"/>
                      <a:pt x="0" y="107"/>
                    </a:cubicBezTo>
                    <a:cubicBezTo>
                      <a:pt x="0" y="108"/>
                      <a:pt x="0" y="109"/>
                      <a:pt x="0" y="110"/>
                    </a:cubicBezTo>
                    <a:cubicBezTo>
                      <a:pt x="1" y="111"/>
                      <a:pt x="1" y="112"/>
                      <a:pt x="2" y="113"/>
                    </a:cubicBezTo>
                    <a:cubicBezTo>
                      <a:pt x="2" y="113"/>
                      <a:pt x="7" y="117"/>
                      <a:pt x="11" y="120"/>
                    </a:cubicBezTo>
                    <a:cubicBezTo>
                      <a:pt x="13" y="122"/>
                      <a:pt x="16" y="123"/>
                      <a:pt x="17" y="124"/>
                    </a:cubicBezTo>
                    <a:cubicBezTo>
                      <a:pt x="19" y="125"/>
                      <a:pt x="20" y="126"/>
                      <a:pt x="20" y="126"/>
                    </a:cubicBezTo>
                    <a:cubicBezTo>
                      <a:pt x="22" y="127"/>
                      <a:pt x="23" y="129"/>
                      <a:pt x="23" y="131"/>
                    </a:cubicBezTo>
                    <a:cubicBezTo>
                      <a:pt x="23" y="131"/>
                      <a:pt x="23" y="132"/>
                      <a:pt x="23" y="133"/>
                    </a:cubicBezTo>
                    <a:cubicBezTo>
                      <a:pt x="23" y="135"/>
                      <a:pt x="23" y="137"/>
                      <a:pt x="23" y="138"/>
                    </a:cubicBezTo>
                    <a:cubicBezTo>
                      <a:pt x="24" y="142"/>
                      <a:pt x="24" y="145"/>
                      <a:pt x="24" y="145"/>
                    </a:cubicBezTo>
                    <a:cubicBezTo>
                      <a:pt x="24" y="145"/>
                      <a:pt x="25" y="149"/>
                      <a:pt x="25" y="153"/>
                    </a:cubicBezTo>
                    <a:cubicBezTo>
                      <a:pt x="26" y="154"/>
                      <a:pt x="26" y="156"/>
                      <a:pt x="26" y="157"/>
                    </a:cubicBezTo>
                    <a:cubicBezTo>
                      <a:pt x="27" y="159"/>
                      <a:pt x="27" y="160"/>
                      <a:pt x="27" y="160"/>
                    </a:cubicBezTo>
                    <a:cubicBezTo>
                      <a:pt x="28" y="162"/>
                      <a:pt x="27" y="164"/>
                      <a:pt x="26" y="165"/>
                    </a:cubicBezTo>
                    <a:cubicBezTo>
                      <a:pt x="26" y="165"/>
                      <a:pt x="25" y="166"/>
                      <a:pt x="23" y="168"/>
                    </a:cubicBezTo>
                    <a:cubicBezTo>
                      <a:pt x="22" y="169"/>
                      <a:pt x="20" y="171"/>
                      <a:pt x="18" y="174"/>
                    </a:cubicBezTo>
                    <a:cubicBezTo>
                      <a:pt x="15" y="178"/>
                      <a:pt x="12" y="182"/>
                      <a:pt x="12" y="182"/>
                    </a:cubicBezTo>
                    <a:cubicBezTo>
                      <a:pt x="11" y="183"/>
                      <a:pt x="11" y="184"/>
                      <a:pt x="11" y="186"/>
                    </a:cubicBezTo>
                    <a:cubicBezTo>
                      <a:pt x="11" y="187"/>
                      <a:pt x="11" y="188"/>
                      <a:pt x="12" y="189"/>
                    </a:cubicBezTo>
                    <a:cubicBezTo>
                      <a:pt x="12" y="189"/>
                      <a:pt x="12" y="190"/>
                      <a:pt x="13" y="192"/>
                    </a:cubicBezTo>
                    <a:cubicBezTo>
                      <a:pt x="14" y="194"/>
                      <a:pt x="15" y="196"/>
                      <a:pt x="16" y="198"/>
                    </a:cubicBezTo>
                    <a:cubicBezTo>
                      <a:pt x="19" y="202"/>
                      <a:pt x="21" y="206"/>
                      <a:pt x="21" y="206"/>
                    </a:cubicBezTo>
                    <a:cubicBezTo>
                      <a:pt x="23" y="209"/>
                      <a:pt x="25" y="210"/>
                      <a:pt x="28" y="210"/>
                    </a:cubicBezTo>
                    <a:cubicBezTo>
                      <a:pt x="28" y="210"/>
                      <a:pt x="33" y="209"/>
                      <a:pt x="39" y="208"/>
                    </a:cubicBezTo>
                    <a:cubicBezTo>
                      <a:pt x="44" y="207"/>
                      <a:pt x="49" y="206"/>
                      <a:pt x="49" y="206"/>
                    </a:cubicBezTo>
                    <a:cubicBezTo>
                      <a:pt x="51" y="205"/>
                      <a:pt x="53" y="206"/>
                      <a:pt x="55" y="208"/>
                    </a:cubicBezTo>
                    <a:cubicBezTo>
                      <a:pt x="55" y="208"/>
                      <a:pt x="57" y="210"/>
                      <a:pt x="60" y="212"/>
                    </a:cubicBezTo>
                    <a:cubicBezTo>
                      <a:pt x="63" y="215"/>
                      <a:pt x="66" y="217"/>
                      <a:pt x="66" y="217"/>
                    </a:cubicBezTo>
                    <a:cubicBezTo>
                      <a:pt x="66" y="217"/>
                      <a:pt x="69" y="219"/>
                      <a:pt x="72" y="221"/>
                    </a:cubicBezTo>
                    <a:cubicBezTo>
                      <a:pt x="75" y="223"/>
                      <a:pt x="78" y="225"/>
                      <a:pt x="78" y="225"/>
                    </a:cubicBezTo>
                    <a:cubicBezTo>
                      <a:pt x="80" y="226"/>
                      <a:pt x="81" y="228"/>
                      <a:pt x="81" y="230"/>
                    </a:cubicBezTo>
                    <a:cubicBezTo>
                      <a:pt x="81" y="230"/>
                      <a:pt x="81" y="236"/>
                      <a:pt x="82" y="241"/>
                    </a:cubicBezTo>
                    <a:cubicBezTo>
                      <a:pt x="82" y="246"/>
                      <a:pt x="83" y="252"/>
                      <a:pt x="83" y="252"/>
                    </a:cubicBezTo>
                    <a:cubicBezTo>
                      <a:pt x="84" y="254"/>
                      <a:pt x="85" y="256"/>
                      <a:pt x="88" y="257"/>
                    </a:cubicBezTo>
                    <a:cubicBezTo>
                      <a:pt x="88" y="257"/>
                      <a:pt x="93" y="258"/>
                      <a:pt x="97" y="260"/>
                    </a:cubicBezTo>
                    <a:cubicBezTo>
                      <a:pt x="100" y="260"/>
                      <a:pt x="102" y="261"/>
                      <a:pt x="104" y="261"/>
                    </a:cubicBezTo>
                    <a:cubicBezTo>
                      <a:pt x="106" y="262"/>
                      <a:pt x="107" y="262"/>
                      <a:pt x="107" y="262"/>
                    </a:cubicBezTo>
                    <a:cubicBezTo>
                      <a:pt x="108" y="262"/>
                      <a:pt x="110" y="262"/>
                      <a:pt x="111" y="262"/>
                    </a:cubicBezTo>
                    <a:close/>
                    <a:moveTo>
                      <a:pt x="132" y="207"/>
                    </a:moveTo>
                    <a:cubicBezTo>
                      <a:pt x="131" y="207"/>
                      <a:pt x="129" y="207"/>
                      <a:pt x="128" y="207"/>
                    </a:cubicBezTo>
                    <a:cubicBezTo>
                      <a:pt x="126" y="207"/>
                      <a:pt x="124" y="206"/>
                      <a:pt x="123" y="206"/>
                    </a:cubicBezTo>
                    <a:cubicBezTo>
                      <a:pt x="122" y="206"/>
                      <a:pt x="121" y="206"/>
                      <a:pt x="120" y="206"/>
                    </a:cubicBezTo>
                    <a:cubicBezTo>
                      <a:pt x="119" y="206"/>
                      <a:pt x="118" y="206"/>
                      <a:pt x="117" y="205"/>
                    </a:cubicBezTo>
                    <a:cubicBezTo>
                      <a:pt x="116" y="205"/>
                      <a:pt x="114" y="205"/>
                      <a:pt x="112" y="204"/>
                    </a:cubicBezTo>
                    <a:cubicBezTo>
                      <a:pt x="110" y="204"/>
                      <a:pt x="108" y="203"/>
                      <a:pt x="107" y="203"/>
                    </a:cubicBezTo>
                    <a:cubicBezTo>
                      <a:pt x="105" y="202"/>
                      <a:pt x="105" y="202"/>
                      <a:pt x="105" y="202"/>
                    </a:cubicBezTo>
                    <a:cubicBezTo>
                      <a:pt x="104" y="202"/>
                      <a:pt x="104" y="202"/>
                      <a:pt x="104" y="202"/>
                    </a:cubicBezTo>
                    <a:cubicBezTo>
                      <a:pt x="103" y="201"/>
                      <a:pt x="103" y="201"/>
                      <a:pt x="102" y="201"/>
                    </a:cubicBezTo>
                    <a:cubicBezTo>
                      <a:pt x="98" y="199"/>
                      <a:pt x="96" y="198"/>
                      <a:pt x="93" y="196"/>
                    </a:cubicBezTo>
                    <a:cubicBezTo>
                      <a:pt x="92" y="196"/>
                      <a:pt x="91" y="195"/>
                      <a:pt x="90" y="194"/>
                    </a:cubicBezTo>
                    <a:cubicBezTo>
                      <a:pt x="89" y="194"/>
                      <a:pt x="88" y="193"/>
                      <a:pt x="88" y="193"/>
                    </a:cubicBezTo>
                    <a:cubicBezTo>
                      <a:pt x="86" y="192"/>
                      <a:pt x="85" y="191"/>
                      <a:pt x="85" y="191"/>
                    </a:cubicBezTo>
                    <a:cubicBezTo>
                      <a:pt x="85" y="191"/>
                      <a:pt x="85" y="191"/>
                      <a:pt x="83" y="190"/>
                    </a:cubicBezTo>
                    <a:cubicBezTo>
                      <a:pt x="83" y="189"/>
                      <a:pt x="82" y="188"/>
                      <a:pt x="81" y="188"/>
                    </a:cubicBezTo>
                    <a:cubicBezTo>
                      <a:pt x="80" y="187"/>
                      <a:pt x="79" y="186"/>
                      <a:pt x="78" y="185"/>
                    </a:cubicBezTo>
                    <a:cubicBezTo>
                      <a:pt x="76" y="183"/>
                      <a:pt x="74" y="181"/>
                      <a:pt x="72" y="178"/>
                    </a:cubicBezTo>
                    <a:cubicBezTo>
                      <a:pt x="71" y="177"/>
                      <a:pt x="71" y="177"/>
                      <a:pt x="70" y="176"/>
                    </a:cubicBezTo>
                    <a:cubicBezTo>
                      <a:pt x="69" y="175"/>
                      <a:pt x="69" y="175"/>
                      <a:pt x="69" y="175"/>
                    </a:cubicBezTo>
                    <a:cubicBezTo>
                      <a:pt x="69" y="174"/>
                      <a:pt x="69" y="174"/>
                      <a:pt x="69" y="174"/>
                    </a:cubicBezTo>
                    <a:cubicBezTo>
                      <a:pt x="68" y="172"/>
                      <a:pt x="67" y="171"/>
                      <a:pt x="66" y="169"/>
                    </a:cubicBezTo>
                    <a:cubicBezTo>
                      <a:pt x="65" y="168"/>
                      <a:pt x="64" y="166"/>
                      <a:pt x="63" y="164"/>
                    </a:cubicBezTo>
                    <a:cubicBezTo>
                      <a:pt x="63" y="163"/>
                      <a:pt x="62" y="163"/>
                      <a:pt x="62" y="162"/>
                    </a:cubicBezTo>
                    <a:cubicBezTo>
                      <a:pt x="62" y="161"/>
                      <a:pt x="61" y="160"/>
                      <a:pt x="61" y="159"/>
                    </a:cubicBezTo>
                    <a:cubicBezTo>
                      <a:pt x="60" y="158"/>
                      <a:pt x="60" y="156"/>
                      <a:pt x="59" y="155"/>
                    </a:cubicBezTo>
                    <a:cubicBezTo>
                      <a:pt x="59" y="153"/>
                      <a:pt x="58" y="152"/>
                      <a:pt x="58" y="150"/>
                    </a:cubicBezTo>
                    <a:cubicBezTo>
                      <a:pt x="58" y="150"/>
                      <a:pt x="58" y="149"/>
                      <a:pt x="57" y="148"/>
                    </a:cubicBezTo>
                    <a:cubicBezTo>
                      <a:pt x="57" y="148"/>
                      <a:pt x="57" y="147"/>
                      <a:pt x="57" y="147"/>
                    </a:cubicBezTo>
                    <a:cubicBezTo>
                      <a:pt x="57" y="145"/>
                      <a:pt x="57" y="144"/>
                      <a:pt x="57" y="144"/>
                    </a:cubicBezTo>
                    <a:cubicBezTo>
                      <a:pt x="56" y="142"/>
                      <a:pt x="56" y="141"/>
                      <a:pt x="56" y="141"/>
                    </a:cubicBezTo>
                    <a:cubicBezTo>
                      <a:pt x="56" y="141"/>
                      <a:pt x="56" y="140"/>
                      <a:pt x="56" y="139"/>
                    </a:cubicBezTo>
                    <a:cubicBezTo>
                      <a:pt x="56" y="138"/>
                      <a:pt x="56" y="137"/>
                      <a:pt x="56" y="136"/>
                    </a:cubicBezTo>
                    <a:cubicBezTo>
                      <a:pt x="56" y="135"/>
                      <a:pt x="56" y="134"/>
                      <a:pt x="55" y="134"/>
                    </a:cubicBezTo>
                    <a:cubicBezTo>
                      <a:pt x="55" y="133"/>
                      <a:pt x="56" y="133"/>
                      <a:pt x="56" y="132"/>
                    </a:cubicBezTo>
                    <a:cubicBezTo>
                      <a:pt x="56" y="130"/>
                      <a:pt x="56" y="129"/>
                      <a:pt x="56" y="127"/>
                    </a:cubicBezTo>
                    <a:cubicBezTo>
                      <a:pt x="56" y="126"/>
                      <a:pt x="56" y="124"/>
                      <a:pt x="56" y="122"/>
                    </a:cubicBezTo>
                    <a:cubicBezTo>
                      <a:pt x="56" y="121"/>
                      <a:pt x="56" y="121"/>
                      <a:pt x="56" y="120"/>
                    </a:cubicBezTo>
                    <a:cubicBezTo>
                      <a:pt x="56" y="119"/>
                      <a:pt x="57" y="118"/>
                      <a:pt x="57" y="117"/>
                    </a:cubicBezTo>
                    <a:cubicBezTo>
                      <a:pt x="57" y="115"/>
                      <a:pt x="57" y="113"/>
                      <a:pt x="58" y="112"/>
                    </a:cubicBezTo>
                    <a:cubicBezTo>
                      <a:pt x="59" y="110"/>
                      <a:pt x="59" y="108"/>
                      <a:pt x="60" y="106"/>
                    </a:cubicBezTo>
                    <a:cubicBezTo>
                      <a:pt x="60" y="105"/>
                      <a:pt x="60" y="105"/>
                      <a:pt x="60" y="105"/>
                    </a:cubicBezTo>
                    <a:cubicBezTo>
                      <a:pt x="61" y="104"/>
                      <a:pt x="61" y="104"/>
                      <a:pt x="61" y="104"/>
                    </a:cubicBezTo>
                    <a:cubicBezTo>
                      <a:pt x="61" y="103"/>
                      <a:pt x="61" y="102"/>
                      <a:pt x="62" y="101"/>
                    </a:cubicBezTo>
                    <a:cubicBezTo>
                      <a:pt x="63" y="98"/>
                      <a:pt x="65" y="95"/>
                      <a:pt x="66" y="93"/>
                    </a:cubicBezTo>
                    <a:cubicBezTo>
                      <a:pt x="66" y="91"/>
                      <a:pt x="67" y="90"/>
                      <a:pt x="68" y="90"/>
                    </a:cubicBezTo>
                    <a:cubicBezTo>
                      <a:pt x="68" y="89"/>
                      <a:pt x="69" y="88"/>
                      <a:pt x="69" y="87"/>
                    </a:cubicBezTo>
                    <a:cubicBezTo>
                      <a:pt x="70" y="86"/>
                      <a:pt x="71" y="85"/>
                      <a:pt x="71" y="85"/>
                    </a:cubicBezTo>
                    <a:cubicBezTo>
                      <a:pt x="71" y="85"/>
                      <a:pt x="72" y="84"/>
                      <a:pt x="73" y="83"/>
                    </a:cubicBezTo>
                    <a:cubicBezTo>
                      <a:pt x="73" y="82"/>
                      <a:pt x="74" y="82"/>
                      <a:pt x="74" y="81"/>
                    </a:cubicBezTo>
                    <a:cubicBezTo>
                      <a:pt x="75" y="80"/>
                      <a:pt x="76" y="79"/>
                      <a:pt x="77" y="78"/>
                    </a:cubicBezTo>
                    <a:cubicBezTo>
                      <a:pt x="79" y="76"/>
                      <a:pt x="81" y="74"/>
                      <a:pt x="84" y="72"/>
                    </a:cubicBezTo>
                    <a:cubicBezTo>
                      <a:pt x="85" y="71"/>
                      <a:pt x="85" y="70"/>
                      <a:pt x="86" y="70"/>
                    </a:cubicBezTo>
                    <a:cubicBezTo>
                      <a:pt x="87" y="69"/>
                      <a:pt x="87" y="69"/>
                      <a:pt x="87" y="69"/>
                    </a:cubicBezTo>
                    <a:cubicBezTo>
                      <a:pt x="88" y="68"/>
                      <a:pt x="88" y="68"/>
                      <a:pt x="88" y="68"/>
                    </a:cubicBezTo>
                    <a:cubicBezTo>
                      <a:pt x="90" y="67"/>
                      <a:pt x="92" y="66"/>
                      <a:pt x="93" y="65"/>
                    </a:cubicBezTo>
                    <a:cubicBezTo>
                      <a:pt x="95" y="64"/>
                      <a:pt x="96" y="64"/>
                      <a:pt x="98" y="63"/>
                    </a:cubicBezTo>
                    <a:cubicBezTo>
                      <a:pt x="99" y="62"/>
                      <a:pt x="100" y="62"/>
                      <a:pt x="100" y="62"/>
                    </a:cubicBezTo>
                    <a:cubicBezTo>
                      <a:pt x="101" y="61"/>
                      <a:pt x="102" y="61"/>
                      <a:pt x="103" y="61"/>
                    </a:cubicBezTo>
                    <a:cubicBezTo>
                      <a:pt x="105" y="60"/>
                      <a:pt x="106" y="59"/>
                      <a:pt x="108" y="59"/>
                    </a:cubicBezTo>
                    <a:cubicBezTo>
                      <a:pt x="109" y="58"/>
                      <a:pt x="111" y="58"/>
                      <a:pt x="112" y="58"/>
                    </a:cubicBezTo>
                    <a:cubicBezTo>
                      <a:pt x="113" y="57"/>
                      <a:pt x="113" y="57"/>
                      <a:pt x="114" y="57"/>
                    </a:cubicBezTo>
                    <a:cubicBezTo>
                      <a:pt x="114" y="57"/>
                      <a:pt x="115" y="57"/>
                      <a:pt x="116" y="57"/>
                    </a:cubicBezTo>
                    <a:cubicBezTo>
                      <a:pt x="117" y="57"/>
                      <a:pt x="118" y="56"/>
                      <a:pt x="119" y="56"/>
                    </a:cubicBezTo>
                    <a:cubicBezTo>
                      <a:pt x="120" y="56"/>
                      <a:pt x="121" y="56"/>
                      <a:pt x="121" y="56"/>
                    </a:cubicBezTo>
                    <a:cubicBezTo>
                      <a:pt x="121" y="56"/>
                      <a:pt x="122" y="56"/>
                      <a:pt x="124" y="55"/>
                    </a:cubicBezTo>
                    <a:cubicBezTo>
                      <a:pt x="124" y="55"/>
                      <a:pt x="125" y="55"/>
                      <a:pt x="127" y="55"/>
                    </a:cubicBezTo>
                    <a:cubicBezTo>
                      <a:pt x="127" y="55"/>
                      <a:pt x="128" y="55"/>
                      <a:pt x="128" y="55"/>
                    </a:cubicBezTo>
                    <a:cubicBezTo>
                      <a:pt x="129" y="55"/>
                      <a:pt x="130" y="55"/>
                      <a:pt x="130" y="55"/>
                    </a:cubicBezTo>
                    <a:cubicBezTo>
                      <a:pt x="132" y="55"/>
                      <a:pt x="133" y="55"/>
                      <a:pt x="135" y="55"/>
                    </a:cubicBezTo>
                    <a:cubicBezTo>
                      <a:pt x="136" y="55"/>
                      <a:pt x="138" y="55"/>
                      <a:pt x="140" y="56"/>
                    </a:cubicBezTo>
                    <a:cubicBezTo>
                      <a:pt x="141" y="56"/>
                      <a:pt x="142" y="56"/>
                      <a:pt x="143" y="56"/>
                    </a:cubicBezTo>
                    <a:cubicBezTo>
                      <a:pt x="143" y="56"/>
                      <a:pt x="144" y="56"/>
                      <a:pt x="145" y="56"/>
                    </a:cubicBezTo>
                    <a:cubicBezTo>
                      <a:pt x="147" y="57"/>
                      <a:pt x="149" y="57"/>
                      <a:pt x="151" y="58"/>
                    </a:cubicBezTo>
                    <a:cubicBezTo>
                      <a:pt x="152" y="58"/>
                      <a:pt x="154" y="59"/>
                      <a:pt x="156" y="59"/>
                    </a:cubicBezTo>
                    <a:cubicBezTo>
                      <a:pt x="157" y="60"/>
                      <a:pt x="157" y="60"/>
                      <a:pt x="157" y="60"/>
                    </a:cubicBezTo>
                    <a:cubicBezTo>
                      <a:pt x="158" y="60"/>
                      <a:pt x="158" y="60"/>
                      <a:pt x="158" y="60"/>
                    </a:cubicBezTo>
                    <a:cubicBezTo>
                      <a:pt x="159" y="60"/>
                      <a:pt x="160" y="61"/>
                      <a:pt x="161" y="61"/>
                    </a:cubicBezTo>
                    <a:cubicBezTo>
                      <a:pt x="164" y="62"/>
                      <a:pt x="167" y="64"/>
                      <a:pt x="169" y="65"/>
                    </a:cubicBezTo>
                    <a:cubicBezTo>
                      <a:pt x="171" y="66"/>
                      <a:pt x="172" y="67"/>
                      <a:pt x="173" y="67"/>
                    </a:cubicBezTo>
                    <a:cubicBezTo>
                      <a:pt x="174" y="68"/>
                      <a:pt x="174" y="69"/>
                      <a:pt x="175" y="69"/>
                    </a:cubicBezTo>
                    <a:cubicBezTo>
                      <a:pt x="176" y="70"/>
                      <a:pt x="177" y="70"/>
                      <a:pt x="177" y="70"/>
                    </a:cubicBezTo>
                    <a:cubicBezTo>
                      <a:pt x="177" y="70"/>
                      <a:pt x="178" y="71"/>
                      <a:pt x="179" y="72"/>
                    </a:cubicBezTo>
                    <a:cubicBezTo>
                      <a:pt x="180" y="73"/>
                      <a:pt x="181" y="73"/>
                      <a:pt x="181" y="74"/>
                    </a:cubicBezTo>
                    <a:cubicBezTo>
                      <a:pt x="182" y="75"/>
                      <a:pt x="183" y="76"/>
                      <a:pt x="184" y="77"/>
                    </a:cubicBezTo>
                    <a:cubicBezTo>
                      <a:pt x="186" y="79"/>
                      <a:pt x="189" y="81"/>
                      <a:pt x="191" y="84"/>
                    </a:cubicBezTo>
                    <a:cubicBezTo>
                      <a:pt x="191" y="84"/>
                      <a:pt x="192" y="85"/>
                      <a:pt x="192" y="86"/>
                    </a:cubicBezTo>
                    <a:cubicBezTo>
                      <a:pt x="193" y="87"/>
                      <a:pt x="193" y="87"/>
                      <a:pt x="193" y="87"/>
                    </a:cubicBezTo>
                    <a:cubicBezTo>
                      <a:pt x="194" y="88"/>
                      <a:pt x="194" y="88"/>
                      <a:pt x="194" y="88"/>
                    </a:cubicBezTo>
                    <a:cubicBezTo>
                      <a:pt x="195" y="90"/>
                      <a:pt x="196" y="91"/>
                      <a:pt x="197" y="93"/>
                    </a:cubicBezTo>
                    <a:cubicBezTo>
                      <a:pt x="198" y="94"/>
                      <a:pt x="198" y="96"/>
                      <a:pt x="199" y="98"/>
                    </a:cubicBezTo>
                    <a:cubicBezTo>
                      <a:pt x="200" y="98"/>
                      <a:pt x="200" y="99"/>
                      <a:pt x="201" y="100"/>
                    </a:cubicBezTo>
                    <a:cubicBezTo>
                      <a:pt x="201" y="101"/>
                      <a:pt x="201" y="102"/>
                      <a:pt x="202" y="102"/>
                    </a:cubicBezTo>
                    <a:cubicBezTo>
                      <a:pt x="202" y="104"/>
                      <a:pt x="203" y="106"/>
                      <a:pt x="203" y="107"/>
                    </a:cubicBezTo>
                    <a:cubicBezTo>
                      <a:pt x="204" y="109"/>
                      <a:pt x="204" y="110"/>
                      <a:pt x="205" y="112"/>
                    </a:cubicBezTo>
                    <a:cubicBezTo>
                      <a:pt x="205" y="112"/>
                      <a:pt x="205" y="113"/>
                      <a:pt x="205" y="113"/>
                    </a:cubicBezTo>
                    <a:cubicBezTo>
                      <a:pt x="205" y="114"/>
                      <a:pt x="205" y="115"/>
                      <a:pt x="205" y="115"/>
                    </a:cubicBezTo>
                    <a:cubicBezTo>
                      <a:pt x="206" y="116"/>
                      <a:pt x="206" y="117"/>
                      <a:pt x="206" y="118"/>
                    </a:cubicBezTo>
                    <a:cubicBezTo>
                      <a:pt x="206" y="120"/>
                      <a:pt x="206" y="121"/>
                      <a:pt x="206" y="121"/>
                    </a:cubicBezTo>
                    <a:cubicBezTo>
                      <a:pt x="206" y="121"/>
                      <a:pt x="207" y="122"/>
                      <a:pt x="207" y="123"/>
                    </a:cubicBezTo>
                    <a:cubicBezTo>
                      <a:pt x="207" y="124"/>
                      <a:pt x="207" y="125"/>
                      <a:pt x="207" y="126"/>
                    </a:cubicBezTo>
                    <a:cubicBezTo>
                      <a:pt x="207" y="127"/>
                      <a:pt x="207" y="127"/>
                      <a:pt x="207" y="128"/>
                    </a:cubicBezTo>
                    <a:cubicBezTo>
                      <a:pt x="207" y="129"/>
                      <a:pt x="207" y="129"/>
                      <a:pt x="207" y="130"/>
                    </a:cubicBezTo>
                    <a:cubicBezTo>
                      <a:pt x="207" y="131"/>
                      <a:pt x="207" y="133"/>
                      <a:pt x="207" y="134"/>
                    </a:cubicBezTo>
                    <a:cubicBezTo>
                      <a:pt x="207" y="136"/>
                      <a:pt x="207" y="138"/>
                      <a:pt x="207" y="139"/>
                    </a:cubicBezTo>
                    <a:cubicBezTo>
                      <a:pt x="206" y="140"/>
                      <a:pt x="206" y="141"/>
                      <a:pt x="206" y="142"/>
                    </a:cubicBezTo>
                    <a:cubicBezTo>
                      <a:pt x="206" y="143"/>
                      <a:pt x="206" y="144"/>
                      <a:pt x="206" y="145"/>
                    </a:cubicBezTo>
                    <a:cubicBezTo>
                      <a:pt x="205" y="147"/>
                      <a:pt x="205" y="148"/>
                      <a:pt x="205" y="150"/>
                    </a:cubicBezTo>
                    <a:cubicBezTo>
                      <a:pt x="204" y="152"/>
                      <a:pt x="204" y="154"/>
                      <a:pt x="203" y="155"/>
                    </a:cubicBezTo>
                    <a:cubicBezTo>
                      <a:pt x="203" y="157"/>
                      <a:pt x="203" y="157"/>
                      <a:pt x="203" y="157"/>
                    </a:cubicBezTo>
                    <a:cubicBezTo>
                      <a:pt x="202" y="158"/>
                      <a:pt x="202" y="158"/>
                      <a:pt x="202" y="158"/>
                    </a:cubicBezTo>
                    <a:cubicBezTo>
                      <a:pt x="202" y="159"/>
                      <a:pt x="201" y="160"/>
                      <a:pt x="201" y="160"/>
                    </a:cubicBezTo>
                    <a:cubicBezTo>
                      <a:pt x="200" y="164"/>
                      <a:pt x="198" y="166"/>
                      <a:pt x="197" y="169"/>
                    </a:cubicBezTo>
                    <a:cubicBezTo>
                      <a:pt x="196" y="170"/>
                      <a:pt x="195" y="171"/>
                      <a:pt x="195" y="172"/>
                    </a:cubicBezTo>
                    <a:cubicBezTo>
                      <a:pt x="194" y="173"/>
                      <a:pt x="194" y="174"/>
                      <a:pt x="193" y="175"/>
                    </a:cubicBezTo>
                    <a:cubicBezTo>
                      <a:pt x="192" y="176"/>
                      <a:pt x="192" y="177"/>
                      <a:pt x="192" y="177"/>
                    </a:cubicBezTo>
                    <a:cubicBezTo>
                      <a:pt x="192" y="177"/>
                      <a:pt x="191" y="177"/>
                      <a:pt x="190" y="179"/>
                    </a:cubicBezTo>
                    <a:cubicBezTo>
                      <a:pt x="189" y="179"/>
                      <a:pt x="189" y="180"/>
                      <a:pt x="188" y="181"/>
                    </a:cubicBezTo>
                    <a:cubicBezTo>
                      <a:pt x="187" y="182"/>
                      <a:pt x="187" y="183"/>
                      <a:pt x="186" y="184"/>
                    </a:cubicBezTo>
                    <a:cubicBezTo>
                      <a:pt x="183" y="186"/>
                      <a:pt x="181" y="188"/>
                      <a:pt x="178" y="190"/>
                    </a:cubicBezTo>
                    <a:cubicBezTo>
                      <a:pt x="178" y="191"/>
                      <a:pt x="177" y="191"/>
                      <a:pt x="176" y="192"/>
                    </a:cubicBezTo>
                    <a:cubicBezTo>
                      <a:pt x="175" y="193"/>
                      <a:pt x="175" y="193"/>
                      <a:pt x="175" y="193"/>
                    </a:cubicBezTo>
                    <a:cubicBezTo>
                      <a:pt x="174" y="193"/>
                      <a:pt x="174" y="193"/>
                      <a:pt x="174" y="193"/>
                    </a:cubicBezTo>
                    <a:cubicBezTo>
                      <a:pt x="173" y="194"/>
                      <a:pt x="171" y="195"/>
                      <a:pt x="170" y="196"/>
                    </a:cubicBezTo>
                    <a:cubicBezTo>
                      <a:pt x="168" y="197"/>
                      <a:pt x="166" y="198"/>
                      <a:pt x="165" y="199"/>
                    </a:cubicBezTo>
                    <a:cubicBezTo>
                      <a:pt x="164" y="199"/>
                      <a:pt x="163" y="200"/>
                      <a:pt x="162" y="200"/>
                    </a:cubicBezTo>
                    <a:cubicBezTo>
                      <a:pt x="161" y="200"/>
                      <a:pt x="161" y="201"/>
                      <a:pt x="160" y="201"/>
                    </a:cubicBezTo>
                    <a:cubicBezTo>
                      <a:pt x="158" y="202"/>
                      <a:pt x="157" y="202"/>
                      <a:pt x="155" y="203"/>
                    </a:cubicBezTo>
                    <a:cubicBezTo>
                      <a:pt x="153" y="203"/>
                      <a:pt x="152" y="204"/>
                      <a:pt x="151" y="204"/>
                    </a:cubicBezTo>
                    <a:cubicBezTo>
                      <a:pt x="150" y="204"/>
                      <a:pt x="149" y="205"/>
                      <a:pt x="149" y="205"/>
                    </a:cubicBezTo>
                    <a:cubicBezTo>
                      <a:pt x="148" y="205"/>
                      <a:pt x="148" y="205"/>
                      <a:pt x="147" y="205"/>
                    </a:cubicBezTo>
                    <a:cubicBezTo>
                      <a:pt x="146" y="205"/>
                      <a:pt x="145" y="205"/>
                      <a:pt x="144" y="206"/>
                    </a:cubicBezTo>
                    <a:cubicBezTo>
                      <a:pt x="142" y="206"/>
                      <a:pt x="142" y="206"/>
                      <a:pt x="142" y="206"/>
                    </a:cubicBezTo>
                    <a:cubicBezTo>
                      <a:pt x="142" y="206"/>
                      <a:pt x="141" y="206"/>
                      <a:pt x="139" y="206"/>
                    </a:cubicBezTo>
                    <a:cubicBezTo>
                      <a:pt x="138" y="206"/>
                      <a:pt x="137" y="206"/>
                      <a:pt x="136" y="207"/>
                    </a:cubicBezTo>
                    <a:cubicBezTo>
                      <a:pt x="135" y="207"/>
                      <a:pt x="135" y="207"/>
                      <a:pt x="134" y="207"/>
                    </a:cubicBezTo>
                    <a:cubicBezTo>
                      <a:pt x="134" y="207"/>
                      <a:pt x="133" y="207"/>
                      <a:pt x="132" y="2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4" name="Oval 27"/>
              <p:cNvSpPr/>
              <p:nvPr/>
            </p:nvSpPr>
            <p:spPr bwMode="auto">
              <a:xfrm>
                <a:off x="6693787" y="2244778"/>
                <a:ext cx="184363" cy="1932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5" name="Oval 28"/>
              <p:cNvSpPr/>
              <p:nvPr/>
            </p:nvSpPr>
            <p:spPr bwMode="auto">
              <a:xfrm>
                <a:off x="4821941" y="4315392"/>
                <a:ext cx="182481" cy="19325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6" name="Freeform: Shape 29"/>
              <p:cNvSpPr/>
              <p:nvPr/>
            </p:nvSpPr>
            <p:spPr bwMode="auto">
              <a:xfrm>
                <a:off x="3691308" y="3838165"/>
                <a:ext cx="443035" cy="465395"/>
              </a:xfrm>
              <a:custGeom>
                <a:avLst/>
                <a:gdLst>
                  <a:gd name="T0" fmla="*/ 151 w 221"/>
                  <a:gd name="T1" fmla="*/ 212 h 221"/>
                  <a:gd name="T2" fmla="*/ 166 w 221"/>
                  <a:gd name="T3" fmla="*/ 183 h 221"/>
                  <a:gd name="T4" fmla="*/ 198 w 221"/>
                  <a:gd name="T5" fmla="*/ 176 h 221"/>
                  <a:gd name="T6" fmla="*/ 212 w 221"/>
                  <a:gd name="T7" fmla="*/ 156 h 221"/>
                  <a:gd name="T8" fmla="*/ 198 w 221"/>
                  <a:gd name="T9" fmla="*/ 134 h 221"/>
                  <a:gd name="T10" fmla="*/ 202 w 221"/>
                  <a:gd name="T11" fmla="*/ 112 h 221"/>
                  <a:gd name="T12" fmla="*/ 219 w 221"/>
                  <a:gd name="T13" fmla="*/ 95 h 221"/>
                  <a:gd name="T14" fmla="*/ 216 w 221"/>
                  <a:gd name="T15" fmla="*/ 74 h 221"/>
                  <a:gd name="T16" fmla="*/ 186 w 221"/>
                  <a:gd name="T17" fmla="*/ 60 h 221"/>
                  <a:gd name="T18" fmla="*/ 175 w 221"/>
                  <a:gd name="T19" fmla="*/ 32 h 221"/>
                  <a:gd name="T20" fmla="*/ 159 w 221"/>
                  <a:gd name="T21" fmla="*/ 10 h 221"/>
                  <a:gd name="T22" fmla="*/ 139 w 221"/>
                  <a:gd name="T23" fmla="*/ 22 h 221"/>
                  <a:gd name="T24" fmla="*/ 116 w 221"/>
                  <a:gd name="T25" fmla="*/ 20 h 221"/>
                  <a:gd name="T26" fmla="*/ 101 w 221"/>
                  <a:gd name="T27" fmla="*/ 10 h 221"/>
                  <a:gd name="T28" fmla="*/ 82 w 221"/>
                  <a:gd name="T29" fmla="*/ 2 h 221"/>
                  <a:gd name="T30" fmla="*/ 65 w 221"/>
                  <a:gd name="T31" fmla="*/ 32 h 221"/>
                  <a:gd name="T32" fmla="*/ 41 w 221"/>
                  <a:gd name="T33" fmla="*/ 48 h 221"/>
                  <a:gd name="T34" fmla="*/ 11 w 221"/>
                  <a:gd name="T35" fmla="*/ 60 h 221"/>
                  <a:gd name="T36" fmla="*/ 20 w 221"/>
                  <a:gd name="T37" fmla="*/ 80 h 221"/>
                  <a:gd name="T38" fmla="*/ 20 w 221"/>
                  <a:gd name="T39" fmla="*/ 99 h 221"/>
                  <a:gd name="T40" fmla="*/ 15 w 221"/>
                  <a:gd name="T41" fmla="*/ 117 h 221"/>
                  <a:gd name="T42" fmla="*/ 1 w 221"/>
                  <a:gd name="T43" fmla="*/ 134 h 221"/>
                  <a:gd name="T44" fmla="*/ 27 w 221"/>
                  <a:gd name="T45" fmla="*/ 153 h 221"/>
                  <a:gd name="T46" fmla="*/ 46 w 221"/>
                  <a:gd name="T47" fmla="*/ 175 h 221"/>
                  <a:gd name="T48" fmla="*/ 55 w 221"/>
                  <a:gd name="T49" fmla="*/ 208 h 221"/>
                  <a:gd name="T50" fmla="*/ 75 w 221"/>
                  <a:gd name="T51" fmla="*/ 206 h 221"/>
                  <a:gd name="T52" fmla="*/ 93 w 221"/>
                  <a:gd name="T53" fmla="*/ 200 h 221"/>
                  <a:gd name="T54" fmla="*/ 115 w 221"/>
                  <a:gd name="T55" fmla="*/ 204 h 221"/>
                  <a:gd name="T56" fmla="*/ 132 w 221"/>
                  <a:gd name="T57" fmla="*/ 221 h 221"/>
                  <a:gd name="T58" fmla="*/ 98 w 221"/>
                  <a:gd name="T59" fmla="*/ 173 h 221"/>
                  <a:gd name="T60" fmla="*/ 85 w 221"/>
                  <a:gd name="T61" fmla="*/ 169 h 221"/>
                  <a:gd name="T62" fmla="*/ 73 w 221"/>
                  <a:gd name="T63" fmla="*/ 162 h 221"/>
                  <a:gd name="T64" fmla="*/ 60 w 221"/>
                  <a:gd name="T65" fmla="*/ 150 h 221"/>
                  <a:gd name="T66" fmla="*/ 51 w 221"/>
                  <a:gd name="T67" fmla="*/ 134 h 221"/>
                  <a:gd name="T68" fmla="*/ 48 w 221"/>
                  <a:gd name="T69" fmla="*/ 120 h 221"/>
                  <a:gd name="T70" fmla="*/ 47 w 221"/>
                  <a:gd name="T71" fmla="*/ 107 h 221"/>
                  <a:gd name="T72" fmla="*/ 48 w 221"/>
                  <a:gd name="T73" fmla="*/ 96 h 221"/>
                  <a:gd name="T74" fmla="*/ 53 w 221"/>
                  <a:gd name="T75" fmla="*/ 83 h 221"/>
                  <a:gd name="T76" fmla="*/ 61 w 221"/>
                  <a:gd name="T77" fmla="*/ 71 h 221"/>
                  <a:gd name="T78" fmla="*/ 73 w 221"/>
                  <a:gd name="T79" fmla="*/ 59 h 221"/>
                  <a:gd name="T80" fmla="*/ 88 w 221"/>
                  <a:gd name="T81" fmla="*/ 51 h 221"/>
                  <a:gd name="T82" fmla="*/ 103 w 221"/>
                  <a:gd name="T83" fmla="*/ 47 h 221"/>
                  <a:gd name="T84" fmla="*/ 117 w 221"/>
                  <a:gd name="T85" fmla="*/ 47 h 221"/>
                  <a:gd name="T86" fmla="*/ 127 w 221"/>
                  <a:gd name="T87" fmla="*/ 49 h 221"/>
                  <a:gd name="T88" fmla="*/ 142 w 221"/>
                  <a:gd name="T89" fmla="*/ 55 h 221"/>
                  <a:gd name="T90" fmla="*/ 156 w 221"/>
                  <a:gd name="T91" fmla="*/ 66 h 221"/>
                  <a:gd name="T92" fmla="*/ 164 w 221"/>
                  <a:gd name="T93" fmla="*/ 76 h 221"/>
                  <a:gd name="T94" fmla="*/ 171 w 221"/>
                  <a:gd name="T95" fmla="*/ 90 h 221"/>
                  <a:gd name="T96" fmla="*/ 174 w 221"/>
                  <a:gd name="T97" fmla="*/ 107 h 221"/>
                  <a:gd name="T98" fmla="*/ 174 w 221"/>
                  <a:gd name="T99" fmla="*/ 119 h 221"/>
                  <a:gd name="T100" fmla="*/ 171 w 221"/>
                  <a:gd name="T101" fmla="*/ 130 h 221"/>
                  <a:gd name="T102" fmla="*/ 163 w 221"/>
                  <a:gd name="T103" fmla="*/ 146 h 221"/>
                  <a:gd name="T104" fmla="*/ 153 w 221"/>
                  <a:gd name="T105" fmla="*/ 158 h 221"/>
                  <a:gd name="T106" fmla="*/ 143 w 221"/>
                  <a:gd name="T107" fmla="*/ 166 h 221"/>
                  <a:gd name="T108" fmla="*/ 127 w 221"/>
                  <a:gd name="T109" fmla="*/ 172 h 221"/>
                  <a:gd name="T110" fmla="*/ 110 w 221"/>
                  <a:gd name="T111" fmla="*/ 174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21" h="221">
                    <a:moveTo>
                      <a:pt x="132" y="221"/>
                    </a:moveTo>
                    <a:cubicBezTo>
                      <a:pt x="132" y="221"/>
                      <a:pt x="133" y="220"/>
                      <a:pt x="134" y="220"/>
                    </a:cubicBezTo>
                    <a:cubicBezTo>
                      <a:pt x="136" y="220"/>
                      <a:pt x="138" y="219"/>
                      <a:pt x="140" y="219"/>
                    </a:cubicBezTo>
                    <a:cubicBezTo>
                      <a:pt x="144" y="218"/>
                      <a:pt x="147" y="216"/>
                      <a:pt x="147" y="216"/>
                    </a:cubicBezTo>
                    <a:cubicBezTo>
                      <a:pt x="150" y="216"/>
                      <a:pt x="151" y="214"/>
                      <a:pt x="151" y="212"/>
                    </a:cubicBezTo>
                    <a:cubicBezTo>
                      <a:pt x="151" y="212"/>
                      <a:pt x="152" y="207"/>
                      <a:pt x="153" y="203"/>
                    </a:cubicBezTo>
                    <a:cubicBezTo>
                      <a:pt x="153" y="198"/>
                      <a:pt x="153" y="194"/>
                      <a:pt x="153" y="194"/>
                    </a:cubicBezTo>
                    <a:cubicBezTo>
                      <a:pt x="153" y="192"/>
                      <a:pt x="154" y="190"/>
                      <a:pt x="156" y="190"/>
                    </a:cubicBezTo>
                    <a:cubicBezTo>
                      <a:pt x="156" y="190"/>
                      <a:pt x="159" y="188"/>
                      <a:pt x="161" y="186"/>
                    </a:cubicBezTo>
                    <a:cubicBezTo>
                      <a:pt x="164" y="185"/>
                      <a:pt x="166" y="183"/>
                      <a:pt x="166" y="183"/>
                    </a:cubicBezTo>
                    <a:cubicBezTo>
                      <a:pt x="166" y="183"/>
                      <a:pt x="168" y="181"/>
                      <a:pt x="171" y="179"/>
                    </a:cubicBezTo>
                    <a:cubicBezTo>
                      <a:pt x="173" y="177"/>
                      <a:pt x="175" y="175"/>
                      <a:pt x="175" y="175"/>
                    </a:cubicBezTo>
                    <a:cubicBezTo>
                      <a:pt x="176" y="173"/>
                      <a:pt x="178" y="173"/>
                      <a:pt x="180" y="173"/>
                    </a:cubicBezTo>
                    <a:cubicBezTo>
                      <a:pt x="180" y="173"/>
                      <a:pt x="184" y="175"/>
                      <a:pt x="189" y="175"/>
                    </a:cubicBezTo>
                    <a:cubicBezTo>
                      <a:pt x="193" y="176"/>
                      <a:pt x="198" y="176"/>
                      <a:pt x="198" y="176"/>
                    </a:cubicBezTo>
                    <a:cubicBezTo>
                      <a:pt x="200" y="177"/>
                      <a:pt x="202" y="176"/>
                      <a:pt x="203" y="174"/>
                    </a:cubicBezTo>
                    <a:cubicBezTo>
                      <a:pt x="203" y="174"/>
                      <a:pt x="205" y="170"/>
                      <a:pt x="208" y="167"/>
                    </a:cubicBezTo>
                    <a:cubicBezTo>
                      <a:pt x="209" y="165"/>
                      <a:pt x="210" y="163"/>
                      <a:pt x="210" y="162"/>
                    </a:cubicBezTo>
                    <a:cubicBezTo>
                      <a:pt x="211" y="160"/>
                      <a:pt x="211" y="159"/>
                      <a:pt x="211" y="159"/>
                    </a:cubicBezTo>
                    <a:cubicBezTo>
                      <a:pt x="212" y="158"/>
                      <a:pt x="212" y="157"/>
                      <a:pt x="212" y="156"/>
                    </a:cubicBezTo>
                    <a:cubicBezTo>
                      <a:pt x="212" y="155"/>
                      <a:pt x="212" y="154"/>
                      <a:pt x="211" y="154"/>
                    </a:cubicBezTo>
                    <a:cubicBezTo>
                      <a:pt x="211" y="154"/>
                      <a:pt x="209" y="150"/>
                      <a:pt x="206" y="146"/>
                    </a:cubicBezTo>
                    <a:cubicBezTo>
                      <a:pt x="204" y="144"/>
                      <a:pt x="203" y="143"/>
                      <a:pt x="202" y="141"/>
                    </a:cubicBezTo>
                    <a:cubicBezTo>
                      <a:pt x="200" y="140"/>
                      <a:pt x="200" y="139"/>
                      <a:pt x="200" y="139"/>
                    </a:cubicBezTo>
                    <a:cubicBezTo>
                      <a:pt x="198" y="138"/>
                      <a:pt x="198" y="136"/>
                      <a:pt x="198" y="134"/>
                    </a:cubicBezTo>
                    <a:cubicBezTo>
                      <a:pt x="198" y="134"/>
                      <a:pt x="199" y="134"/>
                      <a:pt x="199" y="133"/>
                    </a:cubicBezTo>
                    <a:cubicBezTo>
                      <a:pt x="199" y="131"/>
                      <a:pt x="199" y="130"/>
                      <a:pt x="200" y="128"/>
                    </a:cubicBezTo>
                    <a:cubicBezTo>
                      <a:pt x="200" y="125"/>
                      <a:pt x="201" y="122"/>
                      <a:pt x="201" y="122"/>
                    </a:cubicBezTo>
                    <a:cubicBezTo>
                      <a:pt x="201" y="122"/>
                      <a:pt x="201" y="119"/>
                      <a:pt x="201" y="116"/>
                    </a:cubicBezTo>
                    <a:cubicBezTo>
                      <a:pt x="201" y="115"/>
                      <a:pt x="202" y="113"/>
                      <a:pt x="202" y="112"/>
                    </a:cubicBezTo>
                    <a:cubicBezTo>
                      <a:pt x="201" y="111"/>
                      <a:pt x="201" y="110"/>
                      <a:pt x="201" y="110"/>
                    </a:cubicBezTo>
                    <a:cubicBezTo>
                      <a:pt x="201" y="109"/>
                      <a:pt x="202" y="107"/>
                      <a:pt x="204" y="106"/>
                    </a:cubicBezTo>
                    <a:cubicBezTo>
                      <a:pt x="204" y="106"/>
                      <a:pt x="205" y="105"/>
                      <a:pt x="206" y="104"/>
                    </a:cubicBezTo>
                    <a:cubicBezTo>
                      <a:pt x="208" y="104"/>
                      <a:pt x="210" y="102"/>
                      <a:pt x="212" y="101"/>
                    </a:cubicBezTo>
                    <a:cubicBezTo>
                      <a:pt x="215" y="98"/>
                      <a:pt x="219" y="95"/>
                      <a:pt x="219" y="95"/>
                    </a:cubicBezTo>
                    <a:cubicBezTo>
                      <a:pt x="220" y="95"/>
                      <a:pt x="220" y="94"/>
                      <a:pt x="220" y="93"/>
                    </a:cubicBezTo>
                    <a:cubicBezTo>
                      <a:pt x="221" y="92"/>
                      <a:pt x="221" y="91"/>
                      <a:pt x="221" y="90"/>
                    </a:cubicBezTo>
                    <a:cubicBezTo>
                      <a:pt x="221" y="90"/>
                      <a:pt x="220" y="89"/>
                      <a:pt x="220" y="87"/>
                    </a:cubicBezTo>
                    <a:cubicBezTo>
                      <a:pt x="220" y="86"/>
                      <a:pt x="219" y="84"/>
                      <a:pt x="219" y="82"/>
                    </a:cubicBezTo>
                    <a:cubicBezTo>
                      <a:pt x="218" y="78"/>
                      <a:pt x="216" y="74"/>
                      <a:pt x="216" y="74"/>
                    </a:cubicBezTo>
                    <a:cubicBezTo>
                      <a:pt x="216" y="72"/>
                      <a:pt x="214" y="70"/>
                      <a:pt x="212" y="70"/>
                    </a:cubicBezTo>
                    <a:cubicBezTo>
                      <a:pt x="212" y="70"/>
                      <a:pt x="207" y="69"/>
                      <a:pt x="203" y="68"/>
                    </a:cubicBezTo>
                    <a:cubicBezTo>
                      <a:pt x="198" y="68"/>
                      <a:pt x="194" y="68"/>
                      <a:pt x="194" y="68"/>
                    </a:cubicBezTo>
                    <a:cubicBezTo>
                      <a:pt x="192" y="68"/>
                      <a:pt x="190" y="67"/>
                      <a:pt x="189" y="65"/>
                    </a:cubicBezTo>
                    <a:cubicBezTo>
                      <a:pt x="189" y="65"/>
                      <a:pt x="188" y="63"/>
                      <a:pt x="186" y="60"/>
                    </a:cubicBezTo>
                    <a:cubicBezTo>
                      <a:pt x="184" y="58"/>
                      <a:pt x="183" y="55"/>
                      <a:pt x="183" y="55"/>
                    </a:cubicBezTo>
                    <a:cubicBezTo>
                      <a:pt x="183" y="55"/>
                      <a:pt x="181" y="53"/>
                      <a:pt x="179" y="51"/>
                    </a:cubicBezTo>
                    <a:cubicBezTo>
                      <a:pt x="177" y="48"/>
                      <a:pt x="175" y="46"/>
                      <a:pt x="175" y="46"/>
                    </a:cubicBezTo>
                    <a:cubicBezTo>
                      <a:pt x="173" y="45"/>
                      <a:pt x="173" y="43"/>
                      <a:pt x="173" y="41"/>
                    </a:cubicBezTo>
                    <a:cubicBezTo>
                      <a:pt x="173" y="41"/>
                      <a:pt x="174" y="37"/>
                      <a:pt x="175" y="32"/>
                    </a:cubicBezTo>
                    <a:cubicBezTo>
                      <a:pt x="176" y="28"/>
                      <a:pt x="176" y="23"/>
                      <a:pt x="176" y="23"/>
                    </a:cubicBezTo>
                    <a:cubicBezTo>
                      <a:pt x="176" y="21"/>
                      <a:pt x="175" y="19"/>
                      <a:pt x="173" y="18"/>
                    </a:cubicBezTo>
                    <a:cubicBezTo>
                      <a:pt x="173" y="18"/>
                      <a:pt x="170" y="16"/>
                      <a:pt x="167" y="14"/>
                    </a:cubicBezTo>
                    <a:cubicBezTo>
                      <a:pt x="165" y="13"/>
                      <a:pt x="163" y="12"/>
                      <a:pt x="161" y="11"/>
                    </a:cubicBezTo>
                    <a:cubicBezTo>
                      <a:pt x="160" y="10"/>
                      <a:pt x="159" y="10"/>
                      <a:pt x="159" y="10"/>
                    </a:cubicBezTo>
                    <a:cubicBezTo>
                      <a:pt x="158" y="9"/>
                      <a:pt x="157" y="9"/>
                      <a:pt x="156" y="9"/>
                    </a:cubicBezTo>
                    <a:cubicBezTo>
                      <a:pt x="155" y="9"/>
                      <a:pt x="154" y="9"/>
                      <a:pt x="153" y="10"/>
                    </a:cubicBezTo>
                    <a:cubicBezTo>
                      <a:pt x="153" y="10"/>
                      <a:pt x="149" y="13"/>
                      <a:pt x="146" y="16"/>
                    </a:cubicBezTo>
                    <a:cubicBezTo>
                      <a:pt x="144" y="17"/>
                      <a:pt x="142" y="19"/>
                      <a:pt x="141" y="20"/>
                    </a:cubicBezTo>
                    <a:cubicBezTo>
                      <a:pt x="140" y="21"/>
                      <a:pt x="139" y="22"/>
                      <a:pt x="139" y="22"/>
                    </a:cubicBezTo>
                    <a:cubicBezTo>
                      <a:pt x="138" y="23"/>
                      <a:pt x="136" y="23"/>
                      <a:pt x="134" y="23"/>
                    </a:cubicBezTo>
                    <a:cubicBezTo>
                      <a:pt x="134" y="23"/>
                      <a:pt x="134" y="23"/>
                      <a:pt x="132" y="22"/>
                    </a:cubicBezTo>
                    <a:cubicBezTo>
                      <a:pt x="131" y="22"/>
                      <a:pt x="130" y="22"/>
                      <a:pt x="128" y="21"/>
                    </a:cubicBezTo>
                    <a:cubicBezTo>
                      <a:pt x="125" y="21"/>
                      <a:pt x="122" y="20"/>
                      <a:pt x="122" y="20"/>
                    </a:cubicBezTo>
                    <a:cubicBezTo>
                      <a:pt x="122" y="20"/>
                      <a:pt x="119" y="20"/>
                      <a:pt x="116" y="20"/>
                    </a:cubicBezTo>
                    <a:cubicBezTo>
                      <a:pt x="115" y="20"/>
                      <a:pt x="113" y="20"/>
                      <a:pt x="112" y="20"/>
                    </a:cubicBezTo>
                    <a:cubicBezTo>
                      <a:pt x="111" y="20"/>
                      <a:pt x="110" y="20"/>
                      <a:pt x="110" y="20"/>
                    </a:cubicBezTo>
                    <a:cubicBezTo>
                      <a:pt x="108" y="20"/>
                      <a:pt x="107" y="19"/>
                      <a:pt x="106" y="17"/>
                    </a:cubicBezTo>
                    <a:cubicBezTo>
                      <a:pt x="106" y="17"/>
                      <a:pt x="105" y="16"/>
                      <a:pt x="104" y="15"/>
                    </a:cubicBezTo>
                    <a:cubicBezTo>
                      <a:pt x="103" y="13"/>
                      <a:pt x="102" y="12"/>
                      <a:pt x="101" y="10"/>
                    </a:cubicBezTo>
                    <a:cubicBezTo>
                      <a:pt x="98" y="6"/>
                      <a:pt x="95" y="2"/>
                      <a:pt x="95" y="2"/>
                    </a:cubicBezTo>
                    <a:cubicBezTo>
                      <a:pt x="95" y="2"/>
                      <a:pt x="94" y="1"/>
                      <a:pt x="93" y="1"/>
                    </a:cubicBezTo>
                    <a:cubicBezTo>
                      <a:pt x="92" y="0"/>
                      <a:pt x="91" y="0"/>
                      <a:pt x="90" y="1"/>
                    </a:cubicBezTo>
                    <a:cubicBezTo>
                      <a:pt x="90" y="1"/>
                      <a:pt x="89" y="1"/>
                      <a:pt x="87" y="1"/>
                    </a:cubicBezTo>
                    <a:cubicBezTo>
                      <a:pt x="86" y="2"/>
                      <a:pt x="83" y="2"/>
                      <a:pt x="82" y="2"/>
                    </a:cubicBezTo>
                    <a:cubicBezTo>
                      <a:pt x="78" y="4"/>
                      <a:pt x="74" y="5"/>
                      <a:pt x="74" y="5"/>
                    </a:cubicBezTo>
                    <a:cubicBezTo>
                      <a:pt x="71" y="6"/>
                      <a:pt x="70" y="7"/>
                      <a:pt x="70" y="9"/>
                    </a:cubicBezTo>
                    <a:cubicBezTo>
                      <a:pt x="70" y="9"/>
                      <a:pt x="69" y="14"/>
                      <a:pt x="68" y="18"/>
                    </a:cubicBezTo>
                    <a:cubicBezTo>
                      <a:pt x="68" y="23"/>
                      <a:pt x="68" y="27"/>
                      <a:pt x="68" y="27"/>
                    </a:cubicBezTo>
                    <a:cubicBezTo>
                      <a:pt x="68" y="29"/>
                      <a:pt x="67" y="31"/>
                      <a:pt x="65" y="32"/>
                    </a:cubicBezTo>
                    <a:cubicBezTo>
                      <a:pt x="65" y="32"/>
                      <a:pt x="63" y="33"/>
                      <a:pt x="60" y="35"/>
                    </a:cubicBezTo>
                    <a:cubicBezTo>
                      <a:pt x="58" y="37"/>
                      <a:pt x="55" y="38"/>
                      <a:pt x="55" y="38"/>
                    </a:cubicBezTo>
                    <a:cubicBezTo>
                      <a:pt x="55" y="38"/>
                      <a:pt x="53" y="40"/>
                      <a:pt x="50" y="42"/>
                    </a:cubicBezTo>
                    <a:cubicBezTo>
                      <a:pt x="48" y="44"/>
                      <a:pt x="46" y="47"/>
                      <a:pt x="46" y="47"/>
                    </a:cubicBezTo>
                    <a:cubicBezTo>
                      <a:pt x="45" y="48"/>
                      <a:pt x="43" y="48"/>
                      <a:pt x="41" y="48"/>
                    </a:cubicBezTo>
                    <a:cubicBezTo>
                      <a:pt x="41" y="48"/>
                      <a:pt x="37" y="47"/>
                      <a:pt x="32" y="46"/>
                    </a:cubicBezTo>
                    <a:cubicBezTo>
                      <a:pt x="28" y="45"/>
                      <a:pt x="23" y="45"/>
                      <a:pt x="23" y="45"/>
                    </a:cubicBezTo>
                    <a:cubicBezTo>
                      <a:pt x="21" y="45"/>
                      <a:pt x="19" y="46"/>
                      <a:pt x="18" y="48"/>
                    </a:cubicBezTo>
                    <a:cubicBezTo>
                      <a:pt x="18" y="48"/>
                      <a:pt x="16" y="51"/>
                      <a:pt x="13" y="55"/>
                    </a:cubicBezTo>
                    <a:cubicBezTo>
                      <a:pt x="12" y="56"/>
                      <a:pt x="12" y="58"/>
                      <a:pt x="11" y="60"/>
                    </a:cubicBezTo>
                    <a:cubicBezTo>
                      <a:pt x="10" y="61"/>
                      <a:pt x="10" y="62"/>
                      <a:pt x="10" y="62"/>
                    </a:cubicBezTo>
                    <a:cubicBezTo>
                      <a:pt x="9" y="63"/>
                      <a:pt x="9" y="64"/>
                      <a:pt x="9" y="65"/>
                    </a:cubicBezTo>
                    <a:cubicBezTo>
                      <a:pt x="9" y="66"/>
                      <a:pt x="9" y="67"/>
                      <a:pt x="10" y="68"/>
                    </a:cubicBezTo>
                    <a:cubicBezTo>
                      <a:pt x="10" y="68"/>
                      <a:pt x="13" y="72"/>
                      <a:pt x="15" y="75"/>
                    </a:cubicBezTo>
                    <a:cubicBezTo>
                      <a:pt x="17" y="77"/>
                      <a:pt x="18" y="79"/>
                      <a:pt x="20" y="80"/>
                    </a:cubicBezTo>
                    <a:cubicBezTo>
                      <a:pt x="21" y="81"/>
                      <a:pt x="22" y="82"/>
                      <a:pt x="22" y="82"/>
                    </a:cubicBezTo>
                    <a:cubicBezTo>
                      <a:pt x="23" y="83"/>
                      <a:pt x="23" y="85"/>
                      <a:pt x="23" y="87"/>
                    </a:cubicBezTo>
                    <a:cubicBezTo>
                      <a:pt x="23" y="87"/>
                      <a:pt x="23" y="88"/>
                      <a:pt x="22" y="89"/>
                    </a:cubicBezTo>
                    <a:cubicBezTo>
                      <a:pt x="22" y="90"/>
                      <a:pt x="22" y="91"/>
                      <a:pt x="21" y="93"/>
                    </a:cubicBezTo>
                    <a:cubicBezTo>
                      <a:pt x="21" y="96"/>
                      <a:pt x="20" y="99"/>
                      <a:pt x="20" y="99"/>
                    </a:cubicBezTo>
                    <a:cubicBezTo>
                      <a:pt x="20" y="99"/>
                      <a:pt x="20" y="102"/>
                      <a:pt x="20" y="105"/>
                    </a:cubicBezTo>
                    <a:cubicBezTo>
                      <a:pt x="20" y="106"/>
                      <a:pt x="20" y="108"/>
                      <a:pt x="20" y="109"/>
                    </a:cubicBezTo>
                    <a:cubicBezTo>
                      <a:pt x="20" y="110"/>
                      <a:pt x="20" y="111"/>
                      <a:pt x="20" y="111"/>
                    </a:cubicBezTo>
                    <a:cubicBezTo>
                      <a:pt x="20" y="113"/>
                      <a:pt x="19" y="114"/>
                      <a:pt x="17" y="115"/>
                    </a:cubicBezTo>
                    <a:cubicBezTo>
                      <a:pt x="17" y="115"/>
                      <a:pt x="16" y="116"/>
                      <a:pt x="15" y="117"/>
                    </a:cubicBezTo>
                    <a:cubicBezTo>
                      <a:pt x="13" y="118"/>
                      <a:pt x="11" y="119"/>
                      <a:pt x="10" y="120"/>
                    </a:cubicBezTo>
                    <a:cubicBezTo>
                      <a:pt x="6" y="123"/>
                      <a:pt x="2" y="126"/>
                      <a:pt x="2" y="126"/>
                    </a:cubicBezTo>
                    <a:cubicBezTo>
                      <a:pt x="1" y="127"/>
                      <a:pt x="1" y="128"/>
                      <a:pt x="1" y="128"/>
                    </a:cubicBezTo>
                    <a:cubicBezTo>
                      <a:pt x="0" y="129"/>
                      <a:pt x="0" y="131"/>
                      <a:pt x="1" y="132"/>
                    </a:cubicBezTo>
                    <a:cubicBezTo>
                      <a:pt x="1" y="132"/>
                      <a:pt x="1" y="133"/>
                      <a:pt x="1" y="134"/>
                    </a:cubicBezTo>
                    <a:cubicBezTo>
                      <a:pt x="1" y="136"/>
                      <a:pt x="2" y="138"/>
                      <a:pt x="2" y="140"/>
                    </a:cubicBezTo>
                    <a:cubicBezTo>
                      <a:pt x="4" y="144"/>
                      <a:pt x="5" y="148"/>
                      <a:pt x="5" y="148"/>
                    </a:cubicBezTo>
                    <a:cubicBezTo>
                      <a:pt x="5" y="150"/>
                      <a:pt x="7" y="151"/>
                      <a:pt x="9" y="152"/>
                    </a:cubicBezTo>
                    <a:cubicBezTo>
                      <a:pt x="9" y="152"/>
                      <a:pt x="14" y="152"/>
                      <a:pt x="18" y="153"/>
                    </a:cubicBezTo>
                    <a:cubicBezTo>
                      <a:pt x="23" y="153"/>
                      <a:pt x="27" y="153"/>
                      <a:pt x="27" y="153"/>
                    </a:cubicBezTo>
                    <a:cubicBezTo>
                      <a:pt x="29" y="153"/>
                      <a:pt x="31" y="154"/>
                      <a:pt x="32" y="156"/>
                    </a:cubicBezTo>
                    <a:cubicBezTo>
                      <a:pt x="32" y="156"/>
                      <a:pt x="33" y="159"/>
                      <a:pt x="35" y="161"/>
                    </a:cubicBezTo>
                    <a:cubicBezTo>
                      <a:pt x="37" y="164"/>
                      <a:pt x="38" y="166"/>
                      <a:pt x="38" y="166"/>
                    </a:cubicBezTo>
                    <a:cubicBezTo>
                      <a:pt x="38" y="166"/>
                      <a:pt x="40" y="168"/>
                      <a:pt x="42" y="171"/>
                    </a:cubicBezTo>
                    <a:cubicBezTo>
                      <a:pt x="44" y="173"/>
                      <a:pt x="46" y="175"/>
                      <a:pt x="46" y="175"/>
                    </a:cubicBezTo>
                    <a:cubicBezTo>
                      <a:pt x="48" y="176"/>
                      <a:pt x="48" y="178"/>
                      <a:pt x="48" y="180"/>
                    </a:cubicBezTo>
                    <a:cubicBezTo>
                      <a:pt x="48" y="180"/>
                      <a:pt x="47" y="184"/>
                      <a:pt x="46" y="189"/>
                    </a:cubicBezTo>
                    <a:cubicBezTo>
                      <a:pt x="45" y="193"/>
                      <a:pt x="45" y="198"/>
                      <a:pt x="45" y="198"/>
                    </a:cubicBezTo>
                    <a:cubicBezTo>
                      <a:pt x="45" y="200"/>
                      <a:pt x="46" y="202"/>
                      <a:pt x="48" y="203"/>
                    </a:cubicBezTo>
                    <a:cubicBezTo>
                      <a:pt x="48" y="203"/>
                      <a:pt x="51" y="206"/>
                      <a:pt x="55" y="208"/>
                    </a:cubicBezTo>
                    <a:cubicBezTo>
                      <a:pt x="56" y="209"/>
                      <a:pt x="58" y="210"/>
                      <a:pt x="60" y="210"/>
                    </a:cubicBezTo>
                    <a:cubicBezTo>
                      <a:pt x="61" y="211"/>
                      <a:pt x="62" y="211"/>
                      <a:pt x="62" y="211"/>
                    </a:cubicBezTo>
                    <a:cubicBezTo>
                      <a:pt x="63" y="212"/>
                      <a:pt x="64" y="212"/>
                      <a:pt x="65" y="212"/>
                    </a:cubicBezTo>
                    <a:cubicBezTo>
                      <a:pt x="66" y="212"/>
                      <a:pt x="67" y="212"/>
                      <a:pt x="68" y="211"/>
                    </a:cubicBezTo>
                    <a:cubicBezTo>
                      <a:pt x="68" y="211"/>
                      <a:pt x="72" y="209"/>
                      <a:pt x="75" y="206"/>
                    </a:cubicBezTo>
                    <a:cubicBezTo>
                      <a:pt x="77" y="204"/>
                      <a:pt x="79" y="203"/>
                      <a:pt x="80" y="202"/>
                    </a:cubicBezTo>
                    <a:cubicBezTo>
                      <a:pt x="81" y="201"/>
                      <a:pt x="82" y="200"/>
                      <a:pt x="82" y="200"/>
                    </a:cubicBezTo>
                    <a:cubicBezTo>
                      <a:pt x="83" y="198"/>
                      <a:pt x="85" y="198"/>
                      <a:pt x="87" y="198"/>
                    </a:cubicBezTo>
                    <a:cubicBezTo>
                      <a:pt x="87" y="198"/>
                      <a:pt x="88" y="199"/>
                      <a:pt x="89" y="199"/>
                    </a:cubicBezTo>
                    <a:cubicBezTo>
                      <a:pt x="90" y="199"/>
                      <a:pt x="91" y="200"/>
                      <a:pt x="93" y="200"/>
                    </a:cubicBezTo>
                    <a:cubicBezTo>
                      <a:pt x="96" y="200"/>
                      <a:pt x="99" y="201"/>
                      <a:pt x="99" y="201"/>
                    </a:cubicBezTo>
                    <a:cubicBezTo>
                      <a:pt x="99" y="201"/>
                      <a:pt x="102" y="201"/>
                      <a:pt x="105" y="201"/>
                    </a:cubicBezTo>
                    <a:cubicBezTo>
                      <a:pt x="106" y="202"/>
                      <a:pt x="108" y="202"/>
                      <a:pt x="109" y="202"/>
                    </a:cubicBezTo>
                    <a:cubicBezTo>
                      <a:pt x="110" y="202"/>
                      <a:pt x="111" y="202"/>
                      <a:pt x="111" y="202"/>
                    </a:cubicBezTo>
                    <a:cubicBezTo>
                      <a:pt x="113" y="202"/>
                      <a:pt x="114" y="203"/>
                      <a:pt x="115" y="204"/>
                    </a:cubicBezTo>
                    <a:cubicBezTo>
                      <a:pt x="115" y="204"/>
                      <a:pt x="116" y="205"/>
                      <a:pt x="117" y="207"/>
                    </a:cubicBezTo>
                    <a:cubicBezTo>
                      <a:pt x="118" y="208"/>
                      <a:pt x="119" y="210"/>
                      <a:pt x="120" y="212"/>
                    </a:cubicBezTo>
                    <a:cubicBezTo>
                      <a:pt x="123" y="215"/>
                      <a:pt x="126" y="219"/>
                      <a:pt x="126" y="219"/>
                    </a:cubicBezTo>
                    <a:cubicBezTo>
                      <a:pt x="127" y="220"/>
                      <a:pt x="127" y="220"/>
                      <a:pt x="128" y="221"/>
                    </a:cubicBezTo>
                    <a:cubicBezTo>
                      <a:pt x="129" y="221"/>
                      <a:pt x="130" y="221"/>
                      <a:pt x="132" y="221"/>
                    </a:cubicBezTo>
                    <a:close/>
                    <a:moveTo>
                      <a:pt x="107" y="174"/>
                    </a:moveTo>
                    <a:cubicBezTo>
                      <a:pt x="106" y="174"/>
                      <a:pt x="105" y="174"/>
                      <a:pt x="104" y="174"/>
                    </a:cubicBezTo>
                    <a:cubicBezTo>
                      <a:pt x="103" y="174"/>
                      <a:pt x="102" y="174"/>
                      <a:pt x="102" y="174"/>
                    </a:cubicBezTo>
                    <a:cubicBezTo>
                      <a:pt x="102" y="174"/>
                      <a:pt x="101" y="174"/>
                      <a:pt x="100" y="173"/>
                    </a:cubicBezTo>
                    <a:cubicBezTo>
                      <a:pt x="99" y="173"/>
                      <a:pt x="99" y="173"/>
                      <a:pt x="98" y="173"/>
                    </a:cubicBezTo>
                    <a:cubicBezTo>
                      <a:pt x="97" y="173"/>
                      <a:pt x="97" y="173"/>
                      <a:pt x="96" y="173"/>
                    </a:cubicBezTo>
                    <a:cubicBezTo>
                      <a:pt x="96" y="173"/>
                      <a:pt x="95" y="172"/>
                      <a:pt x="95" y="172"/>
                    </a:cubicBezTo>
                    <a:cubicBezTo>
                      <a:pt x="93" y="172"/>
                      <a:pt x="92" y="172"/>
                      <a:pt x="91" y="171"/>
                    </a:cubicBezTo>
                    <a:cubicBezTo>
                      <a:pt x="90" y="171"/>
                      <a:pt x="88" y="170"/>
                      <a:pt x="87" y="170"/>
                    </a:cubicBezTo>
                    <a:cubicBezTo>
                      <a:pt x="86" y="170"/>
                      <a:pt x="86" y="169"/>
                      <a:pt x="85" y="169"/>
                    </a:cubicBezTo>
                    <a:cubicBezTo>
                      <a:pt x="84" y="169"/>
                      <a:pt x="84" y="168"/>
                      <a:pt x="83" y="168"/>
                    </a:cubicBezTo>
                    <a:cubicBezTo>
                      <a:pt x="81" y="167"/>
                      <a:pt x="80" y="167"/>
                      <a:pt x="79" y="166"/>
                    </a:cubicBezTo>
                    <a:cubicBezTo>
                      <a:pt x="77" y="165"/>
                      <a:pt x="76" y="164"/>
                      <a:pt x="75" y="163"/>
                    </a:cubicBezTo>
                    <a:cubicBezTo>
                      <a:pt x="74" y="163"/>
                      <a:pt x="74" y="163"/>
                      <a:pt x="74" y="163"/>
                    </a:cubicBezTo>
                    <a:cubicBezTo>
                      <a:pt x="73" y="162"/>
                      <a:pt x="73" y="162"/>
                      <a:pt x="73" y="162"/>
                    </a:cubicBezTo>
                    <a:cubicBezTo>
                      <a:pt x="72" y="162"/>
                      <a:pt x="72" y="161"/>
                      <a:pt x="71" y="161"/>
                    </a:cubicBezTo>
                    <a:cubicBezTo>
                      <a:pt x="69" y="159"/>
                      <a:pt x="67" y="157"/>
                      <a:pt x="65" y="155"/>
                    </a:cubicBezTo>
                    <a:cubicBezTo>
                      <a:pt x="64" y="155"/>
                      <a:pt x="64" y="154"/>
                      <a:pt x="63" y="153"/>
                    </a:cubicBezTo>
                    <a:cubicBezTo>
                      <a:pt x="62" y="152"/>
                      <a:pt x="62" y="152"/>
                      <a:pt x="61" y="151"/>
                    </a:cubicBezTo>
                    <a:cubicBezTo>
                      <a:pt x="60" y="150"/>
                      <a:pt x="60" y="150"/>
                      <a:pt x="60" y="150"/>
                    </a:cubicBezTo>
                    <a:cubicBezTo>
                      <a:pt x="60" y="150"/>
                      <a:pt x="60" y="149"/>
                      <a:pt x="59" y="148"/>
                    </a:cubicBezTo>
                    <a:cubicBezTo>
                      <a:pt x="58" y="147"/>
                      <a:pt x="58" y="146"/>
                      <a:pt x="57" y="146"/>
                    </a:cubicBezTo>
                    <a:cubicBezTo>
                      <a:pt x="57" y="145"/>
                      <a:pt x="56" y="144"/>
                      <a:pt x="56" y="143"/>
                    </a:cubicBezTo>
                    <a:cubicBezTo>
                      <a:pt x="55" y="141"/>
                      <a:pt x="53" y="139"/>
                      <a:pt x="52" y="136"/>
                    </a:cubicBezTo>
                    <a:cubicBezTo>
                      <a:pt x="52" y="135"/>
                      <a:pt x="51" y="134"/>
                      <a:pt x="51" y="134"/>
                    </a:cubicBezTo>
                    <a:cubicBezTo>
                      <a:pt x="51" y="133"/>
                      <a:pt x="51" y="133"/>
                      <a:pt x="51" y="133"/>
                    </a:cubicBezTo>
                    <a:cubicBezTo>
                      <a:pt x="50" y="132"/>
                      <a:pt x="50" y="132"/>
                      <a:pt x="50" y="132"/>
                    </a:cubicBezTo>
                    <a:cubicBezTo>
                      <a:pt x="50" y="130"/>
                      <a:pt x="49" y="129"/>
                      <a:pt x="49" y="127"/>
                    </a:cubicBezTo>
                    <a:cubicBezTo>
                      <a:pt x="49" y="126"/>
                      <a:pt x="48" y="124"/>
                      <a:pt x="48" y="123"/>
                    </a:cubicBezTo>
                    <a:cubicBezTo>
                      <a:pt x="48" y="122"/>
                      <a:pt x="48" y="121"/>
                      <a:pt x="48" y="120"/>
                    </a:cubicBezTo>
                    <a:cubicBezTo>
                      <a:pt x="47" y="120"/>
                      <a:pt x="47" y="119"/>
                      <a:pt x="47" y="118"/>
                    </a:cubicBezTo>
                    <a:cubicBezTo>
                      <a:pt x="47" y="117"/>
                      <a:pt x="47" y="115"/>
                      <a:pt x="47" y="114"/>
                    </a:cubicBezTo>
                    <a:cubicBezTo>
                      <a:pt x="47" y="113"/>
                      <a:pt x="47" y="111"/>
                      <a:pt x="47" y="110"/>
                    </a:cubicBezTo>
                    <a:cubicBezTo>
                      <a:pt x="47" y="110"/>
                      <a:pt x="47" y="109"/>
                      <a:pt x="47" y="108"/>
                    </a:cubicBezTo>
                    <a:cubicBezTo>
                      <a:pt x="47" y="108"/>
                      <a:pt x="47" y="107"/>
                      <a:pt x="47" y="107"/>
                    </a:cubicBezTo>
                    <a:cubicBezTo>
                      <a:pt x="47" y="106"/>
                      <a:pt x="47" y="105"/>
                      <a:pt x="47" y="105"/>
                    </a:cubicBezTo>
                    <a:cubicBezTo>
                      <a:pt x="47" y="103"/>
                      <a:pt x="47" y="102"/>
                      <a:pt x="47" y="102"/>
                    </a:cubicBezTo>
                    <a:cubicBezTo>
                      <a:pt x="47" y="102"/>
                      <a:pt x="47" y="102"/>
                      <a:pt x="48" y="100"/>
                    </a:cubicBezTo>
                    <a:cubicBezTo>
                      <a:pt x="48" y="100"/>
                      <a:pt x="48" y="99"/>
                      <a:pt x="48" y="98"/>
                    </a:cubicBezTo>
                    <a:cubicBezTo>
                      <a:pt x="48" y="97"/>
                      <a:pt x="48" y="97"/>
                      <a:pt x="48" y="96"/>
                    </a:cubicBezTo>
                    <a:cubicBezTo>
                      <a:pt x="49" y="96"/>
                      <a:pt x="49" y="95"/>
                      <a:pt x="49" y="95"/>
                    </a:cubicBezTo>
                    <a:cubicBezTo>
                      <a:pt x="49" y="94"/>
                      <a:pt x="50" y="92"/>
                      <a:pt x="50" y="91"/>
                    </a:cubicBezTo>
                    <a:cubicBezTo>
                      <a:pt x="50" y="90"/>
                      <a:pt x="51" y="88"/>
                      <a:pt x="51" y="87"/>
                    </a:cubicBezTo>
                    <a:cubicBezTo>
                      <a:pt x="52" y="86"/>
                      <a:pt x="52" y="86"/>
                      <a:pt x="52" y="85"/>
                    </a:cubicBezTo>
                    <a:cubicBezTo>
                      <a:pt x="52" y="84"/>
                      <a:pt x="53" y="84"/>
                      <a:pt x="53" y="83"/>
                    </a:cubicBezTo>
                    <a:cubicBezTo>
                      <a:pt x="54" y="82"/>
                      <a:pt x="55" y="80"/>
                      <a:pt x="55" y="79"/>
                    </a:cubicBezTo>
                    <a:cubicBezTo>
                      <a:pt x="56" y="77"/>
                      <a:pt x="57" y="76"/>
                      <a:pt x="58" y="75"/>
                    </a:cubicBezTo>
                    <a:cubicBezTo>
                      <a:pt x="58" y="74"/>
                      <a:pt x="58" y="74"/>
                      <a:pt x="58" y="74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60" y="72"/>
                      <a:pt x="60" y="72"/>
                      <a:pt x="61" y="71"/>
                    </a:cubicBezTo>
                    <a:cubicBezTo>
                      <a:pt x="62" y="69"/>
                      <a:pt x="64" y="67"/>
                      <a:pt x="66" y="65"/>
                    </a:cubicBezTo>
                    <a:cubicBezTo>
                      <a:pt x="67" y="64"/>
                      <a:pt x="67" y="64"/>
                      <a:pt x="68" y="63"/>
                    </a:cubicBezTo>
                    <a:cubicBezTo>
                      <a:pt x="69" y="62"/>
                      <a:pt x="70" y="62"/>
                      <a:pt x="70" y="62"/>
                    </a:cubicBezTo>
                    <a:cubicBezTo>
                      <a:pt x="71" y="61"/>
                      <a:pt x="72" y="60"/>
                      <a:pt x="72" y="60"/>
                    </a:cubicBezTo>
                    <a:cubicBezTo>
                      <a:pt x="72" y="60"/>
                      <a:pt x="72" y="60"/>
                      <a:pt x="73" y="59"/>
                    </a:cubicBezTo>
                    <a:cubicBezTo>
                      <a:pt x="74" y="58"/>
                      <a:pt x="75" y="58"/>
                      <a:pt x="76" y="57"/>
                    </a:cubicBezTo>
                    <a:cubicBezTo>
                      <a:pt x="76" y="57"/>
                      <a:pt x="77" y="56"/>
                      <a:pt x="78" y="56"/>
                    </a:cubicBezTo>
                    <a:cubicBezTo>
                      <a:pt x="80" y="55"/>
                      <a:pt x="83" y="53"/>
                      <a:pt x="85" y="52"/>
                    </a:cubicBezTo>
                    <a:cubicBezTo>
                      <a:pt x="86" y="52"/>
                      <a:pt x="87" y="52"/>
                      <a:pt x="87" y="51"/>
                    </a:cubicBezTo>
                    <a:cubicBezTo>
                      <a:pt x="88" y="51"/>
                      <a:pt x="88" y="51"/>
                      <a:pt x="88" y="51"/>
                    </a:cubicBezTo>
                    <a:cubicBezTo>
                      <a:pt x="90" y="50"/>
                      <a:pt x="90" y="50"/>
                      <a:pt x="90" y="50"/>
                    </a:cubicBezTo>
                    <a:cubicBezTo>
                      <a:pt x="91" y="50"/>
                      <a:pt x="93" y="50"/>
                      <a:pt x="94" y="49"/>
                    </a:cubicBezTo>
                    <a:cubicBezTo>
                      <a:pt x="96" y="49"/>
                      <a:pt x="97" y="48"/>
                      <a:pt x="99" y="48"/>
                    </a:cubicBezTo>
                    <a:cubicBezTo>
                      <a:pt x="99" y="48"/>
                      <a:pt x="100" y="48"/>
                      <a:pt x="101" y="48"/>
                    </a:cubicBezTo>
                    <a:cubicBezTo>
                      <a:pt x="102" y="48"/>
                      <a:pt x="102" y="47"/>
                      <a:pt x="103" y="47"/>
                    </a:cubicBezTo>
                    <a:cubicBezTo>
                      <a:pt x="104" y="47"/>
                      <a:pt x="106" y="47"/>
                      <a:pt x="107" y="47"/>
                    </a:cubicBezTo>
                    <a:cubicBezTo>
                      <a:pt x="109" y="47"/>
                      <a:pt x="110" y="47"/>
                      <a:pt x="111" y="47"/>
                    </a:cubicBezTo>
                    <a:cubicBezTo>
                      <a:pt x="112" y="47"/>
                      <a:pt x="112" y="47"/>
                      <a:pt x="113" y="47"/>
                    </a:cubicBezTo>
                    <a:cubicBezTo>
                      <a:pt x="113" y="47"/>
                      <a:pt x="114" y="47"/>
                      <a:pt x="114" y="47"/>
                    </a:cubicBezTo>
                    <a:cubicBezTo>
                      <a:pt x="115" y="47"/>
                      <a:pt x="116" y="47"/>
                      <a:pt x="117" y="47"/>
                    </a:cubicBezTo>
                    <a:cubicBezTo>
                      <a:pt x="118" y="47"/>
                      <a:pt x="119" y="47"/>
                      <a:pt x="119" y="47"/>
                    </a:cubicBezTo>
                    <a:cubicBezTo>
                      <a:pt x="119" y="47"/>
                      <a:pt x="120" y="48"/>
                      <a:pt x="121" y="48"/>
                    </a:cubicBezTo>
                    <a:cubicBezTo>
                      <a:pt x="122" y="48"/>
                      <a:pt x="122" y="48"/>
                      <a:pt x="123" y="48"/>
                    </a:cubicBezTo>
                    <a:cubicBezTo>
                      <a:pt x="124" y="48"/>
                      <a:pt x="124" y="48"/>
                      <a:pt x="125" y="49"/>
                    </a:cubicBezTo>
                    <a:cubicBezTo>
                      <a:pt x="125" y="49"/>
                      <a:pt x="126" y="49"/>
                      <a:pt x="127" y="49"/>
                    </a:cubicBezTo>
                    <a:cubicBezTo>
                      <a:pt x="128" y="49"/>
                      <a:pt x="129" y="50"/>
                      <a:pt x="130" y="50"/>
                    </a:cubicBezTo>
                    <a:cubicBezTo>
                      <a:pt x="131" y="50"/>
                      <a:pt x="133" y="51"/>
                      <a:pt x="134" y="51"/>
                    </a:cubicBezTo>
                    <a:cubicBezTo>
                      <a:pt x="135" y="52"/>
                      <a:pt x="136" y="52"/>
                      <a:pt x="136" y="52"/>
                    </a:cubicBezTo>
                    <a:cubicBezTo>
                      <a:pt x="137" y="53"/>
                      <a:pt x="138" y="53"/>
                      <a:pt x="138" y="53"/>
                    </a:cubicBezTo>
                    <a:cubicBezTo>
                      <a:pt x="140" y="54"/>
                      <a:pt x="141" y="55"/>
                      <a:pt x="142" y="55"/>
                    </a:cubicBezTo>
                    <a:cubicBezTo>
                      <a:pt x="144" y="56"/>
                      <a:pt x="145" y="57"/>
                      <a:pt x="146" y="58"/>
                    </a:cubicBezTo>
                    <a:cubicBezTo>
                      <a:pt x="147" y="59"/>
                      <a:pt x="147" y="59"/>
                      <a:pt x="147" y="59"/>
                    </a:cubicBezTo>
                    <a:cubicBezTo>
                      <a:pt x="148" y="59"/>
                      <a:pt x="148" y="59"/>
                      <a:pt x="148" y="59"/>
                    </a:cubicBezTo>
                    <a:cubicBezTo>
                      <a:pt x="149" y="60"/>
                      <a:pt x="149" y="60"/>
                      <a:pt x="150" y="61"/>
                    </a:cubicBezTo>
                    <a:cubicBezTo>
                      <a:pt x="152" y="62"/>
                      <a:pt x="154" y="64"/>
                      <a:pt x="156" y="66"/>
                    </a:cubicBezTo>
                    <a:cubicBezTo>
                      <a:pt x="157" y="67"/>
                      <a:pt x="157" y="68"/>
                      <a:pt x="158" y="68"/>
                    </a:cubicBezTo>
                    <a:cubicBezTo>
                      <a:pt x="159" y="69"/>
                      <a:pt x="159" y="70"/>
                      <a:pt x="160" y="70"/>
                    </a:cubicBezTo>
                    <a:cubicBezTo>
                      <a:pt x="161" y="71"/>
                      <a:pt x="161" y="72"/>
                      <a:pt x="161" y="72"/>
                    </a:cubicBezTo>
                    <a:cubicBezTo>
                      <a:pt x="161" y="72"/>
                      <a:pt x="162" y="72"/>
                      <a:pt x="162" y="74"/>
                    </a:cubicBezTo>
                    <a:cubicBezTo>
                      <a:pt x="163" y="74"/>
                      <a:pt x="163" y="75"/>
                      <a:pt x="164" y="76"/>
                    </a:cubicBezTo>
                    <a:cubicBezTo>
                      <a:pt x="164" y="76"/>
                      <a:pt x="165" y="77"/>
                      <a:pt x="165" y="78"/>
                    </a:cubicBezTo>
                    <a:cubicBezTo>
                      <a:pt x="167" y="80"/>
                      <a:pt x="168" y="83"/>
                      <a:pt x="169" y="85"/>
                    </a:cubicBezTo>
                    <a:cubicBezTo>
                      <a:pt x="169" y="86"/>
                      <a:pt x="170" y="87"/>
                      <a:pt x="170" y="88"/>
                    </a:cubicBezTo>
                    <a:cubicBezTo>
                      <a:pt x="170" y="89"/>
                      <a:pt x="170" y="89"/>
                      <a:pt x="170" y="89"/>
                    </a:cubicBezTo>
                    <a:cubicBezTo>
                      <a:pt x="171" y="90"/>
                      <a:pt x="171" y="90"/>
                      <a:pt x="171" y="90"/>
                    </a:cubicBezTo>
                    <a:cubicBezTo>
                      <a:pt x="171" y="91"/>
                      <a:pt x="172" y="93"/>
                      <a:pt x="172" y="94"/>
                    </a:cubicBezTo>
                    <a:cubicBezTo>
                      <a:pt x="173" y="96"/>
                      <a:pt x="173" y="97"/>
                      <a:pt x="173" y="99"/>
                    </a:cubicBezTo>
                    <a:cubicBezTo>
                      <a:pt x="173" y="99"/>
                      <a:pt x="173" y="100"/>
                      <a:pt x="174" y="101"/>
                    </a:cubicBezTo>
                    <a:cubicBezTo>
                      <a:pt x="174" y="102"/>
                      <a:pt x="174" y="102"/>
                      <a:pt x="174" y="103"/>
                    </a:cubicBezTo>
                    <a:cubicBezTo>
                      <a:pt x="174" y="105"/>
                      <a:pt x="174" y="106"/>
                      <a:pt x="174" y="107"/>
                    </a:cubicBezTo>
                    <a:cubicBezTo>
                      <a:pt x="174" y="109"/>
                      <a:pt x="174" y="110"/>
                      <a:pt x="174" y="111"/>
                    </a:cubicBezTo>
                    <a:cubicBezTo>
                      <a:pt x="174" y="112"/>
                      <a:pt x="174" y="112"/>
                      <a:pt x="174" y="113"/>
                    </a:cubicBezTo>
                    <a:cubicBezTo>
                      <a:pt x="174" y="113"/>
                      <a:pt x="174" y="114"/>
                      <a:pt x="174" y="114"/>
                    </a:cubicBezTo>
                    <a:cubicBezTo>
                      <a:pt x="174" y="115"/>
                      <a:pt x="174" y="116"/>
                      <a:pt x="174" y="117"/>
                    </a:cubicBezTo>
                    <a:cubicBezTo>
                      <a:pt x="174" y="118"/>
                      <a:pt x="174" y="119"/>
                      <a:pt x="174" y="119"/>
                    </a:cubicBezTo>
                    <a:cubicBezTo>
                      <a:pt x="174" y="119"/>
                      <a:pt x="174" y="120"/>
                      <a:pt x="173" y="121"/>
                    </a:cubicBezTo>
                    <a:cubicBezTo>
                      <a:pt x="173" y="122"/>
                      <a:pt x="173" y="123"/>
                      <a:pt x="173" y="124"/>
                    </a:cubicBezTo>
                    <a:cubicBezTo>
                      <a:pt x="173" y="124"/>
                      <a:pt x="173" y="124"/>
                      <a:pt x="173" y="125"/>
                    </a:cubicBezTo>
                    <a:cubicBezTo>
                      <a:pt x="173" y="126"/>
                      <a:pt x="172" y="126"/>
                      <a:pt x="172" y="127"/>
                    </a:cubicBezTo>
                    <a:cubicBezTo>
                      <a:pt x="172" y="128"/>
                      <a:pt x="172" y="129"/>
                      <a:pt x="171" y="130"/>
                    </a:cubicBezTo>
                    <a:cubicBezTo>
                      <a:pt x="171" y="132"/>
                      <a:pt x="170" y="133"/>
                      <a:pt x="170" y="134"/>
                    </a:cubicBezTo>
                    <a:cubicBezTo>
                      <a:pt x="169" y="135"/>
                      <a:pt x="169" y="136"/>
                      <a:pt x="169" y="136"/>
                    </a:cubicBezTo>
                    <a:cubicBezTo>
                      <a:pt x="169" y="137"/>
                      <a:pt x="168" y="138"/>
                      <a:pt x="168" y="138"/>
                    </a:cubicBezTo>
                    <a:cubicBezTo>
                      <a:pt x="167" y="140"/>
                      <a:pt x="167" y="141"/>
                      <a:pt x="166" y="143"/>
                    </a:cubicBezTo>
                    <a:cubicBezTo>
                      <a:pt x="165" y="144"/>
                      <a:pt x="164" y="145"/>
                      <a:pt x="163" y="146"/>
                    </a:cubicBezTo>
                    <a:cubicBezTo>
                      <a:pt x="163" y="147"/>
                      <a:pt x="163" y="147"/>
                      <a:pt x="163" y="147"/>
                    </a:cubicBezTo>
                    <a:cubicBezTo>
                      <a:pt x="162" y="148"/>
                      <a:pt x="162" y="148"/>
                      <a:pt x="162" y="148"/>
                    </a:cubicBezTo>
                    <a:cubicBezTo>
                      <a:pt x="161" y="149"/>
                      <a:pt x="161" y="149"/>
                      <a:pt x="161" y="150"/>
                    </a:cubicBezTo>
                    <a:cubicBezTo>
                      <a:pt x="159" y="152"/>
                      <a:pt x="157" y="154"/>
                      <a:pt x="155" y="156"/>
                    </a:cubicBezTo>
                    <a:cubicBezTo>
                      <a:pt x="155" y="157"/>
                      <a:pt x="154" y="158"/>
                      <a:pt x="153" y="158"/>
                    </a:cubicBezTo>
                    <a:cubicBezTo>
                      <a:pt x="152" y="159"/>
                      <a:pt x="152" y="159"/>
                      <a:pt x="151" y="160"/>
                    </a:cubicBezTo>
                    <a:cubicBezTo>
                      <a:pt x="150" y="161"/>
                      <a:pt x="149" y="161"/>
                      <a:pt x="149" y="161"/>
                    </a:cubicBezTo>
                    <a:cubicBezTo>
                      <a:pt x="149" y="161"/>
                      <a:pt x="149" y="162"/>
                      <a:pt x="148" y="162"/>
                    </a:cubicBezTo>
                    <a:cubicBezTo>
                      <a:pt x="147" y="163"/>
                      <a:pt x="146" y="163"/>
                      <a:pt x="146" y="164"/>
                    </a:cubicBezTo>
                    <a:cubicBezTo>
                      <a:pt x="145" y="164"/>
                      <a:pt x="144" y="165"/>
                      <a:pt x="143" y="166"/>
                    </a:cubicBezTo>
                    <a:cubicBezTo>
                      <a:pt x="141" y="167"/>
                      <a:pt x="138" y="168"/>
                      <a:pt x="136" y="169"/>
                    </a:cubicBezTo>
                    <a:cubicBezTo>
                      <a:pt x="135" y="169"/>
                      <a:pt x="134" y="170"/>
                      <a:pt x="134" y="170"/>
                    </a:cubicBezTo>
                    <a:cubicBezTo>
                      <a:pt x="133" y="171"/>
                      <a:pt x="133" y="171"/>
                      <a:pt x="133" y="171"/>
                    </a:cubicBezTo>
                    <a:cubicBezTo>
                      <a:pt x="132" y="171"/>
                      <a:pt x="132" y="171"/>
                      <a:pt x="132" y="171"/>
                    </a:cubicBezTo>
                    <a:cubicBezTo>
                      <a:pt x="130" y="171"/>
                      <a:pt x="129" y="172"/>
                      <a:pt x="127" y="172"/>
                    </a:cubicBezTo>
                    <a:cubicBezTo>
                      <a:pt x="126" y="173"/>
                      <a:pt x="124" y="173"/>
                      <a:pt x="123" y="173"/>
                    </a:cubicBezTo>
                    <a:cubicBezTo>
                      <a:pt x="122" y="173"/>
                      <a:pt x="121" y="174"/>
                      <a:pt x="120" y="174"/>
                    </a:cubicBezTo>
                    <a:cubicBezTo>
                      <a:pt x="120" y="174"/>
                      <a:pt x="119" y="174"/>
                      <a:pt x="118" y="174"/>
                    </a:cubicBezTo>
                    <a:cubicBezTo>
                      <a:pt x="117" y="174"/>
                      <a:pt x="115" y="174"/>
                      <a:pt x="114" y="174"/>
                    </a:cubicBezTo>
                    <a:cubicBezTo>
                      <a:pt x="113" y="174"/>
                      <a:pt x="111" y="174"/>
                      <a:pt x="110" y="174"/>
                    </a:cubicBezTo>
                    <a:cubicBezTo>
                      <a:pt x="109" y="174"/>
                      <a:pt x="109" y="174"/>
                      <a:pt x="108" y="174"/>
                    </a:cubicBezTo>
                    <a:cubicBezTo>
                      <a:pt x="108" y="174"/>
                      <a:pt x="107" y="174"/>
                      <a:pt x="107" y="1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" name="Group 73"/>
            <p:cNvGrpSpPr/>
            <p:nvPr/>
          </p:nvGrpSpPr>
          <p:grpSpPr>
            <a:xfrm>
              <a:off x="3822057" y="2233933"/>
              <a:ext cx="4136873" cy="2833498"/>
              <a:chOff x="3822057" y="2233933"/>
              <a:chExt cx="4136873" cy="2833498"/>
            </a:xfrm>
            <a:solidFill>
              <a:schemeClr val="accent1"/>
            </a:solidFill>
          </p:grpSpPr>
          <p:sp>
            <p:nvSpPr>
              <p:cNvPr id="21" name="Freeform: Shape 11"/>
              <p:cNvSpPr/>
              <p:nvPr/>
            </p:nvSpPr>
            <p:spPr bwMode="auto">
              <a:xfrm>
                <a:off x="5482486" y="4556680"/>
                <a:ext cx="492888" cy="510751"/>
              </a:xfrm>
              <a:custGeom>
                <a:avLst/>
                <a:gdLst>
                  <a:gd name="T0" fmla="*/ 524 w 524"/>
                  <a:gd name="T1" fmla="*/ 518 h 518"/>
                  <a:gd name="T2" fmla="*/ 0 w 524"/>
                  <a:gd name="T3" fmla="*/ 518 h 518"/>
                  <a:gd name="T4" fmla="*/ 0 w 524"/>
                  <a:gd name="T5" fmla="*/ 179 h 518"/>
                  <a:gd name="T6" fmla="*/ 262 w 524"/>
                  <a:gd name="T7" fmla="*/ 0 h 518"/>
                  <a:gd name="T8" fmla="*/ 524 w 524"/>
                  <a:gd name="T9" fmla="*/ 179 h 518"/>
                  <a:gd name="T10" fmla="*/ 524 w 524"/>
                  <a:gd name="T11" fmla="*/ 518 h 5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4" h="518">
                    <a:moveTo>
                      <a:pt x="524" y="518"/>
                    </a:moveTo>
                    <a:lnTo>
                      <a:pt x="0" y="518"/>
                    </a:lnTo>
                    <a:lnTo>
                      <a:pt x="0" y="179"/>
                    </a:lnTo>
                    <a:lnTo>
                      <a:pt x="262" y="0"/>
                    </a:lnTo>
                    <a:lnTo>
                      <a:pt x="524" y="179"/>
                    </a:lnTo>
                    <a:lnTo>
                      <a:pt x="524" y="518"/>
                    </a:lnTo>
                    <a:close/>
                  </a:path>
                </a:pathLst>
              </a:custGeom>
              <a:solidFill>
                <a:schemeClr val="accent2"/>
              </a:solidFill>
              <a:ln w="20638" cap="rnd">
                <a:solidFill>
                  <a:srgbClr val="FFFFFF"/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Freeform: Shape 4"/>
              <p:cNvSpPr/>
              <p:nvPr/>
            </p:nvSpPr>
            <p:spPr bwMode="auto">
              <a:xfrm>
                <a:off x="7489557" y="3632090"/>
                <a:ext cx="469373" cy="597520"/>
              </a:xfrm>
              <a:custGeom>
                <a:avLst/>
                <a:gdLst>
                  <a:gd name="T0" fmla="*/ 113 w 234"/>
                  <a:gd name="T1" fmla="*/ 18 h 284"/>
                  <a:gd name="T2" fmla="*/ 107 w 234"/>
                  <a:gd name="T3" fmla="*/ 11 h 284"/>
                  <a:gd name="T4" fmla="*/ 89 w 234"/>
                  <a:gd name="T5" fmla="*/ 0 h 284"/>
                  <a:gd name="T6" fmla="*/ 78 w 234"/>
                  <a:gd name="T7" fmla="*/ 11 h 284"/>
                  <a:gd name="T8" fmla="*/ 66 w 234"/>
                  <a:gd name="T9" fmla="*/ 18 h 284"/>
                  <a:gd name="T10" fmla="*/ 54 w 234"/>
                  <a:gd name="T11" fmla="*/ 30 h 284"/>
                  <a:gd name="T12" fmla="*/ 119 w 234"/>
                  <a:gd name="T13" fmla="*/ 42 h 284"/>
                  <a:gd name="T14" fmla="*/ 132 w 234"/>
                  <a:gd name="T15" fmla="*/ 30 h 284"/>
                  <a:gd name="T16" fmla="*/ 93 w 234"/>
                  <a:gd name="T17" fmla="*/ 18 h 284"/>
                  <a:gd name="T18" fmla="*/ 93 w 234"/>
                  <a:gd name="T19" fmla="*/ 5 h 284"/>
                  <a:gd name="T20" fmla="*/ 93 w 234"/>
                  <a:gd name="T21" fmla="*/ 18 h 284"/>
                  <a:gd name="T22" fmla="*/ 17 w 234"/>
                  <a:gd name="T23" fmla="*/ 256 h 284"/>
                  <a:gd name="T24" fmla="*/ 0 w 234"/>
                  <a:gd name="T25" fmla="*/ 42 h 284"/>
                  <a:gd name="T26" fmla="*/ 46 w 234"/>
                  <a:gd name="T27" fmla="*/ 26 h 284"/>
                  <a:gd name="T28" fmla="*/ 66 w 234"/>
                  <a:gd name="T29" fmla="*/ 50 h 284"/>
                  <a:gd name="T30" fmla="*/ 140 w 234"/>
                  <a:gd name="T31" fmla="*/ 30 h 284"/>
                  <a:gd name="T32" fmla="*/ 164 w 234"/>
                  <a:gd name="T33" fmla="*/ 26 h 284"/>
                  <a:gd name="T34" fmla="*/ 185 w 234"/>
                  <a:gd name="T35" fmla="*/ 166 h 284"/>
                  <a:gd name="T36" fmla="*/ 164 w 234"/>
                  <a:gd name="T37" fmla="*/ 167 h 284"/>
                  <a:gd name="T38" fmla="*/ 21 w 234"/>
                  <a:gd name="T39" fmla="*/ 71 h 284"/>
                  <a:gd name="T40" fmla="*/ 115 w 234"/>
                  <a:gd name="T41" fmla="*/ 235 h 284"/>
                  <a:gd name="T42" fmla="*/ 181 w 234"/>
                  <a:gd name="T43" fmla="*/ 178 h 284"/>
                  <a:gd name="T44" fmla="*/ 181 w 234"/>
                  <a:gd name="T45" fmla="*/ 284 h 284"/>
                  <a:gd name="T46" fmla="*/ 181 w 234"/>
                  <a:gd name="T47" fmla="*/ 178 h 284"/>
                  <a:gd name="T48" fmla="*/ 183 w 234"/>
                  <a:gd name="T49" fmla="*/ 257 h 284"/>
                  <a:gd name="T50" fmla="*/ 172 w 234"/>
                  <a:gd name="T51" fmla="*/ 258 h 284"/>
                  <a:gd name="T52" fmla="*/ 150 w 234"/>
                  <a:gd name="T53" fmla="*/ 230 h 284"/>
                  <a:gd name="T54" fmla="*/ 176 w 234"/>
                  <a:gd name="T55" fmla="*/ 240 h 284"/>
                  <a:gd name="T56" fmla="*/ 215 w 234"/>
                  <a:gd name="T57" fmla="*/ 208 h 284"/>
                  <a:gd name="T58" fmla="*/ 144 w 234"/>
                  <a:gd name="T59" fmla="*/ 159 h 284"/>
                  <a:gd name="T60" fmla="*/ 74 w 234"/>
                  <a:gd name="T61" fmla="*/ 155 h 284"/>
                  <a:gd name="T62" fmla="*/ 78 w 234"/>
                  <a:gd name="T63" fmla="*/ 146 h 284"/>
                  <a:gd name="T64" fmla="*/ 148 w 234"/>
                  <a:gd name="T65" fmla="*/ 150 h 284"/>
                  <a:gd name="T66" fmla="*/ 144 w 234"/>
                  <a:gd name="T67" fmla="*/ 159 h 284"/>
                  <a:gd name="T68" fmla="*/ 78 w 234"/>
                  <a:gd name="T69" fmla="*/ 122 h 284"/>
                  <a:gd name="T70" fmla="*/ 74 w 234"/>
                  <a:gd name="T71" fmla="*/ 114 h 284"/>
                  <a:gd name="T72" fmla="*/ 144 w 234"/>
                  <a:gd name="T73" fmla="*/ 109 h 284"/>
                  <a:gd name="T74" fmla="*/ 148 w 234"/>
                  <a:gd name="T75" fmla="*/ 118 h 284"/>
                  <a:gd name="T76" fmla="*/ 115 w 234"/>
                  <a:gd name="T77" fmla="*/ 196 h 284"/>
                  <a:gd name="T78" fmla="*/ 74 w 234"/>
                  <a:gd name="T79" fmla="*/ 192 h 284"/>
                  <a:gd name="T80" fmla="*/ 78 w 234"/>
                  <a:gd name="T81" fmla="*/ 184 h 284"/>
                  <a:gd name="T82" fmla="*/ 119 w 234"/>
                  <a:gd name="T83" fmla="*/ 188 h 284"/>
                  <a:gd name="T84" fmla="*/ 115 w 234"/>
                  <a:gd name="T85" fmla="*/ 196 h 284"/>
                  <a:gd name="T86" fmla="*/ 51 w 234"/>
                  <a:gd name="T87" fmla="*/ 124 h 284"/>
                  <a:gd name="T88" fmla="*/ 46 w 234"/>
                  <a:gd name="T89" fmla="*/ 124 h 284"/>
                  <a:gd name="T90" fmla="*/ 36 w 234"/>
                  <a:gd name="T91" fmla="*/ 111 h 284"/>
                  <a:gd name="T92" fmla="*/ 48 w 234"/>
                  <a:gd name="T93" fmla="*/ 116 h 284"/>
                  <a:gd name="T94" fmla="*/ 66 w 234"/>
                  <a:gd name="T95" fmla="*/ 101 h 284"/>
                  <a:gd name="T96" fmla="*/ 66 w 234"/>
                  <a:gd name="T97" fmla="*/ 143 h 284"/>
                  <a:gd name="T98" fmla="*/ 48 w 234"/>
                  <a:gd name="T99" fmla="*/ 161 h 284"/>
                  <a:gd name="T100" fmla="*/ 36 w 234"/>
                  <a:gd name="T101" fmla="*/ 153 h 284"/>
                  <a:gd name="T102" fmla="*/ 41 w 234"/>
                  <a:gd name="T103" fmla="*/ 147 h 284"/>
                  <a:gd name="T104" fmla="*/ 61 w 234"/>
                  <a:gd name="T105" fmla="*/ 138 h 284"/>
                  <a:gd name="T106" fmla="*/ 66 w 234"/>
                  <a:gd name="T107" fmla="*/ 143 h 284"/>
                  <a:gd name="T108" fmla="*/ 51 w 234"/>
                  <a:gd name="T109" fmla="*/ 198 h 284"/>
                  <a:gd name="T110" fmla="*/ 46 w 234"/>
                  <a:gd name="T111" fmla="*/ 198 h 284"/>
                  <a:gd name="T112" fmla="*/ 36 w 234"/>
                  <a:gd name="T113" fmla="*/ 185 h 284"/>
                  <a:gd name="T114" fmla="*/ 48 w 234"/>
                  <a:gd name="T115" fmla="*/ 190 h 284"/>
                  <a:gd name="T116" fmla="*/ 66 w 234"/>
                  <a:gd name="T117" fmla="*/ 175 h 284"/>
                  <a:gd name="T118" fmla="*/ 66 w 234"/>
                  <a:gd name="T119" fmla="*/ 181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34" h="284">
                    <a:moveTo>
                      <a:pt x="119" y="18"/>
                    </a:moveTo>
                    <a:cubicBezTo>
                      <a:pt x="113" y="18"/>
                      <a:pt x="113" y="18"/>
                      <a:pt x="113" y="18"/>
                    </a:cubicBezTo>
                    <a:cubicBezTo>
                      <a:pt x="110" y="18"/>
                      <a:pt x="107" y="15"/>
                      <a:pt x="107" y="11"/>
                    </a:cubicBezTo>
                    <a:cubicBezTo>
                      <a:pt x="107" y="11"/>
                      <a:pt x="107" y="11"/>
                      <a:pt x="107" y="11"/>
                    </a:cubicBezTo>
                    <a:cubicBezTo>
                      <a:pt x="107" y="3"/>
                      <a:pt x="97" y="0"/>
                      <a:pt x="89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1" y="0"/>
                      <a:pt x="78" y="3"/>
                      <a:pt x="78" y="11"/>
                    </a:cubicBezTo>
                    <a:cubicBezTo>
                      <a:pt x="78" y="11"/>
                      <a:pt x="78" y="11"/>
                      <a:pt x="78" y="11"/>
                    </a:cubicBezTo>
                    <a:cubicBezTo>
                      <a:pt x="78" y="15"/>
                      <a:pt x="75" y="18"/>
                      <a:pt x="72" y="18"/>
                    </a:cubicBezTo>
                    <a:cubicBezTo>
                      <a:pt x="66" y="18"/>
                      <a:pt x="66" y="18"/>
                      <a:pt x="66" y="18"/>
                    </a:cubicBezTo>
                    <a:cubicBezTo>
                      <a:pt x="59" y="18"/>
                      <a:pt x="54" y="23"/>
                      <a:pt x="54" y="30"/>
                    </a:cubicBezTo>
                    <a:cubicBezTo>
                      <a:pt x="54" y="30"/>
                      <a:pt x="54" y="30"/>
                      <a:pt x="54" y="30"/>
                    </a:cubicBezTo>
                    <a:cubicBezTo>
                      <a:pt x="54" y="37"/>
                      <a:pt x="59" y="42"/>
                      <a:pt x="66" y="42"/>
                    </a:cubicBezTo>
                    <a:cubicBezTo>
                      <a:pt x="119" y="42"/>
                      <a:pt x="119" y="42"/>
                      <a:pt x="119" y="42"/>
                    </a:cubicBezTo>
                    <a:cubicBezTo>
                      <a:pt x="126" y="42"/>
                      <a:pt x="132" y="37"/>
                      <a:pt x="132" y="30"/>
                    </a:cubicBezTo>
                    <a:cubicBezTo>
                      <a:pt x="132" y="30"/>
                      <a:pt x="132" y="30"/>
                      <a:pt x="132" y="30"/>
                    </a:cubicBezTo>
                    <a:cubicBezTo>
                      <a:pt x="132" y="23"/>
                      <a:pt x="126" y="18"/>
                      <a:pt x="119" y="18"/>
                    </a:cubicBezTo>
                    <a:close/>
                    <a:moveTo>
                      <a:pt x="93" y="18"/>
                    </a:moveTo>
                    <a:cubicBezTo>
                      <a:pt x="89" y="18"/>
                      <a:pt x="86" y="15"/>
                      <a:pt x="86" y="11"/>
                    </a:cubicBezTo>
                    <a:cubicBezTo>
                      <a:pt x="86" y="8"/>
                      <a:pt x="89" y="5"/>
                      <a:pt x="93" y="5"/>
                    </a:cubicBezTo>
                    <a:cubicBezTo>
                      <a:pt x="96" y="5"/>
                      <a:pt x="99" y="8"/>
                      <a:pt x="99" y="11"/>
                    </a:cubicBezTo>
                    <a:cubicBezTo>
                      <a:pt x="99" y="15"/>
                      <a:pt x="96" y="18"/>
                      <a:pt x="93" y="18"/>
                    </a:cubicBezTo>
                    <a:close/>
                    <a:moveTo>
                      <a:pt x="120" y="256"/>
                    </a:moveTo>
                    <a:cubicBezTo>
                      <a:pt x="17" y="256"/>
                      <a:pt x="17" y="256"/>
                      <a:pt x="17" y="256"/>
                    </a:cubicBezTo>
                    <a:cubicBezTo>
                      <a:pt x="8" y="256"/>
                      <a:pt x="0" y="248"/>
                      <a:pt x="0" y="239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33"/>
                      <a:pt x="8" y="26"/>
                      <a:pt x="13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7"/>
                      <a:pt x="45" y="29"/>
                      <a:pt x="45" y="30"/>
                    </a:cubicBezTo>
                    <a:cubicBezTo>
                      <a:pt x="45" y="41"/>
                      <a:pt x="55" y="50"/>
                      <a:pt x="66" y="50"/>
                    </a:cubicBezTo>
                    <a:cubicBezTo>
                      <a:pt x="119" y="50"/>
                      <a:pt x="119" y="50"/>
                      <a:pt x="119" y="50"/>
                    </a:cubicBezTo>
                    <a:cubicBezTo>
                      <a:pt x="131" y="50"/>
                      <a:pt x="140" y="41"/>
                      <a:pt x="140" y="30"/>
                    </a:cubicBezTo>
                    <a:cubicBezTo>
                      <a:pt x="140" y="28"/>
                      <a:pt x="140" y="27"/>
                      <a:pt x="139" y="26"/>
                    </a:cubicBezTo>
                    <a:cubicBezTo>
                      <a:pt x="164" y="26"/>
                      <a:pt x="164" y="26"/>
                      <a:pt x="164" y="26"/>
                    </a:cubicBezTo>
                    <a:cubicBezTo>
                      <a:pt x="178" y="26"/>
                      <a:pt x="185" y="33"/>
                      <a:pt x="185" y="42"/>
                    </a:cubicBezTo>
                    <a:cubicBezTo>
                      <a:pt x="185" y="166"/>
                      <a:pt x="185" y="166"/>
                      <a:pt x="185" y="166"/>
                    </a:cubicBezTo>
                    <a:cubicBezTo>
                      <a:pt x="184" y="165"/>
                      <a:pt x="182" y="165"/>
                      <a:pt x="181" y="165"/>
                    </a:cubicBezTo>
                    <a:cubicBezTo>
                      <a:pt x="175" y="165"/>
                      <a:pt x="170" y="166"/>
                      <a:pt x="164" y="167"/>
                    </a:cubicBezTo>
                    <a:cubicBezTo>
                      <a:pt x="164" y="71"/>
                      <a:pt x="164" y="71"/>
                      <a:pt x="164" y="71"/>
                    </a:cubicBezTo>
                    <a:cubicBezTo>
                      <a:pt x="21" y="71"/>
                      <a:pt x="21" y="71"/>
                      <a:pt x="21" y="71"/>
                    </a:cubicBezTo>
                    <a:cubicBezTo>
                      <a:pt x="21" y="235"/>
                      <a:pt x="21" y="235"/>
                      <a:pt x="21" y="235"/>
                    </a:cubicBezTo>
                    <a:cubicBezTo>
                      <a:pt x="115" y="235"/>
                      <a:pt x="115" y="235"/>
                      <a:pt x="115" y="235"/>
                    </a:cubicBezTo>
                    <a:cubicBezTo>
                      <a:pt x="116" y="242"/>
                      <a:pt x="117" y="249"/>
                      <a:pt x="120" y="256"/>
                    </a:cubicBezTo>
                    <a:close/>
                    <a:moveTo>
                      <a:pt x="181" y="178"/>
                    </a:moveTo>
                    <a:cubicBezTo>
                      <a:pt x="151" y="178"/>
                      <a:pt x="127" y="202"/>
                      <a:pt x="127" y="231"/>
                    </a:cubicBezTo>
                    <a:cubicBezTo>
                      <a:pt x="127" y="260"/>
                      <a:pt x="151" y="284"/>
                      <a:pt x="181" y="284"/>
                    </a:cubicBezTo>
                    <a:cubicBezTo>
                      <a:pt x="210" y="284"/>
                      <a:pt x="234" y="260"/>
                      <a:pt x="234" y="231"/>
                    </a:cubicBezTo>
                    <a:cubicBezTo>
                      <a:pt x="234" y="202"/>
                      <a:pt x="210" y="178"/>
                      <a:pt x="181" y="178"/>
                    </a:cubicBezTo>
                    <a:close/>
                    <a:moveTo>
                      <a:pt x="216" y="220"/>
                    </a:moveTo>
                    <a:cubicBezTo>
                      <a:pt x="183" y="257"/>
                      <a:pt x="183" y="257"/>
                      <a:pt x="183" y="257"/>
                    </a:cubicBezTo>
                    <a:cubicBezTo>
                      <a:pt x="181" y="259"/>
                      <a:pt x="179" y="260"/>
                      <a:pt x="177" y="260"/>
                    </a:cubicBezTo>
                    <a:cubicBezTo>
                      <a:pt x="175" y="260"/>
                      <a:pt x="173" y="259"/>
                      <a:pt x="172" y="258"/>
                    </a:cubicBezTo>
                    <a:cubicBezTo>
                      <a:pt x="151" y="241"/>
                      <a:pt x="151" y="241"/>
                      <a:pt x="151" y="241"/>
                    </a:cubicBezTo>
                    <a:cubicBezTo>
                      <a:pt x="147" y="239"/>
                      <a:pt x="147" y="233"/>
                      <a:pt x="150" y="230"/>
                    </a:cubicBezTo>
                    <a:cubicBezTo>
                      <a:pt x="153" y="226"/>
                      <a:pt x="158" y="226"/>
                      <a:pt x="161" y="229"/>
                    </a:cubicBezTo>
                    <a:cubicBezTo>
                      <a:pt x="176" y="240"/>
                      <a:pt x="176" y="240"/>
                      <a:pt x="176" y="240"/>
                    </a:cubicBezTo>
                    <a:cubicBezTo>
                      <a:pt x="203" y="209"/>
                      <a:pt x="203" y="209"/>
                      <a:pt x="203" y="209"/>
                    </a:cubicBezTo>
                    <a:cubicBezTo>
                      <a:pt x="206" y="206"/>
                      <a:pt x="212" y="205"/>
                      <a:pt x="215" y="208"/>
                    </a:cubicBezTo>
                    <a:cubicBezTo>
                      <a:pt x="218" y="211"/>
                      <a:pt x="219" y="217"/>
                      <a:pt x="216" y="220"/>
                    </a:cubicBezTo>
                    <a:close/>
                    <a:moveTo>
                      <a:pt x="144" y="159"/>
                    </a:moveTo>
                    <a:cubicBezTo>
                      <a:pt x="78" y="159"/>
                      <a:pt x="78" y="159"/>
                      <a:pt x="78" y="159"/>
                    </a:cubicBezTo>
                    <a:cubicBezTo>
                      <a:pt x="76" y="159"/>
                      <a:pt x="74" y="157"/>
                      <a:pt x="74" y="155"/>
                    </a:cubicBezTo>
                    <a:cubicBezTo>
                      <a:pt x="74" y="150"/>
                      <a:pt x="74" y="150"/>
                      <a:pt x="74" y="150"/>
                    </a:cubicBezTo>
                    <a:cubicBezTo>
                      <a:pt x="74" y="148"/>
                      <a:pt x="76" y="146"/>
                      <a:pt x="78" y="146"/>
                    </a:cubicBezTo>
                    <a:cubicBezTo>
                      <a:pt x="144" y="146"/>
                      <a:pt x="144" y="146"/>
                      <a:pt x="144" y="146"/>
                    </a:cubicBezTo>
                    <a:cubicBezTo>
                      <a:pt x="146" y="146"/>
                      <a:pt x="148" y="148"/>
                      <a:pt x="148" y="150"/>
                    </a:cubicBezTo>
                    <a:cubicBezTo>
                      <a:pt x="148" y="155"/>
                      <a:pt x="148" y="155"/>
                      <a:pt x="148" y="155"/>
                    </a:cubicBezTo>
                    <a:cubicBezTo>
                      <a:pt x="148" y="157"/>
                      <a:pt x="146" y="159"/>
                      <a:pt x="144" y="159"/>
                    </a:cubicBezTo>
                    <a:close/>
                    <a:moveTo>
                      <a:pt x="144" y="122"/>
                    </a:moveTo>
                    <a:cubicBezTo>
                      <a:pt x="78" y="122"/>
                      <a:pt x="78" y="122"/>
                      <a:pt x="78" y="122"/>
                    </a:cubicBezTo>
                    <a:cubicBezTo>
                      <a:pt x="76" y="122"/>
                      <a:pt x="74" y="120"/>
                      <a:pt x="74" y="118"/>
                    </a:cubicBezTo>
                    <a:cubicBezTo>
                      <a:pt x="74" y="114"/>
                      <a:pt x="74" y="114"/>
                      <a:pt x="74" y="114"/>
                    </a:cubicBezTo>
                    <a:cubicBezTo>
                      <a:pt x="74" y="111"/>
                      <a:pt x="76" y="109"/>
                      <a:pt x="78" y="109"/>
                    </a:cubicBezTo>
                    <a:cubicBezTo>
                      <a:pt x="144" y="109"/>
                      <a:pt x="144" y="109"/>
                      <a:pt x="144" y="109"/>
                    </a:cubicBezTo>
                    <a:cubicBezTo>
                      <a:pt x="146" y="109"/>
                      <a:pt x="148" y="111"/>
                      <a:pt x="148" y="114"/>
                    </a:cubicBezTo>
                    <a:cubicBezTo>
                      <a:pt x="148" y="118"/>
                      <a:pt x="148" y="118"/>
                      <a:pt x="148" y="118"/>
                    </a:cubicBezTo>
                    <a:cubicBezTo>
                      <a:pt x="148" y="120"/>
                      <a:pt x="146" y="122"/>
                      <a:pt x="144" y="122"/>
                    </a:cubicBezTo>
                    <a:close/>
                    <a:moveTo>
                      <a:pt x="115" y="196"/>
                    </a:moveTo>
                    <a:cubicBezTo>
                      <a:pt x="78" y="196"/>
                      <a:pt x="78" y="196"/>
                      <a:pt x="78" y="196"/>
                    </a:cubicBezTo>
                    <a:cubicBezTo>
                      <a:pt x="76" y="196"/>
                      <a:pt x="74" y="194"/>
                      <a:pt x="74" y="192"/>
                    </a:cubicBezTo>
                    <a:cubicBezTo>
                      <a:pt x="74" y="188"/>
                      <a:pt x="74" y="188"/>
                      <a:pt x="74" y="188"/>
                    </a:cubicBezTo>
                    <a:cubicBezTo>
                      <a:pt x="74" y="186"/>
                      <a:pt x="76" y="184"/>
                      <a:pt x="78" y="184"/>
                    </a:cubicBezTo>
                    <a:cubicBezTo>
                      <a:pt x="115" y="184"/>
                      <a:pt x="115" y="184"/>
                      <a:pt x="115" y="184"/>
                    </a:cubicBezTo>
                    <a:cubicBezTo>
                      <a:pt x="117" y="184"/>
                      <a:pt x="119" y="186"/>
                      <a:pt x="119" y="188"/>
                    </a:cubicBezTo>
                    <a:cubicBezTo>
                      <a:pt x="119" y="192"/>
                      <a:pt x="119" y="192"/>
                      <a:pt x="119" y="192"/>
                    </a:cubicBezTo>
                    <a:cubicBezTo>
                      <a:pt x="119" y="194"/>
                      <a:pt x="117" y="196"/>
                      <a:pt x="115" y="196"/>
                    </a:cubicBezTo>
                    <a:close/>
                    <a:moveTo>
                      <a:pt x="66" y="107"/>
                    </a:moveTo>
                    <a:cubicBezTo>
                      <a:pt x="51" y="124"/>
                      <a:pt x="51" y="124"/>
                      <a:pt x="51" y="124"/>
                    </a:cubicBezTo>
                    <a:cubicBezTo>
                      <a:pt x="50" y="124"/>
                      <a:pt x="49" y="125"/>
                      <a:pt x="48" y="125"/>
                    </a:cubicBezTo>
                    <a:cubicBezTo>
                      <a:pt x="47" y="125"/>
                      <a:pt x="47" y="125"/>
                      <a:pt x="46" y="124"/>
                    </a:cubicBezTo>
                    <a:cubicBezTo>
                      <a:pt x="36" y="116"/>
                      <a:pt x="36" y="116"/>
                      <a:pt x="36" y="116"/>
                    </a:cubicBezTo>
                    <a:cubicBezTo>
                      <a:pt x="35" y="115"/>
                      <a:pt x="35" y="113"/>
                      <a:pt x="36" y="111"/>
                    </a:cubicBezTo>
                    <a:cubicBezTo>
                      <a:pt x="37" y="110"/>
                      <a:pt x="40" y="109"/>
                      <a:pt x="41" y="111"/>
                    </a:cubicBezTo>
                    <a:cubicBezTo>
                      <a:pt x="48" y="116"/>
                      <a:pt x="48" y="116"/>
                      <a:pt x="48" y="116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62" y="100"/>
                      <a:pt x="64" y="100"/>
                      <a:pt x="66" y="101"/>
                    </a:cubicBezTo>
                    <a:cubicBezTo>
                      <a:pt x="67" y="103"/>
                      <a:pt x="68" y="105"/>
                      <a:pt x="66" y="107"/>
                    </a:cubicBezTo>
                    <a:close/>
                    <a:moveTo>
                      <a:pt x="66" y="143"/>
                    </a:moveTo>
                    <a:cubicBezTo>
                      <a:pt x="51" y="160"/>
                      <a:pt x="51" y="160"/>
                      <a:pt x="51" y="160"/>
                    </a:cubicBezTo>
                    <a:cubicBezTo>
                      <a:pt x="50" y="161"/>
                      <a:pt x="49" y="161"/>
                      <a:pt x="48" y="161"/>
                    </a:cubicBezTo>
                    <a:cubicBezTo>
                      <a:pt x="47" y="161"/>
                      <a:pt x="47" y="161"/>
                      <a:pt x="46" y="161"/>
                    </a:cubicBezTo>
                    <a:cubicBezTo>
                      <a:pt x="36" y="153"/>
                      <a:pt x="36" y="153"/>
                      <a:pt x="36" y="153"/>
                    </a:cubicBezTo>
                    <a:cubicBezTo>
                      <a:pt x="35" y="152"/>
                      <a:pt x="35" y="149"/>
                      <a:pt x="36" y="148"/>
                    </a:cubicBezTo>
                    <a:cubicBezTo>
                      <a:pt x="37" y="146"/>
                      <a:pt x="40" y="146"/>
                      <a:pt x="41" y="147"/>
                    </a:cubicBezTo>
                    <a:cubicBezTo>
                      <a:pt x="48" y="152"/>
                      <a:pt x="48" y="152"/>
                      <a:pt x="48" y="152"/>
                    </a:cubicBezTo>
                    <a:cubicBezTo>
                      <a:pt x="61" y="138"/>
                      <a:pt x="61" y="138"/>
                      <a:pt x="61" y="138"/>
                    </a:cubicBezTo>
                    <a:cubicBezTo>
                      <a:pt x="62" y="137"/>
                      <a:pt x="64" y="136"/>
                      <a:pt x="66" y="138"/>
                    </a:cubicBezTo>
                    <a:cubicBezTo>
                      <a:pt x="67" y="139"/>
                      <a:pt x="68" y="142"/>
                      <a:pt x="66" y="143"/>
                    </a:cubicBezTo>
                    <a:close/>
                    <a:moveTo>
                      <a:pt x="66" y="181"/>
                    </a:moveTo>
                    <a:cubicBezTo>
                      <a:pt x="51" y="198"/>
                      <a:pt x="51" y="198"/>
                      <a:pt x="51" y="198"/>
                    </a:cubicBezTo>
                    <a:cubicBezTo>
                      <a:pt x="50" y="199"/>
                      <a:pt x="49" y="199"/>
                      <a:pt x="48" y="199"/>
                    </a:cubicBezTo>
                    <a:cubicBezTo>
                      <a:pt x="47" y="199"/>
                      <a:pt x="47" y="199"/>
                      <a:pt x="46" y="198"/>
                    </a:cubicBezTo>
                    <a:cubicBezTo>
                      <a:pt x="36" y="191"/>
                      <a:pt x="36" y="191"/>
                      <a:pt x="36" y="191"/>
                    </a:cubicBezTo>
                    <a:cubicBezTo>
                      <a:pt x="35" y="189"/>
                      <a:pt x="35" y="187"/>
                      <a:pt x="36" y="185"/>
                    </a:cubicBezTo>
                    <a:cubicBezTo>
                      <a:pt x="37" y="184"/>
                      <a:pt x="40" y="183"/>
                      <a:pt x="41" y="185"/>
                    </a:cubicBezTo>
                    <a:cubicBezTo>
                      <a:pt x="48" y="190"/>
                      <a:pt x="48" y="190"/>
                      <a:pt x="48" y="190"/>
                    </a:cubicBezTo>
                    <a:cubicBezTo>
                      <a:pt x="61" y="176"/>
                      <a:pt x="61" y="176"/>
                      <a:pt x="61" y="176"/>
                    </a:cubicBezTo>
                    <a:cubicBezTo>
                      <a:pt x="62" y="174"/>
                      <a:pt x="64" y="174"/>
                      <a:pt x="66" y="175"/>
                    </a:cubicBezTo>
                    <a:cubicBezTo>
                      <a:pt x="67" y="177"/>
                      <a:pt x="68" y="179"/>
                      <a:pt x="66" y="181"/>
                    </a:cubicBezTo>
                    <a:close/>
                    <a:moveTo>
                      <a:pt x="66" y="181"/>
                    </a:moveTo>
                    <a:cubicBezTo>
                      <a:pt x="66" y="181"/>
                      <a:pt x="66" y="181"/>
                      <a:pt x="66" y="181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3" name="Group 7"/>
              <p:cNvGrpSpPr/>
              <p:nvPr/>
            </p:nvGrpSpPr>
            <p:grpSpPr>
              <a:xfrm>
                <a:off x="4795598" y="2233933"/>
                <a:ext cx="535216" cy="571884"/>
                <a:chOff x="3935413" y="1001713"/>
                <a:chExt cx="903288" cy="920750"/>
              </a:xfrm>
              <a:grpFill/>
            </p:grpSpPr>
            <p:sp>
              <p:nvSpPr>
                <p:cNvPr id="51" name="Oval 65"/>
                <p:cNvSpPr/>
                <p:nvPr/>
              </p:nvSpPr>
              <p:spPr bwMode="auto">
                <a:xfrm>
                  <a:off x="4213226" y="1001713"/>
                  <a:ext cx="352425" cy="3524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2" name="Freeform: Shape 66"/>
                <p:cNvSpPr/>
                <p:nvPr/>
              </p:nvSpPr>
              <p:spPr bwMode="auto">
                <a:xfrm>
                  <a:off x="4078288" y="1311275"/>
                  <a:ext cx="619125" cy="358775"/>
                </a:xfrm>
                <a:custGeom>
                  <a:avLst/>
                  <a:gdLst>
                    <a:gd name="T0" fmla="*/ 141 w 183"/>
                    <a:gd name="T1" fmla="*/ 0 h 106"/>
                    <a:gd name="T2" fmla="*/ 140 w 183"/>
                    <a:gd name="T3" fmla="*/ 0 h 106"/>
                    <a:gd name="T4" fmla="*/ 92 w 183"/>
                    <a:gd name="T5" fmla="*/ 22 h 106"/>
                    <a:gd name="T6" fmla="*/ 44 w 183"/>
                    <a:gd name="T7" fmla="*/ 0 h 106"/>
                    <a:gd name="T8" fmla="*/ 43 w 183"/>
                    <a:gd name="T9" fmla="*/ 0 h 106"/>
                    <a:gd name="T10" fmla="*/ 0 w 183"/>
                    <a:gd name="T11" fmla="*/ 43 h 106"/>
                    <a:gd name="T12" fmla="*/ 0 w 183"/>
                    <a:gd name="T13" fmla="*/ 106 h 106"/>
                    <a:gd name="T14" fmla="*/ 31 w 183"/>
                    <a:gd name="T15" fmla="*/ 106 h 106"/>
                    <a:gd name="T16" fmla="*/ 31 w 183"/>
                    <a:gd name="T17" fmla="*/ 71 h 106"/>
                    <a:gd name="T18" fmla="*/ 36 w 183"/>
                    <a:gd name="T19" fmla="*/ 66 h 106"/>
                    <a:gd name="T20" fmla="*/ 41 w 183"/>
                    <a:gd name="T21" fmla="*/ 71 h 106"/>
                    <a:gd name="T22" fmla="*/ 41 w 183"/>
                    <a:gd name="T23" fmla="*/ 106 h 106"/>
                    <a:gd name="T24" fmla="*/ 142 w 183"/>
                    <a:gd name="T25" fmla="*/ 106 h 106"/>
                    <a:gd name="T26" fmla="*/ 142 w 183"/>
                    <a:gd name="T27" fmla="*/ 71 h 106"/>
                    <a:gd name="T28" fmla="*/ 147 w 183"/>
                    <a:gd name="T29" fmla="*/ 66 h 106"/>
                    <a:gd name="T30" fmla="*/ 152 w 183"/>
                    <a:gd name="T31" fmla="*/ 71 h 106"/>
                    <a:gd name="T32" fmla="*/ 152 w 183"/>
                    <a:gd name="T33" fmla="*/ 106 h 106"/>
                    <a:gd name="T34" fmla="*/ 183 w 183"/>
                    <a:gd name="T35" fmla="*/ 106 h 106"/>
                    <a:gd name="T36" fmla="*/ 183 w 183"/>
                    <a:gd name="T37" fmla="*/ 43 h 106"/>
                    <a:gd name="T38" fmla="*/ 141 w 183"/>
                    <a:gd name="T39" fmla="*/ 0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83" h="106">
                      <a:moveTo>
                        <a:pt x="141" y="0"/>
                      </a:moveTo>
                      <a:cubicBezTo>
                        <a:pt x="140" y="0"/>
                        <a:pt x="140" y="0"/>
                        <a:pt x="140" y="0"/>
                      </a:cubicBezTo>
                      <a:cubicBezTo>
                        <a:pt x="128" y="14"/>
                        <a:pt x="111" y="22"/>
                        <a:pt x="92" y="22"/>
                      </a:cubicBezTo>
                      <a:cubicBezTo>
                        <a:pt x="72" y="22"/>
                        <a:pt x="55" y="14"/>
                        <a:pt x="44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19" y="0"/>
                        <a:pt x="0" y="19"/>
                        <a:pt x="0" y="43"/>
                      </a:cubicBezTo>
                      <a:cubicBezTo>
                        <a:pt x="0" y="106"/>
                        <a:pt x="0" y="106"/>
                        <a:pt x="0" y="106"/>
                      </a:cubicBezTo>
                      <a:cubicBezTo>
                        <a:pt x="31" y="106"/>
                        <a:pt x="31" y="106"/>
                        <a:pt x="31" y="106"/>
                      </a:cubicBezTo>
                      <a:cubicBezTo>
                        <a:pt x="31" y="71"/>
                        <a:pt x="31" y="71"/>
                        <a:pt x="31" y="71"/>
                      </a:cubicBezTo>
                      <a:cubicBezTo>
                        <a:pt x="31" y="68"/>
                        <a:pt x="34" y="66"/>
                        <a:pt x="36" y="66"/>
                      </a:cubicBezTo>
                      <a:cubicBezTo>
                        <a:pt x="39" y="66"/>
                        <a:pt x="41" y="68"/>
                        <a:pt x="41" y="71"/>
                      </a:cubicBezTo>
                      <a:cubicBezTo>
                        <a:pt x="41" y="106"/>
                        <a:pt x="41" y="106"/>
                        <a:pt x="41" y="106"/>
                      </a:cubicBezTo>
                      <a:cubicBezTo>
                        <a:pt x="142" y="106"/>
                        <a:pt x="142" y="106"/>
                        <a:pt x="142" y="106"/>
                      </a:cubicBezTo>
                      <a:cubicBezTo>
                        <a:pt x="142" y="71"/>
                        <a:pt x="142" y="71"/>
                        <a:pt x="142" y="71"/>
                      </a:cubicBezTo>
                      <a:cubicBezTo>
                        <a:pt x="142" y="68"/>
                        <a:pt x="145" y="66"/>
                        <a:pt x="147" y="66"/>
                      </a:cubicBezTo>
                      <a:cubicBezTo>
                        <a:pt x="150" y="66"/>
                        <a:pt x="152" y="68"/>
                        <a:pt x="152" y="71"/>
                      </a:cubicBezTo>
                      <a:cubicBezTo>
                        <a:pt x="152" y="106"/>
                        <a:pt x="152" y="106"/>
                        <a:pt x="152" y="106"/>
                      </a:cubicBezTo>
                      <a:cubicBezTo>
                        <a:pt x="183" y="106"/>
                        <a:pt x="183" y="106"/>
                        <a:pt x="183" y="106"/>
                      </a:cubicBezTo>
                      <a:cubicBezTo>
                        <a:pt x="183" y="43"/>
                        <a:pt x="183" y="43"/>
                        <a:pt x="183" y="43"/>
                      </a:cubicBezTo>
                      <a:cubicBezTo>
                        <a:pt x="183" y="19"/>
                        <a:pt x="164" y="0"/>
                        <a:pt x="1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3" name="Oval 67"/>
                <p:cNvSpPr/>
                <p:nvPr/>
              </p:nvSpPr>
              <p:spPr bwMode="auto">
                <a:xfrm>
                  <a:off x="4533901" y="1512888"/>
                  <a:ext cx="220663" cy="220662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4" name="Oval 68"/>
                <p:cNvSpPr/>
                <p:nvPr/>
              </p:nvSpPr>
              <p:spPr bwMode="auto">
                <a:xfrm>
                  <a:off x="4533901" y="1512888"/>
                  <a:ext cx="220663" cy="220662"/>
                </a:xfrm>
                <a:prstGeom prst="ellipse">
                  <a:avLst/>
                </a:prstGeom>
                <a:grpFill/>
                <a:ln w="28575" cap="flat">
                  <a:solidFill>
                    <a:srgbClr val="FFFFFF"/>
                  </a:solidFill>
                  <a:prstDash val="solid"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5" name="Freeform: Shape 69"/>
                <p:cNvSpPr/>
                <p:nvPr/>
              </p:nvSpPr>
              <p:spPr bwMode="auto">
                <a:xfrm>
                  <a:off x="4452938" y="1700213"/>
                  <a:ext cx="385763" cy="222250"/>
                </a:xfrm>
                <a:custGeom>
                  <a:avLst/>
                  <a:gdLst>
                    <a:gd name="T0" fmla="*/ 87 w 114"/>
                    <a:gd name="T1" fmla="*/ 0 h 66"/>
                    <a:gd name="T2" fmla="*/ 87 w 114"/>
                    <a:gd name="T3" fmla="*/ 0 h 66"/>
                    <a:gd name="T4" fmla="*/ 57 w 114"/>
                    <a:gd name="T5" fmla="*/ 14 h 66"/>
                    <a:gd name="T6" fmla="*/ 27 w 114"/>
                    <a:gd name="T7" fmla="*/ 0 h 66"/>
                    <a:gd name="T8" fmla="*/ 26 w 114"/>
                    <a:gd name="T9" fmla="*/ 0 h 66"/>
                    <a:gd name="T10" fmla="*/ 0 w 114"/>
                    <a:gd name="T11" fmla="*/ 27 h 66"/>
                    <a:gd name="T12" fmla="*/ 0 w 114"/>
                    <a:gd name="T13" fmla="*/ 63 h 66"/>
                    <a:gd name="T14" fmla="*/ 3 w 114"/>
                    <a:gd name="T15" fmla="*/ 66 h 66"/>
                    <a:gd name="T16" fmla="*/ 19 w 114"/>
                    <a:gd name="T17" fmla="*/ 66 h 66"/>
                    <a:gd name="T18" fmla="*/ 19 w 114"/>
                    <a:gd name="T19" fmla="*/ 44 h 66"/>
                    <a:gd name="T20" fmla="*/ 22 w 114"/>
                    <a:gd name="T21" fmla="*/ 41 h 66"/>
                    <a:gd name="T22" fmla="*/ 25 w 114"/>
                    <a:gd name="T23" fmla="*/ 44 h 66"/>
                    <a:gd name="T24" fmla="*/ 25 w 114"/>
                    <a:gd name="T25" fmla="*/ 66 h 66"/>
                    <a:gd name="T26" fmla="*/ 89 w 114"/>
                    <a:gd name="T27" fmla="*/ 66 h 66"/>
                    <a:gd name="T28" fmla="*/ 89 w 114"/>
                    <a:gd name="T29" fmla="*/ 44 h 66"/>
                    <a:gd name="T30" fmla="*/ 91 w 114"/>
                    <a:gd name="T31" fmla="*/ 41 h 66"/>
                    <a:gd name="T32" fmla="*/ 94 w 114"/>
                    <a:gd name="T33" fmla="*/ 44 h 66"/>
                    <a:gd name="T34" fmla="*/ 94 w 114"/>
                    <a:gd name="T35" fmla="*/ 66 h 66"/>
                    <a:gd name="T36" fmla="*/ 111 w 114"/>
                    <a:gd name="T37" fmla="*/ 66 h 66"/>
                    <a:gd name="T38" fmla="*/ 114 w 114"/>
                    <a:gd name="T39" fmla="*/ 63 h 66"/>
                    <a:gd name="T40" fmla="*/ 114 w 114"/>
                    <a:gd name="T41" fmla="*/ 27 h 66"/>
                    <a:gd name="T42" fmla="*/ 87 w 114"/>
                    <a:gd name="T43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14" h="66">
                      <a:moveTo>
                        <a:pt x="87" y="0"/>
                      </a:moveTo>
                      <a:cubicBezTo>
                        <a:pt x="87" y="0"/>
                        <a:pt x="87" y="0"/>
                        <a:pt x="87" y="0"/>
                      </a:cubicBezTo>
                      <a:cubicBezTo>
                        <a:pt x="80" y="9"/>
                        <a:pt x="69" y="14"/>
                        <a:pt x="57" y="14"/>
                      </a:cubicBezTo>
                      <a:cubicBezTo>
                        <a:pt x="45" y="14"/>
                        <a:pt x="34" y="9"/>
                        <a:pt x="27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12" y="0"/>
                        <a:pt x="0" y="12"/>
                        <a:pt x="0" y="27"/>
                      </a:cubicBezTo>
                      <a:cubicBezTo>
                        <a:pt x="0" y="63"/>
                        <a:pt x="0" y="63"/>
                        <a:pt x="0" y="63"/>
                      </a:cubicBezTo>
                      <a:cubicBezTo>
                        <a:pt x="0" y="65"/>
                        <a:pt x="1" y="66"/>
                        <a:pt x="3" y="66"/>
                      </a:cubicBezTo>
                      <a:cubicBezTo>
                        <a:pt x="19" y="66"/>
                        <a:pt x="19" y="66"/>
                        <a:pt x="19" y="66"/>
                      </a:cubicBezTo>
                      <a:cubicBezTo>
                        <a:pt x="19" y="44"/>
                        <a:pt x="19" y="44"/>
                        <a:pt x="19" y="44"/>
                      </a:cubicBezTo>
                      <a:cubicBezTo>
                        <a:pt x="19" y="43"/>
                        <a:pt x="21" y="41"/>
                        <a:pt x="22" y="41"/>
                      </a:cubicBezTo>
                      <a:cubicBezTo>
                        <a:pt x="24" y="41"/>
                        <a:pt x="25" y="43"/>
                        <a:pt x="25" y="44"/>
                      </a:cubicBezTo>
                      <a:cubicBezTo>
                        <a:pt x="25" y="66"/>
                        <a:pt x="25" y="66"/>
                        <a:pt x="25" y="66"/>
                      </a:cubicBezTo>
                      <a:cubicBezTo>
                        <a:pt x="89" y="66"/>
                        <a:pt x="89" y="66"/>
                        <a:pt x="89" y="66"/>
                      </a:cubicBezTo>
                      <a:cubicBezTo>
                        <a:pt x="89" y="44"/>
                        <a:pt x="89" y="44"/>
                        <a:pt x="89" y="44"/>
                      </a:cubicBezTo>
                      <a:cubicBezTo>
                        <a:pt x="89" y="43"/>
                        <a:pt x="90" y="41"/>
                        <a:pt x="91" y="41"/>
                      </a:cubicBezTo>
                      <a:cubicBezTo>
                        <a:pt x="93" y="41"/>
                        <a:pt x="94" y="43"/>
                        <a:pt x="94" y="44"/>
                      </a:cubicBezTo>
                      <a:cubicBezTo>
                        <a:pt x="94" y="66"/>
                        <a:pt x="94" y="66"/>
                        <a:pt x="94" y="66"/>
                      </a:cubicBezTo>
                      <a:cubicBezTo>
                        <a:pt x="111" y="66"/>
                        <a:pt x="111" y="66"/>
                        <a:pt x="111" y="66"/>
                      </a:cubicBezTo>
                      <a:cubicBezTo>
                        <a:pt x="113" y="66"/>
                        <a:pt x="114" y="65"/>
                        <a:pt x="114" y="63"/>
                      </a:cubicBezTo>
                      <a:cubicBezTo>
                        <a:pt x="114" y="27"/>
                        <a:pt x="114" y="27"/>
                        <a:pt x="114" y="27"/>
                      </a:cubicBezTo>
                      <a:cubicBezTo>
                        <a:pt x="114" y="12"/>
                        <a:pt x="102" y="0"/>
                        <a:pt x="8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6" name="Oval 70"/>
                <p:cNvSpPr/>
                <p:nvPr/>
              </p:nvSpPr>
              <p:spPr bwMode="auto">
                <a:xfrm>
                  <a:off x="4019551" y="1512888"/>
                  <a:ext cx="220663" cy="220662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7" name="Oval 71"/>
                <p:cNvSpPr/>
                <p:nvPr/>
              </p:nvSpPr>
              <p:spPr bwMode="auto">
                <a:xfrm>
                  <a:off x="4019551" y="1512888"/>
                  <a:ext cx="220663" cy="220662"/>
                </a:xfrm>
                <a:prstGeom prst="ellipse">
                  <a:avLst/>
                </a:prstGeom>
                <a:grpFill/>
                <a:ln w="28575" cap="flat">
                  <a:solidFill>
                    <a:srgbClr val="FFFFFF"/>
                  </a:solidFill>
                  <a:prstDash val="solid"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8" name="Freeform: Shape 72"/>
                <p:cNvSpPr/>
                <p:nvPr/>
              </p:nvSpPr>
              <p:spPr bwMode="auto">
                <a:xfrm>
                  <a:off x="3935413" y="1700213"/>
                  <a:ext cx="388938" cy="222250"/>
                </a:xfrm>
                <a:custGeom>
                  <a:avLst/>
                  <a:gdLst>
                    <a:gd name="T0" fmla="*/ 88 w 115"/>
                    <a:gd name="T1" fmla="*/ 0 h 66"/>
                    <a:gd name="T2" fmla="*/ 87 w 115"/>
                    <a:gd name="T3" fmla="*/ 0 h 66"/>
                    <a:gd name="T4" fmla="*/ 57 w 115"/>
                    <a:gd name="T5" fmla="*/ 14 h 66"/>
                    <a:gd name="T6" fmla="*/ 27 w 115"/>
                    <a:gd name="T7" fmla="*/ 0 h 66"/>
                    <a:gd name="T8" fmla="*/ 27 w 115"/>
                    <a:gd name="T9" fmla="*/ 0 h 66"/>
                    <a:gd name="T10" fmla="*/ 0 w 115"/>
                    <a:gd name="T11" fmla="*/ 27 h 66"/>
                    <a:gd name="T12" fmla="*/ 0 w 115"/>
                    <a:gd name="T13" fmla="*/ 63 h 66"/>
                    <a:gd name="T14" fmla="*/ 4 w 115"/>
                    <a:gd name="T15" fmla="*/ 66 h 66"/>
                    <a:gd name="T16" fmla="*/ 20 w 115"/>
                    <a:gd name="T17" fmla="*/ 66 h 66"/>
                    <a:gd name="T18" fmla="*/ 20 w 115"/>
                    <a:gd name="T19" fmla="*/ 44 h 66"/>
                    <a:gd name="T20" fmla="*/ 23 w 115"/>
                    <a:gd name="T21" fmla="*/ 41 h 66"/>
                    <a:gd name="T22" fmla="*/ 26 w 115"/>
                    <a:gd name="T23" fmla="*/ 44 h 66"/>
                    <a:gd name="T24" fmla="*/ 26 w 115"/>
                    <a:gd name="T25" fmla="*/ 66 h 66"/>
                    <a:gd name="T26" fmla="*/ 89 w 115"/>
                    <a:gd name="T27" fmla="*/ 66 h 66"/>
                    <a:gd name="T28" fmla="*/ 89 w 115"/>
                    <a:gd name="T29" fmla="*/ 44 h 66"/>
                    <a:gd name="T30" fmla="*/ 92 w 115"/>
                    <a:gd name="T31" fmla="*/ 41 h 66"/>
                    <a:gd name="T32" fmla="*/ 95 w 115"/>
                    <a:gd name="T33" fmla="*/ 44 h 66"/>
                    <a:gd name="T34" fmla="*/ 95 w 115"/>
                    <a:gd name="T35" fmla="*/ 66 h 66"/>
                    <a:gd name="T36" fmla="*/ 111 w 115"/>
                    <a:gd name="T37" fmla="*/ 66 h 66"/>
                    <a:gd name="T38" fmla="*/ 115 w 115"/>
                    <a:gd name="T39" fmla="*/ 63 h 66"/>
                    <a:gd name="T40" fmla="*/ 115 w 115"/>
                    <a:gd name="T41" fmla="*/ 27 h 66"/>
                    <a:gd name="T42" fmla="*/ 88 w 115"/>
                    <a:gd name="T43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15" h="66">
                      <a:moveTo>
                        <a:pt x="88" y="0"/>
                      </a:moveTo>
                      <a:cubicBezTo>
                        <a:pt x="87" y="0"/>
                        <a:pt x="87" y="0"/>
                        <a:pt x="87" y="0"/>
                      </a:cubicBezTo>
                      <a:cubicBezTo>
                        <a:pt x="80" y="9"/>
                        <a:pt x="69" y="14"/>
                        <a:pt x="57" y="14"/>
                      </a:cubicBezTo>
                      <a:cubicBezTo>
                        <a:pt x="45" y="14"/>
                        <a:pt x="35" y="9"/>
                        <a:pt x="27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12" y="0"/>
                        <a:pt x="0" y="12"/>
                        <a:pt x="0" y="27"/>
                      </a:cubicBezTo>
                      <a:cubicBezTo>
                        <a:pt x="0" y="63"/>
                        <a:pt x="0" y="63"/>
                        <a:pt x="0" y="63"/>
                      </a:cubicBezTo>
                      <a:cubicBezTo>
                        <a:pt x="0" y="65"/>
                        <a:pt x="2" y="66"/>
                        <a:pt x="4" y="66"/>
                      </a:cubicBezTo>
                      <a:cubicBezTo>
                        <a:pt x="20" y="66"/>
                        <a:pt x="20" y="66"/>
                        <a:pt x="20" y="66"/>
                      </a:cubicBezTo>
                      <a:cubicBezTo>
                        <a:pt x="20" y="44"/>
                        <a:pt x="20" y="44"/>
                        <a:pt x="20" y="44"/>
                      </a:cubicBezTo>
                      <a:cubicBezTo>
                        <a:pt x="20" y="43"/>
                        <a:pt x="21" y="41"/>
                        <a:pt x="23" y="41"/>
                      </a:cubicBezTo>
                      <a:cubicBezTo>
                        <a:pt x="24" y="41"/>
                        <a:pt x="26" y="43"/>
                        <a:pt x="26" y="44"/>
                      </a:cubicBezTo>
                      <a:cubicBezTo>
                        <a:pt x="26" y="66"/>
                        <a:pt x="26" y="66"/>
                        <a:pt x="26" y="66"/>
                      </a:cubicBezTo>
                      <a:cubicBezTo>
                        <a:pt x="89" y="66"/>
                        <a:pt x="89" y="66"/>
                        <a:pt x="89" y="66"/>
                      </a:cubicBezTo>
                      <a:cubicBezTo>
                        <a:pt x="89" y="44"/>
                        <a:pt x="89" y="44"/>
                        <a:pt x="89" y="44"/>
                      </a:cubicBezTo>
                      <a:cubicBezTo>
                        <a:pt x="89" y="43"/>
                        <a:pt x="90" y="41"/>
                        <a:pt x="92" y="41"/>
                      </a:cubicBezTo>
                      <a:cubicBezTo>
                        <a:pt x="94" y="41"/>
                        <a:pt x="95" y="43"/>
                        <a:pt x="95" y="44"/>
                      </a:cubicBezTo>
                      <a:cubicBezTo>
                        <a:pt x="95" y="66"/>
                        <a:pt x="95" y="66"/>
                        <a:pt x="95" y="66"/>
                      </a:cubicBezTo>
                      <a:cubicBezTo>
                        <a:pt x="111" y="66"/>
                        <a:pt x="111" y="66"/>
                        <a:pt x="111" y="66"/>
                      </a:cubicBezTo>
                      <a:cubicBezTo>
                        <a:pt x="113" y="66"/>
                        <a:pt x="115" y="65"/>
                        <a:pt x="115" y="63"/>
                      </a:cubicBezTo>
                      <a:cubicBezTo>
                        <a:pt x="115" y="27"/>
                        <a:pt x="115" y="27"/>
                        <a:pt x="115" y="27"/>
                      </a:cubicBezTo>
                      <a:cubicBezTo>
                        <a:pt x="115" y="12"/>
                        <a:pt x="103" y="0"/>
                        <a:pt x="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4" name="Group 9"/>
              <p:cNvGrpSpPr/>
              <p:nvPr/>
            </p:nvGrpSpPr>
            <p:grpSpPr>
              <a:xfrm>
                <a:off x="4260387" y="4218763"/>
                <a:ext cx="214463" cy="214949"/>
                <a:chOff x="3032126" y="4197350"/>
                <a:chExt cx="361950" cy="346075"/>
              </a:xfrm>
              <a:grpFill/>
            </p:grpSpPr>
            <p:sp>
              <p:nvSpPr>
                <p:cNvPr id="49" name="Freeform: Shape 63"/>
                <p:cNvSpPr/>
                <p:nvPr/>
              </p:nvSpPr>
              <p:spPr bwMode="auto">
                <a:xfrm>
                  <a:off x="3032126" y="4197350"/>
                  <a:ext cx="361950" cy="346075"/>
                </a:xfrm>
                <a:custGeom>
                  <a:avLst/>
                  <a:gdLst>
                    <a:gd name="T0" fmla="*/ 107 w 107"/>
                    <a:gd name="T1" fmla="*/ 98 h 102"/>
                    <a:gd name="T2" fmla="*/ 104 w 107"/>
                    <a:gd name="T3" fmla="*/ 102 h 102"/>
                    <a:gd name="T4" fmla="*/ 5 w 107"/>
                    <a:gd name="T5" fmla="*/ 102 h 102"/>
                    <a:gd name="T6" fmla="*/ 0 w 107"/>
                    <a:gd name="T7" fmla="*/ 97 h 102"/>
                    <a:gd name="T8" fmla="*/ 0 w 107"/>
                    <a:gd name="T9" fmla="*/ 4 h 102"/>
                    <a:gd name="T10" fmla="*/ 4 w 107"/>
                    <a:gd name="T11" fmla="*/ 0 h 102"/>
                    <a:gd name="T12" fmla="*/ 8 w 107"/>
                    <a:gd name="T13" fmla="*/ 4 h 102"/>
                    <a:gd name="T14" fmla="*/ 8 w 107"/>
                    <a:gd name="T15" fmla="*/ 89 h 102"/>
                    <a:gd name="T16" fmla="*/ 13 w 107"/>
                    <a:gd name="T17" fmla="*/ 94 h 102"/>
                    <a:gd name="T18" fmla="*/ 104 w 107"/>
                    <a:gd name="T19" fmla="*/ 94 h 102"/>
                    <a:gd name="T20" fmla="*/ 107 w 107"/>
                    <a:gd name="T21" fmla="*/ 98 h 102"/>
                    <a:gd name="T22" fmla="*/ 107 w 107"/>
                    <a:gd name="T23" fmla="*/ 98 h 102"/>
                    <a:gd name="T24" fmla="*/ 107 w 107"/>
                    <a:gd name="T25" fmla="*/ 98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7" h="102">
                      <a:moveTo>
                        <a:pt x="107" y="98"/>
                      </a:moveTo>
                      <a:cubicBezTo>
                        <a:pt x="107" y="100"/>
                        <a:pt x="107" y="102"/>
                        <a:pt x="104" y="102"/>
                      </a:cubicBezTo>
                      <a:cubicBezTo>
                        <a:pt x="5" y="102"/>
                        <a:pt x="5" y="102"/>
                        <a:pt x="5" y="102"/>
                      </a:cubicBezTo>
                      <a:cubicBezTo>
                        <a:pt x="2" y="102"/>
                        <a:pt x="0" y="100"/>
                        <a:pt x="0" y="97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1"/>
                        <a:pt x="2" y="0"/>
                        <a:pt x="4" y="0"/>
                      </a:cubicBezTo>
                      <a:cubicBezTo>
                        <a:pt x="6" y="0"/>
                        <a:pt x="8" y="1"/>
                        <a:pt x="8" y="4"/>
                      </a:cubicBezTo>
                      <a:cubicBezTo>
                        <a:pt x="8" y="89"/>
                        <a:pt x="8" y="89"/>
                        <a:pt x="8" y="89"/>
                      </a:cubicBezTo>
                      <a:cubicBezTo>
                        <a:pt x="8" y="92"/>
                        <a:pt x="10" y="94"/>
                        <a:pt x="13" y="94"/>
                      </a:cubicBezTo>
                      <a:cubicBezTo>
                        <a:pt x="104" y="94"/>
                        <a:pt x="104" y="94"/>
                        <a:pt x="104" y="94"/>
                      </a:cubicBezTo>
                      <a:cubicBezTo>
                        <a:pt x="107" y="94"/>
                        <a:pt x="107" y="96"/>
                        <a:pt x="107" y="98"/>
                      </a:cubicBezTo>
                      <a:close/>
                      <a:moveTo>
                        <a:pt x="107" y="98"/>
                      </a:moveTo>
                      <a:cubicBezTo>
                        <a:pt x="107" y="98"/>
                        <a:pt x="107" y="98"/>
                        <a:pt x="107" y="98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0" name="Freeform: Shape 64"/>
                <p:cNvSpPr/>
                <p:nvPr/>
              </p:nvSpPr>
              <p:spPr bwMode="auto">
                <a:xfrm>
                  <a:off x="3086101" y="4232275"/>
                  <a:ext cx="284163" cy="242887"/>
                </a:xfrm>
                <a:custGeom>
                  <a:avLst/>
                  <a:gdLst>
                    <a:gd name="T0" fmla="*/ 82 w 84"/>
                    <a:gd name="T1" fmla="*/ 25 h 72"/>
                    <a:gd name="T2" fmla="*/ 84 w 84"/>
                    <a:gd name="T3" fmla="*/ 24 h 72"/>
                    <a:gd name="T4" fmla="*/ 82 w 84"/>
                    <a:gd name="T5" fmla="*/ 2 h 72"/>
                    <a:gd name="T6" fmla="*/ 79 w 84"/>
                    <a:gd name="T7" fmla="*/ 1 h 72"/>
                    <a:gd name="T8" fmla="*/ 59 w 84"/>
                    <a:gd name="T9" fmla="*/ 8 h 72"/>
                    <a:gd name="T10" fmla="*/ 59 w 84"/>
                    <a:gd name="T11" fmla="*/ 10 h 72"/>
                    <a:gd name="T12" fmla="*/ 62 w 84"/>
                    <a:gd name="T13" fmla="*/ 13 h 72"/>
                    <a:gd name="T14" fmla="*/ 63 w 84"/>
                    <a:gd name="T15" fmla="*/ 16 h 72"/>
                    <a:gd name="T16" fmla="*/ 48 w 84"/>
                    <a:gd name="T17" fmla="*/ 40 h 72"/>
                    <a:gd name="T18" fmla="*/ 44 w 84"/>
                    <a:gd name="T19" fmla="*/ 41 h 72"/>
                    <a:gd name="T20" fmla="*/ 20 w 84"/>
                    <a:gd name="T21" fmla="*/ 32 h 72"/>
                    <a:gd name="T22" fmla="*/ 16 w 84"/>
                    <a:gd name="T23" fmla="*/ 33 h 72"/>
                    <a:gd name="T24" fmla="*/ 2 w 84"/>
                    <a:gd name="T25" fmla="*/ 51 h 72"/>
                    <a:gd name="T26" fmla="*/ 0 w 84"/>
                    <a:gd name="T27" fmla="*/ 55 h 72"/>
                    <a:gd name="T28" fmla="*/ 0 w 84"/>
                    <a:gd name="T29" fmla="*/ 70 h 72"/>
                    <a:gd name="T30" fmla="*/ 2 w 84"/>
                    <a:gd name="T31" fmla="*/ 71 h 72"/>
                    <a:gd name="T32" fmla="*/ 21 w 84"/>
                    <a:gd name="T33" fmla="*/ 48 h 72"/>
                    <a:gd name="T34" fmla="*/ 25 w 84"/>
                    <a:gd name="T35" fmla="*/ 47 h 72"/>
                    <a:gd name="T36" fmla="*/ 49 w 84"/>
                    <a:gd name="T37" fmla="*/ 56 h 72"/>
                    <a:gd name="T38" fmla="*/ 52 w 84"/>
                    <a:gd name="T39" fmla="*/ 55 h 72"/>
                    <a:gd name="T40" fmla="*/ 74 w 84"/>
                    <a:gd name="T41" fmla="*/ 23 h 72"/>
                    <a:gd name="T42" fmla="*/ 77 w 84"/>
                    <a:gd name="T43" fmla="*/ 22 h 72"/>
                    <a:gd name="T44" fmla="*/ 82 w 84"/>
                    <a:gd name="T45" fmla="*/ 25 h 72"/>
                    <a:gd name="T46" fmla="*/ 82 w 84"/>
                    <a:gd name="T47" fmla="*/ 25 h 72"/>
                    <a:gd name="T48" fmla="*/ 82 w 84"/>
                    <a:gd name="T49" fmla="*/ 25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84" h="72">
                      <a:moveTo>
                        <a:pt x="82" y="25"/>
                      </a:moveTo>
                      <a:cubicBezTo>
                        <a:pt x="83" y="26"/>
                        <a:pt x="84" y="25"/>
                        <a:pt x="84" y="24"/>
                      </a:cubicBezTo>
                      <a:cubicBezTo>
                        <a:pt x="82" y="2"/>
                        <a:pt x="82" y="2"/>
                        <a:pt x="82" y="2"/>
                      </a:cubicBezTo>
                      <a:cubicBezTo>
                        <a:pt x="82" y="1"/>
                        <a:pt x="80" y="0"/>
                        <a:pt x="79" y="1"/>
                      </a:cubicBezTo>
                      <a:cubicBezTo>
                        <a:pt x="59" y="8"/>
                        <a:pt x="59" y="8"/>
                        <a:pt x="59" y="8"/>
                      </a:cubicBezTo>
                      <a:cubicBezTo>
                        <a:pt x="58" y="9"/>
                        <a:pt x="58" y="10"/>
                        <a:pt x="59" y="10"/>
                      </a:cubicBezTo>
                      <a:cubicBezTo>
                        <a:pt x="62" y="13"/>
                        <a:pt x="62" y="13"/>
                        <a:pt x="62" y="13"/>
                      </a:cubicBezTo>
                      <a:cubicBezTo>
                        <a:pt x="64" y="14"/>
                        <a:pt x="64" y="15"/>
                        <a:pt x="63" y="16"/>
                      </a:cubicBezTo>
                      <a:cubicBezTo>
                        <a:pt x="48" y="40"/>
                        <a:pt x="48" y="40"/>
                        <a:pt x="48" y="40"/>
                      </a:cubicBezTo>
                      <a:cubicBezTo>
                        <a:pt x="47" y="41"/>
                        <a:pt x="46" y="41"/>
                        <a:pt x="44" y="41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19" y="31"/>
                        <a:pt x="17" y="32"/>
                        <a:pt x="16" y="33"/>
                      </a:cubicBezTo>
                      <a:cubicBezTo>
                        <a:pt x="2" y="51"/>
                        <a:pt x="2" y="51"/>
                        <a:pt x="2" y="51"/>
                      </a:cubicBezTo>
                      <a:cubicBezTo>
                        <a:pt x="1" y="52"/>
                        <a:pt x="0" y="54"/>
                        <a:pt x="0" y="55"/>
                      </a:cubicBezTo>
                      <a:cubicBezTo>
                        <a:pt x="0" y="70"/>
                        <a:pt x="0" y="70"/>
                        <a:pt x="0" y="70"/>
                      </a:cubicBezTo>
                      <a:cubicBezTo>
                        <a:pt x="0" y="71"/>
                        <a:pt x="1" y="72"/>
                        <a:pt x="2" y="71"/>
                      </a:cubicBezTo>
                      <a:cubicBezTo>
                        <a:pt x="21" y="48"/>
                        <a:pt x="21" y="48"/>
                        <a:pt x="21" y="48"/>
                      </a:cubicBezTo>
                      <a:cubicBezTo>
                        <a:pt x="22" y="47"/>
                        <a:pt x="23" y="47"/>
                        <a:pt x="25" y="47"/>
                      </a:cubicBezTo>
                      <a:cubicBezTo>
                        <a:pt x="49" y="56"/>
                        <a:pt x="49" y="56"/>
                        <a:pt x="49" y="56"/>
                      </a:cubicBezTo>
                      <a:cubicBezTo>
                        <a:pt x="50" y="57"/>
                        <a:pt x="52" y="56"/>
                        <a:pt x="52" y="55"/>
                      </a:cubicBezTo>
                      <a:cubicBezTo>
                        <a:pt x="74" y="23"/>
                        <a:pt x="74" y="23"/>
                        <a:pt x="74" y="23"/>
                      </a:cubicBezTo>
                      <a:cubicBezTo>
                        <a:pt x="75" y="22"/>
                        <a:pt x="76" y="21"/>
                        <a:pt x="77" y="22"/>
                      </a:cubicBezTo>
                      <a:lnTo>
                        <a:pt x="82" y="25"/>
                      </a:lnTo>
                      <a:close/>
                      <a:moveTo>
                        <a:pt x="82" y="25"/>
                      </a:moveTo>
                      <a:cubicBezTo>
                        <a:pt x="82" y="25"/>
                        <a:pt x="82" y="25"/>
                        <a:pt x="82" y="25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5" name="Group 15"/>
              <p:cNvGrpSpPr/>
              <p:nvPr/>
            </p:nvGrpSpPr>
            <p:grpSpPr>
              <a:xfrm>
                <a:off x="6190552" y="3579833"/>
                <a:ext cx="467491" cy="490048"/>
                <a:chOff x="6289676" y="3168653"/>
                <a:chExt cx="788987" cy="788991"/>
              </a:xfrm>
              <a:grpFill/>
            </p:grpSpPr>
            <p:sp>
              <p:nvSpPr>
                <p:cNvPr id="46" name="Freeform: Shape 60"/>
                <p:cNvSpPr/>
                <p:nvPr/>
              </p:nvSpPr>
              <p:spPr bwMode="auto">
                <a:xfrm>
                  <a:off x="6289676" y="3243268"/>
                  <a:ext cx="714375" cy="714376"/>
                </a:xfrm>
                <a:custGeom>
                  <a:avLst/>
                  <a:gdLst>
                    <a:gd name="T0" fmla="*/ 105 w 211"/>
                    <a:gd name="T1" fmla="*/ 211 h 211"/>
                    <a:gd name="T2" fmla="*/ 211 w 211"/>
                    <a:gd name="T3" fmla="*/ 106 h 211"/>
                    <a:gd name="T4" fmla="*/ 198 w 211"/>
                    <a:gd name="T5" fmla="*/ 56 h 211"/>
                    <a:gd name="T6" fmla="*/ 196 w 211"/>
                    <a:gd name="T7" fmla="*/ 56 h 211"/>
                    <a:gd name="T8" fmla="*/ 194 w 211"/>
                    <a:gd name="T9" fmla="*/ 56 h 211"/>
                    <a:gd name="T10" fmla="*/ 181 w 211"/>
                    <a:gd name="T11" fmla="*/ 55 h 211"/>
                    <a:gd name="T12" fmla="*/ 171 w 211"/>
                    <a:gd name="T13" fmla="*/ 65 h 211"/>
                    <a:gd name="T14" fmla="*/ 183 w 211"/>
                    <a:gd name="T15" fmla="*/ 106 h 211"/>
                    <a:gd name="T16" fmla="*/ 105 w 211"/>
                    <a:gd name="T17" fmla="*/ 183 h 211"/>
                    <a:gd name="T18" fmla="*/ 28 w 211"/>
                    <a:gd name="T19" fmla="*/ 106 h 211"/>
                    <a:gd name="T20" fmla="*/ 105 w 211"/>
                    <a:gd name="T21" fmla="*/ 28 h 211"/>
                    <a:gd name="T22" fmla="*/ 146 w 211"/>
                    <a:gd name="T23" fmla="*/ 40 h 211"/>
                    <a:gd name="T24" fmla="*/ 155 w 211"/>
                    <a:gd name="T25" fmla="*/ 31 h 211"/>
                    <a:gd name="T26" fmla="*/ 154 w 211"/>
                    <a:gd name="T27" fmla="*/ 16 h 211"/>
                    <a:gd name="T28" fmla="*/ 154 w 211"/>
                    <a:gd name="T29" fmla="*/ 12 h 211"/>
                    <a:gd name="T30" fmla="*/ 105 w 211"/>
                    <a:gd name="T31" fmla="*/ 0 h 211"/>
                    <a:gd name="T32" fmla="*/ 0 w 211"/>
                    <a:gd name="T33" fmla="*/ 106 h 211"/>
                    <a:gd name="T34" fmla="*/ 105 w 211"/>
                    <a:gd name="T35" fmla="*/ 211 h 211"/>
                    <a:gd name="T36" fmla="*/ 105 w 211"/>
                    <a:gd name="T37" fmla="*/ 211 h 211"/>
                    <a:gd name="T38" fmla="*/ 105 w 211"/>
                    <a:gd name="T39" fmla="*/ 211 h 2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211" h="211">
                      <a:moveTo>
                        <a:pt x="105" y="211"/>
                      </a:moveTo>
                      <a:cubicBezTo>
                        <a:pt x="164" y="211"/>
                        <a:pt x="211" y="164"/>
                        <a:pt x="211" y="106"/>
                      </a:cubicBezTo>
                      <a:cubicBezTo>
                        <a:pt x="211" y="88"/>
                        <a:pt x="206" y="71"/>
                        <a:pt x="198" y="56"/>
                      </a:cubicBezTo>
                      <a:cubicBezTo>
                        <a:pt x="198" y="56"/>
                        <a:pt x="197" y="56"/>
                        <a:pt x="196" y="56"/>
                      </a:cubicBezTo>
                      <a:cubicBezTo>
                        <a:pt x="195" y="56"/>
                        <a:pt x="195" y="56"/>
                        <a:pt x="194" y="56"/>
                      </a:cubicBezTo>
                      <a:cubicBezTo>
                        <a:pt x="181" y="55"/>
                        <a:pt x="181" y="55"/>
                        <a:pt x="181" y="55"/>
                      </a:cubicBezTo>
                      <a:cubicBezTo>
                        <a:pt x="171" y="65"/>
                        <a:pt x="171" y="65"/>
                        <a:pt x="171" y="65"/>
                      </a:cubicBezTo>
                      <a:cubicBezTo>
                        <a:pt x="179" y="77"/>
                        <a:pt x="183" y="91"/>
                        <a:pt x="183" y="106"/>
                      </a:cubicBezTo>
                      <a:cubicBezTo>
                        <a:pt x="183" y="149"/>
                        <a:pt x="148" y="183"/>
                        <a:pt x="105" y="183"/>
                      </a:cubicBezTo>
                      <a:cubicBezTo>
                        <a:pt x="62" y="183"/>
                        <a:pt x="28" y="149"/>
                        <a:pt x="28" y="106"/>
                      </a:cubicBezTo>
                      <a:cubicBezTo>
                        <a:pt x="28" y="63"/>
                        <a:pt x="62" y="28"/>
                        <a:pt x="105" y="28"/>
                      </a:cubicBezTo>
                      <a:cubicBezTo>
                        <a:pt x="120" y="28"/>
                        <a:pt x="134" y="32"/>
                        <a:pt x="146" y="40"/>
                      </a:cubicBezTo>
                      <a:cubicBezTo>
                        <a:pt x="155" y="31"/>
                        <a:pt x="155" y="31"/>
                        <a:pt x="155" y="31"/>
                      </a:cubicBezTo>
                      <a:cubicBezTo>
                        <a:pt x="154" y="16"/>
                        <a:pt x="154" y="16"/>
                        <a:pt x="154" y="16"/>
                      </a:cubicBezTo>
                      <a:cubicBezTo>
                        <a:pt x="154" y="14"/>
                        <a:pt x="154" y="13"/>
                        <a:pt x="154" y="12"/>
                      </a:cubicBezTo>
                      <a:cubicBezTo>
                        <a:pt x="139" y="5"/>
                        <a:pt x="123" y="0"/>
                        <a:pt x="105" y="0"/>
                      </a:cubicBezTo>
                      <a:cubicBezTo>
                        <a:pt x="47" y="0"/>
                        <a:pt x="0" y="48"/>
                        <a:pt x="0" y="106"/>
                      </a:cubicBezTo>
                      <a:cubicBezTo>
                        <a:pt x="0" y="164"/>
                        <a:pt x="47" y="211"/>
                        <a:pt x="105" y="211"/>
                      </a:cubicBezTo>
                      <a:close/>
                      <a:moveTo>
                        <a:pt x="105" y="211"/>
                      </a:moveTo>
                      <a:cubicBezTo>
                        <a:pt x="105" y="211"/>
                        <a:pt x="105" y="211"/>
                        <a:pt x="105" y="211"/>
                      </a:cubicBez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7" name="Freeform: Shape 61"/>
                <p:cNvSpPr/>
                <p:nvPr/>
              </p:nvSpPr>
              <p:spPr bwMode="auto">
                <a:xfrm>
                  <a:off x="6469062" y="3425826"/>
                  <a:ext cx="352425" cy="352424"/>
                </a:xfrm>
                <a:custGeom>
                  <a:avLst/>
                  <a:gdLst>
                    <a:gd name="T0" fmla="*/ 52 w 104"/>
                    <a:gd name="T1" fmla="*/ 25 h 104"/>
                    <a:gd name="T2" fmla="*/ 54 w 104"/>
                    <a:gd name="T3" fmla="*/ 25 h 104"/>
                    <a:gd name="T4" fmla="*/ 74 w 104"/>
                    <a:gd name="T5" fmla="*/ 5 h 104"/>
                    <a:gd name="T6" fmla="*/ 74 w 104"/>
                    <a:gd name="T7" fmla="*/ 5 h 104"/>
                    <a:gd name="T8" fmla="*/ 52 w 104"/>
                    <a:gd name="T9" fmla="*/ 0 h 104"/>
                    <a:gd name="T10" fmla="*/ 0 w 104"/>
                    <a:gd name="T11" fmla="*/ 52 h 104"/>
                    <a:gd name="T12" fmla="*/ 52 w 104"/>
                    <a:gd name="T13" fmla="*/ 104 h 104"/>
                    <a:gd name="T14" fmla="*/ 104 w 104"/>
                    <a:gd name="T15" fmla="*/ 52 h 104"/>
                    <a:gd name="T16" fmla="*/ 99 w 104"/>
                    <a:gd name="T17" fmla="*/ 30 h 104"/>
                    <a:gd name="T18" fmla="*/ 99 w 104"/>
                    <a:gd name="T19" fmla="*/ 30 h 104"/>
                    <a:gd name="T20" fmla="*/ 79 w 104"/>
                    <a:gd name="T21" fmla="*/ 50 h 104"/>
                    <a:gd name="T22" fmla="*/ 79 w 104"/>
                    <a:gd name="T23" fmla="*/ 52 h 104"/>
                    <a:gd name="T24" fmla="*/ 52 w 104"/>
                    <a:gd name="T25" fmla="*/ 79 h 104"/>
                    <a:gd name="T26" fmla="*/ 25 w 104"/>
                    <a:gd name="T27" fmla="*/ 52 h 104"/>
                    <a:gd name="T28" fmla="*/ 52 w 104"/>
                    <a:gd name="T29" fmla="*/ 25 h 104"/>
                    <a:gd name="T30" fmla="*/ 52 w 104"/>
                    <a:gd name="T31" fmla="*/ 25 h 104"/>
                    <a:gd name="T32" fmla="*/ 52 w 104"/>
                    <a:gd name="T33" fmla="*/ 25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4" h="104">
                      <a:moveTo>
                        <a:pt x="52" y="25"/>
                      </a:moveTo>
                      <a:cubicBezTo>
                        <a:pt x="53" y="25"/>
                        <a:pt x="54" y="25"/>
                        <a:pt x="54" y="25"/>
                      </a:cubicBezTo>
                      <a:cubicBezTo>
                        <a:pt x="74" y="5"/>
                        <a:pt x="74" y="5"/>
                        <a:pt x="74" y="5"/>
                      </a:cubicBezTo>
                      <a:cubicBezTo>
                        <a:pt x="74" y="5"/>
                        <a:pt x="74" y="5"/>
                        <a:pt x="74" y="5"/>
                      </a:cubicBezTo>
                      <a:cubicBezTo>
                        <a:pt x="68" y="2"/>
                        <a:pt x="60" y="0"/>
                        <a:pt x="52" y="0"/>
                      </a:cubicBezTo>
                      <a:cubicBezTo>
                        <a:pt x="24" y="0"/>
                        <a:pt x="0" y="23"/>
                        <a:pt x="0" y="52"/>
                      </a:cubicBezTo>
                      <a:cubicBezTo>
                        <a:pt x="0" y="81"/>
                        <a:pt x="24" y="104"/>
                        <a:pt x="52" y="104"/>
                      </a:cubicBezTo>
                      <a:cubicBezTo>
                        <a:pt x="81" y="104"/>
                        <a:pt x="104" y="81"/>
                        <a:pt x="104" y="52"/>
                      </a:cubicBezTo>
                      <a:cubicBezTo>
                        <a:pt x="104" y="44"/>
                        <a:pt x="102" y="37"/>
                        <a:pt x="99" y="30"/>
                      </a:cubicBezTo>
                      <a:cubicBezTo>
                        <a:pt x="99" y="30"/>
                        <a:pt x="99" y="30"/>
                        <a:pt x="99" y="30"/>
                      </a:cubicBezTo>
                      <a:cubicBezTo>
                        <a:pt x="79" y="50"/>
                        <a:pt x="79" y="50"/>
                        <a:pt x="79" y="50"/>
                      </a:cubicBezTo>
                      <a:cubicBezTo>
                        <a:pt x="79" y="50"/>
                        <a:pt x="79" y="51"/>
                        <a:pt x="79" y="52"/>
                      </a:cubicBezTo>
                      <a:cubicBezTo>
                        <a:pt x="79" y="67"/>
                        <a:pt x="67" y="79"/>
                        <a:pt x="52" y="79"/>
                      </a:cubicBezTo>
                      <a:cubicBezTo>
                        <a:pt x="37" y="79"/>
                        <a:pt x="25" y="67"/>
                        <a:pt x="25" y="52"/>
                      </a:cubicBezTo>
                      <a:cubicBezTo>
                        <a:pt x="25" y="37"/>
                        <a:pt x="37" y="25"/>
                        <a:pt x="52" y="25"/>
                      </a:cubicBezTo>
                      <a:close/>
                      <a:moveTo>
                        <a:pt x="52" y="25"/>
                      </a:moveTo>
                      <a:cubicBezTo>
                        <a:pt x="52" y="25"/>
                        <a:pt x="52" y="25"/>
                        <a:pt x="52" y="25"/>
                      </a:cubicBez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8" name="Freeform: Shape 62"/>
                <p:cNvSpPr/>
                <p:nvPr/>
              </p:nvSpPr>
              <p:spPr bwMode="auto">
                <a:xfrm>
                  <a:off x="6678613" y="3168653"/>
                  <a:ext cx="400050" cy="396876"/>
                </a:xfrm>
                <a:custGeom>
                  <a:avLst/>
                  <a:gdLst>
                    <a:gd name="T0" fmla="*/ 99 w 118"/>
                    <a:gd name="T1" fmla="*/ 32 h 117"/>
                    <a:gd name="T2" fmla="*/ 105 w 118"/>
                    <a:gd name="T3" fmla="*/ 26 h 117"/>
                    <a:gd name="T4" fmla="*/ 105 w 118"/>
                    <a:gd name="T5" fmla="*/ 17 h 117"/>
                    <a:gd name="T6" fmla="*/ 101 w 118"/>
                    <a:gd name="T7" fmla="*/ 13 h 117"/>
                    <a:gd name="T8" fmla="*/ 96 w 118"/>
                    <a:gd name="T9" fmla="*/ 11 h 117"/>
                    <a:gd name="T10" fmla="*/ 92 w 118"/>
                    <a:gd name="T11" fmla="*/ 13 h 117"/>
                    <a:gd name="T12" fmla="*/ 85 w 118"/>
                    <a:gd name="T13" fmla="*/ 19 h 117"/>
                    <a:gd name="T14" fmla="*/ 84 w 118"/>
                    <a:gd name="T15" fmla="*/ 2 h 117"/>
                    <a:gd name="T16" fmla="*/ 82 w 118"/>
                    <a:gd name="T17" fmla="*/ 0 h 117"/>
                    <a:gd name="T18" fmla="*/ 80 w 118"/>
                    <a:gd name="T19" fmla="*/ 1 h 117"/>
                    <a:gd name="T20" fmla="*/ 54 w 118"/>
                    <a:gd name="T21" fmla="*/ 26 h 117"/>
                    <a:gd name="T22" fmla="*/ 51 w 118"/>
                    <a:gd name="T23" fmla="*/ 35 h 117"/>
                    <a:gd name="T24" fmla="*/ 51 w 118"/>
                    <a:gd name="T25" fmla="*/ 36 h 117"/>
                    <a:gd name="T26" fmla="*/ 52 w 118"/>
                    <a:gd name="T27" fmla="*/ 52 h 117"/>
                    <a:gd name="T28" fmla="*/ 43 w 118"/>
                    <a:gd name="T29" fmla="*/ 62 h 117"/>
                    <a:gd name="T30" fmla="*/ 26 w 118"/>
                    <a:gd name="T31" fmla="*/ 78 h 117"/>
                    <a:gd name="T32" fmla="*/ 26 w 118"/>
                    <a:gd name="T33" fmla="*/ 79 h 117"/>
                    <a:gd name="T34" fmla="*/ 10 w 118"/>
                    <a:gd name="T35" fmla="*/ 95 h 117"/>
                    <a:gd name="T36" fmla="*/ 2 w 118"/>
                    <a:gd name="T37" fmla="*/ 102 h 117"/>
                    <a:gd name="T38" fmla="*/ 1 w 118"/>
                    <a:gd name="T39" fmla="*/ 106 h 117"/>
                    <a:gd name="T40" fmla="*/ 0 w 118"/>
                    <a:gd name="T41" fmla="*/ 111 h 117"/>
                    <a:gd name="T42" fmla="*/ 6 w 118"/>
                    <a:gd name="T43" fmla="*/ 117 h 117"/>
                    <a:gd name="T44" fmla="*/ 6 w 118"/>
                    <a:gd name="T45" fmla="*/ 117 h 117"/>
                    <a:gd name="T46" fmla="*/ 12 w 118"/>
                    <a:gd name="T47" fmla="*/ 117 h 117"/>
                    <a:gd name="T48" fmla="*/ 16 w 118"/>
                    <a:gd name="T49" fmla="*/ 115 h 117"/>
                    <a:gd name="T50" fmla="*/ 66 w 118"/>
                    <a:gd name="T51" fmla="*/ 65 h 117"/>
                    <a:gd name="T52" fmla="*/ 81 w 118"/>
                    <a:gd name="T53" fmla="*/ 66 h 117"/>
                    <a:gd name="T54" fmla="*/ 82 w 118"/>
                    <a:gd name="T55" fmla="*/ 66 h 117"/>
                    <a:gd name="T56" fmla="*/ 83 w 118"/>
                    <a:gd name="T57" fmla="*/ 66 h 117"/>
                    <a:gd name="T58" fmla="*/ 91 w 118"/>
                    <a:gd name="T59" fmla="*/ 63 h 117"/>
                    <a:gd name="T60" fmla="*/ 116 w 118"/>
                    <a:gd name="T61" fmla="*/ 37 h 117"/>
                    <a:gd name="T62" fmla="*/ 115 w 118"/>
                    <a:gd name="T63" fmla="*/ 33 h 117"/>
                    <a:gd name="T64" fmla="*/ 99 w 118"/>
                    <a:gd name="T65" fmla="*/ 32 h 117"/>
                    <a:gd name="T66" fmla="*/ 99 w 118"/>
                    <a:gd name="T67" fmla="*/ 32 h 117"/>
                    <a:gd name="T68" fmla="*/ 99 w 118"/>
                    <a:gd name="T69" fmla="*/ 32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18" h="117">
                      <a:moveTo>
                        <a:pt x="99" y="32"/>
                      </a:moveTo>
                      <a:cubicBezTo>
                        <a:pt x="105" y="26"/>
                        <a:pt x="105" y="26"/>
                        <a:pt x="105" y="26"/>
                      </a:cubicBezTo>
                      <a:cubicBezTo>
                        <a:pt x="108" y="24"/>
                        <a:pt x="108" y="20"/>
                        <a:pt x="105" y="17"/>
                      </a:cubicBezTo>
                      <a:cubicBezTo>
                        <a:pt x="101" y="13"/>
                        <a:pt x="101" y="13"/>
                        <a:pt x="101" y="13"/>
                      </a:cubicBezTo>
                      <a:cubicBezTo>
                        <a:pt x="100" y="12"/>
                        <a:pt x="98" y="11"/>
                        <a:pt x="96" y="11"/>
                      </a:cubicBezTo>
                      <a:cubicBezTo>
                        <a:pt x="95" y="11"/>
                        <a:pt x="93" y="12"/>
                        <a:pt x="92" y="13"/>
                      </a:cubicBezTo>
                      <a:cubicBezTo>
                        <a:pt x="85" y="19"/>
                        <a:pt x="85" y="19"/>
                        <a:pt x="85" y="19"/>
                      </a:cubicBezTo>
                      <a:cubicBezTo>
                        <a:pt x="84" y="2"/>
                        <a:pt x="84" y="2"/>
                        <a:pt x="84" y="2"/>
                      </a:cubicBezTo>
                      <a:cubicBezTo>
                        <a:pt x="84" y="1"/>
                        <a:pt x="83" y="0"/>
                        <a:pt x="82" y="0"/>
                      </a:cubicBezTo>
                      <a:cubicBezTo>
                        <a:pt x="81" y="0"/>
                        <a:pt x="80" y="0"/>
                        <a:pt x="80" y="1"/>
                      </a:cubicBezTo>
                      <a:cubicBezTo>
                        <a:pt x="54" y="26"/>
                        <a:pt x="54" y="26"/>
                        <a:pt x="54" y="26"/>
                      </a:cubicBezTo>
                      <a:cubicBezTo>
                        <a:pt x="52" y="29"/>
                        <a:pt x="51" y="32"/>
                        <a:pt x="51" y="35"/>
                      </a:cubicBezTo>
                      <a:cubicBezTo>
                        <a:pt x="51" y="36"/>
                        <a:pt x="51" y="36"/>
                        <a:pt x="51" y="36"/>
                      </a:cubicBezTo>
                      <a:cubicBezTo>
                        <a:pt x="52" y="52"/>
                        <a:pt x="52" y="52"/>
                        <a:pt x="52" y="52"/>
                      </a:cubicBezTo>
                      <a:cubicBezTo>
                        <a:pt x="43" y="62"/>
                        <a:pt x="43" y="62"/>
                        <a:pt x="43" y="62"/>
                      </a:cubicBezTo>
                      <a:cubicBezTo>
                        <a:pt x="26" y="78"/>
                        <a:pt x="26" y="78"/>
                        <a:pt x="26" y="78"/>
                      </a:cubicBezTo>
                      <a:cubicBezTo>
                        <a:pt x="26" y="79"/>
                        <a:pt x="26" y="79"/>
                        <a:pt x="26" y="79"/>
                      </a:cubicBezTo>
                      <a:cubicBezTo>
                        <a:pt x="10" y="95"/>
                        <a:pt x="10" y="95"/>
                        <a:pt x="10" y="95"/>
                      </a:cubicBezTo>
                      <a:cubicBezTo>
                        <a:pt x="2" y="102"/>
                        <a:pt x="2" y="102"/>
                        <a:pt x="2" y="102"/>
                      </a:cubicBezTo>
                      <a:cubicBezTo>
                        <a:pt x="1" y="103"/>
                        <a:pt x="1" y="104"/>
                        <a:pt x="1" y="106"/>
                      </a:cubicBezTo>
                      <a:cubicBezTo>
                        <a:pt x="0" y="111"/>
                        <a:pt x="0" y="111"/>
                        <a:pt x="0" y="111"/>
                      </a:cubicBezTo>
                      <a:cubicBezTo>
                        <a:pt x="0" y="115"/>
                        <a:pt x="3" y="117"/>
                        <a:pt x="6" y="117"/>
                      </a:cubicBezTo>
                      <a:cubicBezTo>
                        <a:pt x="6" y="117"/>
                        <a:pt x="6" y="117"/>
                        <a:pt x="6" y="117"/>
                      </a:cubicBezTo>
                      <a:cubicBezTo>
                        <a:pt x="12" y="117"/>
                        <a:pt x="12" y="117"/>
                        <a:pt x="12" y="117"/>
                      </a:cubicBezTo>
                      <a:cubicBezTo>
                        <a:pt x="14" y="117"/>
                        <a:pt x="15" y="116"/>
                        <a:pt x="16" y="115"/>
                      </a:cubicBezTo>
                      <a:cubicBezTo>
                        <a:pt x="66" y="65"/>
                        <a:pt x="66" y="65"/>
                        <a:pt x="66" y="65"/>
                      </a:cubicBezTo>
                      <a:cubicBezTo>
                        <a:pt x="81" y="66"/>
                        <a:pt x="81" y="66"/>
                        <a:pt x="81" y="66"/>
                      </a:cubicBezTo>
                      <a:cubicBezTo>
                        <a:pt x="82" y="66"/>
                        <a:pt x="82" y="66"/>
                        <a:pt x="82" y="66"/>
                      </a:cubicBezTo>
                      <a:cubicBezTo>
                        <a:pt x="82" y="66"/>
                        <a:pt x="82" y="66"/>
                        <a:pt x="83" y="66"/>
                      </a:cubicBezTo>
                      <a:cubicBezTo>
                        <a:pt x="86" y="66"/>
                        <a:pt x="89" y="65"/>
                        <a:pt x="91" y="63"/>
                      </a:cubicBezTo>
                      <a:cubicBezTo>
                        <a:pt x="116" y="37"/>
                        <a:pt x="116" y="37"/>
                        <a:pt x="116" y="37"/>
                      </a:cubicBezTo>
                      <a:cubicBezTo>
                        <a:pt x="118" y="36"/>
                        <a:pt x="117" y="33"/>
                        <a:pt x="115" y="33"/>
                      </a:cubicBezTo>
                      <a:lnTo>
                        <a:pt x="99" y="32"/>
                      </a:lnTo>
                      <a:close/>
                      <a:moveTo>
                        <a:pt x="99" y="32"/>
                      </a:moveTo>
                      <a:cubicBezTo>
                        <a:pt x="99" y="32"/>
                        <a:pt x="99" y="32"/>
                        <a:pt x="99" y="32"/>
                      </a:cubicBez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6" name="Group 17"/>
              <p:cNvGrpSpPr/>
              <p:nvPr/>
            </p:nvGrpSpPr>
            <p:grpSpPr>
              <a:xfrm>
                <a:off x="6152926" y="2665803"/>
                <a:ext cx="300059" cy="319465"/>
                <a:chOff x="6226176" y="1697038"/>
                <a:chExt cx="506412" cy="514349"/>
              </a:xfrm>
              <a:grpFill/>
            </p:grpSpPr>
            <p:sp>
              <p:nvSpPr>
                <p:cNvPr id="43" name="Freeform: Shape 57"/>
                <p:cNvSpPr/>
                <p:nvPr/>
              </p:nvSpPr>
              <p:spPr bwMode="auto">
                <a:xfrm>
                  <a:off x="6405563" y="1879600"/>
                  <a:ext cx="327025" cy="331787"/>
                </a:xfrm>
                <a:custGeom>
                  <a:avLst/>
                  <a:gdLst>
                    <a:gd name="T0" fmla="*/ 27 w 97"/>
                    <a:gd name="T1" fmla="*/ 26 h 98"/>
                    <a:gd name="T2" fmla="*/ 26 w 97"/>
                    <a:gd name="T3" fmla="*/ 27 h 98"/>
                    <a:gd name="T4" fmla="*/ 0 w 97"/>
                    <a:gd name="T5" fmla="*/ 90 h 98"/>
                    <a:gd name="T6" fmla="*/ 0 w 97"/>
                    <a:gd name="T7" fmla="*/ 91 h 98"/>
                    <a:gd name="T8" fmla="*/ 1 w 97"/>
                    <a:gd name="T9" fmla="*/ 93 h 98"/>
                    <a:gd name="T10" fmla="*/ 53 w 97"/>
                    <a:gd name="T11" fmla="*/ 89 h 98"/>
                    <a:gd name="T12" fmla="*/ 89 w 97"/>
                    <a:gd name="T13" fmla="*/ 51 h 98"/>
                    <a:gd name="T14" fmla="*/ 92 w 97"/>
                    <a:gd name="T15" fmla="*/ 2 h 98"/>
                    <a:gd name="T16" fmla="*/ 91 w 97"/>
                    <a:gd name="T17" fmla="*/ 1 h 98"/>
                    <a:gd name="T18" fmla="*/ 89 w 97"/>
                    <a:gd name="T19" fmla="*/ 1 h 98"/>
                    <a:gd name="T20" fmla="*/ 27 w 97"/>
                    <a:gd name="T21" fmla="*/ 26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7" h="98">
                      <a:moveTo>
                        <a:pt x="27" y="26"/>
                      </a:moveTo>
                      <a:cubicBezTo>
                        <a:pt x="26" y="26"/>
                        <a:pt x="26" y="27"/>
                        <a:pt x="26" y="27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0" y="90"/>
                        <a:pt x="0" y="91"/>
                        <a:pt x="0" y="91"/>
                      </a:cubicBezTo>
                      <a:cubicBezTo>
                        <a:pt x="0" y="92"/>
                        <a:pt x="1" y="92"/>
                        <a:pt x="1" y="93"/>
                      </a:cubicBezTo>
                      <a:cubicBezTo>
                        <a:pt x="19" y="98"/>
                        <a:pt x="37" y="96"/>
                        <a:pt x="53" y="89"/>
                      </a:cubicBezTo>
                      <a:cubicBezTo>
                        <a:pt x="70" y="81"/>
                        <a:pt x="82" y="67"/>
                        <a:pt x="89" y="51"/>
                      </a:cubicBezTo>
                      <a:cubicBezTo>
                        <a:pt x="96" y="35"/>
                        <a:pt x="97" y="18"/>
                        <a:pt x="92" y="2"/>
                      </a:cubicBezTo>
                      <a:cubicBezTo>
                        <a:pt x="92" y="2"/>
                        <a:pt x="92" y="1"/>
                        <a:pt x="91" y="1"/>
                      </a:cubicBezTo>
                      <a:cubicBezTo>
                        <a:pt x="90" y="0"/>
                        <a:pt x="90" y="0"/>
                        <a:pt x="89" y="1"/>
                      </a:cubicBezTo>
                      <a:lnTo>
                        <a:pt x="27" y="2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4" name="Freeform: Shape 58"/>
                <p:cNvSpPr/>
                <p:nvPr/>
              </p:nvSpPr>
              <p:spPr bwMode="auto">
                <a:xfrm>
                  <a:off x="6354763" y="1697038"/>
                  <a:ext cx="344488" cy="236537"/>
                </a:xfrm>
                <a:custGeom>
                  <a:avLst/>
                  <a:gdLst>
                    <a:gd name="T0" fmla="*/ 41 w 102"/>
                    <a:gd name="T1" fmla="*/ 69 h 70"/>
                    <a:gd name="T2" fmla="*/ 100 w 102"/>
                    <a:gd name="T3" fmla="*/ 45 h 70"/>
                    <a:gd name="T4" fmla="*/ 101 w 102"/>
                    <a:gd name="T5" fmla="*/ 43 h 70"/>
                    <a:gd name="T6" fmla="*/ 101 w 102"/>
                    <a:gd name="T7" fmla="*/ 42 h 70"/>
                    <a:gd name="T8" fmla="*/ 65 w 102"/>
                    <a:gd name="T9" fmla="*/ 9 h 70"/>
                    <a:gd name="T10" fmla="*/ 1 w 102"/>
                    <a:gd name="T11" fmla="*/ 13 h 70"/>
                    <a:gd name="T12" fmla="*/ 0 w 102"/>
                    <a:gd name="T13" fmla="*/ 14 h 70"/>
                    <a:gd name="T14" fmla="*/ 0 w 102"/>
                    <a:gd name="T15" fmla="*/ 14 h 70"/>
                    <a:gd name="T16" fmla="*/ 0 w 102"/>
                    <a:gd name="T17" fmla="*/ 16 h 70"/>
                    <a:gd name="T18" fmla="*/ 38 w 102"/>
                    <a:gd name="T19" fmla="*/ 68 h 70"/>
                    <a:gd name="T20" fmla="*/ 41 w 102"/>
                    <a:gd name="T21" fmla="*/ 69 h 70"/>
                    <a:gd name="T22" fmla="*/ 43 w 102"/>
                    <a:gd name="T23" fmla="*/ 56 h 70"/>
                    <a:gd name="T24" fmla="*/ 16 w 102"/>
                    <a:gd name="T25" fmla="*/ 19 h 70"/>
                    <a:gd name="T26" fmla="*/ 32 w 102"/>
                    <a:gd name="T27" fmla="*/ 15 h 70"/>
                    <a:gd name="T28" fmla="*/ 61 w 102"/>
                    <a:gd name="T29" fmla="*/ 20 h 70"/>
                    <a:gd name="T30" fmla="*/ 79 w 102"/>
                    <a:gd name="T31" fmla="*/ 31 h 70"/>
                    <a:gd name="T32" fmla="*/ 85 w 102"/>
                    <a:gd name="T33" fmla="*/ 38 h 70"/>
                    <a:gd name="T34" fmla="*/ 43 w 102"/>
                    <a:gd name="T35" fmla="*/ 56 h 70"/>
                    <a:gd name="T36" fmla="*/ 43 w 102"/>
                    <a:gd name="T37" fmla="*/ 56 h 70"/>
                    <a:gd name="T38" fmla="*/ 43 w 102"/>
                    <a:gd name="T39" fmla="*/ 56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02" h="70">
                      <a:moveTo>
                        <a:pt x="41" y="69"/>
                      </a:moveTo>
                      <a:cubicBezTo>
                        <a:pt x="100" y="45"/>
                        <a:pt x="100" y="45"/>
                        <a:pt x="100" y="45"/>
                      </a:cubicBezTo>
                      <a:cubicBezTo>
                        <a:pt x="101" y="44"/>
                        <a:pt x="101" y="44"/>
                        <a:pt x="101" y="43"/>
                      </a:cubicBezTo>
                      <a:cubicBezTo>
                        <a:pt x="102" y="43"/>
                        <a:pt x="102" y="42"/>
                        <a:pt x="101" y="42"/>
                      </a:cubicBezTo>
                      <a:cubicBezTo>
                        <a:pt x="93" y="27"/>
                        <a:pt x="81" y="15"/>
                        <a:pt x="65" y="9"/>
                      </a:cubicBezTo>
                      <a:cubicBezTo>
                        <a:pt x="44" y="0"/>
                        <a:pt x="21" y="2"/>
                        <a:pt x="1" y="13"/>
                      </a:cubicBezTo>
                      <a:cubicBezTo>
                        <a:pt x="1" y="13"/>
                        <a:pt x="0" y="13"/>
                        <a:pt x="0" y="14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5"/>
                        <a:pt x="0" y="16"/>
                        <a:pt x="0" y="16"/>
                      </a:cubicBezTo>
                      <a:cubicBezTo>
                        <a:pt x="38" y="68"/>
                        <a:pt x="38" y="68"/>
                        <a:pt x="38" y="68"/>
                      </a:cubicBezTo>
                      <a:cubicBezTo>
                        <a:pt x="38" y="69"/>
                        <a:pt x="40" y="70"/>
                        <a:pt x="41" y="69"/>
                      </a:cubicBezTo>
                      <a:close/>
                      <a:moveTo>
                        <a:pt x="43" y="56"/>
                      </a:moveTo>
                      <a:cubicBezTo>
                        <a:pt x="16" y="19"/>
                        <a:pt x="16" y="19"/>
                        <a:pt x="16" y="19"/>
                      </a:cubicBezTo>
                      <a:cubicBezTo>
                        <a:pt x="22" y="17"/>
                        <a:pt x="27" y="16"/>
                        <a:pt x="32" y="15"/>
                      </a:cubicBezTo>
                      <a:cubicBezTo>
                        <a:pt x="42" y="14"/>
                        <a:pt x="52" y="16"/>
                        <a:pt x="61" y="20"/>
                      </a:cubicBezTo>
                      <a:cubicBezTo>
                        <a:pt x="67" y="23"/>
                        <a:pt x="74" y="26"/>
                        <a:pt x="79" y="31"/>
                      </a:cubicBezTo>
                      <a:cubicBezTo>
                        <a:pt x="81" y="34"/>
                        <a:pt x="83" y="36"/>
                        <a:pt x="85" y="38"/>
                      </a:cubicBezTo>
                      <a:lnTo>
                        <a:pt x="43" y="56"/>
                      </a:lnTo>
                      <a:close/>
                      <a:moveTo>
                        <a:pt x="43" y="56"/>
                      </a:moveTo>
                      <a:cubicBezTo>
                        <a:pt x="43" y="56"/>
                        <a:pt x="43" y="56"/>
                        <a:pt x="43" y="56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5" name="Freeform: Shape 59"/>
                <p:cNvSpPr/>
                <p:nvPr/>
              </p:nvSpPr>
              <p:spPr bwMode="auto">
                <a:xfrm>
                  <a:off x="6226176" y="1766888"/>
                  <a:ext cx="233363" cy="406400"/>
                </a:xfrm>
                <a:custGeom>
                  <a:avLst/>
                  <a:gdLst>
                    <a:gd name="T0" fmla="*/ 43 w 69"/>
                    <a:gd name="T1" fmla="*/ 118 h 120"/>
                    <a:gd name="T2" fmla="*/ 68 w 69"/>
                    <a:gd name="T3" fmla="*/ 57 h 120"/>
                    <a:gd name="T4" fmla="*/ 68 w 69"/>
                    <a:gd name="T5" fmla="*/ 55 h 120"/>
                    <a:gd name="T6" fmla="*/ 29 w 69"/>
                    <a:gd name="T7" fmla="*/ 1 h 120"/>
                    <a:gd name="T8" fmla="*/ 28 w 69"/>
                    <a:gd name="T9" fmla="*/ 0 h 120"/>
                    <a:gd name="T10" fmla="*/ 26 w 69"/>
                    <a:gd name="T11" fmla="*/ 1 h 120"/>
                    <a:gd name="T12" fmla="*/ 8 w 69"/>
                    <a:gd name="T13" fmla="*/ 27 h 120"/>
                    <a:gd name="T14" fmla="*/ 6 w 69"/>
                    <a:gd name="T15" fmla="*/ 80 h 120"/>
                    <a:gd name="T16" fmla="*/ 40 w 69"/>
                    <a:gd name="T17" fmla="*/ 119 h 120"/>
                    <a:gd name="T18" fmla="*/ 42 w 69"/>
                    <a:gd name="T19" fmla="*/ 120 h 120"/>
                    <a:gd name="T20" fmla="*/ 43 w 69"/>
                    <a:gd name="T21" fmla="*/ 118 h 120"/>
                    <a:gd name="T22" fmla="*/ 43 w 69"/>
                    <a:gd name="T23" fmla="*/ 118 h 120"/>
                    <a:gd name="T24" fmla="*/ 43 w 69"/>
                    <a:gd name="T25" fmla="*/ 118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9" h="120">
                      <a:moveTo>
                        <a:pt x="43" y="118"/>
                      </a:moveTo>
                      <a:cubicBezTo>
                        <a:pt x="68" y="57"/>
                        <a:pt x="68" y="57"/>
                        <a:pt x="68" y="57"/>
                      </a:cubicBezTo>
                      <a:cubicBezTo>
                        <a:pt x="69" y="57"/>
                        <a:pt x="69" y="56"/>
                        <a:pt x="68" y="55"/>
                      </a:cubicBezTo>
                      <a:cubicBezTo>
                        <a:pt x="29" y="1"/>
                        <a:pt x="29" y="1"/>
                        <a:pt x="29" y="1"/>
                      </a:cubicBezTo>
                      <a:cubicBezTo>
                        <a:pt x="29" y="1"/>
                        <a:pt x="29" y="1"/>
                        <a:pt x="28" y="0"/>
                      </a:cubicBezTo>
                      <a:cubicBezTo>
                        <a:pt x="27" y="0"/>
                        <a:pt x="27" y="1"/>
                        <a:pt x="26" y="1"/>
                      </a:cubicBezTo>
                      <a:cubicBezTo>
                        <a:pt x="18" y="8"/>
                        <a:pt x="12" y="17"/>
                        <a:pt x="8" y="27"/>
                      </a:cubicBezTo>
                      <a:cubicBezTo>
                        <a:pt x="1" y="44"/>
                        <a:pt x="0" y="63"/>
                        <a:pt x="6" y="80"/>
                      </a:cubicBezTo>
                      <a:cubicBezTo>
                        <a:pt x="12" y="97"/>
                        <a:pt x="24" y="111"/>
                        <a:pt x="40" y="119"/>
                      </a:cubicBezTo>
                      <a:cubicBezTo>
                        <a:pt x="40" y="120"/>
                        <a:pt x="41" y="120"/>
                        <a:pt x="42" y="120"/>
                      </a:cubicBezTo>
                      <a:cubicBezTo>
                        <a:pt x="42" y="119"/>
                        <a:pt x="43" y="119"/>
                        <a:pt x="43" y="118"/>
                      </a:cubicBezTo>
                      <a:close/>
                      <a:moveTo>
                        <a:pt x="43" y="118"/>
                      </a:moveTo>
                      <a:cubicBezTo>
                        <a:pt x="43" y="118"/>
                        <a:pt x="43" y="118"/>
                        <a:pt x="43" y="118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7" name="Group 19"/>
              <p:cNvGrpSpPr/>
              <p:nvPr/>
            </p:nvGrpSpPr>
            <p:grpSpPr>
              <a:xfrm>
                <a:off x="6906364" y="2909347"/>
                <a:ext cx="270900" cy="252418"/>
                <a:chOff x="7497773" y="2089150"/>
                <a:chExt cx="457201" cy="406400"/>
              </a:xfrm>
              <a:grpFill/>
            </p:grpSpPr>
            <p:sp>
              <p:nvSpPr>
                <p:cNvPr id="41" name="Freeform: Shape 55"/>
                <p:cNvSpPr/>
                <p:nvPr/>
              </p:nvSpPr>
              <p:spPr bwMode="auto">
                <a:xfrm>
                  <a:off x="7497773" y="2089150"/>
                  <a:ext cx="457201" cy="344486"/>
                </a:xfrm>
                <a:custGeom>
                  <a:avLst/>
                  <a:gdLst>
                    <a:gd name="T0" fmla="*/ 12 w 135"/>
                    <a:gd name="T1" fmla="*/ 102 h 102"/>
                    <a:gd name="T2" fmla="*/ 123 w 135"/>
                    <a:gd name="T3" fmla="*/ 102 h 102"/>
                    <a:gd name="T4" fmla="*/ 125 w 135"/>
                    <a:gd name="T5" fmla="*/ 99 h 102"/>
                    <a:gd name="T6" fmla="*/ 132 w 135"/>
                    <a:gd name="T7" fmla="*/ 99 h 102"/>
                    <a:gd name="T8" fmla="*/ 135 w 135"/>
                    <a:gd name="T9" fmla="*/ 96 h 102"/>
                    <a:gd name="T10" fmla="*/ 135 w 135"/>
                    <a:gd name="T11" fmla="*/ 36 h 102"/>
                    <a:gd name="T12" fmla="*/ 127 w 135"/>
                    <a:gd name="T13" fmla="*/ 29 h 102"/>
                    <a:gd name="T14" fmla="*/ 101 w 135"/>
                    <a:gd name="T15" fmla="*/ 29 h 102"/>
                    <a:gd name="T16" fmla="*/ 101 w 135"/>
                    <a:gd name="T17" fmla="*/ 3 h 102"/>
                    <a:gd name="T18" fmla="*/ 98 w 135"/>
                    <a:gd name="T19" fmla="*/ 0 h 102"/>
                    <a:gd name="T20" fmla="*/ 37 w 135"/>
                    <a:gd name="T21" fmla="*/ 0 h 102"/>
                    <a:gd name="T22" fmla="*/ 34 w 135"/>
                    <a:gd name="T23" fmla="*/ 3 h 102"/>
                    <a:gd name="T24" fmla="*/ 34 w 135"/>
                    <a:gd name="T25" fmla="*/ 29 h 102"/>
                    <a:gd name="T26" fmla="*/ 7 w 135"/>
                    <a:gd name="T27" fmla="*/ 29 h 102"/>
                    <a:gd name="T28" fmla="*/ 0 w 135"/>
                    <a:gd name="T29" fmla="*/ 36 h 102"/>
                    <a:gd name="T30" fmla="*/ 0 w 135"/>
                    <a:gd name="T31" fmla="*/ 96 h 102"/>
                    <a:gd name="T32" fmla="*/ 3 w 135"/>
                    <a:gd name="T33" fmla="*/ 99 h 102"/>
                    <a:gd name="T34" fmla="*/ 9 w 135"/>
                    <a:gd name="T35" fmla="*/ 99 h 102"/>
                    <a:gd name="T36" fmla="*/ 12 w 135"/>
                    <a:gd name="T37" fmla="*/ 102 h 102"/>
                    <a:gd name="T38" fmla="*/ 80 w 135"/>
                    <a:gd name="T39" fmla="*/ 79 h 102"/>
                    <a:gd name="T40" fmla="*/ 78 w 135"/>
                    <a:gd name="T41" fmla="*/ 81 h 102"/>
                    <a:gd name="T42" fmla="*/ 57 w 135"/>
                    <a:gd name="T43" fmla="*/ 81 h 102"/>
                    <a:gd name="T44" fmla="*/ 55 w 135"/>
                    <a:gd name="T45" fmla="*/ 79 h 102"/>
                    <a:gd name="T46" fmla="*/ 55 w 135"/>
                    <a:gd name="T47" fmla="*/ 70 h 102"/>
                    <a:gd name="T48" fmla="*/ 57 w 135"/>
                    <a:gd name="T49" fmla="*/ 67 h 102"/>
                    <a:gd name="T50" fmla="*/ 78 w 135"/>
                    <a:gd name="T51" fmla="*/ 67 h 102"/>
                    <a:gd name="T52" fmla="*/ 80 w 135"/>
                    <a:gd name="T53" fmla="*/ 70 h 102"/>
                    <a:gd name="T54" fmla="*/ 80 w 135"/>
                    <a:gd name="T55" fmla="*/ 79 h 102"/>
                    <a:gd name="T56" fmla="*/ 37 w 135"/>
                    <a:gd name="T57" fmla="*/ 12 h 102"/>
                    <a:gd name="T58" fmla="*/ 40 w 135"/>
                    <a:gd name="T59" fmla="*/ 9 h 102"/>
                    <a:gd name="T60" fmla="*/ 95 w 135"/>
                    <a:gd name="T61" fmla="*/ 9 h 102"/>
                    <a:gd name="T62" fmla="*/ 98 w 135"/>
                    <a:gd name="T63" fmla="*/ 12 h 102"/>
                    <a:gd name="T64" fmla="*/ 98 w 135"/>
                    <a:gd name="T65" fmla="*/ 27 h 102"/>
                    <a:gd name="T66" fmla="*/ 37 w 135"/>
                    <a:gd name="T67" fmla="*/ 27 h 102"/>
                    <a:gd name="T68" fmla="*/ 37 w 135"/>
                    <a:gd name="T69" fmla="*/ 12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35" h="102">
                      <a:moveTo>
                        <a:pt x="12" y="102"/>
                      </a:moveTo>
                      <a:cubicBezTo>
                        <a:pt x="123" y="102"/>
                        <a:pt x="123" y="102"/>
                        <a:pt x="123" y="102"/>
                      </a:cubicBezTo>
                      <a:cubicBezTo>
                        <a:pt x="123" y="101"/>
                        <a:pt x="124" y="99"/>
                        <a:pt x="125" y="99"/>
                      </a:cubicBezTo>
                      <a:cubicBezTo>
                        <a:pt x="132" y="99"/>
                        <a:pt x="132" y="99"/>
                        <a:pt x="132" y="99"/>
                      </a:cubicBezTo>
                      <a:cubicBezTo>
                        <a:pt x="133" y="99"/>
                        <a:pt x="135" y="98"/>
                        <a:pt x="135" y="96"/>
                      </a:cubicBezTo>
                      <a:cubicBezTo>
                        <a:pt x="135" y="36"/>
                        <a:pt x="135" y="36"/>
                        <a:pt x="135" y="36"/>
                      </a:cubicBezTo>
                      <a:cubicBezTo>
                        <a:pt x="135" y="32"/>
                        <a:pt x="131" y="29"/>
                        <a:pt x="127" y="29"/>
                      </a:cubicBezTo>
                      <a:cubicBezTo>
                        <a:pt x="101" y="29"/>
                        <a:pt x="101" y="29"/>
                        <a:pt x="101" y="29"/>
                      </a:cubicBezTo>
                      <a:cubicBezTo>
                        <a:pt x="101" y="3"/>
                        <a:pt x="101" y="3"/>
                        <a:pt x="101" y="3"/>
                      </a:cubicBezTo>
                      <a:cubicBezTo>
                        <a:pt x="101" y="1"/>
                        <a:pt x="100" y="0"/>
                        <a:pt x="98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5" y="0"/>
                        <a:pt x="34" y="1"/>
                        <a:pt x="34" y="3"/>
                      </a:cubicBezTo>
                      <a:cubicBezTo>
                        <a:pt x="34" y="29"/>
                        <a:pt x="34" y="29"/>
                        <a:pt x="34" y="29"/>
                      </a:cubicBezTo>
                      <a:cubicBezTo>
                        <a:pt x="7" y="29"/>
                        <a:pt x="7" y="29"/>
                        <a:pt x="7" y="29"/>
                      </a:cubicBezTo>
                      <a:cubicBezTo>
                        <a:pt x="3" y="29"/>
                        <a:pt x="0" y="32"/>
                        <a:pt x="0" y="36"/>
                      </a:cubicBezTo>
                      <a:cubicBezTo>
                        <a:pt x="0" y="96"/>
                        <a:pt x="0" y="96"/>
                        <a:pt x="0" y="96"/>
                      </a:cubicBezTo>
                      <a:cubicBezTo>
                        <a:pt x="0" y="98"/>
                        <a:pt x="2" y="99"/>
                        <a:pt x="3" y="99"/>
                      </a:cubicBezTo>
                      <a:cubicBezTo>
                        <a:pt x="9" y="99"/>
                        <a:pt x="9" y="99"/>
                        <a:pt x="9" y="99"/>
                      </a:cubicBezTo>
                      <a:cubicBezTo>
                        <a:pt x="11" y="99"/>
                        <a:pt x="12" y="101"/>
                        <a:pt x="12" y="102"/>
                      </a:cubicBezTo>
                      <a:close/>
                      <a:moveTo>
                        <a:pt x="80" y="79"/>
                      </a:moveTo>
                      <a:cubicBezTo>
                        <a:pt x="80" y="80"/>
                        <a:pt x="79" y="81"/>
                        <a:pt x="78" y="81"/>
                      </a:cubicBezTo>
                      <a:cubicBezTo>
                        <a:pt x="57" y="81"/>
                        <a:pt x="57" y="81"/>
                        <a:pt x="57" y="81"/>
                      </a:cubicBezTo>
                      <a:cubicBezTo>
                        <a:pt x="56" y="81"/>
                        <a:pt x="55" y="80"/>
                        <a:pt x="55" y="79"/>
                      </a:cubicBezTo>
                      <a:cubicBezTo>
                        <a:pt x="55" y="70"/>
                        <a:pt x="55" y="70"/>
                        <a:pt x="55" y="70"/>
                      </a:cubicBezTo>
                      <a:cubicBezTo>
                        <a:pt x="55" y="68"/>
                        <a:pt x="56" y="67"/>
                        <a:pt x="57" y="67"/>
                      </a:cubicBezTo>
                      <a:cubicBezTo>
                        <a:pt x="78" y="67"/>
                        <a:pt x="78" y="67"/>
                        <a:pt x="78" y="67"/>
                      </a:cubicBezTo>
                      <a:cubicBezTo>
                        <a:pt x="79" y="67"/>
                        <a:pt x="80" y="68"/>
                        <a:pt x="80" y="70"/>
                      </a:cubicBezTo>
                      <a:lnTo>
                        <a:pt x="80" y="79"/>
                      </a:lnTo>
                      <a:close/>
                      <a:moveTo>
                        <a:pt x="37" y="12"/>
                      </a:moveTo>
                      <a:cubicBezTo>
                        <a:pt x="37" y="10"/>
                        <a:pt x="39" y="9"/>
                        <a:pt x="40" y="9"/>
                      </a:cubicBezTo>
                      <a:cubicBezTo>
                        <a:pt x="95" y="9"/>
                        <a:pt x="95" y="9"/>
                        <a:pt x="95" y="9"/>
                      </a:cubicBezTo>
                      <a:cubicBezTo>
                        <a:pt x="96" y="9"/>
                        <a:pt x="98" y="10"/>
                        <a:pt x="98" y="12"/>
                      </a:cubicBezTo>
                      <a:cubicBezTo>
                        <a:pt x="98" y="27"/>
                        <a:pt x="98" y="27"/>
                        <a:pt x="98" y="27"/>
                      </a:cubicBezTo>
                      <a:cubicBezTo>
                        <a:pt x="37" y="27"/>
                        <a:pt x="37" y="27"/>
                        <a:pt x="37" y="27"/>
                      </a:cubicBezTo>
                      <a:lnTo>
                        <a:pt x="37" y="12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2" name="Freeform: Shape 56"/>
                <p:cNvSpPr/>
                <p:nvPr/>
              </p:nvSpPr>
              <p:spPr bwMode="auto">
                <a:xfrm>
                  <a:off x="7539038" y="2457450"/>
                  <a:ext cx="374650" cy="38100"/>
                </a:xfrm>
                <a:custGeom>
                  <a:avLst/>
                  <a:gdLst>
                    <a:gd name="T0" fmla="*/ 0 w 111"/>
                    <a:gd name="T1" fmla="*/ 0 h 11"/>
                    <a:gd name="T2" fmla="*/ 0 w 111"/>
                    <a:gd name="T3" fmla="*/ 8 h 11"/>
                    <a:gd name="T4" fmla="*/ 3 w 111"/>
                    <a:gd name="T5" fmla="*/ 11 h 11"/>
                    <a:gd name="T6" fmla="*/ 108 w 111"/>
                    <a:gd name="T7" fmla="*/ 11 h 11"/>
                    <a:gd name="T8" fmla="*/ 111 w 111"/>
                    <a:gd name="T9" fmla="*/ 8 h 11"/>
                    <a:gd name="T10" fmla="*/ 111 w 111"/>
                    <a:gd name="T11" fmla="*/ 0 h 11"/>
                    <a:gd name="T12" fmla="*/ 0 w 111"/>
                    <a:gd name="T13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1" h="11">
                      <a:moveTo>
                        <a:pt x="0" y="0"/>
                      </a:move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9"/>
                        <a:pt x="2" y="11"/>
                        <a:pt x="3" y="11"/>
                      </a:cubicBezTo>
                      <a:cubicBezTo>
                        <a:pt x="108" y="11"/>
                        <a:pt x="108" y="11"/>
                        <a:pt x="108" y="11"/>
                      </a:cubicBezTo>
                      <a:cubicBezTo>
                        <a:pt x="109" y="11"/>
                        <a:pt x="111" y="9"/>
                        <a:pt x="111" y="8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8" name="Freeform: Shape 21"/>
              <p:cNvSpPr/>
              <p:nvPr/>
            </p:nvSpPr>
            <p:spPr bwMode="auto">
              <a:xfrm>
                <a:off x="4155977" y="3323469"/>
                <a:ext cx="423282" cy="443703"/>
              </a:xfrm>
              <a:custGeom>
                <a:avLst/>
                <a:gdLst>
                  <a:gd name="T0" fmla="*/ 114 w 211"/>
                  <a:gd name="T1" fmla="*/ 5 h 211"/>
                  <a:gd name="T2" fmla="*/ 5 w 211"/>
                  <a:gd name="T3" fmla="*/ 114 h 211"/>
                  <a:gd name="T4" fmla="*/ 97 w 211"/>
                  <a:gd name="T5" fmla="*/ 206 h 211"/>
                  <a:gd name="T6" fmla="*/ 206 w 211"/>
                  <a:gd name="T7" fmla="*/ 97 h 211"/>
                  <a:gd name="T8" fmla="*/ 114 w 211"/>
                  <a:gd name="T9" fmla="*/ 5 h 211"/>
                  <a:gd name="T10" fmla="*/ 133 w 211"/>
                  <a:gd name="T11" fmla="*/ 145 h 211"/>
                  <a:gd name="T12" fmla="*/ 112 w 211"/>
                  <a:gd name="T13" fmla="*/ 154 h 211"/>
                  <a:gd name="T14" fmla="*/ 112 w 211"/>
                  <a:gd name="T15" fmla="*/ 165 h 211"/>
                  <a:gd name="T16" fmla="*/ 108 w 211"/>
                  <a:gd name="T17" fmla="*/ 169 h 211"/>
                  <a:gd name="T18" fmla="*/ 106 w 211"/>
                  <a:gd name="T19" fmla="*/ 169 h 211"/>
                  <a:gd name="T20" fmla="*/ 103 w 211"/>
                  <a:gd name="T21" fmla="*/ 169 h 211"/>
                  <a:gd name="T22" fmla="*/ 100 w 211"/>
                  <a:gd name="T23" fmla="*/ 165 h 211"/>
                  <a:gd name="T24" fmla="*/ 100 w 211"/>
                  <a:gd name="T25" fmla="*/ 154 h 211"/>
                  <a:gd name="T26" fmla="*/ 71 w 211"/>
                  <a:gd name="T27" fmla="*/ 131 h 211"/>
                  <a:gd name="T28" fmla="*/ 74 w 211"/>
                  <a:gd name="T29" fmla="*/ 126 h 211"/>
                  <a:gd name="T30" fmla="*/ 86 w 211"/>
                  <a:gd name="T31" fmla="*/ 123 h 211"/>
                  <a:gd name="T32" fmla="*/ 90 w 211"/>
                  <a:gd name="T33" fmla="*/ 126 h 211"/>
                  <a:gd name="T34" fmla="*/ 106 w 211"/>
                  <a:gd name="T35" fmla="*/ 138 h 211"/>
                  <a:gd name="T36" fmla="*/ 106 w 211"/>
                  <a:gd name="T37" fmla="*/ 138 h 211"/>
                  <a:gd name="T38" fmla="*/ 116 w 211"/>
                  <a:gd name="T39" fmla="*/ 135 h 211"/>
                  <a:gd name="T40" fmla="*/ 119 w 211"/>
                  <a:gd name="T41" fmla="*/ 126 h 211"/>
                  <a:gd name="T42" fmla="*/ 116 w 211"/>
                  <a:gd name="T43" fmla="*/ 119 h 211"/>
                  <a:gd name="T44" fmla="*/ 106 w 211"/>
                  <a:gd name="T45" fmla="*/ 114 h 211"/>
                  <a:gd name="T46" fmla="*/ 102 w 211"/>
                  <a:gd name="T47" fmla="*/ 113 h 211"/>
                  <a:gd name="T48" fmla="*/ 86 w 211"/>
                  <a:gd name="T49" fmla="*/ 106 h 211"/>
                  <a:gd name="T50" fmla="*/ 77 w 211"/>
                  <a:gd name="T51" fmla="*/ 96 h 211"/>
                  <a:gd name="T52" fmla="*/ 74 w 211"/>
                  <a:gd name="T53" fmla="*/ 82 h 211"/>
                  <a:gd name="T54" fmla="*/ 80 w 211"/>
                  <a:gd name="T55" fmla="*/ 63 h 211"/>
                  <a:gd name="T56" fmla="*/ 100 w 211"/>
                  <a:gd name="T57" fmla="*/ 53 h 211"/>
                  <a:gd name="T58" fmla="*/ 100 w 211"/>
                  <a:gd name="T59" fmla="*/ 46 h 211"/>
                  <a:gd name="T60" fmla="*/ 103 w 211"/>
                  <a:gd name="T61" fmla="*/ 42 h 211"/>
                  <a:gd name="T62" fmla="*/ 106 w 211"/>
                  <a:gd name="T63" fmla="*/ 42 h 211"/>
                  <a:gd name="T64" fmla="*/ 108 w 211"/>
                  <a:gd name="T65" fmla="*/ 42 h 211"/>
                  <a:gd name="T66" fmla="*/ 112 w 211"/>
                  <a:gd name="T67" fmla="*/ 46 h 211"/>
                  <a:gd name="T68" fmla="*/ 112 w 211"/>
                  <a:gd name="T69" fmla="*/ 53 h 211"/>
                  <a:gd name="T70" fmla="*/ 137 w 211"/>
                  <a:gd name="T71" fmla="*/ 73 h 211"/>
                  <a:gd name="T72" fmla="*/ 135 w 211"/>
                  <a:gd name="T73" fmla="*/ 77 h 211"/>
                  <a:gd name="T74" fmla="*/ 124 w 211"/>
                  <a:gd name="T75" fmla="*/ 81 h 211"/>
                  <a:gd name="T76" fmla="*/ 120 w 211"/>
                  <a:gd name="T77" fmla="*/ 80 h 211"/>
                  <a:gd name="T78" fmla="*/ 106 w 211"/>
                  <a:gd name="T79" fmla="*/ 69 h 211"/>
                  <a:gd name="T80" fmla="*/ 106 w 211"/>
                  <a:gd name="T81" fmla="*/ 69 h 211"/>
                  <a:gd name="T82" fmla="*/ 98 w 211"/>
                  <a:gd name="T83" fmla="*/ 72 h 211"/>
                  <a:gd name="T84" fmla="*/ 95 w 211"/>
                  <a:gd name="T85" fmla="*/ 79 h 211"/>
                  <a:gd name="T86" fmla="*/ 98 w 211"/>
                  <a:gd name="T87" fmla="*/ 86 h 211"/>
                  <a:gd name="T88" fmla="*/ 106 w 211"/>
                  <a:gd name="T89" fmla="*/ 90 h 211"/>
                  <a:gd name="T90" fmla="*/ 111 w 211"/>
                  <a:gd name="T91" fmla="*/ 92 h 211"/>
                  <a:gd name="T92" fmla="*/ 127 w 211"/>
                  <a:gd name="T93" fmla="*/ 100 h 211"/>
                  <a:gd name="T94" fmla="*/ 137 w 211"/>
                  <a:gd name="T95" fmla="*/ 109 h 211"/>
                  <a:gd name="T96" fmla="*/ 141 w 211"/>
                  <a:gd name="T97" fmla="*/ 124 h 211"/>
                  <a:gd name="T98" fmla="*/ 133 w 211"/>
                  <a:gd name="T99" fmla="*/ 145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11" h="211">
                    <a:moveTo>
                      <a:pt x="114" y="5"/>
                    </a:moveTo>
                    <a:cubicBezTo>
                      <a:pt x="51" y="0"/>
                      <a:pt x="0" y="51"/>
                      <a:pt x="5" y="114"/>
                    </a:cubicBezTo>
                    <a:cubicBezTo>
                      <a:pt x="9" y="163"/>
                      <a:pt x="48" y="202"/>
                      <a:pt x="97" y="206"/>
                    </a:cubicBezTo>
                    <a:cubicBezTo>
                      <a:pt x="160" y="211"/>
                      <a:pt x="211" y="160"/>
                      <a:pt x="206" y="97"/>
                    </a:cubicBezTo>
                    <a:cubicBezTo>
                      <a:pt x="203" y="48"/>
                      <a:pt x="163" y="8"/>
                      <a:pt x="114" y="5"/>
                    </a:cubicBezTo>
                    <a:close/>
                    <a:moveTo>
                      <a:pt x="133" y="145"/>
                    </a:moveTo>
                    <a:cubicBezTo>
                      <a:pt x="128" y="150"/>
                      <a:pt x="121" y="153"/>
                      <a:pt x="112" y="154"/>
                    </a:cubicBezTo>
                    <a:cubicBezTo>
                      <a:pt x="112" y="165"/>
                      <a:pt x="112" y="165"/>
                      <a:pt x="112" y="165"/>
                    </a:cubicBezTo>
                    <a:cubicBezTo>
                      <a:pt x="112" y="167"/>
                      <a:pt x="110" y="169"/>
                      <a:pt x="108" y="169"/>
                    </a:cubicBezTo>
                    <a:cubicBezTo>
                      <a:pt x="106" y="169"/>
                      <a:pt x="106" y="169"/>
                      <a:pt x="106" y="169"/>
                    </a:cubicBezTo>
                    <a:cubicBezTo>
                      <a:pt x="103" y="169"/>
                      <a:pt x="103" y="169"/>
                      <a:pt x="103" y="169"/>
                    </a:cubicBezTo>
                    <a:cubicBezTo>
                      <a:pt x="101" y="169"/>
                      <a:pt x="100" y="167"/>
                      <a:pt x="100" y="165"/>
                    </a:cubicBezTo>
                    <a:cubicBezTo>
                      <a:pt x="100" y="154"/>
                      <a:pt x="100" y="154"/>
                      <a:pt x="100" y="154"/>
                    </a:cubicBezTo>
                    <a:cubicBezTo>
                      <a:pt x="85" y="153"/>
                      <a:pt x="76" y="145"/>
                      <a:pt x="71" y="131"/>
                    </a:cubicBezTo>
                    <a:cubicBezTo>
                      <a:pt x="71" y="129"/>
                      <a:pt x="72" y="127"/>
                      <a:pt x="74" y="126"/>
                    </a:cubicBezTo>
                    <a:cubicBezTo>
                      <a:pt x="86" y="123"/>
                      <a:pt x="86" y="123"/>
                      <a:pt x="86" y="123"/>
                    </a:cubicBezTo>
                    <a:cubicBezTo>
                      <a:pt x="87" y="123"/>
                      <a:pt x="89" y="124"/>
                      <a:pt x="90" y="126"/>
                    </a:cubicBezTo>
                    <a:cubicBezTo>
                      <a:pt x="92" y="134"/>
                      <a:pt x="97" y="138"/>
                      <a:pt x="106" y="138"/>
                    </a:cubicBezTo>
                    <a:cubicBezTo>
                      <a:pt x="106" y="138"/>
                      <a:pt x="106" y="138"/>
                      <a:pt x="106" y="138"/>
                    </a:cubicBezTo>
                    <a:cubicBezTo>
                      <a:pt x="111" y="138"/>
                      <a:pt x="114" y="137"/>
                      <a:pt x="116" y="135"/>
                    </a:cubicBezTo>
                    <a:cubicBezTo>
                      <a:pt x="118" y="132"/>
                      <a:pt x="119" y="130"/>
                      <a:pt x="119" y="126"/>
                    </a:cubicBezTo>
                    <a:cubicBezTo>
                      <a:pt x="119" y="123"/>
                      <a:pt x="118" y="121"/>
                      <a:pt x="116" y="119"/>
                    </a:cubicBezTo>
                    <a:cubicBezTo>
                      <a:pt x="114" y="118"/>
                      <a:pt x="111" y="116"/>
                      <a:pt x="106" y="114"/>
                    </a:cubicBezTo>
                    <a:cubicBezTo>
                      <a:pt x="104" y="114"/>
                      <a:pt x="103" y="113"/>
                      <a:pt x="102" y="113"/>
                    </a:cubicBezTo>
                    <a:cubicBezTo>
                      <a:pt x="95" y="110"/>
                      <a:pt x="90" y="108"/>
                      <a:pt x="86" y="106"/>
                    </a:cubicBezTo>
                    <a:cubicBezTo>
                      <a:pt x="83" y="104"/>
                      <a:pt x="80" y="100"/>
                      <a:pt x="77" y="96"/>
                    </a:cubicBezTo>
                    <a:cubicBezTo>
                      <a:pt x="75" y="92"/>
                      <a:pt x="74" y="88"/>
                      <a:pt x="74" y="82"/>
                    </a:cubicBezTo>
                    <a:cubicBezTo>
                      <a:pt x="74" y="75"/>
                      <a:pt x="76" y="69"/>
                      <a:pt x="80" y="63"/>
                    </a:cubicBezTo>
                    <a:cubicBezTo>
                      <a:pt x="84" y="58"/>
                      <a:pt x="91" y="54"/>
                      <a:pt x="100" y="53"/>
                    </a:cubicBezTo>
                    <a:cubicBezTo>
                      <a:pt x="100" y="46"/>
                      <a:pt x="100" y="46"/>
                      <a:pt x="100" y="46"/>
                    </a:cubicBezTo>
                    <a:cubicBezTo>
                      <a:pt x="100" y="44"/>
                      <a:pt x="101" y="42"/>
                      <a:pt x="103" y="42"/>
                    </a:cubicBezTo>
                    <a:cubicBezTo>
                      <a:pt x="106" y="42"/>
                      <a:pt x="106" y="42"/>
                      <a:pt x="106" y="42"/>
                    </a:cubicBezTo>
                    <a:cubicBezTo>
                      <a:pt x="108" y="42"/>
                      <a:pt x="108" y="42"/>
                      <a:pt x="108" y="42"/>
                    </a:cubicBezTo>
                    <a:cubicBezTo>
                      <a:pt x="110" y="42"/>
                      <a:pt x="112" y="44"/>
                      <a:pt x="112" y="46"/>
                    </a:cubicBezTo>
                    <a:cubicBezTo>
                      <a:pt x="112" y="53"/>
                      <a:pt x="112" y="53"/>
                      <a:pt x="112" y="53"/>
                    </a:cubicBezTo>
                    <a:cubicBezTo>
                      <a:pt x="124" y="55"/>
                      <a:pt x="132" y="61"/>
                      <a:pt x="137" y="73"/>
                    </a:cubicBezTo>
                    <a:cubicBezTo>
                      <a:pt x="137" y="74"/>
                      <a:pt x="136" y="76"/>
                      <a:pt x="135" y="77"/>
                    </a:cubicBezTo>
                    <a:cubicBezTo>
                      <a:pt x="124" y="81"/>
                      <a:pt x="124" y="81"/>
                      <a:pt x="124" y="81"/>
                    </a:cubicBezTo>
                    <a:cubicBezTo>
                      <a:pt x="123" y="82"/>
                      <a:pt x="121" y="81"/>
                      <a:pt x="120" y="80"/>
                    </a:cubicBezTo>
                    <a:cubicBezTo>
                      <a:pt x="117" y="72"/>
                      <a:pt x="112" y="69"/>
                      <a:pt x="106" y="69"/>
                    </a:cubicBezTo>
                    <a:cubicBezTo>
                      <a:pt x="106" y="69"/>
                      <a:pt x="106" y="69"/>
                      <a:pt x="106" y="69"/>
                    </a:cubicBezTo>
                    <a:cubicBezTo>
                      <a:pt x="102" y="69"/>
                      <a:pt x="100" y="70"/>
                      <a:pt x="98" y="72"/>
                    </a:cubicBezTo>
                    <a:cubicBezTo>
                      <a:pt x="96" y="74"/>
                      <a:pt x="95" y="76"/>
                      <a:pt x="95" y="79"/>
                    </a:cubicBezTo>
                    <a:cubicBezTo>
                      <a:pt x="95" y="82"/>
                      <a:pt x="96" y="85"/>
                      <a:pt x="98" y="86"/>
                    </a:cubicBezTo>
                    <a:cubicBezTo>
                      <a:pt x="99" y="88"/>
                      <a:pt x="102" y="89"/>
                      <a:pt x="106" y="90"/>
                    </a:cubicBezTo>
                    <a:cubicBezTo>
                      <a:pt x="107" y="91"/>
                      <a:pt x="109" y="92"/>
                      <a:pt x="111" y="92"/>
                    </a:cubicBezTo>
                    <a:cubicBezTo>
                      <a:pt x="118" y="95"/>
                      <a:pt x="123" y="97"/>
                      <a:pt x="127" y="100"/>
                    </a:cubicBezTo>
                    <a:cubicBezTo>
                      <a:pt x="131" y="102"/>
                      <a:pt x="135" y="105"/>
                      <a:pt x="137" y="109"/>
                    </a:cubicBezTo>
                    <a:cubicBezTo>
                      <a:pt x="139" y="113"/>
                      <a:pt x="141" y="118"/>
                      <a:pt x="141" y="124"/>
                    </a:cubicBezTo>
                    <a:cubicBezTo>
                      <a:pt x="141" y="132"/>
                      <a:pt x="138" y="139"/>
                      <a:pt x="133" y="14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9" name="Group 23"/>
              <p:cNvGrpSpPr/>
              <p:nvPr/>
            </p:nvGrpSpPr>
            <p:grpSpPr>
              <a:xfrm>
                <a:off x="6739878" y="4628951"/>
                <a:ext cx="347091" cy="347075"/>
                <a:chOff x="7216776" y="4857750"/>
                <a:chExt cx="585788" cy="558800"/>
              </a:xfrm>
              <a:grpFill/>
            </p:grpSpPr>
            <p:sp>
              <p:nvSpPr>
                <p:cNvPr id="37" name="Freeform: Shape 51"/>
                <p:cNvSpPr/>
                <p:nvPr/>
              </p:nvSpPr>
              <p:spPr bwMode="auto">
                <a:xfrm>
                  <a:off x="7635876" y="4857750"/>
                  <a:ext cx="166688" cy="165100"/>
                </a:xfrm>
                <a:custGeom>
                  <a:avLst/>
                  <a:gdLst>
                    <a:gd name="T0" fmla="*/ 38 w 49"/>
                    <a:gd name="T1" fmla="*/ 11 h 49"/>
                    <a:gd name="T2" fmla="*/ 3 w 49"/>
                    <a:gd name="T3" fmla="*/ 7 h 49"/>
                    <a:gd name="T4" fmla="*/ 2 w 49"/>
                    <a:gd name="T5" fmla="*/ 15 h 49"/>
                    <a:gd name="T6" fmla="*/ 34 w 49"/>
                    <a:gd name="T7" fmla="*/ 47 h 49"/>
                    <a:gd name="T8" fmla="*/ 42 w 49"/>
                    <a:gd name="T9" fmla="*/ 46 h 49"/>
                    <a:gd name="T10" fmla="*/ 38 w 49"/>
                    <a:gd name="T11" fmla="*/ 11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9" h="49">
                      <a:moveTo>
                        <a:pt x="38" y="11"/>
                      </a:moveTo>
                      <a:cubicBezTo>
                        <a:pt x="28" y="2"/>
                        <a:pt x="14" y="0"/>
                        <a:pt x="3" y="7"/>
                      </a:cubicBezTo>
                      <a:cubicBezTo>
                        <a:pt x="0" y="9"/>
                        <a:pt x="0" y="13"/>
                        <a:pt x="2" y="15"/>
                      </a:cubicBezTo>
                      <a:cubicBezTo>
                        <a:pt x="34" y="47"/>
                        <a:pt x="34" y="47"/>
                        <a:pt x="34" y="47"/>
                      </a:cubicBezTo>
                      <a:cubicBezTo>
                        <a:pt x="36" y="49"/>
                        <a:pt x="40" y="49"/>
                        <a:pt x="42" y="46"/>
                      </a:cubicBezTo>
                      <a:cubicBezTo>
                        <a:pt x="49" y="35"/>
                        <a:pt x="47" y="21"/>
                        <a:pt x="3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8" name="Freeform: Shape 52"/>
                <p:cNvSpPr/>
                <p:nvPr/>
              </p:nvSpPr>
              <p:spPr bwMode="auto">
                <a:xfrm>
                  <a:off x="7254876" y="4905375"/>
                  <a:ext cx="496888" cy="511175"/>
                </a:xfrm>
                <a:custGeom>
                  <a:avLst/>
                  <a:gdLst>
                    <a:gd name="T0" fmla="*/ 134 w 147"/>
                    <a:gd name="T1" fmla="*/ 115 h 151"/>
                    <a:gd name="T2" fmla="*/ 147 w 147"/>
                    <a:gd name="T3" fmla="*/ 72 h 151"/>
                    <a:gd name="T4" fmla="*/ 75 w 147"/>
                    <a:gd name="T5" fmla="*/ 0 h 151"/>
                    <a:gd name="T6" fmla="*/ 74 w 147"/>
                    <a:gd name="T7" fmla="*/ 0 h 151"/>
                    <a:gd name="T8" fmla="*/ 3 w 147"/>
                    <a:gd name="T9" fmla="*/ 72 h 151"/>
                    <a:gd name="T10" fmla="*/ 15 w 147"/>
                    <a:gd name="T11" fmla="*/ 112 h 151"/>
                    <a:gd name="T12" fmla="*/ 2 w 147"/>
                    <a:gd name="T13" fmla="*/ 137 h 151"/>
                    <a:gd name="T14" fmla="*/ 6 w 147"/>
                    <a:gd name="T15" fmla="*/ 150 h 151"/>
                    <a:gd name="T16" fmla="*/ 11 w 147"/>
                    <a:gd name="T17" fmla="*/ 151 h 151"/>
                    <a:gd name="T18" fmla="*/ 20 w 147"/>
                    <a:gd name="T19" fmla="*/ 146 h 151"/>
                    <a:gd name="T20" fmla="*/ 29 w 147"/>
                    <a:gd name="T21" fmla="*/ 128 h 151"/>
                    <a:gd name="T22" fmla="*/ 74 w 147"/>
                    <a:gd name="T23" fmla="*/ 145 h 151"/>
                    <a:gd name="T24" fmla="*/ 75 w 147"/>
                    <a:gd name="T25" fmla="*/ 145 h 151"/>
                    <a:gd name="T26" fmla="*/ 119 w 147"/>
                    <a:gd name="T27" fmla="*/ 129 h 151"/>
                    <a:gd name="T28" fmla="*/ 127 w 147"/>
                    <a:gd name="T29" fmla="*/ 146 h 151"/>
                    <a:gd name="T30" fmla="*/ 136 w 147"/>
                    <a:gd name="T31" fmla="*/ 151 h 151"/>
                    <a:gd name="T32" fmla="*/ 141 w 147"/>
                    <a:gd name="T33" fmla="*/ 150 h 151"/>
                    <a:gd name="T34" fmla="*/ 145 w 147"/>
                    <a:gd name="T35" fmla="*/ 137 h 151"/>
                    <a:gd name="T36" fmla="*/ 134 w 147"/>
                    <a:gd name="T37" fmla="*/ 115 h 151"/>
                    <a:gd name="T38" fmla="*/ 75 w 147"/>
                    <a:gd name="T39" fmla="*/ 125 h 151"/>
                    <a:gd name="T40" fmla="*/ 74 w 147"/>
                    <a:gd name="T41" fmla="*/ 125 h 151"/>
                    <a:gd name="T42" fmla="*/ 22 w 147"/>
                    <a:gd name="T43" fmla="*/ 72 h 151"/>
                    <a:gd name="T44" fmla="*/ 74 w 147"/>
                    <a:gd name="T45" fmla="*/ 20 h 151"/>
                    <a:gd name="T46" fmla="*/ 75 w 147"/>
                    <a:gd name="T47" fmla="*/ 19 h 151"/>
                    <a:gd name="T48" fmla="*/ 128 w 147"/>
                    <a:gd name="T49" fmla="*/ 72 h 151"/>
                    <a:gd name="T50" fmla="*/ 75 w 147"/>
                    <a:gd name="T51" fmla="*/ 125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47" h="151">
                      <a:moveTo>
                        <a:pt x="134" y="115"/>
                      </a:moveTo>
                      <a:cubicBezTo>
                        <a:pt x="142" y="103"/>
                        <a:pt x="147" y="88"/>
                        <a:pt x="147" y="72"/>
                      </a:cubicBezTo>
                      <a:cubicBezTo>
                        <a:pt x="147" y="32"/>
                        <a:pt x="115" y="0"/>
                        <a:pt x="75" y="0"/>
                      </a:cubicBezTo>
                      <a:cubicBezTo>
                        <a:pt x="75" y="0"/>
                        <a:pt x="74" y="0"/>
                        <a:pt x="74" y="0"/>
                      </a:cubicBezTo>
                      <a:cubicBezTo>
                        <a:pt x="35" y="0"/>
                        <a:pt x="3" y="33"/>
                        <a:pt x="3" y="72"/>
                      </a:cubicBezTo>
                      <a:cubicBezTo>
                        <a:pt x="3" y="87"/>
                        <a:pt x="7" y="101"/>
                        <a:pt x="15" y="112"/>
                      </a:cubicBezTo>
                      <a:cubicBezTo>
                        <a:pt x="2" y="137"/>
                        <a:pt x="2" y="137"/>
                        <a:pt x="2" y="137"/>
                      </a:cubicBezTo>
                      <a:cubicBezTo>
                        <a:pt x="0" y="142"/>
                        <a:pt x="2" y="148"/>
                        <a:pt x="6" y="150"/>
                      </a:cubicBezTo>
                      <a:cubicBezTo>
                        <a:pt x="8" y="151"/>
                        <a:pt x="9" y="151"/>
                        <a:pt x="11" y="151"/>
                      </a:cubicBezTo>
                      <a:cubicBezTo>
                        <a:pt x="14" y="151"/>
                        <a:pt x="18" y="149"/>
                        <a:pt x="20" y="146"/>
                      </a:cubicBezTo>
                      <a:cubicBezTo>
                        <a:pt x="29" y="128"/>
                        <a:pt x="29" y="128"/>
                        <a:pt x="29" y="128"/>
                      </a:cubicBezTo>
                      <a:cubicBezTo>
                        <a:pt x="41" y="138"/>
                        <a:pt x="57" y="145"/>
                        <a:pt x="74" y="145"/>
                      </a:cubicBezTo>
                      <a:cubicBezTo>
                        <a:pt x="74" y="145"/>
                        <a:pt x="75" y="145"/>
                        <a:pt x="75" y="145"/>
                      </a:cubicBezTo>
                      <a:cubicBezTo>
                        <a:pt x="92" y="145"/>
                        <a:pt x="107" y="139"/>
                        <a:pt x="119" y="129"/>
                      </a:cubicBezTo>
                      <a:cubicBezTo>
                        <a:pt x="127" y="146"/>
                        <a:pt x="127" y="146"/>
                        <a:pt x="127" y="146"/>
                      </a:cubicBezTo>
                      <a:cubicBezTo>
                        <a:pt x="129" y="149"/>
                        <a:pt x="133" y="151"/>
                        <a:pt x="136" y="151"/>
                      </a:cubicBezTo>
                      <a:cubicBezTo>
                        <a:pt x="138" y="151"/>
                        <a:pt x="139" y="151"/>
                        <a:pt x="141" y="150"/>
                      </a:cubicBezTo>
                      <a:cubicBezTo>
                        <a:pt x="145" y="148"/>
                        <a:pt x="147" y="142"/>
                        <a:pt x="145" y="137"/>
                      </a:cubicBezTo>
                      <a:lnTo>
                        <a:pt x="134" y="115"/>
                      </a:lnTo>
                      <a:close/>
                      <a:moveTo>
                        <a:pt x="75" y="125"/>
                      </a:moveTo>
                      <a:cubicBezTo>
                        <a:pt x="75" y="125"/>
                        <a:pt x="74" y="125"/>
                        <a:pt x="74" y="125"/>
                      </a:cubicBezTo>
                      <a:cubicBezTo>
                        <a:pt x="45" y="125"/>
                        <a:pt x="22" y="101"/>
                        <a:pt x="22" y="72"/>
                      </a:cubicBezTo>
                      <a:cubicBezTo>
                        <a:pt x="22" y="43"/>
                        <a:pt x="45" y="20"/>
                        <a:pt x="74" y="20"/>
                      </a:cubicBezTo>
                      <a:cubicBezTo>
                        <a:pt x="74" y="20"/>
                        <a:pt x="75" y="19"/>
                        <a:pt x="75" y="19"/>
                      </a:cubicBezTo>
                      <a:cubicBezTo>
                        <a:pt x="104" y="19"/>
                        <a:pt x="128" y="43"/>
                        <a:pt x="128" y="72"/>
                      </a:cubicBezTo>
                      <a:cubicBezTo>
                        <a:pt x="128" y="102"/>
                        <a:pt x="104" y="125"/>
                        <a:pt x="75" y="1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9" name="Freeform: Shape 53"/>
                <p:cNvSpPr/>
                <p:nvPr/>
              </p:nvSpPr>
              <p:spPr bwMode="auto">
                <a:xfrm>
                  <a:off x="7405688" y="5057775"/>
                  <a:ext cx="119063" cy="212725"/>
                </a:xfrm>
                <a:custGeom>
                  <a:avLst/>
                  <a:gdLst>
                    <a:gd name="T0" fmla="*/ 30 w 35"/>
                    <a:gd name="T1" fmla="*/ 0 h 63"/>
                    <a:gd name="T2" fmla="*/ 29 w 35"/>
                    <a:gd name="T3" fmla="*/ 0 h 63"/>
                    <a:gd name="T4" fmla="*/ 24 w 35"/>
                    <a:gd name="T5" fmla="*/ 6 h 63"/>
                    <a:gd name="T6" fmla="*/ 24 w 35"/>
                    <a:gd name="T7" fmla="*/ 27 h 63"/>
                    <a:gd name="T8" fmla="*/ 2 w 35"/>
                    <a:gd name="T9" fmla="*/ 54 h 63"/>
                    <a:gd name="T10" fmla="*/ 3 w 35"/>
                    <a:gd name="T11" fmla="*/ 61 h 63"/>
                    <a:gd name="T12" fmla="*/ 6 w 35"/>
                    <a:gd name="T13" fmla="*/ 63 h 63"/>
                    <a:gd name="T14" fmla="*/ 10 w 35"/>
                    <a:gd name="T15" fmla="*/ 61 h 63"/>
                    <a:gd name="T16" fmla="*/ 29 w 35"/>
                    <a:gd name="T17" fmla="*/ 39 h 63"/>
                    <a:gd name="T18" fmla="*/ 33 w 35"/>
                    <a:gd name="T19" fmla="*/ 34 h 63"/>
                    <a:gd name="T20" fmla="*/ 35 w 35"/>
                    <a:gd name="T21" fmla="*/ 29 h 63"/>
                    <a:gd name="T22" fmla="*/ 35 w 35"/>
                    <a:gd name="T23" fmla="*/ 6 h 63"/>
                    <a:gd name="T24" fmla="*/ 30 w 35"/>
                    <a:gd name="T25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5" h="63">
                      <a:moveTo>
                        <a:pt x="30" y="0"/>
                      </a:moveTo>
                      <a:cubicBezTo>
                        <a:pt x="30" y="0"/>
                        <a:pt x="29" y="0"/>
                        <a:pt x="29" y="0"/>
                      </a:cubicBezTo>
                      <a:cubicBezTo>
                        <a:pt x="26" y="1"/>
                        <a:pt x="24" y="3"/>
                        <a:pt x="24" y="6"/>
                      </a:cubicBezTo>
                      <a:cubicBezTo>
                        <a:pt x="24" y="27"/>
                        <a:pt x="24" y="27"/>
                        <a:pt x="24" y="27"/>
                      </a:cubicBezTo>
                      <a:cubicBezTo>
                        <a:pt x="2" y="54"/>
                        <a:pt x="2" y="54"/>
                        <a:pt x="2" y="54"/>
                      </a:cubicBezTo>
                      <a:cubicBezTo>
                        <a:pt x="0" y="56"/>
                        <a:pt x="0" y="59"/>
                        <a:pt x="3" y="61"/>
                      </a:cubicBezTo>
                      <a:cubicBezTo>
                        <a:pt x="4" y="62"/>
                        <a:pt x="5" y="63"/>
                        <a:pt x="6" y="63"/>
                      </a:cubicBezTo>
                      <a:cubicBezTo>
                        <a:pt x="8" y="63"/>
                        <a:pt x="9" y="62"/>
                        <a:pt x="10" y="61"/>
                      </a:cubicBezTo>
                      <a:cubicBezTo>
                        <a:pt x="29" y="39"/>
                        <a:pt x="29" y="39"/>
                        <a:pt x="29" y="39"/>
                      </a:cubicBezTo>
                      <a:cubicBezTo>
                        <a:pt x="33" y="34"/>
                        <a:pt x="33" y="34"/>
                        <a:pt x="33" y="34"/>
                      </a:cubicBezTo>
                      <a:cubicBezTo>
                        <a:pt x="35" y="33"/>
                        <a:pt x="35" y="31"/>
                        <a:pt x="35" y="29"/>
                      </a:cubicBez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35" y="3"/>
                        <a:pt x="33" y="0"/>
                        <a:pt x="3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0" name="Freeform: Shape 54"/>
                <p:cNvSpPr/>
                <p:nvPr/>
              </p:nvSpPr>
              <p:spPr bwMode="auto">
                <a:xfrm>
                  <a:off x="7216776" y="4857750"/>
                  <a:ext cx="166688" cy="165100"/>
                </a:xfrm>
                <a:custGeom>
                  <a:avLst/>
                  <a:gdLst>
                    <a:gd name="T0" fmla="*/ 11 w 49"/>
                    <a:gd name="T1" fmla="*/ 11 h 49"/>
                    <a:gd name="T2" fmla="*/ 7 w 49"/>
                    <a:gd name="T3" fmla="*/ 46 h 49"/>
                    <a:gd name="T4" fmla="*/ 14 w 49"/>
                    <a:gd name="T5" fmla="*/ 47 h 49"/>
                    <a:gd name="T6" fmla="*/ 46 w 49"/>
                    <a:gd name="T7" fmla="*/ 15 h 49"/>
                    <a:gd name="T8" fmla="*/ 45 w 49"/>
                    <a:gd name="T9" fmla="*/ 7 h 49"/>
                    <a:gd name="T10" fmla="*/ 11 w 49"/>
                    <a:gd name="T11" fmla="*/ 11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9" h="49">
                      <a:moveTo>
                        <a:pt x="11" y="11"/>
                      </a:moveTo>
                      <a:cubicBezTo>
                        <a:pt x="1" y="21"/>
                        <a:pt x="0" y="35"/>
                        <a:pt x="7" y="46"/>
                      </a:cubicBezTo>
                      <a:cubicBezTo>
                        <a:pt x="9" y="49"/>
                        <a:pt x="12" y="49"/>
                        <a:pt x="14" y="47"/>
                      </a:cubicBezTo>
                      <a:cubicBezTo>
                        <a:pt x="46" y="15"/>
                        <a:pt x="46" y="15"/>
                        <a:pt x="46" y="15"/>
                      </a:cubicBezTo>
                      <a:cubicBezTo>
                        <a:pt x="49" y="13"/>
                        <a:pt x="48" y="9"/>
                        <a:pt x="45" y="7"/>
                      </a:cubicBezTo>
                      <a:cubicBezTo>
                        <a:pt x="35" y="0"/>
                        <a:pt x="20" y="2"/>
                        <a:pt x="11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30" name="Group 30"/>
              <p:cNvGrpSpPr/>
              <p:nvPr/>
            </p:nvGrpSpPr>
            <p:grpSpPr>
              <a:xfrm>
                <a:off x="3822057" y="3067110"/>
                <a:ext cx="2074083" cy="1101371"/>
                <a:chOff x="2292351" y="2343150"/>
                <a:chExt cx="3500437" cy="1773238"/>
              </a:xfrm>
              <a:grpFill/>
            </p:grpSpPr>
            <p:sp>
              <p:nvSpPr>
                <p:cNvPr id="31" name="Freeform: Shape 45"/>
                <p:cNvSpPr/>
                <p:nvPr/>
              </p:nvSpPr>
              <p:spPr bwMode="auto">
                <a:xfrm>
                  <a:off x="4595813" y="3090863"/>
                  <a:ext cx="439738" cy="531812"/>
                </a:xfrm>
                <a:custGeom>
                  <a:avLst/>
                  <a:gdLst>
                    <a:gd name="T0" fmla="*/ 0 w 130"/>
                    <a:gd name="T1" fmla="*/ 66 h 157"/>
                    <a:gd name="T2" fmla="*/ 69 w 130"/>
                    <a:gd name="T3" fmla="*/ 3 h 157"/>
                    <a:gd name="T4" fmla="*/ 128 w 130"/>
                    <a:gd name="T5" fmla="*/ 62 h 157"/>
                    <a:gd name="T6" fmla="*/ 104 w 130"/>
                    <a:gd name="T7" fmla="*/ 117 h 157"/>
                    <a:gd name="T8" fmla="*/ 98 w 130"/>
                    <a:gd name="T9" fmla="*/ 127 h 157"/>
                    <a:gd name="T10" fmla="*/ 98 w 130"/>
                    <a:gd name="T11" fmla="*/ 143 h 157"/>
                    <a:gd name="T12" fmla="*/ 85 w 130"/>
                    <a:gd name="T13" fmla="*/ 157 h 157"/>
                    <a:gd name="T14" fmla="*/ 43 w 130"/>
                    <a:gd name="T15" fmla="*/ 157 h 157"/>
                    <a:gd name="T16" fmla="*/ 30 w 130"/>
                    <a:gd name="T17" fmla="*/ 143 h 157"/>
                    <a:gd name="T18" fmla="*/ 30 w 130"/>
                    <a:gd name="T19" fmla="*/ 127 h 157"/>
                    <a:gd name="T20" fmla="*/ 25 w 130"/>
                    <a:gd name="T21" fmla="*/ 117 h 157"/>
                    <a:gd name="T22" fmla="*/ 0 w 130"/>
                    <a:gd name="T23" fmla="*/ 66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0" h="157">
                      <a:moveTo>
                        <a:pt x="0" y="66"/>
                      </a:moveTo>
                      <a:cubicBezTo>
                        <a:pt x="0" y="30"/>
                        <a:pt x="31" y="0"/>
                        <a:pt x="69" y="3"/>
                      </a:cubicBezTo>
                      <a:cubicBezTo>
                        <a:pt x="100" y="5"/>
                        <a:pt x="126" y="30"/>
                        <a:pt x="128" y="62"/>
                      </a:cubicBezTo>
                      <a:cubicBezTo>
                        <a:pt x="130" y="84"/>
                        <a:pt x="120" y="104"/>
                        <a:pt x="104" y="117"/>
                      </a:cubicBezTo>
                      <a:cubicBezTo>
                        <a:pt x="100" y="119"/>
                        <a:pt x="98" y="123"/>
                        <a:pt x="98" y="127"/>
                      </a:cubicBezTo>
                      <a:cubicBezTo>
                        <a:pt x="98" y="143"/>
                        <a:pt x="98" y="143"/>
                        <a:pt x="98" y="143"/>
                      </a:cubicBezTo>
                      <a:cubicBezTo>
                        <a:pt x="98" y="151"/>
                        <a:pt x="92" y="157"/>
                        <a:pt x="85" y="157"/>
                      </a:cubicBezTo>
                      <a:cubicBezTo>
                        <a:pt x="43" y="157"/>
                        <a:pt x="43" y="157"/>
                        <a:pt x="43" y="157"/>
                      </a:cubicBezTo>
                      <a:cubicBezTo>
                        <a:pt x="36" y="157"/>
                        <a:pt x="30" y="151"/>
                        <a:pt x="30" y="143"/>
                      </a:cubicBezTo>
                      <a:cubicBezTo>
                        <a:pt x="30" y="127"/>
                        <a:pt x="30" y="127"/>
                        <a:pt x="30" y="127"/>
                      </a:cubicBezTo>
                      <a:cubicBezTo>
                        <a:pt x="30" y="123"/>
                        <a:pt x="28" y="119"/>
                        <a:pt x="25" y="117"/>
                      </a:cubicBezTo>
                      <a:cubicBezTo>
                        <a:pt x="10" y="105"/>
                        <a:pt x="0" y="87"/>
                        <a:pt x="0" y="6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2" name="Freeform: Shape 46"/>
                <p:cNvSpPr/>
                <p:nvPr/>
              </p:nvSpPr>
              <p:spPr bwMode="auto">
                <a:xfrm>
                  <a:off x="4703763" y="3646488"/>
                  <a:ext cx="215900" cy="39687"/>
                </a:xfrm>
                <a:custGeom>
                  <a:avLst/>
                  <a:gdLst>
                    <a:gd name="T0" fmla="*/ 6 w 64"/>
                    <a:gd name="T1" fmla="*/ 12 h 12"/>
                    <a:gd name="T2" fmla="*/ 58 w 64"/>
                    <a:gd name="T3" fmla="*/ 12 h 12"/>
                    <a:gd name="T4" fmla="*/ 64 w 64"/>
                    <a:gd name="T5" fmla="*/ 6 h 12"/>
                    <a:gd name="T6" fmla="*/ 64 w 64"/>
                    <a:gd name="T7" fmla="*/ 6 h 12"/>
                    <a:gd name="T8" fmla="*/ 58 w 64"/>
                    <a:gd name="T9" fmla="*/ 0 h 12"/>
                    <a:gd name="T10" fmla="*/ 6 w 64"/>
                    <a:gd name="T11" fmla="*/ 0 h 12"/>
                    <a:gd name="T12" fmla="*/ 0 w 64"/>
                    <a:gd name="T13" fmla="*/ 6 h 12"/>
                    <a:gd name="T14" fmla="*/ 0 w 64"/>
                    <a:gd name="T15" fmla="*/ 6 h 12"/>
                    <a:gd name="T16" fmla="*/ 6 w 64"/>
                    <a:gd name="T17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4" h="12">
                      <a:moveTo>
                        <a:pt x="6" y="12"/>
                      </a:moveTo>
                      <a:cubicBezTo>
                        <a:pt x="58" y="12"/>
                        <a:pt x="58" y="12"/>
                        <a:pt x="58" y="12"/>
                      </a:cubicBezTo>
                      <a:cubicBezTo>
                        <a:pt x="61" y="12"/>
                        <a:pt x="64" y="10"/>
                        <a:pt x="64" y="6"/>
                      </a:cubicBezTo>
                      <a:cubicBezTo>
                        <a:pt x="64" y="6"/>
                        <a:pt x="64" y="6"/>
                        <a:pt x="64" y="6"/>
                      </a:cubicBezTo>
                      <a:cubicBezTo>
                        <a:pt x="64" y="3"/>
                        <a:pt x="61" y="0"/>
                        <a:pt x="58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10"/>
                        <a:pt x="3" y="12"/>
                        <a:pt x="6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3" name="Freeform: Shape 47"/>
                <p:cNvSpPr/>
                <p:nvPr/>
              </p:nvSpPr>
              <p:spPr bwMode="auto">
                <a:xfrm>
                  <a:off x="4703763" y="3709988"/>
                  <a:ext cx="215900" cy="41275"/>
                </a:xfrm>
                <a:custGeom>
                  <a:avLst/>
                  <a:gdLst>
                    <a:gd name="T0" fmla="*/ 6 w 64"/>
                    <a:gd name="T1" fmla="*/ 12 h 12"/>
                    <a:gd name="T2" fmla="*/ 58 w 64"/>
                    <a:gd name="T3" fmla="*/ 12 h 12"/>
                    <a:gd name="T4" fmla="*/ 64 w 64"/>
                    <a:gd name="T5" fmla="*/ 6 h 12"/>
                    <a:gd name="T6" fmla="*/ 64 w 64"/>
                    <a:gd name="T7" fmla="*/ 6 h 12"/>
                    <a:gd name="T8" fmla="*/ 58 w 64"/>
                    <a:gd name="T9" fmla="*/ 0 h 12"/>
                    <a:gd name="T10" fmla="*/ 6 w 64"/>
                    <a:gd name="T11" fmla="*/ 0 h 12"/>
                    <a:gd name="T12" fmla="*/ 0 w 64"/>
                    <a:gd name="T13" fmla="*/ 6 h 12"/>
                    <a:gd name="T14" fmla="*/ 0 w 64"/>
                    <a:gd name="T15" fmla="*/ 6 h 12"/>
                    <a:gd name="T16" fmla="*/ 6 w 64"/>
                    <a:gd name="T17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4" h="12">
                      <a:moveTo>
                        <a:pt x="6" y="12"/>
                      </a:moveTo>
                      <a:cubicBezTo>
                        <a:pt x="58" y="12"/>
                        <a:pt x="58" y="12"/>
                        <a:pt x="58" y="12"/>
                      </a:cubicBezTo>
                      <a:cubicBezTo>
                        <a:pt x="61" y="12"/>
                        <a:pt x="64" y="10"/>
                        <a:pt x="64" y="6"/>
                      </a:cubicBezTo>
                      <a:cubicBezTo>
                        <a:pt x="64" y="6"/>
                        <a:pt x="64" y="6"/>
                        <a:pt x="64" y="6"/>
                      </a:cubicBezTo>
                      <a:cubicBezTo>
                        <a:pt x="64" y="3"/>
                        <a:pt x="61" y="0"/>
                        <a:pt x="58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10"/>
                        <a:pt x="3" y="12"/>
                        <a:pt x="6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4" name="Freeform: Shape 48"/>
                <p:cNvSpPr/>
                <p:nvPr/>
              </p:nvSpPr>
              <p:spPr bwMode="auto">
                <a:xfrm>
                  <a:off x="4703763" y="3775075"/>
                  <a:ext cx="215900" cy="39687"/>
                </a:xfrm>
                <a:custGeom>
                  <a:avLst/>
                  <a:gdLst>
                    <a:gd name="T0" fmla="*/ 6 w 64"/>
                    <a:gd name="T1" fmla="*/ 12 h 12"/>
                    <a:gd name="T2" fmla="*/ 58 w 64"/>
                    <a:gd name="T3" fmla="*/ 12 h 12"/>
                    <a:gd name="T4" fmla="*/ 64 w 64"/>
                    <a:gd name="T5" fmla="*/ 6 h 12"/>
                    <a:gd name="T6" fmla="*/ 64 w 64"/>
                    <a:gd name="T7" fmla="*/ 6 h 12"/>
                    <a:gd name="T8" fmla="*/ 58 w 64"/>
                    <a:gd name="T9" fmla="*/ 0 h 12"/>
                    <a:gd name="T10" fmla="*/ 6 w 64"/>
                    <a:gd name="T11" fmla="*/ 0 h 12"/>
                    <a:gd name="T12" fmla="*/ 0 w 64"/>
                    <a:gd name="T13" fmla="*/ 6 h 12"/>
                    <a:gd name="T14" fmla="*/ 0 w 64"/>
                    <a:gd name="T15" fmla="*/ 6 h 12"/>
                    <a:gd name="T16" fmla="*/ 6 w 64"/>
                    <a:gd name="T17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4" h="12">
                      <a:moveTo>
                        <a:pt x="6" y="12"/>
                      </a:moveTo>
                      <a:cubicBezTo>
                        <a:pt x="58" y="12"/>
                        <a:pt x="58" y="12"/>
                        <a:pt x="58" y="12"/>
                      </a:cubicBezTo>
                      <a:cubicBezTo>
                        <a:pt x="61" y="12"/>
                        <a:pt x="64" y="10"/>
                        <a:pt x="64" y="6"/>
                      </a:cubicBezTo>
                      <a:cubicBezTo>
                        <a:pt x="64" y="6"/>
                        <a:pt x="64" y="6"/>
                        <a:pt x="64" y="6"/>
                      </a:cubicBezTo>
                      <a:cubicBezTo>
                        <a:pt x="64" y="3"/>
                        <a:pt x="61" y="0"/>
                        <a:pt x="58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10"/>
                        <a:pt x="3" y="12"/>
                        <a:pt x="6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5" name="Oval 49"/>
                <p:cNvSpPr/>
                <p:nvPr/>
              </p:nvSpPr>
              <p:spPr bwMode="auto">
                <a:xfrm>
                  <a:off x="5481638" y="2343150"/>
                  <a:ext cx="311150" cy="311150"/>
                </a:xfrm>
                <a:prstGeom prst="ellipse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" name="Oval 50"/>
                <p:cNvSpPr/>
                <p:nvPr/>
              </p:nvSpPr>
              <p:spPr bwMode="auto">
                <a:xfrm>
                  <a:off x="2292351" y="3805238"/>
                  <a:ext cx="306388" cy="311150"/>
                </a:xfrm>
                <a:prstGeom prst="ellipse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6" name="Group 31"/>
            <p:cNvGrpSpPr/>
            <p:nvPr/>
          </p:nvGrpSpPr>
          <p:grpSpPr>
            <a:xfrm rot="11305696">
              <a:off x="7810656" y="2916625"/>
              <a:ext cx="934719" cy="2024506"/>
              <a:chOff x="1498443" y="3296141"/>
              <a:chExt cx="1376598" cy="2280056"/>
            </a:xfrm>
            <a:solidFill>
              <a:schemeClr val="bg1">
                <a:lumMod val="85000"/>
              </a:schemeClr>
            </a:solidFill>
          </p:grpSpPr>
          <p:grpSp>
            <p:nvGrpSpPr>
              <p:cNvPr id="16" name="Group 40"/>
              <p:cNvGrpSpPr/>
              <p:nvPr/>
            </p:nvGrpSpPr>
            <p:grpSpPr>
              <a:xfrm rot="20700000">
                <a:off x="1498443" y="3464825"/>
                <a:ext cx="1055686" cy="2111372"/>
                <a:chOff x="1480457" y="3328209"/>
                <a:chExt cx="1055686" cy="2111372"/>
              </a:xfrm>
              <a:grpFill/>
            </p:grpSpPr>
            <p:sp>
              <p:nvSpPr>
                <p:cNvPr id="19" name="Freeform: Shape 43"/>
                <p:cNvSpPr/>
                <p:nvPr/>
              </p:nvSpPr>
              <p:spPr bwMode="auto">
                <a:xfrm>
                  <a:off x="1480457" y="3328209"/>
                  <a:ext cx="1055686" cy="1055686"/>
                </a:xfrm>
                <a:custGeom>
                  <a:avLst/>
                  <a:gdLst>
                    <a:gd name="T0" fmla="*/ 482 w 482"/>
                    <a:gd name="T1" fmla="*/ 36 h 482"/>
                    <a:gd name="T2" fmla="*/ 482 w 482"/>
                    <a:gd name="T3" fmla="*/ 0 h 482"/>
                    <a:gd name="T4" fmla="*/ 0 w 482"/>
                    <a:gd name="T5" fmla="*/ 482 h 482"/>
                    <a:gd name="T6" fmla="*/ 36 w 482"/>
                    <a:gd name="T7" fmla="*/ 482 h 482"/>
                    <a:gd name="T8" fmla="*/ 482 w 482"/>
                    <a:gd name="T9" fmla="*/ 36 h 4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2" h="482">
                      <a:moveTo>
                        <a:pt x="482" y="36"/>
                      </a:moveTo>
                      <a:cubicBezTo>
                        <a:pt x="482" y="0"/>
                        <a:pt x="482" y="0"/>
                        <a:pt x="482" y="0"/>
                      </a:cubicBezTo>
                      <a:cubicBezTo>
                        <a:pt x="216" y="0"/>
                        <a:pt x="0" y="216"/>
                        <a:pt x="0" y="482"/>
                      </a:cubicBezTo>
                      <a:cubicBezTo>
                        <a:pt x="36" y="482"/>
                        <a:pt x="36" y="482"/>
                        <a:pt x="36" y="482"/>
                      </a:cubicBezTo>
                      <a:cubicBezTo>
                        <a:pt x="36" y="236"/>
                        <a:pt x="235" y="36"/>
                        <a:pt x="482" y="3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" name="Freeform: Shape 44"/>
                <p:cNvSpPr/>
                <p:nvPr/>
              </p:nvSpPr>
              <p:spPr bwMode="auto">
                <a:xfrm>
                  <a:off x="1480457" y="4383895"/>
                  <a:ext cx="1055686" cy="1055686"/>
                </a:xfrm>
                <a:custGeom>
                  <a:avLst/>
                  <a:gdLst>
                    <a:gd name="T0" fmla="*/ 36 w 482"/>
                    <a:gd name="T1" fmla="*/ 0 h 482"/>
                    <a:gd name="T2" fmla="*/ 36 w 482"/>
                    <a:gd name="T3" fmla="*/ 0 h 482"/>
                    <a:gd name="T4" fmla="*/ 0 w 482"/>
                    <a:gd name="T5" fmla="*/ 0 h 482"/>
                    <a:gd name="T6" fmla="*/ 482 w 482"/>
                    <a:gd name="T7" fmla="*/ 482 h 482"/>
                    <a:gd name="T8" fmla="*/ 482 w 482"/>
                    <a:gd name="T9" fmla="*/ 447 h 482"/>
                    <a:gd name="T10" fmla="*/ 36 w 482"/>
                    <a:gd name="T11" fmla="*/ 0 h 4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82" h="482">
                      <a:moveTo>
                        <a:pt x="36" y="0"/>
                      </a:move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67"/>
                        <a:pt x="216" y="482"/>
                        <a:pt x="482" y="482"/>
                      </a:cubicBezTo>
                      <a:cubicBezTo>
                        <a:pt x="482" y="447"/>
                        <a:pt x="482" y="447"/>
                        <a:pt x="482" y="447"/>
                      </a:cubicBezTo>
                      <a:cubicBezTo>
                        <a:pt x="235" y="447"/>
                        <a:pt x="36" y="247"/>
                        <a:pt x="36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17" name="Oval 41"/>
              <p:cNvSpPr/>
              <p:nvPr/>
            </p:nvSpPr>
            <p:spPr>
              <a:xfrm>
                <a:off x="2221301" y="3296141"/>
                <a:ext cx="174172" cy="17417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" name="Oval 42"/>
              <p:cNvSpPr/>
              <p:nvPr/>
            </p:nvSpPr>
            <p:spPr>
              <a:xfrm>
                <a:off x="2700869" y="5282871"/>
                <a:ext cx="174172" cy="17417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7" name="TextBox 32"/>
            <p:cNvSpPr txBox="1"/>
            <p:nvPr/>
          </p:nvSpPr>
          <p:spPr>
            <a:xfrm>
              <a:off x="7684039" y="2068885"/>
              <a:ext cx="3397226" cy="731446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</a:t>
              </a:r>
              <a:br>
                <a:rPr lang="zh-CN" altLang="en-US" sz="1200">
                  <a:solidFill>
                    <a:schemeClr val="bg1">
                      <a:lumMod val="50000"/>
                    </a:schemeClr>
                  </a:solidFill>
                </a:rPr>
              </a:br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</a:rPr>
                <a:t>（建议使用主题字体）</a:t>
              </a:r>
              <a:endParaRPr lang="zh-CN" altLang="en-US" sz="12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" name="TextBox 33"/>
            <p:cNvSpPr txBox="1"/>
            <p:nvPr/>
          </p:nvSpPr>
          <p:spPr>
            <a:xfrm>
              <a:off x="7648523" y="1733257"/>
              <a:ext cx="1569660" cy="36933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 b="1">
                  <a:solidFill>
                    <a:schemeClr val="accent2"/>
                  </a:solidFill>
                </a:rPr>
                <a:t>标题文本预设</a:t>
              </a:r>
              <a:endParaRPr lang="zh-CN" altLang="en-US" b="1">
                <a:solidFill>
                  <a:schemeClr val="accent2"/>
                </a:solidFill>
              </a:endParaRPr>
            </a:p>
          </p:txBody>
        </p:sp>
        <p:sp>
          <p:nvSpPr>
            <p:cNvPr id="9" name="TextBox 34"/>
            <p:cNvSpPr txBox="1"/>
            <p:nvPr/>
          </p:nvSpPr>
          <p:spPr>
            <a:xfrm>
              <a:off x="371364" y="2516507"/>
              <a:ext cx="3397226" cy="731446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</a:t>
              </a:r>
              <a:br>
                <a:rPr lang="zh-CN" altLang="en-US" sz="1200">
                  <a:solidFill>
                    <a:schemeClr val="bg1">
                      <a:lumMod val="50000"/>
                    </a:schemeClr>
                  </a:solidFill>
                </a:rPr>
              </a:br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</a:rPr>
                <a:t>（建议使用主题字体）</a:t>
              </a:r>
              <a:endParaRPr lang="zh-CN" altLang="en-US" sz="12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" name="TextBox 35"/>
            <p:cNvSpPr txBox="1"/>
            <p:nvPr/>
          </p:nvSpPr>
          <p:spPr>
            <a:xfrm>
              <a:off x="2166677" y="2176707"/>
              <a:ext cx="1601913" cy="36933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r"/>
              <a:r>
                <a:rPr lang="zh-CN" altLang="en-US" b="1">
                  <a:solidFill>
                    <a:schemeClr val="accent1"/>
                  </a:solidFill>
                </a:rPr>
                <a:t>标题文本预设</a:t>
              </a:r>
              <a:endParaRPr lang="zh-CN" altLang="en-US" b="1">
                <a:solidFill>
                  <a:schemeClr val="accent1"/>
                </a:solidFill>
              </a:endParaRPr>
            </a:p>
          </p:txBody>
        </p:sp>
        <p:sp>
          <p:nvSpPr>
            <p:cNvPr id="11" name="TextBox 36"/>
            <p:cNvSpPr txBox="1"/>
            <p:nvPr/>
          </p:nvSpPr>
          <p:spPr>
            <a:xfrm>
              <a:off x="1214994" y="5153951"/>
              <a:ext cx="3397226" cy="731446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</a:t>
              </a:r>
              <a:br>
                <a:rPr lang="zh-CN" altLang="en-US" sz="1200">
                  <a:solidFill>
                    <a:schemeClr val="bg1">
                      <a:lumMod val="50000"/>
                    </a:schemeClr>
                  </a:solidFill>
                </a:rPr>
              </a:br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</a:rPr>
                <a:t>（建议使用主题字体）</a:t>
              </a:r>
              <a:endParaRPr lang="zh-CN" altLang="en-US" sz="12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" name="TextBox 37"/>
            <p:cNvSpPr txBox="1"/>
            <p:nvPr/>
          </p:nvSpPr>
          <p:spPr>
            <a:xfrm>
              <a:off x="2983692" y="4812056"/>
              <a:ext cx="1601913" cy="36933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r"/>
              <a:r>
                <a:rPr lang="zh-CN" altLang="en-US" b="1">
                  <a:solidFill>
                    <a:schemeClr val="accent3"/>
                  </a:solidFill>
                </a:rPr>
                <a:t>标题文本预设</a:t>
              </a:r>
              <a:endParaRPr lang="zh-CN" altLang="en-US" b="1">
                <a:solidFill>
                  <a:schemeClr val="accent3"/>
                </a:solidFill>
              </a:endParaRPr>
            </a:p>
          </p:txBody>
        </p:sp>
        <p:sp>
          <p:nvSpPr>
            <p:cNvPr id="13" name="TextBox 38"/>
            <p:cNvSpPr txBox="1"/>
            <p:nvPr/>
          </p:nvSpPr>
          <p:spPr>
            <a:xfrm>
              <a:off x="8976460" y="3828126"/>
              <a:ext cx="3397226" cy="731446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</a:t>
              </a:r>
              <a:br>
                <a:rPr lang="zh-CN" altLang="en-US" sz="1200">
                  <a:solidFill>
                    <a:schemeClr val="bg1">
                      <a:lumMod val="50000"/>
                    </a:schemeClr>
                  </a:solidFill>
                </a:rPr>
              </a:br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</a:rPr>
                <a:t>（建议使用主题字体）</a:t>
              </a:r>
              <a:endParaRPr lang="zh-CN" altLang="en-US" sz="12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" name="TextBox 39"/>
            <p:cNvSpPr txBox="1"/>
            <p:nvPr/>
          </p:nvSpPr>
          <p:spPr>
            <a:xfrm>
              <a:off x="8940944" y="3492498"/>
              <a:ext cx="1569660" cy="36933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 b="1">
                  <a:solidFill>
                    <a:schemeClr val="accent4"/>
                  </a:solidFill>
                </a:rPr>
                <a:t>标题文本预设</a:t>
              </a:r>
              <a:endParaRPr lang="zh-CN" altLang="en-US" b="1">
                <a:solidFill>
                  <a:schemeClr val="accent4"/>
                </a:solidFill>
              </a:endParaRPr>
            </a:p>
          </p:txBody>
        </p:sp>
        <p:sp>
          <p:nvSpPr>
            <p:cNvPr id="15" name="Freeform: Shape 76"/>
            <p:cNvSpPr/>
            <p:nvPr/>
          </p:nvSpPr>
          <p:spPr bwMode="auto">
            <a:xfrm>
              <a:off x="5476382" y="4812056"/>
              <a:ext cx="492888" cy="334256"/>
            </a:xfrm>
            <a:custGeom>
              <a:avLst/>
              <a:gdLst>
                <a:gd name="T0" fmla="*/ 524 w 524"/>
                <a:gd name="T1" fmla="*/ 339 h 339"/>
                <a:gd name="T2" fmla="*/ 0 w 524"/>
                <a:gd name="T3" fmla="*/ 339 h 339"/>
                <a:gd name="T4" fmla="*/ 0 w 524"/>
                <a:gd name="T5" fmla="*/ 0 h 339"/>
                <a:gd name="T6" fmla="*/ 262 w 524"/>
                <a:gd name="T7" fmla="*/ 179 h 339"/>
                <a:gd name="T8" fmla="*/ 524 w 524"/>
                <a:gd name="T9" fmla="*/ 0 h 339"/>
                <a:gd name="T10" fmla="*/ 524 w 524"/>
                <a:gd name="T11" fmla="*/ 3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4" h="339">
                  <a:moveTo>
                    <a:pt x="524" y="339"/>
                  </a:moveTo>
                  <a:lnTo>
                    <a:pt x="0" y="339"/>
                  </a:lnTo>
                  <a:lnTo>
                    <a:pt x="0" y="0"/>
                  </a:lnTo>
                  <a:lnTo>
                    <a:pt x="262" y="179"/>
                  </a:lnTo>
                  <a:lnTo>
                    <a:pt x="524" y="0"/>
                  </a:lnTo>
                  <a:lnTo>
                    <a:pt x="524" y="339"/>
                  </a:lnTo>
                  <a:close/>
                </a:path>
              </a:pathLst>
            </a:custGeom>
            <a:solidFill>
              <a:schemeClr val="accent2"/>
            </a:solidFill>
            <a:ln w="55563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78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447 -0.951445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5600" y="18499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"/>
          <p:cNvGrpSpPr/>
          <p:nvPr/>
        </p:nvGrpSpPr>
        <p:grpSpPr>
          <a:xfrm>
            <a:off x="2711255" y="1518747"/>
            <a:ext cx="3721490" cy="2566469"/>
            <a:chOff x="3624985" y="1796396"/>
            <a:chExt cx="4961986" cy="3421959"/>
          </a:xfrm>
        </p:grpSpPr>
        <p:sp>
          <p:nvSpPr>
            <p:cNvPr id="29" name="Freeform: Shape 30"/>
            <p:cNvSpPr/>
            <p:nvPr/>
          </p:nvSpPr>
          <p:spPr bwMode="auto">
            <a:xfrm rot="18746405">
              <a:off x="5463083" y="1800779"/>
              <a:ext cx="713030" cy="704263"/>
            </a:xfrm>
            <a:custGeom>
              <a:avLst/>
              <a:gdLst>
                <a:gd name="T0" fmla="*/ 2147483647 w 21600"/>
                <a:gd name="T1" fmla="*/ 0 h 21356"/>
                <a:gd name="T2" fmla="*/ 2147483647 w 21600"/>
                <a:gd name="T3" fmla="*/ 2147483647 h 21356"/>
                <a:gd name="T4" fmla="*/ 0 w 21600"/>
                <a:gd name="T5" fmla="*/ 2147483647 h 2135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56"/>
                <a:gd name="T11" fmla="*/ 21600 w 21600"/>
                <a:gd name="T12" fmla="*/ 21356 h 213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56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</a:path>
                <a:path w="21600" h="21356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31"/>
            <p:cNvSpPr/>
            <p:nvPr/>
          </p:nvSpPr>
          <p:spPr bwMode="auto">
            <a:xfrm rot="21275257">
              <a:off x="5953241" y="2099901"/>
              <a:ext cx="1848325" cy="1849787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  <a:alpha val="79999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32"/>
            <p:cNvSpPr/>
            <p:nvPr/>
          </p:nvSpPr>
          <p:spPr bwMode="auto">
            <a:xfrm rot="21275257">
              <a:off x="3624985" y="2171905"/>
              <a:ext cx="2410859" cy="2410859"/>
            </a:xfrm>
            <a:custGeom>
              <a:avLst/>
              <a:gdLst>
                <a:gd name="T0" fmla="*/ 2147483647 w 2622"/>
                <a:gd name="T1" fmla="*/ 2147483647 h 2622"/>
                <a:gd name="T2" fmla="*/ 2147483647 w 2622"/>
                <a:gd name="T3" fmla="*/ 2147483647 h 2622"/>
                <a:gd name="T4" fmla="*/ 2147483647 w 2622"/>
                <a:gd name="T5" fmla="*/ 2147483647 h 2622"/>
                <a:gd name="T6" fmla="*/ 2147483647 w 2622"/>
                <a:gd name="T7" fmla="*/ 2147483647 h 2622"/>
                <a:gd name="T8" fmla="*/ 2147483647 w 2622"/>
                <a:gd name="T9" fmla="*/ 2147483647 h 2622"/>
                <a:gd name="T10" fmla="*/ 2147483647 w 2622"/>
                <a:gd name="T11" fmla="*/ 2147483647 h 2622"/>
                <a:gd name="T12" fmla="*/ 2147483647 w 2622"/>
                <a:gd name="T13" fmla="*/ 2147483647 h 2622"/>
                <a:gd name="T14" fmla="*/ 2147483647 w 2622"/>
                <a:gd name="T15" fmla="*/ 2147483647 h 2622"/>
                <a:gd name="T16" fmla="*/ 2147483647 w 2622"/>
                <a:gd name="T17" fmla="*/ 2147483647 h 2622"/>
                <a:gd name="T18" fmla="*/ 2147483647 w 2622"/>
                <a:gd name="T19" fmla="*/ 2147483647 h 2622"/>
                <a:gd name="T20" fmla="*/ 2147483647 w 2622"/>
                <a:gd name="T21" fmla="*/ 2147483647 h 2622"/>
                <a:gd name="T22" fmla="*/ 2147483647 w 2622"/>
                <a:gd name="T23" fmla="*/ 2147483647 h 2622"/>
                <a:gd name="T24" fmla="*/ 2147483647 w 2622"/>
                <a:gd name="T25" fmla="*/ 2147483647 h 2622"/>
                <a:gd name="T26" fmla="*/ 2147483647 w 2622"/>
                <a:gd name="T27" fmla="*/ 2147483647 h 2622"/>
                <a:gd name="T28" fmla="*/ 2147483647 w 2622"/>
                <a:gd name="T29" fmla="*/ 2147483647 h 2622"/>
                <a:gd name="T30" fmla="*/ 2147483647 w 2622"/>
                <a:gd name="T31" fmla="*/ 2147483647 h 2622"/>
                <a:gd name="T32" fmla="*/ 2147483647 w 2622"/>
                <a:gd name="T33" fmla="*/ 2147483647 h 2622"/>
                <a:gd name="T34" fmla="*/ 2147483647 w 2622"/>
                <a:gd name="T35" fmla="*/ 2147483647 h 2622"/>
                <a:gd name="T36" fmla="*/ 2147483647 w 2622"/>
                <a:gd name="T37" fmla="*/ 2147483647 h 2622"/>
                <a:gd name="T38" fmla="*/ 2147483647 w 2622"/>
                <a:gd name="T39" fmla="*/ 2147483647 h 2622"/>
                <a:gd name="T40" fmla="*/ 2147483647 w 2622"/>
                <a:gd name="T41" fmla="*/ 2147483647 h 2622"/>
                <a:gd name="T42" fmla="*/ 2147483647 w 2622"/>
                <a:gd name="T43" fmla="*/ 2147483647 h 2622"/>
                <a:gd name="T44" fmla="*/ 2147483647 w 2622"/>
                <a:gd name="T45" fmla="*/ 2147483647 h 2622"/>
                <a:gd name="T46" fmla="*/ 2147483647 w 2622"/>
                <a:gd name="T47" fmla="*/ 2147483647 h 2622"/>
                <a:gd name="T48" fmla="*/ 2147483647 w 2622"/>
                <a:gd name="T49" fmla="*/ 2147483647 h 2622"/>
                <a:gd name="T50" fmla="*/ 2147483647 w 2622"/>
                <a:gd name="T51" fmla="*/ 2147483647 h 2622"/>
                <a:gd name="T52" fmla="*/ 2147483647 w 2622"/>
                <a:gd name="T53" fmla="*/ 2147483647 h 2622"/>
                <a:gd name="T54" fmla="*/ 2147483647 w 2622"/>
                <a:gd name="T55" fmla="*/ 2147483647 h 2622"/>
                <a:gd name="T56" fmla="*/ 2147483647 w 2622"/>
                <a:gd name="T57" fmla="*/ 2147483647 h 2622"/>
                <a:gd name="T58" fmla="*/ 2147483647 w 2622"/>
                <a:gd name="T59" fmla="*/ 2147483647 h 2622"/>
                <a:gd name="T60" fmla="*/ 2147483647 w 2622"/>
                <a:gd name="T61" fmla="*/ 2147483647 h 2622"/>
                <a:gd name="T62" fmla="*/ 2147483647 w 2622"/>
                <a:gd name="T63" fmla="*/ 2147483647 h 2622"/>
                <a:gd name="T64" fmla="*/ 2147483647 w 2622"/>
                <a:gd name="T65" fmla="*/ 2147483647 h 2622"/>
                <a:gd name="T66" fmla="*/ 2147483647 w 2622"/>
                <a:gd name="T67" fmla="*/ 2147483647 h 2622"/>
                <a:gd name="T68" fmla="*/ 2147483647 w 2622"/>
                <a:gd name="T69" fmla="*/ 2147483647 h 2622"/>
                <a:gd name="T70" fmla="*/ 2147483647 w 2622"/>
                <a:gd name="T71" fmla="*/ 2147483647 h 2622"/>
                <a:gd name="T72" fmla="*/ 2147483647 w 2622"/>
                <a:gd name="T73" fmla="*/ 2147483647 h 2622"/>
                <a:gd name="T74" fmla="*/ 2147483647 w 2622"/>
                <a:gd name="T75" fmla="*/ 2147483647 h 2622"/>
                <a:gd name="T76" fmla="*/ 2147483647 w 2622"/>
                <a:gd name="T77" fmla="*/ 2147483647 h 2622"/>
                <a:gd name="T78" fmla="*/ 2147483647 w 2622"/>
                <a:gd name="T79" fmla="*/ 2147483647 h 2622"/>
                <a:gd name="T80" fmla="*/ 2147483647 w 2622"/>
                <a:gd name="T81" fmla="*/ 2147483647 h 2622"/>
                <a:gd name="T82" fmla="*/ 2147483647 w 2622"/>
                <a:gd name="T83" fmla="*/ 2147483647 h 2622"/>
                <a:gd name="T84" fmla="*/ 2147483647 w 2622"/>
                <a:gd name="T85" fmla="*/ 2147483647 h 2622"/>
                <a:gd name="T86" fmla="*/ 2147483647 w 2622"/>
                <a:gd name="T87" fmla="*/ 2147483647 h 2622"/>
                <a:gd name="T88" fmla="*/ 2147483647 w 2622"/>
                <a:gd name="T89" fmla="*/ 2147483647 h 2622"/>
                <a:gd name="T90" fmla="*/ 2147483647 w 2622"/>
                <a:gd name="T91" fmla="*/ 2147483647 h 2622"/>
                <a:gd name="T92" fmla="*/ 2147483647 w 2622"/>
                <a:gd name="T93" fmla="*/ 2147483647 h 2622"/>
                <a:gd name="T94" fmla="*/ 2147483647 w 2622"/>
                <a:gd name="T95" fmla="*/ 2147483647 h 2622"/>
                <a:gd name="T96" fmla="*/ 2147483647 w 2622"/>
                <a:gd name="T97" fmla="*/ 2147483647 h 2622"/>
                <a:gd name="T98" fmla="*/ 2147483647 w 2622"/>
                <a:gd name="T99" fmla="*/ 2147483647 h 2622"/>
                <a:gd name="T100" fmla="*/ 2147483647 w 2622"/>
                <a:gd name="T101" fmla="*/ 2147483647 h 2622"/>
                <a:gd name="T102" fmla="*/ 2147483647 w 2622"/>
                <a:gd name="T103" fmla="*/ 2147483647 h 2622"/>
                <a:gd name="T104" fmla="*/ 2147483647 w 2622"/>
                <a:gd name="T105" fmla="*/ 2147483647 h 2622"/>
                <a:gd name="T106" fmla="*/ 2147483647 w 2622"/>
                <a:gd name="T107" fmla="*/ 2147483647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  <a:alpha val="79999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Oval 33"/>
            <p:cNvSpPr/>
            <p:nvPr/>
          </p:nvSpPr>
          <p:spPr bwMode="auto">
            <a:xfrm rot="21275257">
              <a:off x="3882852" y="2430339"/>
              <a:ext cx="1895489" cy="189402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Oval 34"/>
            <p:cNvSpPr/>
            <p:nvPr/>
          </p:nvSpPr>
          <p:spPr bwMode="auto">
            <a:xfrm rot="21275257">
              <a:off x="6248446" y="2384922"/>
              <a:ext cx="1267009" cy="12667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35"/>
            <p:cNvSpPr/>
            <p:nvPr/>
          </p:nvSpPr>
          <p:spPr bwMode="auto">
            <a:xfrm rot="21275257">
              <a:off x="6966582" y="3597965"/>
              <a:ext cx="1620389" cy="1620390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  <a:alpha val="79999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Oval 36"/>
            <p:cNvSpPr/>
            <p:nvPr/>
          </p:nvSpPr>
          <p:spPr bwMode="auto">
            <a:xfrm rot="21275257">
              <a:off x="7222279" y="3853663"/>
              <a:ext cx="1108996" cy="110899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37"/>
            <p:cNvSpPr/>
            <p:nvPr/>
          </p:nvSpPr>
          <p:spPr bwMode="auto">
            <a:xfrm rot="7501686">
              <a:off x="5875851" y="3550479"/>
              <a:ext cx="1341314" cy="1088539"/>
            </a:xfrm>
            <a:custGeom>
              <a:avLst/>
              <a:gdLst>
                <a:gd name="T0" fmla="*/ 2147483647 w 21600"/>
                <a:gd name="T1" fmla="*/ 0 h 15695"/>
                <a:gd name="T2" fmla="*/ 2147483647 w 21600"/>
                <a:gd name="T3" fmla="*/ 2147483647 h 15695"/>
                <a:gd name="T4" fmla="*/ 0 w 21600"/>
                <a:gd name="T5" fmla="*/ 2147483647 h 1569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5695"/>
                <a:gd name="T11" fmla="*/ 21600 w 21600"/>
                <a:gd name="T12" fmla="*/ 15695 h 156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5695" fill="none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</a:path>
                <a:path w="21600" h="15695" stroke="0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  <a:lnTo>
                    <a:pt x="0" y="15695"/>
                  </a:lnTo>
                  <a:lnTo>
                    <a:pt x="14840" y="-1"/>
                  </a:lnTo>
                  <a:close/>
                </a:path>
              </a:pathLst>
            </a:cu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Freeform: Shape 38"/>
            <p:cNvSpPr/>
            <p:nvPr/>
          </p:nvSpPr>
          <p:spPr bwMode="auto">
            <a:xfrm rot="256945">
              <a:off x="8059171" y="2807776"/>
              <a:ext cx="436876" cy="632667"/>
            </a:xfrm>
            <a:custGeom>
              <a:avLst/>
              <a:gdLst>
                <a:gd name="T0" fmla="*/ 2147483647 w 21600"/>
                <a:gd name="T1" fmla="*/ 0 h 31203"/>
                <a:gd name="T2" fmla="*/ 2147483647 w 21600"/>
                <a:gd name="T3" fmla="*/ 2147483647 h 31203"/>
                <a:gd name="T4" fmla="*/ 0 w 21600"/>
                <a:gd name="T5" fmla="*/ 2147483647 h 312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31203"/>
                <a:gd name="T11" fmla="*/ 21600 w 21600"/>
                <a:gd name="T12" fmla="*/ 31203 h 312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1203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</a:path>
                <a:path w="21600" h="31203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TextBox 39"/>
            <p:cNvSpPr txBox="1"/>
            <p:nvPr/>
          </p:nvSpPr>
          <p:spPr bwMode="auto">
            <a:xfrm>
              <a:off x="5371773" y="2099996"/>
              <a:ext cx="1167441" cy="306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 fontScale="92500" lnSpcReduction="10000"/>
            </a:bodyPr>
            <a:lstStyle/>
            <a:p>
              <a:pPr marL="0" lvl="1" indent="0">
                <a:buNone/>
              </a:pPr>
              <a:r>
                <a:rPr lang="zh-CN" altLang="en-US" sz="11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标题文本预设 </a:t>
              </a:r>
              <a:endParaRPr lang="zh-CN" altLang="en-US" sz="11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" name="TextBox 80"/>
            <p:cNvSpPr txBox="1"/>
            <p:nvPr/>
          </p:nvSpPr>
          <p:spPr bwMode="auto">
            <a:xfrm>
              <a:off x="7775767" y="2985944"/>
              <a:ext cx="659893" cy="400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 anchorCtr="1">
              <a:normAutofit/>
            </a:bodyPr>
            <a:lstStyle/>
            <a:p>
              <a:pPr marL="0" lvl="1" indent="0" algn="ctr">
                <a:buNone/>
              </a:pPr>
              <a:r>
                <a:rPr lang="zh-CN" altLang="en-US" sz="11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标题文本预设 </a:t>
              </a:r>
              <a:endParaRPr lang="zh-CN" altLang="en-US" sz="11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TextBox 81"/>
            <p:cNvSpPr txBox="1"/>
            <p:nvPr/>
          </p:nvSpPr>
          <p:spPr bwMode="auto">
            <a:xfrm>
              <a:off x="5905361" y="4171305"/>
              <a:ext cx="1167441" cy="306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 fontScale="92500" lnSpcReduction="10000"/>
            </a:bodyPr>
            <a:lstStyle/>
            <a:p>
              <a:pPr marL="0" lvl="1" indent="0">
                <a:buNone/>
              </a:pPr>
              <a:r>
                <a:rPr lang="zh-CN" altLang="en-US" sz="11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标题文本预设 </a:t>
              </a:r>
              <a:endParaRPr lang="zh-CN" altLang="en-US" sz="11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Freeform: Shape 103"/>
            <p:cNvSpPr/>
            <p:nvPr/>
          </p:nvSpPr>
          <p:spPr bwMode="auto">
            <a:xfrm>
              <a:off x="6483193" y="2601561"/>
              <a:ext cx="820929" cy="820929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Freeform: Shape 104"/>
            <p:cNvSpPr/>
            <p:nvPr/>
          </p:nvSpPr>
          <p:spPr bwMode="auto">
            <a:xfrm>
              <a:off x="7389453" y="4000206"/>
              <a:ext cx="800877" cy="800877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Freeform: Shape 105"/>
            <p:cNvSpPr/>
            <p:nvPr/>
          </p:nvSpPr>
          <p:spPr bwMode="auto">
            <a:xfrm>
              <a:off x="4400601" y="2922354"/>
              <a:ext cx="914117" cy="914117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86064" y="1593064"/>
            <a:ext cx="2101227" cy="2111182"/>
            <a:chOff x="586064" y="1593064"/>
            <a:chExt cx="2101227" cy="2111182"/>
          </a:xfrm>
        </p:grpSpPr>
        <p:sp>
          <p:nvSpPr>
            <p:cNvPr id="4" name="Oval 25"/>
            <p:cNvSpPr/>
            <p:nvPr/>
          </p:nvSpPr>
          <p:spPr bwMode="auto">
            <a:xfrm>
              <a:off x="588445" y="3266724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Oval 52"/>
            <p:cNvSpPr/>
            <p:nvPr/>
          </p:nvSpPr>
          <p:spPr bwMode="auto">
            <a:xfrm>
              <a:off x="586064" y="1651440"/>
              <a:ext cx="342900" cy="3429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Oval 55"/>
            <p:cNvSpPr/>
            <p:nvPr/>
          </p:nvSpPr>
          <p:spPr bwMode="auto">
            <a:xfrm>
              <a:off x="586064" y="2459082"/>
              <a:ext cx="342900" cy="342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1" name="Group 41"/>
            <p:cNvGrpSpPr/>
            <p:nvPr/>
          </p:nvGrpSpPr>
          <p:grpSpPr>
            <a:xfrm>
              <a:off x="928965" y="1593064"/>
              <a:ext cx="1758326" cy="530914"/>
              <a:chOff x="1523492" y="2821689"/>
              <a:chExt cx="2327662" cy="707886"/>
            </a:xfrm>
          </p:grpSpPr>
          <p:sp>
            <p:nvSpPr>
              <p:cNvPr id="27" name="TextBox 42"/>
              <p:cNvSpPr txBox="1"/>
              <p:nvPr/>
            </p:nvSpPr>
            <p:spPr bwMode="auto">
              <a:xfrm>
                <a:off x="1523492" y="2821689"/>
                <a:ext cx="1712692" cy="24622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216000" tIns="0" rIns="216000" bIns="0" anchor="ctr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 </a:t>
                </a:r>
                <a:endParaRPr lang="zh-CN" altLang="en-US" sz="1600" b="1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8" name="TextBox 43"/>
              <p:cNvSpPr txBox="1"/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216000" tIns="0" rIns="216000" bIns="0" anchor="ctr" anchorCtr="0">
                <a:normAutofit fontScale="700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  <a:endParaRPr lang="zh-CN" altLang="en-US" sz="1000"/>
              </a:p>
            </p:txBody>
          </p:sp>
        </p:grpSp>
        <p:grpSp>
          <p:nvGrpSpPr>
            <p:cNvPr id="12" name="Group 44"/>
            <p:cNvGrpSpPr/>
            <p:nvPr/>
          </p:nvGrpSpPr>
          <p:grpSpPr>
            <a:xfrm>
              <a:off x="928965" y="2383198"/>
              <a:ext cx="1758326" cy="530914"/>
              <a:chOff x="1523492" y="2821689"/>
              <a:chExt cx="2327662" cy="707886"/>
            </a:xfrm>
          </p:grpSpPr>
          <p:sp>
            <p:nvSpPr>
              <p:cNvPr id="25" name="TextBox 45"/>
              <p:cNvSpPr txBox="1"/>
              <p:nvPr/>
            </p:nvSpPr>
            <p:spPr bwMode="auto">
              <a:xfrm>
                <a:off x="1523492" y="2821689"/>
                <a:ext cx="1712692" cy="24622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216000" tIns="0" rIns="216000" bIns="0" anchor="ctr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 </a:t>
                </a:r>
                <a:endParaRPr lang="zh-CN" altLang="en-US" sz="1600" b="1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6" name="TextBox 46"/>
              <p:cNvSpPr txBox="1"/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216000" tIns="0" rIns="216000" bIns="0" anchor="ctr" anchorCtr="0">
                <a:normAutofit fontScale="700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  <a:endParaRPr lang="zh-CN" altLang="en-US" sz="1000"/>
              </a:p>
            </p:txBody>
          </p:sp>
        </p:grpSp>
        <p:grpSp>
          <p:nvGrpSpPr>
            <p:cNvPr id="13" name="Group 47"/>
            <p:cNvGrpSpPr/>
            <p:nvPr/>
          </p:nvGrpSpPr>
          <p:grpSpPr>
            <a:xfrm>
              <a:off x="928965" y="3173332"/>
              <a:ext cx="1758326" cy="530914"/>
              <a:chOff x="1523492" y="2821689"/>
              <a:chExt cx="2327662" cy="707886"/>
            </a:xfrm>
          </p:grpSpPr>
          <p:sp>
            <p:nvSpPr>
              <p:cNvPr id="23" name="TextBox 48"/>
              <p:cNvSpPr txBox="1"/>
              <p:nvPr/>
            </p:nvSpPr>
            <p:spPr bwMode="auto">
              <a:xfrm>
                <a:off x="1523492" y="2821689"/>
                <a:ext cx="1712692" cy="24622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216000" tIns="0" rIns="216000" bIns="0" anchor="ctr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 </a:t>
                </a:r>
                <a:endParaRPr lang="zh-CN" altLang="en-US" sz="1600" b="1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4" name="TextBox 49"/>
              <p:cNvSpPr txBox="1"/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216000" tIns="0" rIns="216000" bIns="0" anchor="ctr" anchorCtr="0">
                <a:normAutofit fontScale="700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  <a:endParaRPr lang="zh-CN" altLang="en-US" sz="1000"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6636464" y="1593064"/>
            <a:ext cx="2103607" cy="2111182"/>
            <a:chOff x="6636464" y="1593064"/>
            <a:chExt cx="2103607" cy="2111182"/>
          </a:xfrm>
        </p:grpSpPr>
        <p:sp>
          <p:nvSpPr>
            <p:cNvPr id="7" name="Oval 82"/>
            <p:cNvSpPr/>
            <p:nvPr/>
          </p:nvSpPr>
          <p:spPr bwMode="auto">
            <a:xfrm>
              <a:off x="6638845" y="3266724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Oval 83"/>
            <p:cNvSpPr/>
            <p:nvPr/>
          </p:nvSpPr>
          <p:spPr bwMode="auto">
            <a:xfrm>
              <a:off x="6636464" y="1651440"/>
              <a:ext cx="342900" cy="3429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Oval 84"/>
            <p:cNvSpPr/>
            <p:nvPr/>
          </p:nvSpPr>
          <p:spPr bwMode="auto">
            <a:xfrm>
              <a:off x="6636464" y="2459082"/>
              <a:ext cx="342900" cy="342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4" name="Group 50"/>
            <p:cNvGrpSpPr/>
            <p:nvPr/>
          </p:nvGrpSpPr>
          <p:grpSpPr>
            <a:xfrm>
              <a:off x="6979364" y="1593064"/>
              <a:ext cx="1758326" cy="530914"/>
              <a:chOff x="1523492" y="2821689"/>
              <a:chExt cx="2327662" cy="707886"/>
            </a:xfrm>
          </p:grpSpPr>
          <p:sp>
            <p:nvSpPr>
              <p:cNvPr id="21" name="TextBox 51"/>
              <p:cNvSpPr txBox="1"/>
              <p:nvPr/>
            </p:nvSpPr>
            <p:spPr bwMode="auto">
              <a:xfrm>
                <a:off x="1523492" y="2821689"/>
                <a:ext cx="1712692" cy="24622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216000" tIns="0" rIns="216000" bIns="0" anchor="ctr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标题文本预设 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2" name="TextBox 53"/>
              <p:cNvSpPr txBox="1"/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216000" tIns="0" rIns="216000" bIns="0" anchor="ctr" anchorCtr="0">
                <a:normAutofit fontScale="700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此部分内容作为文字排版占位显示 </a:t>
                </a:r>
                <a:br>
                  <a:rPr lang="zh-CN" altLang="en-US" sz="1000" dirty="0"/>
                </a:br>
                <a:r>
                  <a:rPr lang="zh-CN" altLang="en-US" sz="1000" dirty="0"/>
                  <a:t>（建议使用主题字体）</a:t>
                </a:r>
                <a:endParaRPr lang="zh-CN" altLang="en-US" sz="1000" dirty="0"/>
              </a:p>
            </p:txBody>
          </p:sp>
        </p:grpSp>
        <p:grpSp>
          <p:nvGrpSpPr>
            <p:cNvPr id="15" name="Group 54"/>
            <p:cNvGrpSpPr/>
            <p:nvPr/>
          </p:nvGrpSpPr>
          <p:grpSpPr>
            <a:xfrm>
              <a:off x="6979364" y="2383198"/>
              <a:ext cx="1758326" cy="530914"/>
              <a:chOff x="1523492" y="2821689"/>
              <a:chExt cx="2327662" cy="707886"/>
            </a:xfrm>
          </p:grpSpPr>
          <p:sp>
            <p:nvSpPr>
              <p:cNvPr id="19" name="TextBox 56"/>
              <p:cNvSpPr txBox="1"/>
              <p:nvPr/>
            </p:nvSpPr>
            <p:spPr bwMode="auto">
              <a:xfrm>
                <a:off x="1523492" y="2821689"/>
                <a:ext cx="1712692" cy="24622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216000" tIns="0" rIns="216000" bIns="0" anchor="ctr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 </a:t>
                </a:r>
                <a:endParaRPr lang="zh-CN" altLang="en-US" sz="1600" b="1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0" name="TextBox 57"/>
              <p:cNvSpPr txBox="1"/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216000" tIns="0" rIns="216000" bIns="0" anchor="ctr" anchorCtr="0">
                <a:normAutofit fontScale="700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  <a:endParaRPr lang="zh-CN" altLang="en-US" sz="1000"/>
              </a:p>
            </p:txBody>
          </p:sp>
        </p:grpSp>
        <p:grpSp>
          <p:nvGrpSpPr>
            <p:cNvPr id="16" name="Group 58"/>
            <p:cNvGrpSpPr/>
            <p:nvPr/>
          </p:nvGrpSpPr>
          <p:grpSpPr>
            <a:xfrm>
              <a:off x="6981745" y="3173332"/>
              <a:ext cx="1758326" cy="530914"/>
              <a:chOff x="1523492" y="2821689"/>
              <a:chExt cx="2327662" cy="707886"/>
            </a:xfrm>
          </p:grpSpPr>
          <p:sp>
            <p:nvSpPr>
              <p:cNvPr id="17" name="TextBox 59"/>
              <p:cNvSpPr txBox="1"/>
              <p:nvPr/>
            </p:nvSpPr>
            <p:spPr bwMode="auto">
              <a:xfrm>
                <a:off x="1523492" y="2821689"/>
                <a:ext cx="1712692" cy="24622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216000" tIns="0" rIns="216000" bIns="0" anchor="ctr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 </a:t>
                </a:r>
                <a:endParaRPr lang="zh-CN" altLang="en-US" sz="1600" b="1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8" name="TextBox 60"/>
              <p:cNvSpPr txBox="1"/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216000" tIns="0" rIns="216000" bIns="0" anchor="ctr" anchorCtr="0">
                <a:normAutofit fontScale="700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  <a:endParaRPr lang="zh-CN" altLang="en-US" sz="1000"/>
              </a:p>
            </p:txBody>
          </p:sp>
        </p:grpSp>
      </p:grpSp>
      <p:sp>
        <p:nvSpPr>
          <p:cNvPr id="46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/>
          <p:nvPr/>
        </p:nvGrpSpPr>
        <p:grpSpPr>
          <a:xfrm>
            <a:off x="3327226" y="1103086"/>
            <a:ext cx="2489549" cy="2798396"/>
            <a:chOff x="7277102" y="2222502"/>
            <a:chExt cx="2613535" cy="2937764"/>
          </a:xfrm>
        </p:grpSpPr>
        <p:sp>
          <p:nvSpPr>
            <p:cNvPr id="31" name="Rectangle: Rounded Corners 32"/>
            <p:cNvSpPr/>
            <p:nvPr/>
          </p:nvSpPr>
          <p:spPr bwMode="auto">
            <a:xfrm>
              <a:off x="7277102" y="2438175"/>
              <a:ext cx="2613535" cy="2722091"/>
            </a:xfrm>
            <a:prstGeom prst="roundRect">
              <a:avLst>
                <a:gd name="adj" fmla="val 9967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Rectangle 33"/>
            <p:cNvSpPr/>
            <p:nvPr/>
          </p:nvSpPr>
          <p:spPr bwMode="auto">
            <a:xfrm>
              <a:off x="7588317" y="2627290"/>
              <a:ext cx="1991106" cy="217030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Rectangle 34"/>
            <p:cNvSpPr/>
            <p:nvPr/>
          </p:nvSpPr>
          <p:spPr bwMode="auto">
            <a:xfrm>
              <a:off x="7574771" y="2660027"/>
              <a:ext cx="1991106" cy="2170305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Rectangle 35"/>
            <p:cNvSpPr/>
            <p:nvPr/>
          </p:nvSpPr>
          <p:spPr bwMode="auto">
            <a:xfrm>
              <a:off x="7556144" y="2692762"/>
              <a:ext cx="1991106" cy="217030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Rectangle 36"/>
            <p:cNvSpPr/>
            <p:nvPr/>
          </p:nvSpPr>
          <p:spPr bwMode="auto">
            <a:xfrm>
              <a:off x="7535823" y="2717032"/>
              <a:ext cx="1991106" cy="2170305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6" name="Group 37"/>
            <p:cNvGrpSpPr/>
            <p:nvPr/>
          </p:nvGrpSpPr>
          <p:grpSpPr>
            <a:xfrm>
              <a:off x="7535823" y="2717032"/>
              <a:ext cx="1991106" cy="2170305"/>
              <a:chOff x="3568700" y="1579563"/>
              <a:chExt cx="2009775" cy="1990725"/>
            </a:xfrm>
            <a:effectLst/>
          </p:grpSpPr>
          <p:sp>
            <p:nvSpPr>
              <p:cNvPr id="47" name="Freeform: Shape 54"/>
              <p:cNvSpPr/>
              <p:nvPr/>
            </p:nvSpPr>
            <p:spPr bwMode="auto">
              <a:xfrm>
                <a:off x="3568700" y="1579563"/>
                <a:ext cx="2009775" cy="1990725"/>
              </a:xfrm>
              <a:custGeom>
                <a:avLst/>
                <a:gdLst>
                  <a:gd name="T0" fmla="*/ 422 w 533"/>
                  <a:gd name="T1" fmla="*/ 440 h 528"/>
                  <a:gd name="T2" fmla="*/ 399 w 533"/>
                  <a:gd name="T3" fmla="*/ 497 h 528"/>
                  <a:gd name="T4" fmla="*/ 332 w 533"/>
                  <a:gd name="T5" fmla="*/ 527 h 528"/>
                  <a:gd name="T6" fmla="*/ 297 w 533"/>
                  <a:gd name="T7" fmla="*/ 528 h 528"/>
                  <a:gd name="T8" fmla="*/ 0 w 533"/>
                  <a:gd name="T9" fmla="*/ 528 h 528"/>
                  <a:gd name="T10" fmla="*/ 0 w 533"/>
                  <a:gd name="T11" fmla="*/ 0 h 528"/>
                  <a:gd name="T12" fmla="*/ 532 w 533"/>
                  <a:gd name="T13" fmla="*/ 0 h 528"/>
                  <a:gd name="T14" fmla="*/ 532 w 533"/>
                  <a:gd name="T15" fmla="*/ 276 h 528"/>
                  <a:gd name="T16" fmla="*/ 532 w 533"/>
                  <a:gd name="T17" fmla="*/ 320 h 528"/>
                  <a:gd name="T18" fmla="*/ 533 w 533"/>
                  <a:gd name="T19" fmla="*/ 388 h 528"/>
                  <a:gd name="T20" fmla="*/ 514 w 533"/>
                  <a:gd name="T21" fmla="*/ 413 h 528"/>
                  <a:gd name="T22" fmla="*/ 422 w 533"/>
                  <a:gd name="T23" fmla="*/ 440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33" h="528">
                    <a:moveTo>
                      <a:pt x="422" y="440"/>
                    </a:moveTo>
                    <a:cubicBezTo>
                      <a:pt x="422" y="440"/>
                      <a:pt x="426" y="458"/>
                      <a:pt x="399" y="497"/>
                    </a:cubicBezTo>
                    <a:cubicBezTo>
                      <a:pt x="380" y="515"/>
                      <a:pt x="355" y="526"/>
                      <a:pt x="332" y="527"/>
                    </a:cubicBezTo>
                    <a:cubicBezTo>
                      <a:pt x="315" y="528"/>
                      <a:pt x="297" y="528"/>
                      <a:pt x="297" y="528"/>
                    </a:cubicBezTo>
                    <a:cubicBezTo>
                      <a:pt x="0" y="528"/>
                      <a:pt x="0" y="528"/>
                      <a:pt x="0" y="52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32" y="0"/>
                      <a:pt x="532" y="0"/>
                      <a:pt x="532" y="0"/>
                    </a:cubicBezTo>
                    <a:cubicBezTo>
                      <a:pt x="532" y="276"/>
                      <a:pt x="532" y="276"/>
                      <a:pt x="532" y="276"/>
                    </a:cubicBezTo>
                    <a:cubicBezTo>
                      <a:pt x="532" y="276"/>
                      <a:pt x="532" y="294"/>
                      <a:pt x="532" y="320"/>
                    </a:cubicBezTo>
                    <a:cubicBezTo>
                      <a:pt x="532" y="338"/>
                      <a:pt x="533" y="368"/>
                      <a:pt x="533" y="388"/>
                    </a:cubicBezTo>
                    <a:cubicBezTo>
                      <a:pt x="533" y="398"/>
                      <a:pt x="520" y="408"/>
                      <a:pt x="514" y="413"/>
                    </a:cubicBezTo>
                    <a:cubicBezTo>
                      <a:pt x="459" y="449"/>
                      <a:pt x="422" y="440"/>
                      <a:pt x="422" y="44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Freeform: Shape 55"/>
              <p:cNvSpPr/>
              <p:nvPr/>
            </p:nvSpPr>
            <p:spPr bwMode="auto">
              <a:xfrm>
                <a:off x="4876800" y="3068638"/>
                <a:ext cx="693738" cy="490538"/>
              </a:xfrm>
              <a:custGeom>
                <a:avLst/>
                <a:gdLst>
                  <a:gd name="T0" fmla="*/ 184 w 184"/>
                  <a:gd name="T1" fmla="*/ 0 h 130"/>
                  <a:gd name="T2" fmla="*/ 75 w 184"/>
                  <a:gd name="T3" fmla="*/ 45 h 130"/>
                  <a:gd name="T4" fmla="*/ 60 w 184"/>
                  <a:gd name="T5" fmla="*/ 90 h 130"/>
                  <a:gd name="T6" fmla="*/ 0 w 184"/>
                  <a:gd name="T7" fmla="*/ 130 h 130"/>
                  <a:gd name="T8" fmla="*/ 113 w 184"/>
                  <a:gd name="T9" fmla="*/ 69 h 130"/>
                  <a:gd name="T10" fmla="*/ 184 w 184"/>
                  <a:gd name="T11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4" h="130">
                    <a:moveTo>
                      <a:pt x="184" y="0"/>
                    </a:moveTo>
                    <a:cubicBezTo>
                      <a:pt x="121" y="56"/>
                      <a:pt x="75" y="45"/>
                      <a:pt x="75" y="45"/>
                    </a:cubicBezTo>
                    <a:cubicBezTo>
                      <a:pt x="75" y="45"/>
                      <a:pt x="75" y="60"/>
                      <a:pt x="60" y="90"/>
                    </a:cubicBezTo>
                    <a:cubicBezTo>
                      <a:pt x="46" y="117"/>
                      <a:pt x="3" y="129"/>
                      <a:pt x="0" y="130"/>
                    </a:cubicBezTo>
                    <a:cubicBezTo>
                      <a:pt x="0" y="130"/>
                      <a:pt x="40" y="129"/>
                      <a:pt x="113" y="69"/>
                    </a:cubicBezTo>
                    <a:cubicBezTo>
                      <a:pt x="161" y="29"/>
                      <a:pt x="181" y="6"/>
                      <a:pt x="184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solidFill>
                  <a:schemeClr val="bg1">
                    <a:lumMod val="65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37" name="Rectangle 38"/>
            <p:cNvSpPr/>
            <p:nvPr/>
          </p:nvSpPr>
          <p:spPr bwMode="auto">
            <a:xfrm>
              <a:off x="7530181" y="2717032"/>
              <a:ext cx="1991106" cy="746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0" tIns="91440" rIns="0" bIns="0" anchor="ctr" anchorCtr="1" compatLnSpc="1">
              <a:normAutofit/>
            </a:bodyPr>
            <a:lstStyle/>
            <a:p>
              <a:pPr algn="ctr"/>
              <a:r>
                <a:rPr lang="en-US" sz="2800" b="1">
                  <a:solidFill>
                    <a:schemeClr val="bg1"/>
                  </a:solidFill>
                </a:rPr>
                <a:t>JAN</a:t>
              </a:r>
              <a:endParaRPr lang="en-US" sz="2800" b="1">
                <a:solidFill>
                  <a:schemeClr val="bg1"/>
                </a:solidFill>
              </a:endParaRPr>
            </a:p>
          </p:txBody>
        </p:sp>
        <p:grpSp>
          <p:nvGrpSpPr>
            <p:cNvPr id="38" name="Group 39"/>
            <p:cNvGrpSpPr/>
            <p:nvPr/>
          </p:nvGrpSpPr>
          <p:grpSpPr>
            <a:xfrm>
              <a:off x="7852665" y="2806312"/>
              <a:ext cx="1346119" cy="152391"/>
              <a:chOff x="1235868" y="2609849"/>
              <a:chExt cx="757237" cy="85725"/>
            </a:xfrm>
          </p:grpSpPr>
          <p:sp>
            <p:nvSpPr>
              <p:cNvPr id="44" name="Oval 51"/>
              <p:cNvSpPr/>
              <p:nvPr/>
            </p:nvSpPr>
            <p:spPr>
              <a:xfrm>
                <a:off x="1235868" y="2609849"/>
                <a:ext cx="85725" cy="85725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Oval 52"/>
              <p:cNvSpPr/>
              <p:nvPr/>
            </p:nvSpPr>
            <p:spPr>
              <a:xfrm>
                <a:off x="1571624" y="2609849"/>
                <a:ext cx="85725" cy="85725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Oval 53"/>
              <p:cNvSpPr/>
              <p:nvPr/>
            </p:nvSpPr>
            <p:spPr>
              <a:xfrm>
                <a:off x="1907380" y="2609849"/>
                <a:ext cx="85725" cy="85725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9" name="Group 4"/>
            <p:cNvGrpSpPr/>
            <p:nvPr/>
          </p:nvGrpSpPr>
          <p:grpSpPr>
            <a:xfrm>
              <a:off x="7867645" y="2222502"/>
              <a:ext cx="1317108" cy="684175"/>
              <a:chOff x="7867645" y="2222502"/>
              <a:chExt cx="1317108" cy="684175"/>
            </a:xfrm>
          </p:grpSpPr>
          <p:sp>
            <p:nvSpPr>
              <p:cNvPr id="41" name="Freeform: Shape 40"/>
              <p:cNvSpPr/>
              <p:nvPr/>
            </p:nvSpPr>
            <p:spPr bwMode="auto">
              <a:xfrm>
                <a:off x="7867645" y="2222502"/>
                <a:ext cx="124308" cy="684175"/>
              </a:xfrm>
              <a:custGeom>
                <a:avLst/>
                <a:gdLst>
                  <a:gd name="T0" fmla="*/ 32 w 32"/>
                  <a:gd name="T1" fmla="*/ 110 h 121"/>
                  <a:gd name="T2" fmla="*/ 16 w 32"/>
                  <a:gd name="T3" fmla="*/ 121 h 121"/>
                  <a:gd name="T4" fmla="*/ 0 w 32"/>
                  <a:gd name="T5" fmla="*/ 110 h 121"/>
                  <a:gd name="T6" fmla="*/ 0 w 32"/>
                  <a:gd name="T7" fmla="*/ 12 h 121"/>
                  <a:gd name="T8" fmla="*/ 16 w 32"/>
                  <a:gd name="T9" fmla="*/ 0 h 121"/>
                  <a:gd name="T10" fmla="*/ 32 w 32"/>
                  <a:gd name="T11" fmla="*/ 12 h 121"/>
                  <a:gd name="T12" fmla="*/ 32 w 32"/>
                  <a:gd name="T13" fmla="*/ 11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121">
                    <a:moveTo>
                      <a:pt x="32" y="110"/>
                    </a:moveTo>
                    <a:cubicBezTo>
                      <a:pt x="32" y="116"/>
                      <a:pt x="25" y="121"/>
                      <a:pt x="16" y="121"/>
                    </a:cubicBezTo>
                    <a:cubicBezTo>
                      <a:pt x="7" y="121"/>
                      <a:pt x="0" y="116"/>
                      <a:pt x="0" y="11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7" y="0"/>
                      <a:pt x="16" y="0"/>
                    </a:cubicBezTo>
                    <a:cubicBezTo>
                      <a:pt x="25" y="0"/>
                      <a:pt x="32" y="5"/>
                      <a:pt x="32" y="12"/>
                    </a:cubicBezTo>
                    <a:lnTo>
                      <a:pt x="32" y="11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Freeform: Shape 41"/>
              <p:cNvSpPr/>
              <p:nvPr/>
            </p:nvSpPr>
            <p:spPr bwMode="auto">
              <a:xfrm>
                <a:off x="8463579" y="2222502"/>
                <a:ext cx="124308" cy="684175"/>
              </a:xfrm>
              <a:custGeom>
                <a:avLst/>
                <a:gdLst>
                  <a:gd name="T0" fmla="*/ 32 w 32"/>
                  <a:gd name="T1" fmla="*/ 110 h 121"/>
                  <a:gd name="T2" fmla="*/ 16 w 32"/>
                  <a:gd name="T3" fmla="*/ 121 h 121"/>
                  <a:gd name="T4" fmla="*/ 0 w 32"/>
                  <a:gd name="T5" fmla="*/ 110 h 121"/>
                  <a:gd name="T6" fmla="*/ 0 w 32"/>
                  <a:gd name="T7" fmla="*/ 12 h 121"/>
                  <a:gd name="T8" fmla="*/ 16 w 32"/>
                  <a:gd name="T9" fmla="*/ 0 h 121"/>
                  <a:gd name="T10" fmla="*/ 32 w 32"/>
                  <a:gd name="T11" fmla="*/ 12 h 121"/>
                  <a:gd name="T12" fmla="*/ 32 w 32"/>
                  <a:gd name="T13" fmla="*/ 11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121">
                    <a:moveTo>
                      <a:pt x="32" y="110"/>
                    </a:moveTo>
                    <a:cubicBezTo>
                      <a:pt x="32" y="116"/>
                      <a:pt x="25" y="121"/>
                      <a:pt x="16" y="121"/>
                    </a:cubicBezTo>
                    <a:cubicBezTo>
                      <a:pt x="7" y="121"/>
                      <a:pt x="0" y="116"/>
                      <a:pt x="0" y="11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7" y="0"/>
                      <a:pt x="16" y="0"/>
                    </a:cubicBezTo>
                    <a:cubicBezTo>
                      <a:pt x="25" y="0"/>
                      <a:pt x="32" y="5"/>
                      <a:pt x="32" y="12"/>
                    </a:cubicBezTo>
                    <a:lnTo>
                      <a:pt x="32" y="11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Freeform: Shape 42"/>
              <p:cNvSpPr/>
              <p:nvPr/>
            </p:nvSpPr>
            <p:spPr bwMode="auto">
              <a:xfrm>
                <a:off x="9060445" y="2222502"/>
                <a:ext cx="124308" cy="684175"/>
              </a:xfrm>
              <a:custGeom>
                <a:avLst/>
                <a:gdLst>
                  <a:gd name="T0" fmla="*/ 32 w 32"/>
                  <a:gd name="T1" fmla="*/ 110 h 121"/>
                  <a:gd name="T2" fmla="*/ 16 w 32"/>
                  <a:gd name="T3" fmla="*/ 121 h 121"/>
                  <a:gd name="T4" fmla="*/ 0 w 32"/>
                  <a:gd name="T5" fmla="*/ 110 h 121"/>
                  <a:gd name="T6" fmla="*/ 0 w 32"/>
                  <a:gd name="T7" fmla="*/ 12 h 121"/>
                  <a:gd name="T8" fmla="*/ 16 w 32"/>
                  <a:gd name="T9" fmla="*/ 0 h 121"/>
                  <a:gd name="T10" fmla="*/ 32 w 32"/>
                  <a:gd name="T11" fmla="*/ 12 h 121"/>
                  <a:gd name="T12" fmla="*/ 32 w 32"/>
                  <a:gd name="T13" fmla="*/ 11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121">
                    <a:moveTo>
                      <a:pt x="32" y="110"/>
                    </a:moveTo>
                    <a:cubicBezTo>
                      <a:pt x="32" y="116"/>
                      <a:pt x="25" y="121"/>
                      <a:pt x="16" y="121"/>
                    </a:cubicBezTo>
                    <a:cubicBezTo>
                      <a:pt x="7" y="121"/>
                      <a:pt x="0" y="116"/>
                      <a:pt x="0" y="11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7" y="0"/>
                      <a:pt x="16" y="0"/>
                    </a:cubicBezTo>
                    <a:cubicBezTo>
                      <a:pt x="25" y="0"/>
                      <a:pt x="32" y="5"/>
                      <a:pt x="32" y="12"/>
                    </a:cubicBezTo>
                    <a:lnTo>
                      <a:pt x="32" y="11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40" name="TextBox 56"/>
            <p:cNvSpPr txBox="1"/>
            <p:nvPr/>
          </p:nvSpPr>
          <p:spPr>
            <a:xfrm>
              <a:off x="8042497" y="3484477"/>
              <a:ext cx="953159" cy="945081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sz="72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20</a:t>
              </a:r>
              <a:endParaRPr lang="en-US" sz="7200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" name="Group 49"/>
          <p:cNvGrpSpPr/>
          <p:nvPr/>
        </p:nvGrpSpPr>
        <p:grpSpPr>
          <a:xfrm>
            <a:off x="6128111" y="1434087"/>
            <a:ext cx="2062292" cy="2597568"/>
            <a:chOff x="8170814" y="1912116"/>
            <a:chExt cx="2749722" cy="3463424"/>
          </a:xfrm>
        </p:grpSpPr>
        <p:grpSp>
          <p:nvGrpSpPr>
            <p:cNvPr id="10" name="Group 50"/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13" name="Group 59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0" name="TextBox 66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  <p:sp>
              <p:nvSpPr>
                <p:cNvPr id="21" name="Rectangle 67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1"/>
                      </a:solidFill>
                    </a:rPr>
                    <a:t>标题文本预设</a:t>
                  </a:r>
                  <a:endParaRPr lang="zh-CN" altLang="en-US" sz="1600" b="1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14" name="Group 60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8" name="TextBox 64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  <p:sp>
              <p:nvSpPr>
                <p:cNvPr id="19" name="Rectangle 65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2"/>
                      </a:solidFill>
                    </a:rPr>
                    <a:t>标题文本预设</a:t>
                  </a:r>
                  <a:endParaRPr lang="zh-CN" altLang="en-US" sz="1600" b="1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15" name="Group 61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6" name="TextBox 62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  <p:sp>
              <p:nvSpPr>
                <p:cNvPr id="17" name="Rectangle 63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5"/>
                      </a:solidFill>
                    </a:rPr>
                    <a:t>标题文本预设</a:t>
                  </a:r>
                  <a:endParaRPr lang="zh-CN" altLang="en-US" sz="1600" b="1">
                    <a:solidFill>
                      <a:schemeClr val="accent5"/>
                    </a:solidFill>
                  </a:endParaRPr>
                </a:p>
              </p:txBody>
            </p:sp>
          </p:grpSp>
        </p:grpSp>
        <p:cxnSp>
          <p:nvCxnSpPr>
            <p:cNvPr id="11" name="Straight Connector 57"/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58"/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合 48"/>
          <p:cNvGrpSpPr/>
          <p:nvPr/>
        </p:nvGrpSpPr>
        <p:grpSpPr>
          <a:xfrm>
            <a:off x="980601" y="1434087"/>
            <a:ext cx="2035290" cy="2597568"/>
            <a:chOff x="980601" y="1434087"/>
            <a:chExt cx="2035290" cy="2597568"/>
          </a:xfrm>
        </p:grpSpPr>
        <p:grpSp>
          <p:nvGrpSpPr>
            <p:cNvPr id="5" name="Group 24"/>
            <p:cNvGrpSpPr/>
            <p:nvPr/>
          </p:nvGrpSpPr>
          <p:grpSpPr>
            <a:xfrm>
              <a:off x="1057508" y="1434087"/>
              <a:ext cx="1958383" cy="2597568"/>
              <a:chOff x="1193500" y="1491637"/>
              <a:chExt cx="3761195" cy="3463424"/>
            </a:xfrm>
          </p:grpSpPr>
          <p:grpSp>
            <p:nvGrpSpPr>
              <p:cNvPr id="22" name="Group 25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9" name="TextBox 47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此部分内容作为文字排版占位显示</a:t>
                  </a:r>
                  <a:br>
                    <a:rPr lang="zh-CN" altLang="en-US" sz="1000" dirty="0"/>
                  </a:br>
                  <a:r>
                    <a:rPr lang="zh-CN" altLang="en-US" sz="1000" dirty="0"/>
                    <a:t>（建议使用主题字体）</a:t>
                  </a:r>
                  <a:endParaRPr lang="zh-CN" altLang="en-US" sz="1000" dirty="0"/>
                </a:p>
              </p:txBody>
            </p:sp>
            <p:sp>
              <p:nvSpPr>
                <p:cNvPr id="30" name="Rectangle 4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1"/>
                      </a:solidFill>
                    </a:rPr>
                    <a:t>标题文本预设</a:t>
                  </a:r>
                  <a:endParaRPr lang="zh-CN" altLang="en-US" sz="1600" b="1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23" name="Group 29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7" name="TextBox 44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  <p:sp>
              <p:nvSpPr>
                <p:cNvPr id="28" name="Rectangle 46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2"/>
                      </a:solidFill>
                    </a:rPr>
                    <a:t>标题文本预设</a:t>
                  </a:r>
                  <a:endParaRPr lang="zh-CN" altLang="en-US" sz="1600" b="1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24" name="Group 30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5" name="TextBox 31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  <p:sp>
              <p:nvSpPr>
                <p:cNvPr id="26" name="Rectangle 43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5"/>
                      </a:solidFill>
                    </a:rPr>
                    <a:t>标题文本预设</a:t>
                  </a:r>
                  <a:endParaRPr lang="zh-CN" altLang="en-US" sz="1600" b="1">
                    <a:solidFill>
                      <a:schemeClr val="accent5"/>
                    </a:solidFill>
                  </a:endParaRPr>
                </a:p>
              </p:txBody>
            </p:sp>
          </p:grpSp>
        </p:grpSp>
        <p:grpSp>
          <p:nvGrpSpPr>
            <p:cNvPr id="7" name="Group 68"/>
            <p:cNvGrpSpPr/>
            <p:nvPr/>
          </p:nvGrpSpPr>
          <p:grpSpPr>
            <a:xfrm>
              <a:off x="980601" y="2193708"/>
              <a:ext cx="1836204" cy="1004060"/>
              <a:chOff x="1307468" y="2924944"/>
              <a:chExt cx="2448272" cy="1338747"/>
            </a:xfrm>
          </p:grpSpPr>
          <p:cxnSp>
            <p:nvCxnSpPr>
              <p:cNvPr id="8" name="Straight Connector 69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70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0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231"/>
          <p:cNvSpPr/>
          <p:nvPr/>
        </p:nvSpPr>
        <p:spPr bwMode="auto">
          <a:xfrm>
            <a:off x="1907704" y="1039366"/>
            <a:ext cx="2825750" cy="3267075"/>
          </a:xfrm>
          <a:custGeom>
            <a:avLst/>
            <a:gdLst>
              <a:gd name="T0" fmla="*/ 1780 w 1780"/>
              <a:gd name="T1" fmla="*/ 1029 h 2058"/>
              <a:gd name="T2" fmla="*/ 0 w 1780"/>
              <a:gd name="T3" fmla="*/ 2058 h 2058"/>
              <a:gd name="T4" fmla="*/ 0 w 1780"/>
              <a:gd name="T5" fmla="*/ 0 h 2058"/>
              <a:gd name="T6" fmla="*/ 1780 w 1780"/>
              <a:gd name="T7" fmla="*/ 1029 h 20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80" h="2058">
                <a:moveTo>
                  <a:pt x="1780" y="1029"/>
                </a:moveTo>
                <a:lnTo>
                  <a:pt x="0" y="2058"/>
                </a:lnTo>
                <a:lnTo>
                  <a:pt x="0" y="0"/>
                </a:lnTo>
                <a:lnTo>
                  <a:pt x="1780" y="1029"/>
                </a:lnTo>
                <a:close/>
              </a:path>
            </a:pathLst>
          </a:custGeom>
          <a:solidFill>
            <a:srgbClr val="F9D5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5232"/>
          <p:cNvSpPr/>
          <p:nvPr/>
        </p:nvSpPr>
        <p:spPr bwMode="auto">
          <a:xfrm>
            <a:off x="966317" y="1812478"/>
            <a:ext cx="1770063" cy="2044700"/>
          </a:xfrm>
          <a:custGeom>
            <a:avLst/>
            <a:gdLst>
              <a:gd name="T0" fmla="*/ 1115 w 1115"/>
              <a:gd name="T1" fmla="*/ 644 h 1288"/>
              <a:gd name="T2" fmla="*/ 0 w 1115"/>
              <a:gd name="T3" fmla="*/ 0 h 1288"/>
              <a:gd name="T4" fmla="*/ 0 w 1115"/>
              <a:gd name="T5" fmla="*/ 1288 h 1288"/>
              <a:gd name="T6" fmla="*/ 1115 w 1115"/>
              <a:gd name="T7" fmla="*/ 644 h 1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15" h="1288">
                <a:moveTo>
                  <a:pt x="1115" y="644"/>
                </a:moveTo>
                <a:lnTo>
                  <a:pt x="0" y="0"/>
                </a:lnTo>
                <a:lnTo>
                  <a:pt x="0" y="1288"/>
                </a:lnTo>
                <a:lnTo>
                  <a:pt x="1115" y="644"/>
                </a:lnTo>
                <a:close/>
              </a:path>
            </a:pathLst>
          </a:custGeom>
          <a:solidFill>
            <a:srgbClr val="E8A9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5233"/>
          <p:cNvSpPr/>
          <p:nvPr/>
        </p:nvSpPr>
        <p:spPr bwMode="auto">
          <a:xfrm>
            <a:off x="2703042" y="1934716"/>
            <a:ext cx="1558925" cy="1800225"/>
          </a:xfrm>
          <a:custGeom>
            <a:avLst/>
            <a:gdLst>
              <a:gd name="T0" fmla="*/ 0 w 982"/>
              <a:gd name="T1" fmla="*/ 567 h 1134"/>
              <a:gd name="T2" fmla="*/ 982 w 982"/>
              <a:gd name="T3" fmla="*/ 0 h 1134"/>
              <a:gd name="T4" fmla="*/ 982 w 982"/>
              <a:gd name="T5" fmla="*/ 1134 h 1134"/>
              <a:gd name="T6" fmla="*/ 0 w 982"/>
              <a:gd name="T7" fmla="*/ 567 h 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2" h="1134">
                <a:moveTo>
                  <a:pt x="0" y="567"/>
                </a:moveTo>
                <a:lnTo>
                  <a:pt x="982" y="0"/>
                </a:lnTo>
                <a:lnTo>
                  <a:pt x="982" y="1134"/>
                </a:lnTo>
                <a:lnTo>
                  <a:pt x="0" y="567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5234"/>
          <p:cNvSpPr/>
          <p:nvPr/>
        </p:nvSpPr>
        <p:spPr bwMode="auto">
          <a:xfrm>
            <a:off x="267817" y="1937891"/>
            <a:ext cx="549275" cy="633413"/>
          </a:xfrm>
          <a:custGeom>
            <a:avLst/>
            <a:gdLst>
              <a:gd name="T0" fmla="*/ 0 w 346"/>
              <a:gd name="T1" fmla="*/ 200 h 399"/>
              <a:gd name="T2" fmla="*/ 346 w 346"/>
              <a:gd name="T3" fmla="*/ 0 h 399"/>
              <a:gd name="T4" fmla="*/ 346 w 346"/>
              <a:gd name="T5" fmla="*/ 399 h 399"/>
              <a:gd name="T6" fmla="*/ 0 w 346"/>
              <a:gd name="T7" fmla="*/ 200 h 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6" h="399">
                <a:moveTo>
                  <a:pt x="0" y="200"/>
                </a:moveTo>
                <a:lnTo>
                  <a:pt x="346" y="0"/>
                </a:lnTo>
                <a:lnTo>
                  <a:pt x="346" y="399"/>
                </a:lnTo>
                <a:lnTo>
                  <a:pt x="0" y="20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5236"/>
          <p:cNvSpPr/>
          <p:nvPr/>
        </p:nvSpPr>
        <p:spPr bwMode="auto">
          <a:xfrm>
            <a:off x="1340967" y="2682428"/>
            <a:ext cx="1130300" cy="1306513"/>
          </a:xfrm>
          <a:custGeom>
            <a:avLst/>
            <a:gdLst>
              <a:gd name="T0" fmla="*/ 0 w 712"/>
              <a:gd name="T1" fmla="*/ 411 h 823"/>
              <a:gd name="T2" fmla="*/ 712 w 712"/>
              <a:gd name="T3" fmla="*/ 823 h 823"/>
              <a:gd name="T4" fmla="*/ 712 w 712"/>
              <a:gd name="T5" fmla="*/ 0 h 823"/>
              <a:gd name="T6" fmla="*/ 0 w 712"/>
              <a:gd name="T7" fmla="*/ 411 h 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12" h="823">
                <a:moveTo>
                  <a:pt x="0" y="411"/>
                </a:moveTo>
                <a:lnTo>
                  <a:pt x="712" y="823"/>
                </a:lnTo>
                <a:lnTo>
                  <a:pt x="712" y="0"/>
                </a:lnTo>
                <a:lnTo>
                  <a:pt x="0" y="411"/>
                </a:lnTo>
                <a:close/>
              </a:path>
            </a:pathLst>
          </a:custGeom>
          <a:solidFill>
            <a:srgbClr val="F7BB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5237"/>
          <p:cNvSpPr/>
          <p:nvPr/>
        </p:nvSpPr>
        <p:spPr bwMode="auto">
          <a:xfrm>
            <a:off x="3345979" y="1299716"/>
            <a:ext cx="842963" cy="973138"/>
          </a:xfrm>
          <a:custGeom>
            <a:avLst/>
            <a:gdLst>
              <a:gd name="T0" fmla="*/ 531 w 531"/>
              <a:gd name="T1" fmla="*/ 306 h 613"/>
              <a:gd name="T2" fmla="*/ 0 w 531"/>
              <a:gd name="T3" fmla="*/ 613 h 613"/>
              <a:gd name="T4" fmla="*/ 0 w 531"/>
              <a:gd name="T5" fmla="*/ 0 h 613"/>
              <a:gd name="T6" fmla="*/ 531 w 531"/>
              <a:gd name="T7" fmla="*/ 306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1" h="613">
                <a:moveTo>
                  <a:pt x="531" y="306"/>
                </a:moveTo>
                <a:lnTo>
                  <a:pt x="0" y="613"/>
                </a:lnTo>
                <a:lnTo>
                  <a:pt x="0" y="0"/>
                </a:lnTo>
                <a:lnTo>
                  <a:pt x="531" y="306"/>
                </a:lnTo>
                <a:close/>
              </a:path>
            </a:pathLst>
          </a:custGeom>
          <a:solidFill>
            <a:srgbClr val="E8A9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5238"/>
          <p:cNvSpPr/>
          <p:nvPr/>
        </p:nvSpPr>
        <p:spPr bwMode="auto">
          <a:xfrm>
            <a:off x="2471267" y="2682428"/>
            <a:ext cx="1130300" cy="1306513"/>
          </a:xfrm>
          <a:custGeom>
            <a:avLst/>
            <a:gdLst>
              <a:gd name="T0" fmla="*/ 712 w 712"/>
              <a:gd name="T1" fmla="*/ 411 h 823"/>
              <a:gd name="T2" fmla="*/ 0 w 712"/>
              <a:gd name="T3" fmla="*/ 823 h 823"/>
              <a:gd name="T4" fmla="*/ 0 w 712"/>
              <a:gd name="T5" fmla="*/ 0 h 823"/>
              <a:gd name="T6" fmla="*/ 712 w 712"/>
              <a:gd name="T7" fmla="*/ 411 h 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12" h="823">
                <a:moveTo>
                  <a:pt x="712" y="411"/>
                </a:moveTo>
                <a:lnTo>
                  <a:pt x="0" y="823"/>
                </a:lnTo>
                <a:lnTo>
                  <a:pt x="0" y="0"/>
                </a:lnTo>
                <a:lnTo>
                  <a:pt x="712" y="411"/>
                </a:lnTo>
                <a:close/>
              </a:path>
            </a:pathLst>
          </a:custGeom>
          <a:solidFill>
            <a:srgbClr val="E2A0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1188567" y="415478"/>
            <a:ext cx="3214688" cy="3714750"/>
            <a:chOff x="1639888" y="627063"/>
            <a:chExt cx="3214688" cy="3714750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8" name="Freeform 5239"/>
            <p:cNvSpPr/>
            <p:nvPr/>
          </p:nvSpPr>
          <p:spPr bwMode="auto">
            <a:xfrm>
              <a:off x="1639888" y="627063"/>
              <a:ext cx="3214688" cy="3714750"/>
            </a:xfrm>
            <a:custGeom>
              <a:avLst/>
              <a:gdLst>
                <a:gd name="T0" fmla="*/ 0 w 2025"/>
                <a:gd name="T1" fmla="*/ 0 h 2340"/>
                <a:gd name="T2" fmla="*/ 2025 w 2025"/>
                <a:gd name="T3" fmla="*/ 1170 h 2340"/>
                <a:gd name="T4" fmla="*/ 0 w 2025"/>
                <a:gd name="T5" fmla="*/ 2340 h 2340"/>
                <a:gd name="T6" fmla="*/ 0 w 2025"/>
                <a:gd name="T7" fmla="*/ 0 h 2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5" h="2340">
                  <a:moveTo>
                    <a:pt x="0" y="0"/>
                  </a:moveTo>
                  <a:lnTo>
                    <a:pt x="2025" y="1170"/>
                  </a:lnTo>
                  <a:lnTo>
                    <a:pt x="0" y="23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5239"/>
            <p:cNvSpPr/>
            <p:nvPr/>
          </p:nvSpPr>
          <p:spPr bwMode="auto">
            <a:xfrm>
              <a:off x="1763219" y="838801"/>
              <a:ext cx="2848220" cy="3291276"/>
            </a:xfrm>
            <a:custGeom>
              <a:avLst/>
              <a:gdLst>
                <a:gd name="T0" fmla="*/ 0 w 2025"/>
                <a:gd name="T1" fmla="*/ 0 h 2340"/>
                <a:gd name="T2" fmla="*/ 2025 w 2025"/>
                <a:gd name="T3" fmla="*/ 1170 h 2340"/>
                <a:gd name="T4" fmla="*/ 0 w 2025"/>
                <a:gd name="T5" fmla="*/ 2340 h 2340"/>
                <a:gd name="T6" fmla="*/ 0 w 2025"/>
                <a:gd name="T7" fmla="*/ 0 h 2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5" h="2340">
                  <a:moveTo>
                    <a:pt x="0" y="0"/>
                  </a:moveTo>
                  <a:lnTo>
                    <a:pt x="2025" y="1170"/>
                  </a:lnTo>
                  <a:lnTo>
                    <a:pt x="0" y="23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" name="Freeform 5233"/>
          <p:cNvSpPr/>
          <p:nvPr/>
        </p:nvSpPr>
        <p:spPr bwMode="auto">
          <a:xfrm>
            <a:off x="7585075" y="3646985"/>
            <a:ext cx="1558925" cy="1800225"/>
          </a:xfrm>
          <a:custGeom>
            <a:avLst/>
            <a:gdLst>
              <a:gd name="T0" fmla="*/ 0 w 982"/>
              <a:gd name="T1" fmla="*/ 567 h 1134"/>
              <a:gd name="T2" fmla="*/ 982 w 982"/>
              <a:gd name="T3" fmla="*/ 0 h 1134"/>
              <a:gd name="T4" fmla="*/ 982 w 982"/>
              <a:gd name="T5" fmla="*/ 1134 h 1134"/>
              <a:gd name="T6" fmla="*/ 0 w 982"/>
              <a:gd name="T7" fmla="*/ 567 h 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2" h="1134">
                <a:moveTo>
                  <a:pt x="0" y="567"/>
                </a:moveTo>
                <a:lnTo>
                  <a:pt x="982" y="0"/>
                </a:lnTo>
                <a:lnTo>
                  <a:pt x="982" y="1134"/>
                </a:lnTo>
                <a:lnTo>
                  <a:pt x="0" y="567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5237"/>
          <p:cNvSpPr/>
          <p:nvPr/>
        </p:nvSpPr>
        <p:spPr bwMode="auto">
          <a:xfrm>
            <a:off x="7740352" y="3335684"/>
            <a:ext cx="842963" cy="973138"/>
          </a:xfrm>
          <a:custGeom>
            <a:avLst/>
            <a:gdLst>
              <a:gd name="T0" fmla="*/ 531 w 531"/>
              <a:gd name="T1" fmla="*/ 306 h 613"/>
              <a:gd name="T2" fmla="*/ 0 w 531"/>
              <a:gd name="T3" fmla="*/ 613 h 613"/>
              <a:gd name="T4" fmla="*/ 0 w 531"/>
              <a:gd name="T5" fmla="*/ 0 h 613"/>
              <a:gd name="T6" fmla="*/ 531 w 531"/>
              <a:gd name="T7" fmla="*/ 306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1" h="613">
                <a:moveTo>
                  <a:pt x="531" y="306"/>
                </a:moveTo>
                <a:lnTo>
                  <a:pt x="0" y="613"/>
                </a:lnTo>
                <a:lnTo>
                  <a:pt x="0" y="0"/>
                </a:lnTo>
                <a:lnTo>
                  <a:pt x="531" y="306"/>
                </a:lnTo>
                <a:close/>
              </a:path>
            </a:pathLst>
          </a:custGeom>
          <a:solidFill>
            <a:srgbClr val="E8A9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5050577" y="2198114"/>
            <a:ext cx="46445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spc="3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标题文本预设 </a:t>
            </a:r>
            <a:endParaRPr lang="zh-CN" altLang="en-US" sz="3200" b="1" spc="3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044348" y="1334018"/>
            <a:ext cx="207894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600" spc="300" dirty="0">
                <a:latin typeface="Agency FB" panose="020B0503020202020204" pitchFamily="34" charset="0"/>
                <a:ea typeface="+mn-ea"/>
                <a:cs typeface="+mn-ea"/>
                <a:sym typeface="+mn-lt"/>
              </a:rPr>
              <a:t>03</a:t>
            </a:r>
            <a:endParaRPr lang="zh-CN" altLang="en-US" sz="6600" spc="300" dirty="0">
              <a:latin typeface="Agency FB" panose="020B0503020202020204" pitchFamily="34" charset="0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2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7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5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20" grpId="0" animBg="1"/>
          <p:bldP spid="21" grpId="0" animBg="1"/>
          <p:bldP spid="22" grpId="0"/>
          <p:bldP spid="2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7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5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20" grpId="0" animBg="1"/>
          <p:bldP spid="21" grpId="0" animBg="1"/>
          <p:bldP spid="22" grpId="0"/>
          <p:bldP spid="23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39923079-c01d-4113-82d8-88a8a9b793a1"/>
          <p:cNvGrpSpPr>
            <a:grpSpLocks noChangeAspect="1"/>
          </p:cNvGrpSpPr>
          <p:nvPr/>
        </p:nvGrpSpPr>
        <p:grpSpPr>
          <a:xfrm>
            <a:off x="821530" y="803561"/>
            <a:ext cx="7088154" cy="3542802"/>
            <a:chOff x="1095374" y="1071415"/>
            <a:chExt cx="9450872" cy="4723736"/>
          </a:xfrm>
        </p:grpSpPr>
        <p:sp>
          <p:nvSpPr>
            <p:cNvPr id="3" name="íślíḋè-Rectangle 2"/>
            <p:cNvSpPr/>
            <p:nvPr/>
          </p:nvSpPr>
          <p:spPr>
            <a:xfrm>
              <a:off x="3900121" y="3775339"/>
              <a:ext cx="2095126" cy="2019812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" name="íślíḋè-Rectangle 3"/>
            <p:cNvSpPr/>
            <p:nvPr/>
          </p:nvSpPr>
          <p:spPr>
            <a:xfrm>
              <a:off x="1095374" y="1071415"/>
              <a:ext cx="2804746" cy="2703923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8076827" y="1448158"/>
              <a:ext cx="2469419" cy="765701"/>
              <a:chOff x="8238879" y="1629984"/>
              <a:chExt cx="2469419" cy="765701"/>
            </a:xfrm>
          </p:grpSpPr>
          <p:sp>
            <p:nvSpPr>
              <p:cNvPr id="15" name="íślíḋè-文本框 4"/>
              <p:cNvSpPr txBox="1"/>
              <p:nvPr/>
            </p:nvSpPr>
            <p:spPr>
              <a:xfrm>
                <a:off x="8238879" y="1910937"/>
                <a:ext cx="2469419" cy="48474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77500" lnSpcReduction="20000"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200"/>
                  <a:t>此部分内容作为文字排版占位显示</a:t>
                </a:r>
                <a:br>
                  <a:rPr lang="zh-CN" altLang="en-US" sz="1200"/>
                </a:br>
                <a:r>
                  <a:rPr lang="zh-CN" altLang="en-US" sz="1200"/>
                  <a:t>（建议使用主题字体）</a:t>
                </a:r>
                <a:endParaRPr lang="zh-CN" altLang="en-US" sz="1200"/>
              </a:p>
            </p:txBody>
          </p:sp>
          <p:sp>
            <p:nvSpPr>
              <p:cNvPr id="16" name="íślíḋè-Rectangle 15"/>
              <p:cNvSpPr/>
              <p:nvPr/>
            </p:nvSpPr>
            <p:spPr>
              <a:xfrm>
                <a:off x="8238879" y="1629984"/>
                <a:ext cx="2469418" cy="280953"/>
              </a:xfrm>
              <a:prstGeom prst="rect">
                <a:avLst/>
              </a:prstGeom>
            </p:spPr>
            <p:txBody>
              <a:bodyPr wrap="none" lIns="0" tIns="0" rIns="0" bIns="0" anchor="t" anchorCtr="0">
                <a:normAutofit fontScale="92500" lnSpcReduction="20000"/>
              </a:bodyPr>
              <a:lstStyle/>
              <a:p>
                <a:pPr lvl="0" defTabSz="913765">
                  <a:defRPr/>
                </a:pPr>
                <a:r>
                  <a:rPr lang="zh-CN" altLang="en-US"/>
                  <a:t>标题文本预设</a:t>
                </a:r>
                <a:endParaRPr lang="zh-CN" altLang="en-US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8076827" y="4571445"/>
              <a:ext cx="2469419" cy="765701"/>
              <a:chOff x="8238879" y="1629984"/>
              <a:chExt cx="2469419" cy="765701"/>
            </a:xfrm>
          </p:grpSpPr>
          <p:sp>
            <p:nvSpPr>
              <p:cNvPr id="13" name="íślíḋè-文本框 8"/>
              <p:cNvSpPr txBox="1"/>
              <p:nvPr/>
            </p:nvSpPr>
            <p:spPr>
              <a:xfrm>
                <a:off x="8238879" y="1910937"/>
                <a:ext cx="2469419" cy="48474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77500" lnSpcReduction="20000"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200"/>
                  <a:t>此部分内容作为文字排版占位显示</a:t>
                </a:r>
                <a:br>
                  <a:rPr lang="zh-CN" altLang="en-US" sz="1200"/>
                </a:br>
                <a:r>
                  <a:rPr lang="zh-CN" altLang="en-US" sz="1200"/>
                  <a:t>（建议使用主题字体）</a:t>
                </a:r>
                <a:endParaRPr lang="zh-CN" altLang="en-US" sz="1200"/>
              </a:p>
            </p:txBody>
          </p:sp>
          <p:sp>
            <p:nvSpPr>
              <p:cNvPr id="14" name="íślíḋè-Rectangle 13"/>
              <p:cNvSpPr/>
              <p:nvPr/>
            </p:nvSpPr>
            <p:spPr>
              <a:xfrm>
                <a:off x="8238879" y="1629984"/>
                <a:ext cx="2469418" cy="280953"/>
              </a:xfrm>
              <a:prstGeom prst="rect">
                <a:avLst/>
              </a:prstGeom>
            </p:spPr>
            <p:txBody>
              <a:bodyPr wrap="none" lIns="0" tIns="0" rIns="0" bIns="0" anchor="t" anchorCtr="0">
                <a:normAutofit fontScale="92500" lnSpcReduction="20000"/>
              </a:bodyPr>
              <a:lstStyle/>
              <a:p>
                <a:pPr lvl="0" defTabSz="913765">
                  <a:defRPr/>
                </a:pPr>
                <a:r>
                  <a:rPr lang="zh-CN" altLang="en-US"/>
                  <a:t>标题文本预设</a:t>
                </a:r>
                <a:endParaRPr lang="zh-CN" altLang="en-US"/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8076827" y="3009801"/>
              <a:ext cx="2469419" cy="765701"/>
              <a:chOff x="8238879" y="1629984"/>
              <a:chExt cx="2469419" cy="765701"/>
            </a:xfrm>
          </p:grpSpPr>
          <p:sp>
            <p:nvSpPr>
              <p:cNvPr id="11" name="íślíḋè-文本框 11"/>
              <p:cNvSpPr txBox="1"/>
              <p:nvPr/>
            </p:nvSpPr>
            <p:spPr>
              <a:xfrm>
                <a:off x="8238879" y="1910937"/>
                <a:ext cx="2469419" cy="48474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77500" lnSpcReduction="20000"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200"/>
                  <a:t>此部分内容作为文字排版占位显示</a:t>
                </a:r>
                <a:br>
                  <a:rPr lang="zh-CN" altLang="en-US" sz="1200"/>
                </a:br>
                <a:r>
                  <a:rPr lang="zh-CN" altLang="en-US" sz="1200"/>
                  <a:t>（建议使用主题字体）</a:t>
                </a:r>
                <a:endParaRPr lang="zh-CN" altLang="en-US" sz="1200"/>
              </a:p>
            </p:txBody>
          </p:sp>
          <p:sp>
            <p:nvSpPr>
              <p:cNvPr id="12" name="íślíḋè-Rectangle 11"/>
              <p:cNvSpPr/>
              <p:nvPr/>
            </p:nvSpPr>
            <p:spPr>
              <a:xfrm>
                <a:off x="8238879" y="1629984"/>
                <a:ext cx="2469418" cy="280953"/>
              </a:xfrm>
              <a:prstGeom prst="rect">
                <a:avLst/>
              </a:prstGeom>
            </p:spPr>
            <p:txBody>
              <a:bodyPr wrap="none" lIns="0" tIns="0" rIns="0" bIns="0" anchor="t" anchorCtr="0">
                <a:normAutofit fontScale="92500" lnSpcReduction="20000"/>
              </a:bodyPr>
              <a:lstStyle/>
              <a:p>
                <a:pPr lvl="0" defTabSz="913765">
                  <a:defRPr/>
                </a:pPr>
                <a:r>
                  <a:rPr lang="zh-CN" altLang="en-US"/>
                  <a:t>标题文本预设</a:t>
                </a:r>
                <a:endParaRPr lang="zh-CN" altLang="en-US"/>
              </a:p>
            </p:txBody>
          </p:sp>
        </p:grpSp>
        <p:sp>
          <p:nvSpPr>
            <p:cNvPr id="8" name="íślíḋè-Freeform 7"/>
            <p:cNvSpPr>
              <a:spLocks noChangeAspect="1"/>
            </p:cNvSpPr>
            <p:nvPr/>
          </p:nvSpPr>
          <p:spPr bwMode="auto">
            <a:xfrm>
              <a:off x="7086219" y="1448158"/>
              <a:ext cx="767829" cy="765701"/>
            </a:xfrm>
            <a:custGeom>
              <a:avLst/>
              <a:gdLst>
                <a:gd name="T0" fmla="*/ 150 w 150"/>
                <a:gd name="T1" fmla="*/ 38 h 150"/>
                <a:gd name="T2" fmla="*/ 112 w 150"/>
                <a:gd name="T3" fmla="*/ 0 h 150"/>
                <a:gd name="T4" fmla="*/ 38 w 150"/>
                <a:gd name="T5" fmla="*/ 0 h 150"/>
                <a:gd name="T6" fmla="*/ 0 w 150"/>
                <a:gd name="T7" fmla="*/ 38 h 150"/>
                <a:gd name="T8" fmla="*/ 0 w 150"/>
                <a:gd name="T9" fmla="*/ 112 h 150"/>
                <a:gd name="T10" fmla="*/ 38 w 150"/>
                <a:gd name="T11" fmla="*/ 150 h 150"/>
                <a:gd name="T12" fmla="*/ 112 w 150"/>
                <a:gd name="T13" fmla="*/ 150 h 150"/>
                <a:gd name="T14" fmla="*/ 150 w 150"/>
                <a:gd name="T15" fmla="*/ 112 h 150"/>
                <a:gd name="T16" fmla="*/ 150 w 150"/>
                <a:gd name="T17" fmla="*/ 38 h 150"/>
                <a:gd name="T18" fmla="*/ 90 w 150"/>
                <a:gd name="T19" fmla="*/ 105 h 150"/>
                <a:gd name="T20" fmla="*/ 81 w 150"/>
                <a:gd name="T21" fmla="*/ 117 h 150"/>
                <a:gd name="T22" fmla="*/ 76 w 150"/>
                <a:gd name="T23" fmla="*/ 115 h 150"/>
                <a:gd name="T24" fmla="*/ 74 w 150"/>
                <a:gd name="T25" fmla="*/ 107 h 150"/>
                <a:gd name="T26" fmla="*/ 74 w 150"/>
                <a:gd name="T27" fmla="*/ 54 h 150"/>
                <a:gd name="T28" fmla="*/ 53 w 150"/>
                <a:gd name="T29" fmla="*/ 66 h 150"/>
                <a:gd name="T30" fmla="*/ 49 w 150"/>
                <a:gd name="T31" fmla="*/ 64 h 150"/>
                <a:gd name="T32" fmla="*/ 47 w 150"/>
                <a:gd name="T33" fmla="*/ 59 h 150"/>
                <a:gd name="T34" fmla="*/ 49 w 150"/>
                <a:gd name="T35" fmla="*/ 55 h 150"/>
                <a:gd name="T36" fmla="*/ 55 w 150"/>
                <a:gd name="T37" fmla="*/ 51 h 150"/>
                <a:gd name="T38" fmla="*/ 67 w 150"/>
                <a:gd name="T39" fmla="*/ 44 h 150"/>
                <a:gd name="T40" fmla="*/ 74 w 150"/>
                <a:gd name="T41" fmla="*/ 36 h 150"/>
                <a:gd name="T42" fmla="*/ 79 w 150"/>
                <a:gd name="T43" fmla="*/ 30 h 150"/>
                <a:gd name="T44" fmla="*/ 82 w 150"/>
                <a:gd name="T45" fmla="*/ 29 h 150"/>
                <a:gd name="T46" fmla="*/ 88 w 150"/>
                <a:gd name="T47" fmla="*/ 31 h 150"/>
                <a:gd name="T48" fmla="*/ 90 w 150"/>
                <a:gd name="T49" fmla="*/ 38 h 150"/>
                <a:gd name="T50" fmla="*/ 90 w 150"/>
                <a:gd name="T51" fmla="*/ 105 h 150"/>
                <a:gd name="T52" fmla="*/ 90 w 150"/>
                <a:gd name="T53" fmla="*/ 105 h 150"/>
                <a:gd name="T54" fmla="*/ 90 w 150"/>
                <a:gd name="T55" fmla="*/ 10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0" h="150">
                  <a:moveTo>
                    <a:pt x="150" y="38"/>
                  </a:moveTo>
                  <a:cubicBezTo>
                    <a:pt x="150" y="17"/>
                    <a:pt x="133" y="0"/>
                    <a:pt x="112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33"/>
                    <a:pt x="17" y="150"/>
                    <a:pt x="38" y="150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33" y="150"/>
                    <a:pt x="150" y="133"/>
                    <a:pt x="150" y="112"/>
                  </a:cubicBezTo>
                  <a:lnTo>
                    <a:pt x="150" y="38"/>
                  </a:lnTo>
                  <a:close/>
                  <a:moveTo>
                    <a:pt x="90" y="105"/>
                  </a:moveTo>
                  <a:cubicBezTo>
                    <a:pt x="90" y="113"/>
                    <a:pt x="87" y="117"/>
                    <a:pt x="81" y="117"/>
                  </a:cubicBezTo>
                  <a:cubicBezTo>
                    <a:pt x="79" y="117"/>
                    <a:pt x="77" y="116"/>
                    <a:pt x="76" y="115"/>
                  </a:cubicBezTo>
                  <a:cubicBezTo>
                    <a:pt x="74" y="113"/>
                    <a:pt x="74" y="111"/>
                    <a:pt x="74" y="107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64" y="62"/>
                    <a:pt x="57" y="66"/>
                    <a:pt x="53" y="66"/>
                  </a:cubicBezTo>
                  <a:cubicBezTo>
                    <a:pt x="52" y="66"/>
                    <a:pt x="50" y="65"/>
                    <a:pt x="49" y="64"/>
                  </a:cubicBezTo>
                  <a:cubicBezTo>
                    <a:pt x="48" y="62"/>
                    <a:pt x="47" y="61"/>
                    <a:pt x="47" y="59"/>
                  </a:cubicBezTo>
                  <a:cubicBezTo>
                    <a:pt x="47" y="57"/>
                    <a:pt x="48" y="56"/>
                    <a:pt x="49" y="55"/>
                  </a:cubicBezTo>
                  <a:cubicBezTo>
                    <a:pt x="50" y="54"/>
                    <a:pt x="52" y="52"/>
                    <a:pt x="55" y="51"/>
                  </a:cubicBezTo>
                  <a:cubicBezTo>
                    <a:pt x="60" y="49"/>
                    <a:pt x="64" y="46"/>
                    <a:pt x="67" y="44"/>
                  </a:cubicBezTo>
                  <a:cubicBezTo>
                    <a:pt x="70" y="42"/>
                    <a:pt x="72" y="39"/>
                    <a:pt x="74" y="36"/>
                  </a:cubicBezTo>
                  <a:cubicBezTo>
                    <a:pt x="76" y="33"/>
                    <a:pt x="78" y="31"/>
                    <a:pt x="79" y="30"/>
                  </a:cubicBezTo>
                  <a:cubicBezTo>
                    <a:pt x="79" y="29"/>
                    <a:pt x="80" y="29"/>
                    <a:pt x="82" y="29"/>
                  </a:cubicBezTo>
                  <a:cubicBezTo>
                    <a:pt x="84" y="29"/>
                    <a:pt x="86" y="30"/>
                    <a:pt x="88" y="31"/>
                  </a:cubicBezTo>
                  <a:cubicBezTo>
                    <a:pt x="89" y="33"/>
                    <a:pt x="90" y="35"/>
                    <a:pt x="90" y="38"/>
                  </a:cubicBezTo>
                  <a:lnTo>
                    <a:pt x="90" y="105"/>
                  </a:lnTo>
                  <a:close/>
                  <a:moveTo>
                    <a:pt x="90" y="105"/>
                  </a:moveTo>
                  <a:cubicBezTo>
                    <a:pt x="90" y="105"/>
                    <a:pt x="90" y="105"/>
                    <a:pt x="90" y="10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íślíḋè-Freeform 8"/>
            <p:cNvSpPr>
              <a:spLocks noChangeAspect="1"/>
            </p:cNvSpPr>
            <p:nvPr/>
          </p:nvSpPr>
          <p:spPr bwMode="auto">
            <a:xfrm>
              <a:off x="7086219" y="3009637"/>
              <a:ext cx="767829" cy="765701"/>
            </a:xfrm>
            <a:custGeom>
              <a:avLst/>
              <a:gdLst>
                <a:gd name="T0" fmla="*/ 150 w 150"/>
                <a:gd name="T1" fmla="*/ 38 h 150"/>
                <a:gd name="T2" fmla="*/ 112 w 150"/>
                <a:gd name="T3" fmla="*/ 0 h 150"/>
                <a:gd name="T4" fmla="*/ 38 w 150"/>
                <a:gd name="T5" fmla="*/ 0 h 150"/>
                <a:gd name="T6" fmla="*/ 0 w 150"/>
                <a:gd name="T7" fmla="*/ 38 h 150"/>
                <a:gd name="T8" fmla="*/ 0 w 150"/>
                <a:gd name="T9" fmla="*/ 112 h 150"/>
                <a:gd name="T10" fmla="*/ 38 w 150"/>
                <a:gd name="T11" fmla="*/ 150 h 150"/>
                <a:gd name="T12" fmla="*/ 112 w 150"/>
                <a:gd name="T13" fmla="*/ 150 h 150"/>
                <a:gd name="T14" fmla="*/ 150 w 150"/>
                <a:gd name="T15" fmla="*/ 112 h 150"/>
                <a:gd name="T16" fmla="*/ 150 w 150"/>
                <a:gd name="T17" fmla="*/ 38 h 150"/>
                <a:gd name="T18" fmla="*/ 90 w 150"/>
                <a:gd name="T19" fmla="*/ 105 h 150"/>
                <a:gd name="T20" fmla="*/ 81 w 150"/>
                <a:gd name="T21" fmla="*/ 117 h 150"/>
                <a:gd name="T22" fmla="*/ 76 w 150"/>
                <a:gd name="T23" fmla="*/ 115 h 150"/>
                <a:gd name="T24" fmla="*/ 74 w 150"/>
                <a:gd name="T25" fmla="*/ 107 h 150"/>
                <a:gd name="T26" fmla="*/ 74 w 150"/>
                <a:gd name="T27" fmla="*/ 54 h 150"/>
                <a:gd name="T28" fmla="*/ 53 w 150"/>
                <a:gd name="T29" fmla="*/ 66 h 150"/>
                <a:gd name="T30" fmla="*/ 49 w 150"/>
                <a:gd name="T31" fmla="*/ 64 h 150"/>
                <a:gd name="T32" fmla="*/ 47 w 150"/>
                <a:gd name="T33" fmla="*/ 59 h 150"/>
                <a:gd name="T34" fmla="*/ 49 w 150"/>
                <a:gd name="T35" fmla="*/ 55 h 150"/>
                <a:gd name="T36" fmla="*/ 55 w 150"/>
                <a:gd name="T37" fmla="*/ 51 h 150"/>
                <a:gd name="T38" fmla="*/ 67 w 150"/>
                <a:gd name="T39" fmla="*/ 44 h 150"/>
                <a:gd name="T40" fmla="*/ 74 w 150"/>
                <a:gd name="T41" fmla="*/ 36 h 150"/>
                <a:gd name="T42" fmla="*/ 79 w 150"/>
                <a:gd name="T43" fmla="*/ 30 h 150"/>
                <a:gd name="T44" fmla="*/ 82 w 150"/>
                <a:gd name="T45" fmla="*/ 29 h 150"/>
                <a:gd name="T46" fmla="*/ 88 w 150"/>
                <a:gd name="T47" fmla="*/ 31 h 150"/>
                <a:gd name="T48" fmla="*/ 90 w 150"/>
                <a:gd name="T49" fmla="*/ 38 h 150"/>
                <a:gd name="T50" fmla="*/ 90 w 150"/>
                <a:gd name="T51" fmla="*/ 105 h 150"/>
                <a:gd name="T52" fmla="*/ 90 w 150"/>
                <a:gd name="T53" fmla="*/ 105 h 150"/>
                <a:gd name="T54" fmla="*/ 90 w 150"/>
                <a:gd name="T55" fmla="*/ 10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0" h="150">
                  <a:moveTo>
                    <a:pt x="150" y="38"/>
                  </a:moveTo>
                  <a:cubicBezTo>
                    <a:pt x="150" y="17"/>
                    <a:pt x="133" y="0"/>
                    <a:pt x="112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33"/>
                    <a:pt x="17" y="150"/>
                    <a:pt x="38" y="150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33" y="150"/>
                    <a:pt x="150" y="133"/>
                    <a:pt x="150" y="112"/>
                  </a:cubicBezTo>
                  <a:lnTo>
                    <a:pt x="150" y="38"/>
                  </a:lnTo>
                  <a:close/>
                  <a:moveTo>
                    <a:pt x="90" y="105"/>
                  </a:moveTo>
                  <a:cubicBezTo>
                    <a:pt x="90" y="113"/>
                    <a:pt x="87" y="117"/>
                    <a:pt x="81" y="117"/>
                  </a:cubicBezTo>
                  <a:cubicBezTo>
                    <a:pt x="79" y="117"/>
                    <a:pt x="77" y="116"/>
                    <a:pt x="76" y="115"/>
                  </a:cubicBezTo>
                  <a:cubicBezTo>
                    <a:pt x="74" y="113"/>
                    <a:pt x="74" y="111"/>
                    <a:pt x="74" y="107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64" y="62"/>
                    <a:pt x="57" y="66"/>
                    <a:pt x="53" y="66"/>
                  </a:cubicBezTo>
                  <a:cubicBezTo>
                    <a:pt x="52" y="66"/>
                    <a:pt x="50" y="65"/>
                    <a:pt x="49" y="64"/>
                  </a:cubicBezTo>
                  <a:cubicBezTo>
                    <a:pt x="48" y="62"/>
                    <a:pt x="47" y="61"/>
                    <a:pt x="47" y="59"/>
                  </a:cubicBezTo>
                  <a:cubicBezTo>
                    <a:pt x="47" y="57"/>
                    <a:pt x="48" y="56"/>
                    <a:pt x="49" y="55"/>
                  </a:cubicBezTo>
                  <a:cubicBezTo>
                    <a:pt x="50" y="54"/>
                    <a:pt x="52" y="52"/>
                    <a:pt x="55" y="51"/>
                  </a:cubicBezTo>
                  <a:cubicBezTo>
                    <a:pt x="60" y="49"/>
                    <a:pt x="64" y="46"/>
                    <a:pt x="67" y="44"/>
                  </a:cubicBezTo>
                  <a:cubicBezTo>
                    <a:pt x="70" y="42"/>
                    <a:pt x="72" y="39"/>
                    <a:pt x="74" y="36"/>
                  </a:cubicBezTo>
                  <a:cubicBezTo>
                    <a:pt x="76" y="33"/>
                    <a:pt x="78" y="31"/>
                    <a:pt x="79" y="30"/>
                  </a:cubicBezTo>
                  <a:cubicBezTo>
                    <a:pt x="79" y="29"/>
                    <a:pt x="80" y="29"/>
                    <a:pt x="82" y="29"/>
                  </a:cubicBezTo>
                  <a:cubicBezTo>
                    <a:pt x="84" y="29"/>
                    <a:pt x="86" y="30"/>
                    <a:pt x="88" y="31"/>
                  </a:cubicBezTo>
                  <a:cubicBezTo>
                    <a:pt x="89" y="33"/>
                    <a:pt x="90" y="35"/>
                    <a:pt x="90" y="38"/>
                  </a:cubicBezTo>
                  <a:lnTo>
                    <a:pt x="90" y="105"/>
                  </a:lnTo>
                  <a:close/>
                  <a:moveTo>
                    <a:pt x="90" y="105"/>
                  </a:moveTo>
                  <a:cubicBezTo>
                    <a:pt x="90" y="105"/>
                    <a:pt x="90" y="105"/>
                    <a:pt x="90" y="10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íślíḋè-Freeform 9"/>
            <p:cNvSpPr>
              <a:spLocks noChangeAspect="1"/>
            </p:cNvSpPr>
            <p:nvPr/>
          </p:nvSpPr>
          <p:spPr bwMode="auto">
            <a:xfrm>
              <a:off x="7086219" y="4571445"/>
              <a:ext cx="767829" cy="765701"/>
            </a:xfrm>
            <a:custGeom>
              <a:avLst/>
              <a:gdLst>
                <a:gd name="T0" fmla="*/ 150 w 150"/>
                <a:gd name="T1" fmla="*/ 38 h 150"/>
                <a:gd name="T2" fmla="*/ 112 w 150"/>
                <a:gd name="T3" fmla="*/ 0 h 150"/>
                <a:gd name="T4" fmla="*/ 38 w 150"/>
                <a:gd name="T5" fmla="*/ 0 h 150"/>
                <a:gd name="T6" fmla="*/ 0 w 150"/>
                <a:gd name="T7" fmla="*/ 38 h 150"/>
                <a:gd name="T8" fmla="*/ 0 w 150"/>
                <a:gd name="T9" fmla="*/ 112 h 150"/>
                <a:gd name="T10" fmla="*/ 38 w 150"/>
                <a:gd name="T11" fmla="*/ 150 h 150"/>
                <a:gd name="T12" fmla="*/ 112 w 150"/>
                <a:gd name="T13" fmla="*/ 150 h 150"/>
                <a:gd name="T14" fmla="*/ 150 w 150"/>
                <a:gd name="T15" fmla="*/ 112 h 150"/>
                <a:gd name="T16" fmla="*/ 150 w 150"/>
                <a:gd name="T17" fmla="*/ 38 h 150"/>
                <a:gd name="T18" fmla="*/ 90 w 150"/>
                <a:gd name="T19" fmla="*/ 105 h 150"/>
                <a:gd name="T20" fmla="*/ 81 w 150"/>
                <a:gd name="T21" fmla="*/ 117 h 150"/>
                <a:gd name="T22" fmla="*/ 76 w 150"/>
                <a:gd name="T23" fmla="*/ 115 h 150"/>
                <a:gd name="T24" fmla="*/ 74 w 150"/>
                <a:gd name="T25" fmla="*/ 107 h 150"/>
                <a:gd name="T26" fmla="*/ 74 w 150"/>
                <a:gd name="T27" fmla="*/ 54 h 150"/>
                <a:gd name="T28" fmla="*/ 53 w 150"/>
                <a:gd name="T29" fmla="*/ 66 h 150"/>
                <a:gd name="T30" fmla="*/ 49 w 150"/>
                <a:gd name="T31" fmla="*/ 64 h 150"/>
                <a:gd name="T32" fmla="*/ 47 w 150"/>
                <a:gd name="T33" fmla="*/ 59 h 150"/>
                <a:gd name="T34" fmla="*/ 49 w 150"/>
                <a:gd name="T35" fmla="*/ 55 h 150"/>
                <a:gd name="T36" fmla="*/ 55 w 150"/>
                <a:gd name="T37" fmla="*/ 51 h 150"/>
                <a:gd name="T38" fmla="*/ 67 w 150"/>
                <a:gd name="T39" fmla="*/ 44 h 150"/>
                <a:gd name="T40" fmla="*/ 74 w 150"/>
                <a:gd name="T41" fmla="*/ 36 h 150"/>
                <a:gd name="T42" fmla="*/ 79 w 150"/>
                <a:gd name="T43" fmla="*/ 30 h 150"/>
                <a:gd name="T44" fmla="*/ 82 w 150"/>
                <a:gd name="T45" fmla="*/ 29 h 150"/>
                <a:gd name="T46" fmla="*/ 88 w 150"/>
                <a:gd name="T47" fmla="*/ 31 h 150"/>
                <a:gd name="T48" fmla="*/ 90 w 150"/>
                <a:gd name="T49" fmla="*/ 38 h 150"/>
                <a:gd name="T50" fmla="*/ 90 w 150"/>
                <a:gd name="T51" fmla="*/ 105 h 150"/>
                <a:gd name="T52" fmla="*/ 90 w 150"/>
                <a:gd name="T53" fmla="*/ 105 h 150"/>
                <a:gd name="T54" fmla="*/ 90 w 150"/>
                <a:gd name="T55" fmla="*/ 10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0" h="150">
                  <a:moveTo>
                    <a:pt x="150" y="38"/>
                  </a:moveTo>
                  <a:cubicBezTo>
                    <a:pt x="150" y="17"/>
                    <a:pt x="133" y="0"/>
                    <a:pt x="112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33"/>
                    <a:pt x="17" y="150"/>
                    <a:pt x="38" y="150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33" y="150"/>
                    <a:pt x="150" y="133"/>
                    <a:pt x="150" y="112"/>
                  </a:cubicBezTo>
                  <a:lnTo>
                    <a:pt x="150" y="38"/>
                  </a:lnTo>
                  <a:close/>
                  <a:moveTo>
                    <a:pt x="90" y="105"/>
                  </a:moveTo>
                  <a:cubicBezTo>
                    <a:pt x="90" y="113"/>
                    <a:pt x="87" y="117"/>
                    <a:pt x="81" y="117"/>
                  </a:cubicBezTo>
                  <a:cubicBezTo>
                    <a:pt x="79" y="117"/>
                    <a:pt x="77" y="116"/>
                    <a:pt x="76" y="115"/>
                  </a:cubicBezTo>
                  <a:cubicBezTo>
                    <a:pt x="74" y="113"/>
                    <a:pt x="74" y="111"/>
                    <a:pt x="74" y="107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64" y="62"/>
                    <a:pt x="57" y="66"/>
                    <a:pt x="53" y="66"/>
                  </a:cubicBezTo>
                  <a:cubicBezTo>
                    <a:pt x="52" y="66"/>
                    <a:pt x="50" y="65"/>
                    <a:pt x="49" y="64"/>
                  </a:cubicBezTo>
                  <a:cubicBezTo>
                    <a:pt x="48" y="62"/>
                    <a:pt x="47" y="61"/>
                    <a:pt x="47" y="59"/>
                  </a:cubicBezTo>
                  <a:cubicBezTo>
                    <a:pt x="47" y="57"/>
                    <a:pt x="48" y="56"/>
                    <a:pt x="49" y="55"/>
                  </a:cubicBezTo>
                  <a:cubicBezTo>
                    <a:pt x="50" y="54"/>
                    <a:pt x="52" y="52"/>
                    <a:pt x="55" y="51"/>
                  </a:cubicBezTo>
                  <a:cubicBezTo>
                    <a:pt x="60" y="49"/>
                    <a:pt x="64" y="46"/>
                    <a:pt x="67" y="44"/>
                  </a:cubicBezTo>
                  <a:cubicBezTo>
                    <a:pt x="70" y="42"/>
                    <a:pt x="72" y="39"/>
                    <a:pt x="74" y="36"/>
                  </a:cubicBezTo>
                  <a:cubicBezTo>
                    <a:pt x="76" y="33"/>
                    <a:pt x="78" y="31"/>
                    <a:pt x="79" y="30"/>
                  </a:cubicBezTo>
                  <a:cubicBezTo>
                    <a:pt x="79" y="29"/>
                    <a:pt x="80" y="29"/>
                    <a:pt x="82" y="29"/>
                  </a:cubicBezTo>
                  <a:cubicBezTo>
                    <a:pt x="84" y="29"/>
                    <a:pt x="86" y="30"/>
                    <a:pt x="88" y="31"/>
                  </a:cubicBezTo>
                  <a:cubicBezTo>
                    <a:pt x="89" y="33"/>
                    <a:pt x="90" y="35"/>
                    <a:pt x="90" y="38"/>
                  </a:cubicBezTo>
                  <a:lnTo>
                    <a:pt x="90" y="105"/>
                  </a:lnTo>
                  <a:close/>
                  <a:moveTo>
                    <a:pt x="90" y="105"/>
                  </a:moveTo>
                  <a:cubicBezTo>
                    <a:pt x="90" y="105"/>
                    <a:pt x="90" y="105"/>
                    <a:pt x="90" y="10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7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3669997" y="1742865"/>
            <a:ext cx="2126729" cy="706309"/>
            <a:chOff x="3669997" y="1742865"/>
            <a:chExt cx="2126729" cy="706309"/>
          </a:xfrm>
        </p:grpSpPr>
        <p:sp>
          <p:nvSpPr>
            <p:cNvPr id="8" name="Rectangle 5"/>
            <p:cNvSpPr/>
            <p:nvPr/>
          </p:nvSpPr>
          <p:spPr>
            <a:xfrm>
              <a:off x="3706369" y="2122161"/>
              <a:ext cx="2090357" cy="32701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400" tIns="25400" rIns="25400" bIns="25400">
              <a:normAutofit fontScale="9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（建议使用主题字体）。</a:t>
              </a:r>
              <a:endPara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" name="Rectangle 6"/>
            <p:cNvSpPr/>
            <p:nvPr/>
          </p:nvSpPr>
          <p:spPr>
            <a:xfrm>
              <a:off x="4087369" y="1742865"/>
              <a:ext cx="1048364" cy="280846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 fontScale="92500" lnSpcReduction="10000"/>
            </a:bodyPr>
            <a:lstStyle/>
            <a:p>
              <a:r>
                <a:rPr lang="zh-CN" altLang="en-US" sz="1750"/>
                <a:t>标题文本预设</a:t>
              </a:r>
              <a:endParaRPr lang="zh-CN" altLang="en-US" sz="1750"/>
            </a:p>
          </p:txBody>
        </p:sp>
        <p:grpSp>
          <p:nvGrpSpPr>
            <p:cNvPr id="12" name="Group 9"/>
            <p:cNvGrpSpPr/>
            <p:nvPr/>
          </p:nvGrpSpPr>
          <p:grpSpPr>
            <a:xfrm>
              <a:off x="3669997" y="1750134"/>
              <a:ext cx="294885" cy="294884"/>
              <a:chOff x="0" y="0"/>
              <a:chExt cx="786356" cy="786356"/>
            </a:xfrm>
          </p:grpSpPr>
          <p:sp>
            <p:nvSpPr>
              <p:cNvPr id="24" name="Oval 10"/>
              <p:cNvSpPr/>
              <p:nvPr/>
            </p:nvSpPr>
            <p:spPr>
              <a:xfrm>
                <a:off x="0" y="0"/>
                <a:ext cx="786356" cy="786356"/>
              </a:xfrm>
              <a:prstGeom prst="ellipse">
                <a:avLst/>
              </a:pr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Freeform: Shape 11"/>
              <p:cNvSpPr/>
              <p:nvPr/>
            </p:nvSpPr>
            <p:spPr>
              <a:xfrm>
                <a:off x="226287" y="226287"/>
                <a:ext cx="333781" cy="3337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14" y="3086"/>
                    </a:moveTo>
                    <a:lnTo>
                      <a:pt x="20057" y="3086"/>
                    </a:lnTo>
                    <a:cubicBezTo>
                      <a:pt x="19840" y="3086"/>
                      <a:pt x="19671" y="2917"/>
                      <a:pt x="19671" y="2700"/>
                    </a:cubicBezTo>
                    <a:cubicBezTo>
                      <a:pt x="19671" y="2483"/>
                      <a:pt x="19840" y="2314"/>
                      <a:pt x="20057" y="2314"/>
                    </a:cubicBezTo>
                    <a:lnTo>
                      <a:pt x="21214" y="2314"/>
                    </a:lnTo>
                    <a:cubicBezTo>
                      <a:pt x="21431" y="2314"/>
                      <a:pt x="21600" y="2483"/>
                      <a:pt x="21600" y="2700"/>
                    </a:cubicBezTo>
                    <a:cubicBezTo>
                      <a:pt x="21600" y="2917"/>
                      <a:pt x="21431" y="3086"/>
                      <a:pt x="21214" y="3086"/>
                    </a:cubicBezTo>
                    <a:close/>
                    <a:moveTo>
                      <a:pt x="20829" y="5014"/>
                    </a:moveTo>
                    <a:cubicBezTo>
                      <a:pt x="20732" y="5014"/>
                      <a:pt x="20636" y="4978"/>
                      <a:pt x="20551" y="4906"/>
                    </a:cubicBezTo>
                    <a:lnTo>
                      <a:pt x="19467" y="3809"/>
                    </a:lnTo>
                    <a:cubicBezTo>
                      <a:pt x="19310" y="3664"/>
                      <a:pt x="19310" y="3411"/>
                      <a:pt x="19467" y="3267"/>
                    </a:cubicBezTo>
                    <a:cubicBezTo>
                      <a:pt x="19611" y="3110"/>
                      <a:pt x="19864" y="3110"/>
                      <a:pt x="20009" y="3267"/>
                    </a:cubicBezTo>
                    <a:lnTo>
                      <a:pt x="21106" y="4351"/>
                    </a:lnTo>
                    <a:cubicBezTo>
                      <a:pt x="21250" y="4508"/>
                      <a:pt x="21250" y="4749"/>
                      <a:pt x="21106" y="4906"/>
                    </a:cubicBezTo>
                    <a:cubicBezTo>
                      <a:pt x="21021" y="4978"/>
                      <a:pt x="20925" y="5014"/>
                      <a:pt x="20829" y="5014"/>
                    </a:cubicBezTo>
                    <a:close/>
                    <a:moveTo>
                      <a:pt x="20009" y="2133"/>
                    </a:moveTo>
                    <a:cubicBezTo>
                      <a:pt x="19937" y="2206"/>
                      <a:pt x="19840" y="2254"/>
                      <a:pt x="19744" y="2254"/>
                    </a:cubicBezTo>
                    <a:cubicBezTo>
                      <a:pt x="19635" y="2254"/>
                      <a:pt x="19539" y="2206"/>
                      <a:pt x="19467" y="2133"/>
                    </a:cubicBezTo>
                    <a:cubicBezTo>
                      <a:pt x="19310" y="1989"/>
                      <a:pt x="19310" y="1736"/>
                      <a:pt x="19467" y="1591"/>
                    </a:cubicBezTo>
                    <a:lnTo>
                      <a:pt x="20551" y="494"/>
                    </a:lnTo>
                    <a:cubicBezTo>
                      <a:pt x="20708" y="350"/>
                      <a:pt x="20949" y="350"/>
                      <a:pt x="21106" y="494"/>
                    </a:cubicBezTo>
                    <a:cubicBezTo>
                      <a:pt x="21250" y="651"/>
                      <a:pt x="21250" y="892"/>
                      <a:pt x="21106" y="1049"/>
                    </a:cubicBezTo>
                    <a:cubicBezTo>
                      <a:pt x="21106" y="1049"/>
                      <a:pt x="20009" y="2133"/>
                      <a:pt x="20009" y="2133"/>
                    </a:cubicBezTo>
                    <a:close/>
                    <a:moveTo>
                      <a:pt x="19286" y="1543"/>
                    </a:moveTo>
                    <a:cubicBezTo>
                      <a:pt x="19286" y="1760"/>
                      <a:pt x="19117" y="1929"/>
                      <a:pt x="18900" y="1929"/>
                    </a:cubicBezTo>
                    <a:cubicBezTo>
                      <a:pt x="18683" y="1929"/>
                      <a:pt x="18514" y="1760"/>
                      <a:pt x="18514" y="1543"/>
                    </a:cubicBezTo>
                    <a:lnTo>
                      <a:pt x="18514" y="386"/>
                    </a:lnTo>
                    <a:cubicBezTo>
                      <a:pt x="18514" y="169"/>
                      <a:pt x="18683" y="0"/>
                      <a:pt x="18900" y="0"/>
                    </a:cubicBezTo>
                    <a:cubicBezTo>
                      <a:pt x="19117" y="0"/>
                      <a:pt x="19286" y="169"/>
                      <a:pt x="19286" y="386"/>
                    </a:cubicBezTo>
                    <a:cubicBezTo>
                      <a:pt x="19286" y="386"/>
                      <a:pt x="19286" y="1543"/>
                      <a:pt x="19286" y="1543"/>
                    </a:cubicBezTo>
                    <a:close/>
                    <a:moveTo>
                      <a:pt x="18068" y="2254"/>
                    </a:moveTo>
                    <a:cubicBezTo>
                      <a:pt x="17960" y="2254"/>
                      <a:pt x="17863" y="2206"/>
                      <a:pt x="17791" y="2133"/>
                    </a:cubicBezTo>
                    <a:lnTo>
                      <a:pt x="16694" y="1049"/>
                    </a:lnTo>
                    <a:cubicBezTo>
                      <a:pt x="16550" y="892"/>
                      <a:pt x="16550" y="651"/>
                      <a:pt x="16694" y="494"/>
                    </a:cubicBezTo>
                    <a:cubicBezTo>
                      <a:pt x="16851" y="350"/>
                      <a:pt x="17092" y="350"/>
                      <a:pt x="17249" y="494"/>
                    </a:cubicBezTo>
                    <a:lnTo>
                      <a:pt x="18333" y="1591"/>
                    </a:lnTo>
                    <a:cubicBezTo>
                      <a:pt x="18490" y="1736"/>
                      <a:pt x="18490" y="1989"/>
                      <a:pt x="18333" y="2133"/>
                    </a:cubicBezTo>
                    <a:cubicBezTo>
                      <a:pt x="18261" y="2206"/>
                      <a:pt x="18165" y="2254"/>
                      <a:pt x="18068" y="2254"/>
                    </a:cubicBezTo>
                    <a:close/>
                    <a:moveTo>
                      <a:pt x="5882" y="6678"/>
                    </a:moveTo>
                    <a:cubicBezTo>
                      <a:pt x="4146" y="7377"/>
                      <a:pt x="2748" y="8775"/>
                      <a:pt x="2049" y="10511"/>
                    </a:cubicBezTo>
                    <a:cubicBezTo>
                      <a:pt x="1892" y="10908"/>
                      <a:pt x="2073" y="11354"/>
                      <a:pt x="2471" y="11511"/>
                    </a:cubicBezTo>
                    <a:cubicBezTo>
                      <a:pt x="2567" y="11547"/>
                      <a:pt x="2664" y="11571"/>
                      <a:pt x="2760" y="11571"/>
                    </a:cubicBezTo>
                    <a:cubicBezTo>
                      <a:pt x="3074" y="11571"/>
                      <a:pt x="3351" y="11391"/>
                      <a:pt x="3483" y="11089"/>
                    </a:cubicBezTo>
                    <a:cubicBezTo>
                      <a:pt x="4026" y="9739"/>
                      <a:pt x="5111" y="8654"/>
                      <a:pt x="6461" y="8112"/>
                    </a:cubicBezTo>
                    <a:cubicBezTo>
                      <a:pt x="6858" y="7943"/>
                      <a:pt x="7051" y="7497"/>
                      <a:pt x="6883" y="7100"/>
                    </a:cubicBezTo>
                    <a:cubicBezTo>
                      <a:pt x="6726" y="6702"/>
                      <a:pt x="6280" y="6521"/>
                      <a:pt x="5882" y="6678"/>
                    </a:cubicBezTo>
                    <a:close/>
                    <a:moveTo>
                      <a:pt x="18792" y="3363"/>
                    </a:moveTo>
                    <a:lnTo>
                      <a:pt x="15850" y="6292"/>
                    </a:lnTo>
                    <a:lnTo>
                      <a:pt x="16670" y="7112"/>
                    </a:lnTo>
                    <a:cubicBezTo>
                      <a:pt x="16971" y="7413"/>
                      <a:pt x="16971" y="7907"/>
                      <a:pt x="16670" y="8208"/>
                    </a:cubicBezTo>
                    <a:lnTo>
                      <a:pt x="15899" y="8980"/>
                    </a:lnTo>
                    <a:cubicBezTo>
                      <a:pt x="16574" y="10197"/>
                      <a:pt x="16971" y="11608"/>
                      <a:pt x="16971" y="13114"/>
                    </a:cubicBezTo>
                    <a:cubicBezTo>
                      <a:pt x="16971" y="17803"/>
                      <a:pt x="13175" y="21600"/>
                      <a:pt x="8486" y="21600"/>
                    </a:cubicBezTo>
                    <a:cubicBezTo>
                      <a:pt x="3797" y="21600"/>
                      <a:pt x="0" y="17803"/>
                      <a:pt x="0" y="13114"/>
                    </a:cubicBezTo>
                    <a:cubicBezTo>
                      <a:pt x="0" y="8425"/>
                      <a:pt x="3797" y="4629"/>
                      <a:pt x="8486" y="4629"/>
                    </a:cubicBezTo>
                    <a:cubicBezTo>
                      <a:pt x="9992" y="4629"/>
                      <a:pt x="11403" y="5026"/>
                      <a:pt x="12620" y="5701"/>
                    </a:cubicBezTo>
                    <a:lnTo>
                      <a:pt x="13392" y="4930"/>
                    </a:lnTo>
                    <a:cubicBezTo>
                      <a:pt x="13693" y="4629"/>
                      <a:pt x="14187" y="4629"/>
                      <a:pt x="14488" y="4930"/>
                    </a:cubicBezTo>
                    <a:lnTo>
                      <a:pt x="15308" y="5750"/>
                    </a:lnTo>
                    <a:lnTo>
                      <a:pt x="18237" y="2808"/>
                    </a:lnTo>
                    <a:cubicBezTo>
                      <a:pt x="18237" y="2808"/>
                      <a:pt x="18792" y="3363"/>
                      <a:pt x="18792" y="336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3669997" y="3119490"/>
            <a:ext cx="2126729" cy="713328"/>
            <a:chOff x="3669997" y="3119490"/>
            <a:chExt cx="2126729" cy="713328"/>
          </a:xfrm>
        </p:grpSpPr>
        <p:sp>
          <p:nvSpPr>
            <p:cNvPr id="10" name="Rectangle 7"/>
            <p:cNvSpPr/>
            <p:nvPr/>
          </p:nvSpPr>
          <p:spPr>
            <a:xfrm>
              <a:off x="3706369" y="3505805"/>
              <a:ext cx="2090357" cy="32701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400" tIns="25400" rIns="25400" bIns="25400">
              <a:normAutofit fontScale="9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（建议使用主题字体）。</a:t>
              </a:r>
              <a:endPara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" name="Rectangle 8"/>
            <p:cNvSpPr/>
            <p:nvPr/>
          </p:nvSpPr>
          <p:spPr>
            <a:xfrm>
              <a:off x="4087369" y="3126508"/>
              <a:ext cx="1048364" cy="280846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 fontScale="92500" lnSpcReduction="10000"/>
            </a:bodyPr>
            <a:lstStyle/>
            <a:p>
              <a:r>
                <a:rPr lang="zh-CN" altLang="en-US" sz="1750"/>
                <a:t>标题文本预设</a:t>
              </a:r>
              <a:endParaRPr lang="zh-CN" altLang="en-US" sz="175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3669997" y="3119490"/>
              <a:ext cx="294885" cy="294884"/>
              <a:chOff x="0" y="0"/>
              <a:chExt cx="786356" cy="786356"/>
            </a:xfrm>
          </p:grpSpPr>
          <p:sp>
            <p:nvSpPr>
              <p:cNvPr id="22" name="Oval 13"/>
              <p:cNvSpPr/>
              <p:nvPr/>
            </p:nvSpPr>
            <p:spPr>
              <a:xfrm>
                <a:off x="0" y="0"/>
                <a:ext cx="786356" cy="786356"/>
              </a:xfrm>
              <a:prstGeom prst="ellipse">
                <a:avLst/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Freeform: Shape 14"/>
              <p:cNvSpPr/>
              <p:nvPr/>
            </p:nvSpPr>
            <p:spPr>
              <a:xfrm>
                <a:off x="218132" y="218134"/>
                <a:ext cx="350092" cy="3500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925" y="10046"/>
                    </a:moveTo>
                    <a:lnTo>
                      <a:pt x="11925" y="4050"/>
                    </a:lnTo>
                    <a:lnTo>
                      <a:pt x="9676" y="4050"/>
                    </a:lnTo>
                    <a:lnTo>
                      <a:pt x="9676" y="11075"/>
                    </a:lnTo>
                    <a:lnTo>
                      <a:pt x="5687" y="13379"/>
                    </a:lnTo>
                    <a:lnTo>
                      <a:pt x="6812" y="15327"/>
                    </a:lnTo>
                    <a:lnTo>
                      <a:pt x="11441" y="12653"/>
                    </a:lnTo>
                    <a:cubicBezTo>
                      <a:pt x="11709" y="12499"/>
                      <a:pt x="11925" y="12121"/>
                      <a:pt x="11925" y="11812"/>
                    </a:cubicBezTo>
                    <a:lnTo>
                      <a:pt x="11925" y="11623"/>
                    </a:lnTo>
                    <a:lnTo>
                      <a:pt x="16695" y="6936"/>
                    </a:lnTo>
                    <a:cubicBezTo>
                      <a:pt x="16473" y="6631"/>
                      <a:pt x="16233" y="6341"/>
                      <a:pt x="15967" y="6074"/>
                    </a:cubicBezTo>
                    <a:cubicBezTo>
                      <a:pt x="15967" y="6074"/>
                      <a:pt x="11925" y="10046"/>
                      <a:pt x="11925" y="10046"/>
                    </a:cubicBezTo>
                    <a:close/>
                    <a:moveTo>
                      <a:pt x="10799" y="19349"/>
                    </a:moveTo>
                    <a:cubicBezTo>
                      <a:pt x="6078" y="19349"/>
                      <a:pt x="2250" y="15522"/>
                      <a:pt x="2250" y="10799"/>
                    </a:cubicBezTo>
                    <a:cubicBezTo>
                      <a:pt x="2250" y="6078"/>
                      <a:pt x="6077" y="2250"/>
                      <a:pt x="10799" y="2250"/>
                    </a:cubicBezTo>
                    <a:cubicBezTo>
                      <a:pt x="15521" y="2250"/>
                      <a:pt x="19350" y="6077"/>
                      <a:pt x="19350" y="10799"/>
                    </a:cubicBezTo>
                    <a:cubicBezTo>
                      <a:pt x="19350" y="15521"/>
                      <a:pt x="15521" y="19349"/>
                      <a:pt x="10799" y="19349"/>
                    </a:cubicBezTo>
                    <a:close/>
                    <a:moveTo>
                      <a:pt x="10800" y="0"/>
                    </a:moveTo>
                    <a:cubicBezTo>
                      <a:pt x="4835" y="0"/>
                      <a:pt x="0" y="4835"/>
                      <a:pt x="0" y="10799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4" y="21600"/>
                      <a:pt x="21600" y="16765"/>
                      <a:pt x="21600" y="10799"/>
                    </a:cubicBezTo>
                    <a:cubicBezTo>
                      <a:pt x="21600" y="4835"/>
                      <a:pt x="16764" y="0"/>
                      <a:pt x="108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6077993" y="1750134"/>
            <a:ext cx="1954922" cy="720348"/>
            <a:chOff x="6077993" y="1750134"/>
            <a:chExt cx="1954922" cy="720348"/>
          </a:xfrm>
        </p:grpSpPr>
        <p:sp>
          <p:nvSpPr>
            <p:cNvPr id="4" name="TextBox 1"/>
            <p:cNvSpPr txBox="1"/>
            <p:nvPr/>
          </p:nvSpPr>
          <p:spPr>
            <a:xfrm>
              <a:off x="6516797" y="1756131"/>
              <a:ext cx="1048364" cy="280846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 fontScale="92500" lnSpcReduction="20000"/>
            </a:bodyPr>
            <a:lstStyle/>
            <a:p>
              <a:r>
                <a:rPr lang="zh-CN" altLang="en-US">
                  <a:solidFill>
                    <a:schemeClr val="tx1"/>
                  </a:solidFill>
                </a:rPr>
                <a:t>标题文本预设</a:t>
              </a: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TextBox 2"/>
            <p:cNvSpPr txBox="1"/>
            <p:nvPr/>
          </p:nvSpPr>
          <p:spPr>
            <a:xfrm>
              <a:off x="6132263" y="2143469"/>
              <a:ext cx="1900652" cy="32701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400" tIns="25400" rIns="25400" bIns="25400">
              <a:normAutofit fontScale="4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/>
                <a:t>此部分内容作为文字排版占位显示</a:t>
              </a:r>
              <a:br>
                <a:rPr lang="zh-CN" altLang="en-US"/>
              </a:br>
              <a:r>
                <a:rPr lang="zh-CN" altLang="en-US"/>
                <a:t>（建议使用主题字体）。</a:t>
              </a:r>
              <a:endParaRPr lang="zh-CN" altLang="en-US"/>
            </a:p>
          </p:txBody>
        </p:sp>
        <p:grpSp>
          <p:nvGrpSpPr>
            <p:cNvPr id="14" name="Group 15"/>
            <p:cNvGrpSpPr/>
            <p:nvPr/>
          </p:nvGrpSpPr>
          <p:grpSpPr>
            <a:xfrm>
              <a:off x="6077993" y="1750134"/>
              <a:ext cx="294885" cy="294884"/>
              <a:chOff x="0" y="0"/>
              <a:chExt cx="786356" cy="786356"/>
            </a:xfrm>
          </p:grpSpPr>
          <p:sp>
            <p:nvSpPr>
              <p:cNvPr id="20" name="Oval 16"/>
              <p:cNvSpPr/>
              <p:nvPr/>
            </p:nvSpPr>
            <p:spPr>
              <a:xfrm>
                <a:off x="0" y="0"/>
                <a:ext cx="786356" cy="786356"/>
              </a:xfrm>
              <a:prstGeom prst="ellipse">
                <a:avLst/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Freeform: Shape 17"/>
              <p:cNvSpPr/>
              <p:nvPr/>
            </p:nvSpPr>
            <p:spPr>
              <a:xfrm>
                <a:off x="273987" y="205716"/>
                <a:ext cx="238382" cy="3749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943" y="1064"/>
                    </a:moveTo>
                    <a:cubicBezTo>
                      <a:pt x="8799" y="1064"/>
                      <a:pt x="7615" y="1428"/>
                      <a:pt x="6901" y="1999"/>
                    </a:cubicBezTo>
                    <a:cubicBezTo>
                      <a:pt x="6186" y="2583"/>
                      <a:pt x="5961" y="3349"/>
                      <a:pt x="5961" y="4076"/>
                    </a:cubicBezTo>
                    <a:cubicBezTo>
                      <a:pt x="5961" y="6023"/>
                      <a:pt x="7697" y="9087"/>
                      <a:pt x="11372" y="9087"/>
                    </a:cubicBezTo>
                    <a:cubicBezTo>
                      <a:pt x="12372" y="9087"/>
                      <a:pt x="13597" y="8775"/>
                      <a:pt x="14291" y="8308"/>
                    </a:cubicBezTo>
                    <a:cubicBezTo>
                      <a:pt x="15149" y="7737"/>
                      <a:pt x="15373" y="7010"/>
                      <a:pt x="15373" y="6244"/>
                    </a:cubicBezTo>
                    <a:cubicBezTo>
                      <a:pt x="15373" y="4323"/>
                      <a:pt x="13617" y="1064"/>
                      <a:pt x="9943" y="1064"/>
                    </a:cubicBezTo>
                    <a:close/>
                    <a:moveTo>
                      <a:pt x="13046" y="13656"/>
                    </a:moveTo>
                    <a:cubicBezTo>
                      <a:pt x="12719" y="13630"/>
                      <a:pt x="12392" y="13630"/>
                      <a:pt x="12045" y="13630"/>
                    </a:cubicBezTo>
                    <a:cubicBezTo>
                      <a:pt x="8738" y="13630"/>
                      <a:pt x="3797" y="14305"/>
                      <a:pt x="3797" y="16979"/>
                    </a:cubicBezTo>
                    <a:cubicBezTo>
                      <a:pt x="3797" y="19510"/>
                      <a:pt x="8085" y="20419"/>
                      <a:pt x="11412" y="20419"/>
                    </a:cubicBezTo>
                    <a:cubicBezTo>
                      <a:pt x="14434" y="20419"/>
                      <a:pt x="17762" y="19614"/>
                      <a:pt x="17762" y="17381"/>
                    </a:cubicBezTo>
                    <a:cubicBezTo>
                      <a:pt x="17762" y="15629"/>
                      <a:pt x="15026" y="14564"/>
                      <a:pt x="13046" y="13656"/>
                    </a:cubicBezTo>
                    <a:close/>
                    <a:moveTo>
                      <a:pt x="21600" y="0"/>
                    </a:moveTo>
                    <a:lnTo>
                      <a:pt x="18803" y="1142"/>
                    </a:lnTo>
                    <a:lnTo>
                      <a:pt x="16108" y="1142"/>
                    </a:lnTo>
                    <a:cubicBezTo>
                      <a:pt x="18027" y="2168"/>
                      <a:pt x="19191" y="3310"/>
                      <a:pt x="19191" y="4946"/>
                    </a:cubicBezTo>
                    <a:cubicBezTo>
                      <a:pt x="19191" y="8308"/>
                      <a:pt x="14352" y="8684"/>
                      <a:pt x="14352" y="10333"/>
                    </a:cubicBezTo>
                    <a:cubicBezTo>
                      <a:pt x="14352" y="12046"/>
                      <a:pt x="20661" y="12617"/>
                      <a:pt x="20661" y="16278"/>
                    </a:cubicBezTo>
                    <a:cubicBezTo>
                      <a:pt x="20661" y="17070"/>
                      <a:pt x="20293" y="17849"/>
                      <a:pt x="19660" y="18524"/>
                    </a:cubicBezTo>
                    <a:cubicBezTo>
                      <a:pt x="17578" y="20795"/>
                      <a:pt x="13189" y="21600"/>
                      <a:pt x="9289" y="21600"/>
                    </a:cubicBezTo>
                    <a:cubicBezTo>
                      <a:pt x="6227" y="21600"/>
                      <a:pt x="2450" y="21094"/>
                      <a:pt x="735" y="19276"/>
                    </a:cubicBezTo>
                    <a:cubicBezTo>
                      <a:pt x="245" y="18770"/>
                      <a:pt x="0" y="18173"/>
                      <a:pt x="0" y="17576"/>
                    </a:cubicBezTo>
                    <a:cubicBezTo>
                      <a:pt x="0" y="16109"/>
                      <a:pt x="1429" y="14889"/>
                      <a:pt x="3328" y="14136"/>
                    </a:cubicBezTo>
                    <a:cubicBezTo>
                      <a:pt x="5716" y="13188"/>
                      <a:pt x="8820" y="12955"/>
                      <a:pt x="11576" y="12838"/>
                    </a:cubicBezTo>
                    <a:cubicBezTo>
                      <a:pt x="10841" y="12241"/>
                      <a:pt x="10290" y="11709"/>
                      <a:pt x="10290" y="10930"/>
                    </a:cubicBezTo>
                    <a:cubicBezTo>
                      <a:pt x="10290" y="10514"/>
                      <a:pt x="10453" y="10190"/>
                      <a:pt x="10718" y="9826"/>
                    </a:cubicBezTo>
                    <a:cubicBezTo>
                      <a:pt x="10249" y="9852"/>
                      <a:pt x="9800" y="9878"/>
                      <a:pt x="9330" y="9878"/>
                    </a:cubicBezTo>
                    <a:cubicBezTo>
                      <a:pt x="5349" y="9878"/>
                      <a:pt x="2164" y="8035"/>
                      <a:pt x="2164" y="5452"/>
                    </a:cubicBezTo>
                    <a:cubicBezTo>
                      <a:pt x="2164" y="4024"/>
                      <a:pt x="3205" y="2622"/>
                      <a:pt x="4920" y="1687"/>
                    </a:cubicBezTo>
                    <a:cubicBezTo>
                      <a:pt x="7105" y="480"/>
                      <a:pt x="10249" y="0"/>
                      <a:pt x="13087" y="0"/>
                    </a:cubicBezTo>
                    <a:cubicBezTo>
                      <a:pt x="13087" y="0"/>
                      <a:pt x="21600" y="0"/>
                      <a:pt x="216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6077993" y="3119490"/>
            <a:ext cx="2126729" cy="713328"/>
            <a:chOff x="6077993" y="3119490"/>
            <a:chExt cx="2126729" cy="713328"/>
          </a:xfrm>
        </p:grpSpPr>
        <p:sp>
          <p:nvSpPr>
            <p:cNvPr id="6" name="Rectangle 3"/>
            <p:cNvSpPr/>
            <p:nvPr/>
          </p:nvSpPr>
          <p:spPr>
            <a:xfrm>
              <a:off x="6114365" y="3505805"/>
              <a:ext cx="2090357" cy="32701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400" tIns="25400" rIns="25400" bIns="25400">
              <a:normAutofit fontScale="9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（建议使用主题字体）。</a:t>
              </a:r>
              <a:endPara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" name="Rectangle 4"/>
            <p:cNvSpPr/>
            <p:nvPr/>
          </p:nvSpPr>
          <p:spPr>
            <a:xfrm>
              <a:off x="6495365" y="3126508"/>
              <a:ext cx="1048364" cy="280846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 fontScale="92500" lnSpcReduction="10000"/>
            </a:bodyPr>
            <a:lstStyle/>
            <a:p>
              <a:r>
                <a:rPr lang="zh-CN" altLang="en-US" sz="1750"/>
                <a:t>标题文本预设</a:t>
              </a:r>
              <a:endParaRPr lang="zh-CN" altLang="en-US" sz="1750"/>
            </a:p>
          </p:txBody>
        </p:sp>
        <p:grpSp>
          <p:nvGrpSpPr>
            <p:cNvPr id="15" name="Group 18"/>
            <p:cNvGrpSpPr/>
            <p:nvPr/>
          </p:nvGrpSpPr>
          <p:grpSpPr>
            <a:xfrm>
              <a:off x="6077993" y="3119490"/>
              <a:ext cx="294885" cy="294884"/>
              <a:chOff x="0" y="0"/>
              <a:chExt cx="786356" cy="786356"/>
            </a:xfrm>
          </p:grpSpPr>
          <p:sp>
            <p:nvSpPr>
              <p:cNvPr id="18" name="Oval 19"/>
              <p:cNvSpPr/>
              <p:nvPr/>
            </p:nvSpPr>
            <p:spPr>
              <a:xfrm>
                <a:off x="0" y="0"/>
                <a:ext cx="786356" cy="786356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" name="Freeform: Shape 20"/>
              <p:cNvSpPr/>
              <p:nvPr/>
            </p:nvSpPr>
            <p:spPr>
              <a:xfrm>
                <a:off x="201869" y="205716"/>
                <a:ext cx="382617" cy="3749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992" y="8346"/>
                    </a:moveTo>
                    <a:lnTo>
                      <a:pt x="17992" y="4664"/>
                    </a:lnTo>
                    <a:lnTo>
                      <a:pt x="15587" y="4664"/>
                    </a:lnTo>
                    <a:lnTo>
                      <a:pt x="15587" y="8346"/>
                    </a:lnTo>
                    <a:lnTo>
                      <a:pt x="11979" y="8346"/>
                    </a:lnTo>
                    <a:lnTo>
                      <a:pt x="11979" y="10800"/>
                    </a:lnTo>
                    <a:lnTo>
                      <a:pt x="15587" y="10800"/>
                    </a:lnTo>
                    <a:lnTo>
                      <a:pt x="15587" y="14482"/>
                    </a:lnTo>
                    <a:lnTo>
                      <a:pt x="17992" y="14482"/>
                    </a:lnTo>
                    <a:lnTo>
                      <a:pt x="17992" y="10800"/>
                    </a:lnTo>
                    <a:lnTo>
                      <a:pt x="21600" y="10800"/>
                    </a:lnTo>
                    <a:lnTo>
                      <a:pt x="21600" y="8346"/>
                    </a:lnTo>
                    <a:cubicBezTo>
                      <a:pt x="21600" y="8346"/>
                      <a:pt x="17992" y="8346"/>
                      <a:pt x="17992" y="8346"/>
                    </a:cubicBezTo>
                    <a:close/>
                    <a:moveTo>
                      <a:pt x="8626" y="4205"/>
                    </a:moveTo>
                    <a:cubicBezTo>
                      <a:pt x="9169" y="6154"/>
                      <a:pt x="8350" y="8188"/>
                      <a:pt x="7043" y="8565"/>
                    </a:cubicBezTo>
                    <a:cubicBezTo>
                      <a:pt x="6893" y="8608"/>
                      <a:pt x="6739" y="8629"/>
                      <a:pt x="6582" y="8629"/>
                    </a:cubicBezTo>
                    <a:cubicBezTo>
                      <a:pt x="5387" y="8629"/>
                      <a:pt x="4202" y="7394"/>
                      <a:pt x="3762" y="5692"/>
                    </a:cubicBezTo>
                    <a:cubicBezTo>
                      <a:pt x="3516" y="4740"/>
                      <a:pt x="3537" y="3903"/>
                      <a:pt x="3818" y="3100"/>
                    </a:cubicBezTo>
                    <a:cubicBezTo>
                      <a:pt x="4094" y="2309"/>
                      <a:pt x="4592" y="1777"/>
                      <a:pt x="5217" y="1597"/>
                    </a:cubicBezTo>
                    <a:cubicBezTo>
                      <a:pt x="5367" y="1554"/>
                      <a:pt x="5522" y="1532"/>
                      <a:pt x="5680" y="1532"/>
                    </a:cubicBezTo>
                    <a:cubicBezTo>
                      <a:pt x="7123" y="1532"/>
                      <a:pt x="8052" y="2143"/>
                      <a:pt x="8626" y="4205"/>
                    </a:cubicBezTo>
                    <a:close/>
                    <a:moveTo>
                      <a:pt x="10070" y="16448"/>
                    </a:moveTo>
                    <a:cubicBezTo>
                      <a:pt x="10176" y="18174"/>
                      <a:pt x="8730" y="19447"/>
                      <a:pt x="6556" y="19607"/>
                    </a:cubicBezTo>
                    <a:cubicBezTo>
                      <a:pt x="4350" y="19773"/>
                      <a:pt x="2534" y="18759"/>
                      <a:pt x="2428" y="17035"/>
                    </a:cubicBezTo>
                    <a:cubicBezTo>
                      <a:pt x="2376" y="16205"/>
                      <a:pt x="2733" y="15395"/>
                      <a:pt x="3432" y="14748"/>
                    </a:cubicBezTo>
                    <a:cubicBezTo>
                      <a:pt x="4140" y="14094"/>
                      <a:pt x="5113" y="13689"/>
                      <a:pt x="6172" y="13609"/>
                    </a:cubicBezTo>
                    <a:cubicBezTo>
                      <a:pt x="6297" y="13602"/>
                      <a:pt x="6421" y="13595"/>
                      <a:pt x="6545" y="13595"/>
                    </a:cubicBezTo>
                    <a:cubicBezTo>
                      <a:pt x="8588" y="13596"/>
                      <a:pt x="9971" y="14821"/>
                      <a:pt x="10070" y="16448"/>
                    </a:cubicBezTo>
                    <a:close/>
                    <a:moveTo>
                      <a:pt x="1143" y="5387"/>
                    </a:moveTo>
                    <a:cubicBezTo>
                      <a:pt x="1143" y="7220"/>
                      <a:pt x="1742" y="8543"/>
                      <a:pt x="2925" y="9320"/>
                    </a:cubicBezTo>
                    <a:cubicBezTo>
                      <a:pt x="3894" y="9958"/>
                      <a:pt x="5017" y="10054"/>
                      <a:pt x="5602" y="10054"/>
                    </a:cubicBezTo>
                    <a:cubicBezTo>
                      <a:pt x="5744" y="10054"/>
                      <a:pt x="5858" y="10046"/>
                      <a:pt x="5937" y="10042"/>
                    </a:cubicBezTo>
                    <a:cubicBezTo>
                      <a:pt x="5937" y="10042"/>
                      <a:pt x="5752" y="11274"/>
                      <a:pt x="6647" y="12491"/>
                    </a:cubicBezTo>
                    <a:lnTo>
                      <a:pt x="6606" y="12491"/>
                    </a:lnTo>
                    <a:cubicBezTo>
                      <a:pt x="5056" y="12491"/>
                      <a:pt x="0" y="12822"/>
                      <a:pt x="0" y="17065"/>
                    </a:cubicBezTo>
                    <a:cubicBezTo>
                      <a:pt x="0" y="21380"/>
                      <a:pt x="4643" y="21600"/>
                      <a:pt x="5575" y="21600"/>
                    </a:cubicBezTo>
                    <a:cubicBezTo>
                      <a:pt x="5649" y="21600"/>
                      <a:pt x="5692" y="21598"/>
                      <a:pt x="5692" y="21598"/>
                    </a:cubicBezTo>
                    <a:cubicBezTo>
                      <a:pt x="5702" y="21598"/>
                      <a:pt x="5768" y="21600"/>
                      <a:pt x="5882" y="21600"/>
                    </a:cubicBezTo>
                    <a:cubicBezTo>
                      <a:pt x="6480" y="21600"/>
                      <a:pt x="8025" y="21524"/>
                      <a:pt x="9459" y="20811"/>
                    </a:cubicBezTo>
                    <a:cubicBezTo>
                      <a:pt x="11321" y="19891"/>
                      <a:pt x="12265" y="18284"/>
                      <a:pt x="12265" y="16043"/>
                    </a:cubicBezTo>
                    <a:cubicBezTo>
                      <a:pt x="12265" y="13878"/>
                      <a:pt x="10827" y="12590"/>
                      <a:pt x="9777" y="11647"/>
                    </a:cubicBezTo>
                    <a:cubicBezTo>
                      <a:pt x="9136" y="11071"/>
                      <a:pt x="8582" y="10575"/>
                      <a:pt x="8582" y="10093"/>
                    </a:cubicBezTo>
                    <a:cubicBezTo>
                      <a:pt x="8582" y="9602"/>
                      <a:pt x="8987" y="9233"/>
                      <a:pt x="9498" y="8765"/>
                    </a:cubicBezTo>
                    <a:cubicBezTo>
                      <a:pt x="10327" y="8010"/>
                      <a:pt x="11108" y="6934"/>
                      <a:pt x="11108" y="4899"/>
                    </a:cubicBezTo>
                    <a:cubicBezTo>
                      <a:pt x="11108" y="3111"/>
                      <a:pt x="10881" y="1910"/>
                      <a:pt x="9480" y="1147"/>
                    </a:cubicBezTo>
                    <a:cubicBezTo>
                      <a:pt x="9626" y="1072"/>
                      <a:pt x="10143" y="1016"/>
                      <a:pt x="10398" y="979"/>
                    </a:cubicBezTo>
                    <a:cubicBezTo>
                      <a:pt x="11156" y="874"/>
                      <a:pt x="12267" y="754"/>
                      <a:pt x="12267" y="122"/>
                    </a:cubicBezTo>
                    <a:lnTo>
                      <a:pt x="12267" y="0"/>
                    </a:lnTo>
                    <a:lnTo>
                      <a:pt x="6736" y="0"/>
                    </a:lnTo>
                    <a:cubicBezTo>
                      <a:pt x="6680" y="3"/>
                      <a:pt x="1143" y="211"/>
                      <a:pt x="1143" y="538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877397" y="1498669"/>
            <a:ext cx="2357669" cy="2249701"/>
            <a:chOff x="877397" y="1498669"/>
            <a:chExt cx="2357669" cy="2249701"/>
          </a:xfrm>
        </p:grpSpPr>
        <p:sp>
          <p:nvSpPr>
            <p:cNvPr id="16" name="Freeform: Shape 21"/>
            <p:cNvSpPr/>
            <p:nvPr/>
          </p:nvSpPr>
          <p:spPr>
            <a:xfrm>
              <a:off x="877397" y="1546839"/>
              <a:ext cx="2357669" cy="20416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600" extrusionOk="0">
                  <a:moveTo>
                    <a:pt x="20910" y="6750"/>
                  </a:moveTo>
                  <a:lnTo>
                    <a:pt x="624" y="6750"/>
                  </a:lnTo>
                  <a:cubicBezTo>
                    <a:pt x="256" y="6750"/>
                    <a:pt x="-33" y="7147"/>
                    <a:pt x="3" y="7607"/>
                  </a:cubicBezTo>
                  <a:lnTo>
                    <a:pt x="997" y="20660"/>
                  </a:lnTo>
                  <a:cubicBezTo>
                    <a:pt x="1037" y="21192"/>
                    <a:pt x="1395" y="21600"/>
                    <a:pt x="1823" y="21600"/>
                  </a:cubicBezTo>
                  <a:lnTo>
                    <a:pt x="19711" y="21600"/>
                  </a:lnTo>
                  <a:cubicBezTo>
                    <a:pt x="20139" y="21600"/>
                    <a:pt x="20496" y="21192"/>
                    <a:pt x="20537" y="20660"/>
                  </a:cubicBezTo>
                  <a:lnTo>
                    <a:pt x="21531" y="7607"/>
                  </a:lnTo>
                  <a:cubicBezTo>
                    <a:pt x="21567" y="7147"/>
                    <a:pt x="21278" y="6750"/>
                    <a:pt x="20910" y="6750"/>
                  </a:cubicBezTo>
                  <a:close/>
                  <a:moveTo>
                    <a:pt x="19825" y="3779"/>
                  </a:moveTo>
                  <a:cubicBezTo>
                    <a:pt x="19705" y="3185"/>
                    <a:pt x="19119" y="2700"/>
                    <a:pt x="18521" y="2700"/>
                  </a:cubicBezTo>
                  <a:lnTo>
                    <a:pt x="11178" y="2700"/>
                  </a:lnTo>
                  <a:cubicBezTo>
                    <a:pt x="10581" y="2700"/>
                    <a:pt x="9744" y="2271"/>
                    <a:pt x="9322" y="1746"/>
                  </a:cubicBezTo>
                  <a:lnTo>
                    <a:pt x="8680" y="952"/>
                  </a:lnTo>
                  <a:cubicBezTo>
                    <a:pt x="8257" y="427"/>
                    <a:pt x="7422" y="0"/>
                    <a:pt x="6825" y="0"/>
                  </a:cubicBezTo>
                  <a:lnTo>
                    <a:pt x="3317" y="0"/>
                  </a:lnTo>
                  <a:cubicBezTo>
                    <a:pt x="2719" y="0"/>
                    <a:pt x="2176" y="603"/>
                    <a:pt x="2110" y="1342"/>
                  </a:cubicBezTo>
                  <a:lnTo>
                    <a:pt x="1796" y="5400"/>
                  </a:lnTo>
                  <a:lnTo>
                    <a:pt x="20041" y="5400"/>
                  </a:lnTo>
                  <a:cubicBezTo>
                    <a:pt x="20041" y="5400"/>
                    <a:pt x="19825" y="3779"/>
                    <a:pt x="19825" y="377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Freeform: Shape 22"/>
            <p:cNvSpPr/>
            <p:nvPr/>
          </p:nvSpPr>
          <p:spPr>
            <a:xfrm rot="18900000">
              <a:off x="1574741" y="1498669"/>
              <a:ext cx="1446237" cy="2249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00" y="6943"/>
                  </a:moveTo>
                  <a:cubicBezTo>
                    <a:pt x="19200" y="3966"/>
                    <a:pt x="15431" y="1543"/>
                    <a:pt x="10800" y="1543"/>
                  </a:cubicBezTo>
                  <a:cubicBezTo>
                    <a:pt x="6169" y="1543"/>
                    <a:pt x="2400" y="3966"/>
                    <a:pt x="2400" y="6943"/>
                  </a:cubicBezTo>
                  <a:cubicBezTo>
                    <a:pt x="2400" y="9920"/>
                    <a:pt x="6169" y="12343"/>
                    <a:pt x="10800" y="12343"/>
                  </a:cubicBezTo>
                  <a:cubicBezTo>
                    <a:pt x="15431" y="12343"/>
                    <a:pt x="19200" y="9920"/>
                    <a:pt x="19200" y="6943"/>
                  </a:cubicBezTo>
                  <a:close/>
                  <a:moveTo>
                    <a:pt x="12000" y="13837"/>
                  </a:moveTo>
                  <a:lnTo>
                    <a:pt x="12000" y="21214"/>
                  </a:lnTo>
                  <a:cubicBezTo>
                    <a:pt x="12000" y="21431"/>
                    <a:pt x="11738" y="21600"/>
                    <a:pt x="11400" y="21600"/>
                  </a:cubicBezTo>
                  <a:lnTo>
                    <a:pt x="10200" y="21600"/>
                  </a:lnTo>
                  <a:cubicBezTo>
                    <a:pt x="9862" y="21600"/>
                    <a:pt x="9600" y="21431"/>
                    <a:pt x="9600" y="21214"/>
                  </a:cubicBezTo>
                  <a:lnTo>
                    <a:pt x="9600" y="13837"/>
                  </a:lnTo>
                  <a:cubicBezTo>
                    <a:pt x="4200" y="13452"/>
                    <a:pt x="0" y="10511"/>
                    <a:pt x="0" y="6943"/>
                  </a:cubicBezTo>
                  <a:cubicBezTo>
                    <a:pt x="0" y="3110"/>
                    <a:pt x="4837" y="0"/>
                    <a:pt x="10800" y="0"/>
                  </a:cubicBezTo>
                  <a:cubicBezTo>
                    <a:pt x="16763" y="0"/>
                    <a:pt x="21600" y="3110"/>
                    <a:pt x="21600" y="6943"/>
                  </a:cubicBezTo>
                  <a:cubicBezTo>
                    <a:pt x="21600" y="10511"/>
                    <a:pt x="17400" y="13452"/>
                    <a:pt x="12000" y="13837"/>
                  </a:cubicBezTo>
                  <a:close/>
                </a:path>
              </a:pathLst>
            </a:custGeom>
            <a:solidFill>
              <a:srgbClr val="E6E7EA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31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902888" y="1042988"/>
            <a:ext cx="1842997" cy="672991"/>
            <a:chOff x="1518803" y="3430058"/>
            <a:chExt cx="2457329" cy="897321"/>
          </a:xfrm>
        </p:grpSpPr>
        <p:sp>
          <p:nvSpPr>
            <p:cNvPr id="20" name="文本框 9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50" dirty="0"/>
                <a:t>此部分内容作为文字排版占位显示</a:t>
              </a:r>
              <a:br>
                <a:rPr lang="zh-CN" altLang="en-US" sz="1050" dirty="0"/>
              </a:br>
              <a:r>
                <a:rPr lang="zh-CN" altLang="en-US" sz="1050" dirty="0"/>
                <a:t>（建议使用主题字体）</a:t>
              </a:r>
              <a:endParaRPr lang="zh-CN" altLang="en-US" sz="1050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r" defTabSz="913765">
                <a:defRPr/>
              </a:pPr>
              <a:r>
                <a:rPr lang="zh-CN" altLang="en-US" b="1">
                  <a:solidFill>
                    <a:schemeClr val="accent1"/>
                  </a:solidFill>
                </a:rPr>
                <a:t>标题文本预设</a:t>
              </a:r>
              <a:endParaRPr lang="zh-CN" altLang="en-US" b="1">
                <a:solidFill>
                  <a:schemeClr val="accent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398116" y="1043579"/>
            <a:ext cx="1842997" cy="672991"/>
            <a:chOff x="8268607" y="3017352"/>
            <a:chExt cx="2457329" cy="897321"/>
          </a:xfrm>
        </p:grpSpPr>
        <p:sp>
          <p:nvSpPr>
            <p:cNvPr id="18" name="文本框 12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  <a:endParaRPr lang="zh-CN" altLang="en-US" sz="1050"/>
            </a:p>
          </p:txBody>
        </p:sp>
        <p:sp>
          <p:nvSpPr>
            <p:cNvPr id="19" name="矩形 18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defTabSz="913765">
                <a:defRPr/>
              </a:pPr>
              <a:r>
                <a:rPr lang="zh-CN" altLang="en-US" b="1">
                  <a:solidFill>
                    <a:schemeClr val="accent2"/>
                  </a:solidFill>
                </a:rPr>
                <a:t>标题文本预设</a:t>
              </a:r>
              <a:endParaRPr lang="zh-CN" altLang="en-US" b="1">
                <a:solidFill>
                  <a:schemeClr val="accent2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02888" y="3441809"/>
            <a:ext cx="1842997" cy="672991"/>
            <a:chOff x="1518803" y="3430058"/>
            <a:chExt cx="2457329" cy="897321"/>
          </a:xfrm>
        </p:grpSpPr>
        <p:sp>
          <p:nvSpPr>
            <p:cNvPr id="16" name="文本框 15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  <a:endParaRPr lang="zh-CN" altLang="en-US" sz="1050"/>
            </a:p>
          </p:txBody>
        </p:sp>
        <p:sp>
          <p:nvSpPr>
            <p:cNvPr id="17" name="矩形 16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r" defTabSz="913765">
                <a:defRPr/>
              </a:pPr>
              <a:r>
                <a:rPr lang="zh-CN" altLang="en-US" b="1">
                  <a:solidFill>
                    <a:schemeClr val="accent6"/>
                  </a:solidFill>
                </a:rPr>
                <a:t>标题文本预设</a:t>
              </a:r>
              <a:endParaRPr lang="zh-CN" altLang="en-US" b="1">
                <a:solidFill>
                  <a:schemeClr val="accent6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398116" y="3442400"/>
            <a:ext cx="1842997" cy="672991"/>
            <a:chOff x="8268607" y="3017352"/>
            <a:chExt cx="2457329" cy="897321"/>
          </a:xfrm>
        </p:grpSpPr>
        <p:sp>
          <p:nvSpPr>
            <p:cNvPr id="14" name="文本框 18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  <a:endParaRPr lang="zh-CN" altLang="en-US" sz="1050"/>
            </a:p>
          </p:txBody>
        </p:sp>
        <p:sp>
          <p:nvSpPr>
            <p:cNvPr id="15" name="矩形 14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defTabSz="913765">
                <a:defRPr/>
              </a:pPr>
              <a:r>
                <a:rPr lang="zh-CN" altLang="en-US" b="1">
                  <a:solidFill>
                    <a:schemeClr val="accent4"/>
                  </a:solidFill>
                </a:rPr>
                <a:t>标题文本预设</a:t>
              </a:r>
              <a:endParaRPr lang="zh-CN" altLang="en-US" b="1">
                <a:solidFill>
                  <a:schemeClr val="accent4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909395" y="1028700"/>
            <a:ext cx="1200150" cy="1200150"/>
            <a:chOff x="4909395" y="1028700"/>
            <a:chExt cx="1200150" cy="1200150"/>
          </a:xfrm>
        </p:grpSpPr>
        <p:sp>
          <p:nvSpPr>
            <p:cNvPr id="23" name="箭头: V 形 22"/>
            <p:cNvSpPr/>
            <p:nvPr/>
          </p:nvSpPr>
          <p:spPr>
            <a:xfrm rot="5400000">
              <a:off x="4909395" y="1028700"/>
              <a:ext cx="1200150" cy="1200150"/>
            </a:xfrm>
            <a:prstGeom prst="chevron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任意多边形: 形状 9"/>
            <p:cNvSpPr/>
            <p:nvPr/>
          </p:nvSpPr>
          <p:spPr bwMode="auto">
            <a:xfrm>
              <a:off x="5347617" y="1073539"/>
              <a:ext cx="323708" cy="278519"/>
            </a:xfrm>
            <a:custGeom>
              <a:avLst/>
              <a:gdLst>
                <a:gd name="connsiteX0" fmla="*/ 181524 w 337647"/>
                <a:gd name="connsiteY0" fmla="*/ 231775 h 290513"/>
                <a:gd name="connsiteX1" fmla="*/ 190749 w 337647"/>
                <a:gd name="connsiteY1" fmla="*/ 236996 h 290513"/>
                <a:gd name="connsiteX2" fmla="*/ 205246 w 337647"/>
                <a:gd name="connsiteY2" fmla="*/ 239607 h 290513"/>
                <a:gd name="connsiteX3" fmla="*/ 222379 w 337647"/>
                <a:gd name="connsiteY3" fmla="*/ 235691 h 290513"/>
                <a:gd name="connsiteX4" fmla="*/ 243466 w 337647"/>
                <a:gd name="connsiteY4" fmla="*/ 247439 h 290513"/>
                <a:gd name="connsiteX5" fmla="*/ 261917 w 337647"/>
                <a:gd name="connsiteY5" fmla="*/ 252660 h 290513"/>
                <a:gd name="connsiteX6" fmla="*/ 163073 w 337647"/>
                <a:gd name="connsiteY6" fmla="*/ 290513 h 290513"/>
                <a:gd name="connsiteX7" fmla="*/ 52367 w 337647"/>
                <a:gd name="connsiteY7" fmla="*/ 239607 h 290513"/>
                <a:gd name="connsiteX8" fmla="*/ 60275 w 337647"/>
                <a:gd name="connsiteY8" fmla="*/ 234386 h 290513"/>
                <a:gd name="connsiteX9" fmla="*/ 91905 w 337647"/>
                <a:gd name="connsiteY9" fmla="*/ 243523 h 290513"/>
                <a:gd name="connsiteX10" fmla="*/ 93223 w 337647"/>
                <a:gd name="connsiteY10" fmla="*/ 247439 h 290513"/>
                <a:gd name="connsiteX11" fmla="*/ 114309 w 337647"/>
                <a:gd name="connsiteY11" fmla="*/ 267018 h 290513"/>
                <a:gd name="connsiteX12" fmla="*/ 127489 w 337647"/>
                <a:gd name="connsiteY12" fmla="*/ 269629 h 290513"/>
                <a:gd name="connsiteX13" fmla="*/ 164391 w 337647"/>
                <a:gd name="connsiteY13" fmla="*/ 244828 h 290513"/>
                <a:gd name="connsiteX14" fmla="*/ 165708 w 337647"/>
                <a:gd name="connsiteY14" fmla="*/ 239607 h 290513"/>
                <a:gd name="connsiteX15" fmla="*/ 181524 w 337647"/>
                <a:gd name="connsiteY15" fmla="*/ 231775 h 290513"/>
                <a:gd name="connsiteX16" fmla="*/ 127774 w 337647"/>
                <a:gd name="connsiteY16" fmla="*/ 220663 h 290513"/>
                <a:gd name="connsiteX17" fmla="*/ 118745 w 337647"/>
                <a:gd name="connsiteY17" fmla="*/ 227200 h 290513"/>
                <a:gd name="connsiteX18" fmla="*/ 118745 w 337647"/>
                <a:gd name="connsiteY18" fmla="*/ 235044 h 290513"/>
                <a:gd name="connsiteX19" fmla="*/ 125194 w 337647"/>
                <a:gd name="connsiteY19" fmla="*/ 240273 h 290513"/>
                <a:gd name="connsiteX20" fmla="*/ 136803 w 337647"/>
                <a:gd name="connsiteY20" fmla="*/ 235044 h 290513"/>
                <a:gd name="connsiteX21" fmla="*/ 136803 w 337647"/>
                <a:gd name="connsiteY21" fmla="*/ 227200 h 290513"/>
                <a:gd name="connsiteX22" fmla="*/ 131644 w 337647"/>
                <a:gd name="connsiteY22" fmla="*/ 221970 h 290513"/>
                <a:gd name="connsiteX23" fmla="*/ 127774 w 337647"/>
                <a:gd name="connsiteY23" fmla="*/ 220663 h 290513"/>
                <a:gd name="connsiteX24" fmla="*/ 206249 w 337647"/>
                <a:gd name="connsiteY24" fmla="*/ 190500 h 290513"/>
                <a:gd name="connsiteX25" fmla="*/ 195242 w 337647"/>
                <a:gd name="connsiteY25" fmla="*/ 196950 h 290513"/>
                <a:gd name="connsiteX26" fmla="*/ 196618 w 337647"/>
                <a:gd name="connsiteY26" fmla="*/ 204689 h 290513"/>
                <a:gd name="connsiteX27" fmla="*/ 202121 w 337647"/>
                <a:gd name="connsiteY27" fmla="*/ 209848 h 290513"/>
                <a:gd name="connsiteX28" fmla="*/ 215880 w 337647"/>
                <a:gd name="connsiteY28" fmla="*/ 204689 h 290513"/>
                <a:gd name="connsiteX29" fmla="*/ 214504 w 337647"/>
                <a:gd name="connsiteY29" fmla="*/ 196950 h 290513"/>
                <a:gd name="connsiteX30" fmla="*/ 209001 w 337647"/>
                <a:gd name="connsiteY30" fmla="*/ 191790 h 290513"/>
                <a:gd name="connsiteX31" fmla="*/ 206249 w 337647"/>
                <a:gd name="connsiteY31" fmla="*/ 190500 h 290513"/>
                <a:gd name="connsiteX32" fmla="*/ 201791 w 337647"/>
                <a:gd name="connsiteY32" fmla="*/ 175311 h 290513"/>
                <a:gd name="connsiteX33" fmla="*/ 215351 w 337647"/>
                <a:gd name="connsiteY33" fmla="*/ 176934 h 290513"/>
                <a:gd name="connsiteX34" fmla="*/ 227257 w 337647"/>
                <a:gd name="connsiteY34" fmla="*/ 184728 h 290513"/>
                <a:gd name="connsiteX35" fmla="*/ 229903 w 337647"/>
                <a:gd name="connsiteY35" fmla="*/ 191222 h 290513"/>
                <a:gd name="connsiteX36" fmla="*/ 232549 w 337647"/>
                <a:gd name="connsiteY36" fmla="*/ 201613 h 290513"/>
                <a:gd name="connsiteX37" fmla="*/ 261653 w 337647"/>
                <a:gd name="connsiteY37" fmla="*/ 218498 h 290513"/>
                <a:gd name="connsiteX38" fmla="*/ 319861 w 337647"/>
                <a:gd name="connsiteY38" fmla="*/ 184728 h 290513"/>
                <a:gd name="connsiteX39" fmla="*/ 335736 w 337647"/>
                <a:gd name="connsiteY39" fmla="*/ 188624 h 290513"/>
                <a:gd name="connsiteX40" fmla="*/ 331768 w 337647"/>
                <a:gd name="connsiteY40" fmla="*/ 204211 h 290513"/>
                <a:gd name="connsiteX41" fmla="*/ 274882 w 337647"/>
                <a:gd name="connsiteY41" fmla="*/ 237981 h 290513"/>
                <a:gd name="connsiteX42" fmla="*/ 251069 w 337647"/>
                <a:gd name="connsiteY42" fmla="*/ 237981 h 290513"/>
                <a:gd name="connsiteX43" fmla="*/ 223288 w 337647"/>
                <a:gd name="connsiteY43" fmla="*/ 222395 h 290513"/>
                <a:gd name="connsiteX44" fmla="*/ 210059 w 337647"/>
                <a:gd name="connsiteY44" fmla="*/ 227590 h 290513"/>
                <a:gd name="connsiteX45" fmla="*/ 206090 w 337647"/>
                <a:gd name="connsiteY45" fmla="*/ 227590 h 290513"/>
                <a:gd name="connsiteX46" fmla="*/ 195507 w 337647"/>
                <a:gd name="connsiteY46" fmla="*/ 226292 h 290513"/>
                <a:gd name="connsiteX47" fmla="*/ 184924 w 337647"/>
                <a:gd name="connsiteY47" fmla="*/ 218498 h 290513"/>
                <a:gd name="connsiteX48" fmla="*/ 166403 w 337647"/>
                <a:gd name="connsiteY48" fmla="*/ 226292 h 290513"/>
                <a:gd name="connsiteX49" fmla="*/ 155819 w 337647"/>
                <a:gd name="connsiteY49" fmla="*/ 231487 h 290513"/>
                <a:gd name="connsiteX50" fmla="*/ 153173 w 337647"/>
                <a:gd name="connsiteY50" fmla="*/ 240579 h 290513"/>
                <a:gd name="connsiteX51" fmla="*/ 128038 w 337647"/>
                <a:gd name="connsiteY51" fmla="*/ 258763 h 290513"/>
                <a:gd name="connsiteX52" fmla="*/ 118778 w 337647"/>
                <a:gd name="connsiteY52" fmla="*/ 256165 h 290513"/>
                <a:gd name="connsiteX53" fmla="*/ 102903 w 337647"/>
                <a:gd name="connsiteY53" fmla="*/ 241878 h 290513"/>
                <a:gd name="connsiteX54" fmla="*/ 101580 w 337647"/>
                <a:gd name="connsiteY54" fmla="*/ 234085 h 290513"/>
                <a:gd name="connsiteX55" fmla="*/ 89673 w 337647"/>
                <a:gd name="connsiteY55" fmla="*/ 230188 h 290513"/>
                <a:gd name="connsiteX56" fmla="*/ 60569 w 337647"/>
                <a:gd name="connsiteY56" fmla="*/ 222395 h 290513"/>
                <a:gd name="connsiteX57" fmla="*/ 15590 w 337647"/>
                <a:gd name="connsiteY57" fmla="*/ 243177 h 290513"/>
                <a:gd name="connsiteX58" fmla="*/ 11621 w 337647"/>
                <a:gd name="connsiteY58" fmla="*/ 244476 h 290513"/>
                <a:gd name="connsiteX59" fmla="*/ 1038 w 337647"/>
                <a:gd name="connsiteY59" fmla="*/ 237981 h 290513"/>
                <a:gd name="connsiteX60" fmla="*/ 6330 w 337647"/>
                <a:gd name="connsiteY60" fmla="*/ 223694 h 290513"/>
                <a:gd name="connsiteX61" fmla="*/ 49986 w 337647"/>
                <a:gd name="connsiteY61" fmla="*/ 202912 h 290513"/>
                <a:gd name="connsiteX62" fmla="*/ 65861 w 337647"/>
                <a:gd name="connsiteY62" fmla="*/ 201613 h 290513"/>
                <a:gd name="connsiteX63" fmla="*/ 97611 w 337647"/>
                <a:gd name="connsiteY63" fmla="*/ 209406 h 290513"/>
                <a:gd name="connsiteX64" fmla="*/ 109517 w 337647"/>
                <a:gd name="connsiteY64" fmla="*/ 213303 h 290513"/>
                <a:gd name="connsiteX65" fmla="*/ 138621 w 337647"/>
                <a:gd name="connsiteY65" fmla="*/ 206809 h 290513"/>
                <a:gd name="connsiteX66" fmla="*/ 145236 w 337647"/>
                <a:gd name="connsiteY66" fmla="*/ 210705 h 290513"/>
                <a:gd name="connsiteX67" fmla="*/ 157142 w 337647"/>
                <a:gd name="connsiteY67" fmla="*/ 206809 h 290513"/>
                <a:gd name="connsiteX68" fmla="*/ 178309 w 337647"/>
                <a:gd name="connsiteY68" fmla="*/ 196418 h 290513"/>
                <a:gd name="connsiteX69" fmla="*/ 179632 w 337647"/>
                <a:gd name="connsiteY69" fmla="*/ 192521 h 290513"/>
                <a:gd name="connsiteX70" fmla="*/ 190215 w 337647"/>
                <a:gd name="connsiteY70" fmla="*/ 179532 h 290513"/>
                <a:gd name="connsiteX71" fmla="*/ 201791 w 337647"/>
                <a:gd name="connsiteY71" fmla="*/ 175311 h 290513"/>
                <a:gd name="connsiteX72" fmla="*/ 197837 w 337647"/>
                <a:gd name="connsiteY72" fmla="*/ 12700 h 290513"/>
                <a:gd name="connsiteX73" fmla="*/ 295255 w 337647"/>
                <a:gd name="connsiteY73" fmla="*/ 111680 h 290513"/>
                <a:gd name="connsiteX74" fmla="*/ 292622 w 337647"/>
                <a:gd name="connsiteY74" fmla="*/ 118279 h 290513"/>
                <a:gd name="connsiteX75" fmla="*/ 286040 w 337647"/>
                <a:gd name="connsiteY75" fmla="*/ 122238 h 290513"/>
                <a:gd name="connsiteX76" fmla="*/ 196520 w 337647"/>
                <a:gd name="connsiteY76" fmla="*/ 122238 h 290513"/>
                <a:gd name="connsiteX77" fmla="*/ 187305 w 337647"/>
                <a:gd name="connsiteY77" fmla="*/ 113000 h 290513"/>
                <a:gd name="connsiteX78" fmla="*/ 187305 w 337647"/>
                <a:gd name="connsiteY78" fmla="*/ 21938 h 290513"/>
                <a:gd name="connsiteX79" fmla="*/ 189938 w 337647"/>
                <a:gd name="connsiteY79" fmla="*/ 15339 h 290513"/>
                <a:gd name="connsiteX80" fmla="*/ 197837 w 337647"/>
                <a:gd name="connsiteY80" fmla="*/ 12700 h 290513"/>
                <a:gd name="connsiteX81" fmla="*/ 150484 w 337647"/>
                <a:gd name="connsiteY81" fmla="*/ 0 h 290513"/>
                <a:gd name="connsiteX82" fmla="*/ 159686 w 337647"/>
                <a:gd name="connsiteY82" fmla="*/ 3938 h 290513"/>
                <a:gd name="connsiteX83" fmla="*/ 163629 w 337647"/>
                <a:gd name="connsiteY83" fmla="*/ 13127 h 290513"/>
                <a:gd name="connsiteX84" fmla="*/ 163629 w 337647"/>
                <a:gd name="connsiteY84" fmla="*/ 132587 h 290513"/>
                <a:gd name="connsiteX85" fmla="*/ 176775 w 337647"/>
                <a:gd name="connsiteY85" fmla="*/ 145714 h 290513"/>
                <a:gd name="connsiteX86" fmla="*/ 296398 w 337647"/>
                <a:gd name="connsiteY86" fmla="*/ 145714 h 290513"/>
                <a:gd name="connsiteX87" fmla="*/ 305599 w 337647"/>
                <a:gd name="connsiteY87" fmla="*/ 149653 h 290513"/>
                <a:gd name="connsiteX88" fmla="*/ 308228 w 337647"/>
                <a:gd name="connsiteY88" fmla="*/ 158842 h 290513"/>
                <a:gd name="connsiteX89" fmla="*/ 305599 w 337647"/>
                <a:gd name="connsiteY89" fmla="*/ 178533 h 290513"/>
                <a:gd name="connsiteX90" fmla="*/ 262220 w 337647"/>
                <a:gd name="connsiteY90" fmla="*/ 204788 h 290513"/>
                <a:gd name="connsiteX91" fmla="*/ 242502 w 337647"/>
                <a:gd name="connsiteY91" fmla="*/ 194286 h 290513"/>
                <a:gd name="connsiteX92" fmla="*/ 218840 w 337647"/>
                <a:gd name="connsiteY92" fmla="*/ 165406 h 290513"/>
                <a:gd name="connsiteX93" fmla="*/ 205694 w 337647"/>
                <a:gd name="connsiteY93" fmla="*/ 162780 h 290513"/>
                <a:gd name="connsiteX94" fmla="*/ 168887 w 337647"/>
                <a:gd name="connsiteY94" fmla="*/ 186409 h 290513"/>
                <a:gd name="connsiteX95" fmla="*/ 168887 w 337647"/>
                <a:gd name="connsiteY95" fmla="*/ 187722 h 290513"/>
                <a:gd name="connsiteX96" fmla="*/ 146540 w 337647"/>
                <a:gd name="connsiteY96" fmla="*/ 196912 h 290513"/>
                <a:gd name="connsiteX97" fmla="*/ 142597 w 337647"/>
                <a:gd name="connsiteY97" fmla="*/ 195599 h 290513"/>
                <a:gd name="connsiteX98" fmla="*/ 128137 w 337647"/>
                <a:gd name="connsiteY98" fmla="*/ 192973 h 290513"/>
                <a:gd name="connsiteX99" fmla="*/ 107104 w 337647"/>
                <a:gd name="connsiteY99" fmla="*/ 199537 h 290513"/>
                <a:gd name="connsiteX100" fmla="*/ 70297 w 337647"/>
                <a:gd name="connsiteY100" fmla="*/ 189035 h 290513"/>
                <a:gd name="connsiteX101" fmla="*/ 45321 w 337647"/>
                <a:gd name="connsiteY101" fmla="*/ 191661 h 290513"/>
                <a:gd name="connsiteX102" fmla="*/ 29546 w 337647"/>
                <a:gd name="connsiteY102" fmla="*/ 199537 h 290513"/>
                <a:gd name="connsiteX103" fmla="*/ 19030 w 337647"/>
                <a:gd name="connsiteY103" fmla="*/ 145714 h 290513"/>
                <a:gd name="connsiteX104" fmla="*/ 150484 w 337647"/>
                <a:gd name="connsiteY104" fmla="*/ 0 h 290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337647" h="290513">
                  <a:moveTo>
                    <a:pt x="181524" y="231775"/>
                  </a:moveTo>
                  <a:cubicBezTo>
                    <a:pt x="184159" y="234386"/>
                    <a:pt x="188113" y="235691"/>
                    <a:pt x="190749" y="236996"/>
                  </a:cubicBezTo>
                  <a:cubicBezTo>
                    <a:pt x="194703" y="238302"/>
                    <a:pt x="199975" y="239607"/>
                    <a:pt x="205246" y="239607"/>
                  </a:cubicBezTo>
                  <a:cubicBezTo>
                    <a:pt x="210518" y="239607"/>
                    <a:pt x="217108" y="238302"/>
                    <a:pt x="222379" y="235691"/>
                  </a:cubicBezTo>
                  <a:lnTo>
                    <a:pt x="243466" y="247439"/>
                  </a:lnTo>
                  <a:cubicBezTo>
                    <a:pt x="248738" y="251354"/>
                    <a:pt x="255327" y="252660"/>
                    <a:pt x="261917" y="252660"/>
                  </a:cubicBezTo>
                  <a:cubicBezTo>
                    <a:pt x="235559" y="276155"/>
                    <a:pt x="201292" y="290513"/>
                    <a:pt x="163073" y="290513"/>
                  </a:cubicBezTo>
                  <a:cubicBezTo>
                    <a:pt x="118263" y="290513"/>
                    <a:pt x="78726" y="270934"/>
                    <a:pt x="52367" y="239607"/>
                  </a:cubicBezTo>
                  <a:cubicBezTo>
                    <a:pt x="52367" y="239607"/>
                    <a:pt x="52367" y="239607"/>
                    <a:pt x="60275" y="234386"/>
                  </a:cubicBezTo>
                  <a:cubicBezTo>
                    <a:pt x="60275" y="234386"/>
                    <a:pt x="60275" y="234386"/>
                    <a:pt x="91905" y="243523"/>
                  </a:cubicBezTo>
                  <a:cubicBezTo>
                    <a:pt x="91905" y="244828"/>
                    <a:pt x="91905" y="246133"/>
                    <a:pt x="93223" y="247439"/>
                  </a:cubicBezTo>
                  <a:cubicBezTo>
                    <a:pt x="97176" y="256576"/>
                    <a:pt x="105084" y="263102"/>
                    <a:pt x="114309" y="267018"/>
                  </a:cubicBezTo>
                  <a:cubicBezTo>
                    <a:pt x="118263" y="269629"/>
                    <a:pt x="123535" y="269629"/>
                    <a:pt x="127489" y="269629"/>
                  </a:cubicBezTo>
                  <a:cubicBezTo>
                    <a:pt x="143304" y="269629"/>
                    <a:pt x="157801" y="260491"/>
                    <a:pt x="164391" y="244828"/>
                  </a:cubicBezTo>
                  <a:cubicBezTo>
                    <a:pt x="164391" y="243523"/>
                    <a:pt x="164391" y="240912"/>
                    <a:pt x="165708" y="239607"/>
                  </a:cubicBezTo>
                  <a:cubicBezTo>
                    <a:pt x="165708" y="239607"/>
                    <a:pt x="165708" y="239607"/>
                    <a:pt x="181524" y="231775"/>
                  </a:cubicBezTo>
                  <a:close/>
                  <a:moveTo>
                    <a:pt x="127774" y="220663"/>
                  </a:moveTo>
                  <a:cubicBezTo>
                    <a:pt x="123904" y="220663"/>
                    <a:pt x="120035" y="223278"/>
                    <a:pt x="118745" y="227200"/>
                  </a:cubicBezTo>
                  <a:cubicBezTo>
                    <a:pt x="117455" y="229815"/>
                    <a:pt x="118745" y="232429"/>
                    <a:pt x="118745" y="235044"/>
                  </a:cubicBezTo>
                  <a:cubicBezTo>
                    <a:pt x="120035" y="237659"/>
                    <a:pt x="122615" y="238966"/>
                    <a:pt x="125194" y="240273"/>
                  </a:cubicBezTo>
                  <a:cubicBezTo>
                    <a:pt x="129064" y="242888"/>
                    <a:pt x="135513" y="238966"/>
                    <a:pt x="136803" y="235044"/>
                  </a:cubicBezTo>
                  <a:cubicBezTo>
                    <a:pt x="138093" y="232429"/>
                    <a:pt x="138093" y="229815"/>
                    <a:pt x="136803" y="227200"/>
                  </a:cubicBezTo>
                  <a:cubicBezTo>
                    <a:pt x="135513" y="224585"/>
                    <a:pt x="134223" y="223278"/>
                    <a:pt x="131644" y="221970"/>
                  </a:cubicBezTo>
                  <a:cubicBezTo>
                    <a:pt x="130354" y="221970"/>
                    <a:pt x="129064" y="220663"/>
                    <a:pt x="127774" y="220663"/>
                  </a:cubicBezTo>
                  <a:close/>
                  <a:moveTo>
                    <a:pt x="206249" y="190500"/>
                  </a:moveTo>
                  <a:cubicBezTo>
                    <a:pt x="200745" y="190500"/>
                    <a:pt x="197994" y="193080"/>
                    <a:pt x="195242" y="196950"/>
                  </a:cubicBezTo>
                  <a:cubicBezTo>
                    <a:pt x="195242" y="199529"/>
                    <a:pt x="195242" y="202109"/>
                    <a:pt x="196618" y="204689"/>
                  </a:cubicBezTo>
                  <a:cubicBezTo>
                    <a:pt x="196618" y="207269"/>
                    <a:pt x="199370" y="208558"/>
                    <a:pt x="202121" y="209848"/>
                  </a:cubicBezTo>
                  <a:cubicBezTo>
                    <a:pt x="207625" y="211138"/>
                    <a:pt x="213128" y="208558"/>
                    <a:pt x="215880" y="204689"/>
                  </a:cubicBezTo>
                  <a:cubicBezTo>
                    <a:pt x="215880" y="202109"/>
                    <a:pt x="215880" y="199529"/>
                    <a:pt x="214504" y="196950"/>
                  </a:cubicBezTo>
                  <a:cubicBezTo>
                    <a:pt x="214504" y="194370"/>
                    <a:pt x="211752" y="193080"/>
                    <a:pt x="209001" y="191790"/>
                  </a:cubicBezTo>
                  <a:cubicBezTo>
                    <a:pt x="207625" y="190500"/>
                    <a:pt x="206249" y="190500"/>
                    <a:pt x="206249" y="190500"/>
                  </a:cubicBezTo>
                  <a:close/>
                  <a:moveTo>
                    <a:pt x="201791" y="175311"/>
                  </a:moveTo>
                  <a:cubicBezTo>
                    <a:pt x="206090" y="174661"/>
                    <a:pt x="210720" y="174986"/>
                    <a:pt x="215351" y="176934"/>
                  </a:cubicBezTo>
                  <a:cubicBezTo>
                    <a:pt x="219319" y="178233"/>
                    <a:pt x="223288" y="180831"/>
                    <a:pt x="227257" y="184728"/>
                  </a:cubicBezTo>
                  <a:cubicBezTo>
                    <a:pt x="228580" y="187325"/>
                    <a:pt x="229903" y="188624"/>
                    <a:pt x="229903" y="191222"/>
                  </a:cubicBezTo>
                  <a:cubicBezTo>
                    <a:pt x="231226" y="193820"/>
                    <a:pt x="232549" y="197717"/>
                    <a:pt x="232549" y="201613"/>
                  </a:cubicBezTo>
                  <a:cubicBezTo>
                    <a:pt x="232549" y="201613"/>
                    <a:pt x="232549" y="201613"/>
                    <a:pt x="261653" y="218498"/>
                  </a:cubicBezTo>
                  <a:cubicBezTo>
                    <a:pt x="261653" y="218498"/>
                    <a:pt x="261653" y="218498"/>
                    <a:pt x="319861" y="184728"/>
                  </a:cubicBezTo>
                  <a:cubicBezTo>
                    <a:pt x="325153" y="180831"/>
                    <a:pt x="333090" y="183429"/>
                    <a:pt x="335736" y="188624"/>
                  </a:cubicBezTo>
                  <a:cubicBezTo>
                    <a:pt x="339705" y="193820"/>
                    <a:pt x="337059" y="200314"/>
                    <a:pt x="331768" y="204211"/>
                  </a:cubicBezTo>
                  <a:cubicBezTo>
                    <a:pt x="331768" y="204211"/>
                    <a:pt x="331768" y="204211"/>
                    <a:pt x="274882" y="237981"/>
                  </a:cubicBezTo>
                  <a:cubicBezTo>
                    <a:pt x="266944" y="241878"/>
                    <a:pt x="257684" y="241878"/>
                    <a:pt x="251069" y="237981"/>
                  </a:cubicBezTo>
                  <a:cubicBezTo>
                    <a:pt x="251069" y="237981"/>
                    <a:pt x="251069" y="237981"/>
                    <a:pt x="223288" y="222395"/>
                  </a:cubicBezTo>
                  <a:cubicBezTo>
                    <a:pt x="219319" y="224993"/>
                    <a:pt x="215351" y="226292"/>
                    <a:pt x="210059" y="227590"/>
                  </a:cubicBezTo>
                  <a:cubicBezTo>
                    <a:pt x="208736" y="227590"/>
                    <a:pt x="207413" y="227590"/>
                    <a:pt x="206090" y="227590"/>
                  </a:cubicBezTo>
                  <a:cubicBezTo>
                    <a:pt x="202121" y="227590"/>
                    <a:pt x="199476" y="227590"/>
                    <a:pt x="195507" y="226292"/>
                  </a:cubicBezTo>
                  <a:cubicBezTo>
                    <a:pt x="191538" y="224993"/>
                    <a:pt x="187569" y="222395"/>
                    <a:pt x="184924" y="218498"/>
                  </a:cubicBezTo>
                  <a:cubicBezTo>
                    <a:pt x="184924" y="218498"/>
                    <a:pt x="184924" y="218498"/>
                    <a:pt x="166403" y="226292"/>
                  </a:cubicBezTo>
                  <a:cubicBezTo>
                    <a:pt x="166403" y="226292"/>
                    <a:pt x="166403" y="226292"/>
                    <a:pt x="155819" y="231487"/>
                  </a:cubicBezTo>
                  <a:cubicBezTo>
                    <a:pt x="155819" y="235384"/>
                    <a:pt x="154496" y="237981"/>
                    <a:pt x="153173" y="240579"/>
                  </a:cubicBezTo>
                  <a:cubicBezTo>
                    <a:pt x="149205" y="250970"/>
                    <a:pt x="139944" y="258763"/>
                    <a:pt x="128038" y="258763"/>
                  </a:cubicBezTo>
                  <a:cubicBezTo>
                    <a:pt x="125392" y="258763"/>
                    <a:pt x="121423" y="257464"/>
                    <a:pt x="118778" y="256165"/>
                  </a:cubicBezTo>
                  <a:cubicBezTo>
                    <a:pt x="112163" y="253568"/>
                    <a:pt x="106871" y="248372"/>
                    <a:pt x="102903" y="241878"/>
                  </a:cubicBezTo>
                  <a:cubicBezTo>
                    <a:pt x="102903" y="239280"/>
                    <a:pt x="101580" y="236682"/>
                    <a:pt x="101580" y="234085"/>
                  </a:cubicBezTo>
                  <a:cubicBezTo>
                    <a:pt x="101580" y="234085"/>
                    <a:pt x="101580" y="234085"/>
                    <a:pt x="89673" y="230188"/>
                  </a:cubicBezTo>
                  <a:cubicBezTo>
                    <a:pt x="89673" y="230188"/>
                    <a:pt x="89673" y="230188"/>
                    <a:pt x="60569" y="222395"/>
                  </a:cubicBezTo>
                  <a:cubicBezTo>
                    <a:pt x="60569" y="222395"/>
                    <a:pt x="60569" y="222395"/>
                    <a:pt x="15590" y="243177"/>
                  </a:cubicBezTo>
                  <a:cubicBezTo>
                    <a:pt x="14267" y="244476"/>
                    <a:pt x="12944" y="244476"/>
                    <a:pt x="11621" y="244476"/>
                  </a:cubicBezTo>
                  <a:cubicBezTo>
                    <a:pt x="6330" y="244476"/>
                    <a:pt x="2361" y="241878"/>
                    <a:pt x="1038" y="237981"/>
                  </a:cubicBezTo>
                  <a:cubicBezTo>
                    <a:pt x="-1608" y="232786"/>
                    <a:pt x="1038" y="226292"/>
                    <a:pt x="6330" y="223694"/>
                  </a:cubicBezTo>
                  <a:cubicBezTo>
                    <a:pt x="6330" y="223694"/>
                    <a:pt x="6330" y="223694"/>
                    <a:pt x="49986" y="202912"/>
                  </a:cubicBezTo>
                  <a:cubicBezTo>
                    <a:pt x="55278" y="200314"/>
                    <a:pt x="60569" y="199015"/>
                    <a:pt x="65861" y="201613"/>
                  </a:cubicBezTo>
                  <a:cubicBezTo>
                    <a:pt x="65861" y="201613"/>
                    <a:pt x="65861" y="201613"/>
                    <a:pt x="97611" y="209406"/>
                  </a:cubicBezTo>
                  <a:cubicBezTo>
                    <a:pt x="97611" y="209406"/>
                    <a:pt x="97611" y="209406"/>
                    <a:pt x="109517" y="213303"/>
                  </a:cubicBezTo>
                  <a:cubicBezTo>
                    <a:pt x="116132" y="205510"/>
                    <a:pt x="128038" y="202912"/>
                    <a:pt x="138621" y="206809"/>
                  </a:cubicBezTo>
                  <a:cubicBezTo>
                    <a:pt x="141267" y="208107"/>
                    <a:pt x="143913" y="209406"/>
                    <a:pt x="145236" y="210705"/>
                  </a:cubicBezTo>
                  <a:cubicBezTo>
                    <a:pt x="145236" y="210705"/>
                    <a:pt x="145236" y="210705"/>
                    <a:pt x="157142" y="206809"/>
                  </a:cubicBezTo>
                  <a:cubicBezTo>
                    <a:pt x="157142" y="206809"/>
                    <a:pt x="157142" y="206809"/>
                    <a:pt x="178309" y="196418"/>
                  </a:cubicBezTo>
                  <a:cubicBezTo>
                    <a:pt x="178309" y="195119"/>
                    <a:pt x="179632" y="193820"/>
                    <a:pt x="179632" y="192521"/>
                  </a:cubicBezTo>
                  <a:cubicBezTo>
                    <a:pt x="182278" y="187325"/>
                    <a:pt x="184924" y="183429"/>
                    <a:pt x="190215" y="179532"/>
                  </a:cubicBezTo>
                  <a:cubicBezTo>
                    <a:pt x="193522" y="177584"/>
                    <a:pt x="197491" y="175960"/>
                    <a:pt x="201791" y="175311"/>
                  </a:cubicBezTo>
                  <a:close/>
                  <a:moveTo>
                    <a:pt x="197837" y="12700"/>
                  </a:moveTo>
                  <a:cubicBezTo>
                    <a:pt x="249179" y="17979"/>
                    <a:pt x="291306" y="60210"/>
                    <a:pt x="295255" y="111680"/>
                  </a:cubicBezTo>
                  <a:cubicBezTo>
                    <a:pt x="295255" y="114319"/>
                    <a:pt x="295255" y="116959"/>
                    <a:pt x="292622" y="118279"/>
                  </a:cubicBezTo>
                  <a:cubicBezTo>
                    <a:pt x="291306" y="120918"/>
                    <a:pt x="288673" y="122238"/>
                    <a:pt x="286040" y="122238"/>
                  </a:cubicBezTo>
                  <a:cubicBezTo>
                    <a:pt x="286040" y="122238"/>
                    <a:pt x="286040" y="122238"/>
                    <a:pt x="196520" y="122238"/>
                  </a:cubicBezTo>
                  <a:cubicBezTo>
                    <a:pt x="191254" y="122238"/>
                    <a:pt x="187305" y="118279"/>
                    <a:pt x="187305" y="113000"/>
                  </a:cubicBezTo>
                  <a:cubicBezTo>
                    <a:pt x="187305" y="113000"/>
                    <a:pt x="187305" y="113000"/>
                    <a:pt x="187305" y="21938"/>
                  </a:cubicBezTo>
                  <a:cubicBezTo>
                    <a:pt x="187305" y="19299"/>
                    <a:pt x="188621" y="17979"/>
                    <a:pt x="189938" y="15339"/>
                  </a:cubicBezTo>
                  <a:cubicBezTo>
                    <a:pt x="192571" y="14020"/>
                    <a:pt x="195204" y="12700"/>
                    <a:pt x="197837" y="12700"/>
                  </a:cubicBezTo>
                  <a:close/>
                  <a:moveTo>
                    <a:pt x="150484" y="0"/>
                  </a:moveTo>
                  <a:cubicBezTo>
                    <a:pt x="154427" y="0"/>
                    <a:pt x="157057" y="1313"/>
                    <a:pt x="159686" y="3938"/>
                  </a:cubicBezTo>
                  <a:cubicBezTo>
                    <a:pt x="162315" y="6564"/>
                    <a:pt x="163629" y="9189"/>
                    <a:pt x="163629" y="13127"/>
                  </a:cubicBezTo>
                  <a:cubicBezTo>
                    <a:pt x="163629" y="13127"/>
                    <a:pt x="163629" y="13127"/>
                    <a:pt x="163629" y="132587"/>
                  </a:cubicBezTo>
                  <a:cubicBezTo>
                    <a:pt x="163629" y="139151"/>
                    <a:pt x="168887" y="145714"/>
                    <a:pt x="176775" y="145714"/>
                  </a:cubicBezTo>
                  <a:cubicBezTo>
                    <a:pt x="176775" y="145714"/>
                    <a:pt x="176775" y="145714"/>
                    <a:pt x="296398" y="145714"/>
                  </a:cubicBezTo>
                  <a:cubicBezTo>
                    <a:pt x="300341" y="145714"/>
                    <a:pt x="302970" y="147027"/>
                    <a:pt x="305599" y="149653"/>
                  </a:cubicBezTo>
                  <a:cubicBezTo>
                    <a:pt x="308228" y="152278"/>
                    <a:pt x="309543" y="154904"/>
                    <a:pt x="308228" y="158842"/>
                  </a:cubicBezTo>
                  <a:cubicBezTo>
                    <a:pt x="308228" y="165406"/>
                    <a:pt x="306914" y="171969"/>
                    <a:pt x="305599" y="178533"/>
                  </a:cubicBezTo>
                  <a:cubicBezTo>
                    <a:pt x="305599" y="178533"/>
                    <a:pt x="305599" y="178533"/>
                    <a:pt x="262220" y="204788"/>
                  </a:cubicBezTo>
                  <a:cubicBezTo>
                    <a:pt x="262220" y="204788"/>
                    <a:pt x="262220" y="204788"/>
                    <a:pt x="242502" y="194286"/>
                  </a:cubicBezTo>
                  <a:cubicBezTo>
                    <a:pt x="239872" y="181158"/>
                    <a:pt x="231985" y="169344"/>
                    <a:pt x="218840" y="165406"/>
                  </a:cubicBezTo>
                  <a:cubicBezTo>
                    <a:pt x="214896" y="162780"/>
                    <a:pt x="209638" y="162780"/>
                    <a:pt x="205694" y="162780"/>
                  </a:cubicBezTo>
                  <a:cubicBezTo>
                    <a:pt x="189920" y="162780"/>
                    <a:pt x="175460" y="171969"/>
                    <a:pt x="168887" y="186409"/>
                  </a:cubicBezTo>
                  <a:cubicBezTo>
                    <a:pt x="168887" y="187722"/>
                    <a:pt x="168887" y="187722"/>
                    <a:pt x="168887" y="187722"/>
                  </a:cubicBezTo>
                  <a:cubicBezTo>
                    <a:pt x="168887" y="187722"/>
                    <a:pt x="168887" y="187722"/>
                    <a:pt x="146540" y="196912"/>
                  </a:cubicBezTo>
                  <a:cubicBezTo>
                    <a:pt x="145226" y="196912"/>
                    <a:pt x="143911" y="195599"/>
                    <a:pt x="142597" y="195599"/>
                  </a:cubicBezTo>
                  <a:cubicBezTo>
                    <a:pt x="137338" y="192973"/>
                    <a:pt x="133395" y="192973"/>
                    <a:pt x="128137" y="192973"/>
                  </a:cubicBezTo>
                  <a:cubicBezTo>
                    <a:pt x="120249" y="192973"/>
                    <a:pt x="112362" y="195599"/>
                    <a:pt x="107104" y="199537"/>
                  </a:cubicBezTo>
                  <a:cubicBezTo>
                    <a:pt x="107104" y="199537"/>
                    <a:pt x="107104" y="199537"/>
                    <a:pt x="70297" y="189035"/>
                  </a:cubicBezTo>
                  <a:cubicBezTo>
                    <a:pt x="61095" y="187722"/>
                    <a:pt x="53208" y="187722"/>
                    <a:pt x="45321" y="191661"/>
                  </a:cubicBezTo>
                  <a:lnTo>
                    <a:pt x="29546" y="199537"/>
                  </a:lnTo>
                  <a:cubicBezTo>
                    <a:pt x="21659" y="182471"/>
                    <a:pt x="19030" y="164093"/>
                    <a:pt x="19030" y="145714"/>
                  </a:cubicBezTo>
                  <a:cubicBezTo>
                    <a:pt x="19030" y="69575"/>
                    <a:pt x="76870" y="7876"/>
                    <a:pt x="1504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021720" y="1028700"/>
            <a:ext cx="1210952" cy="1200150"/>
            <a:chOff x="3021720" y="1028700"/>
            <a:chExt cx="1210952" cy="1200150"/>
          </a:xfrm>
        </p:grpSpPr>
        <p:sp>
          <p:nvSpPr>
            <p:cNvPr id="26" name="箭头: V 形 25"/>
            <p:cNvSpPr/>
            <p:nvPr/>
          </p:nvSpPr>
          <p:spPr>
            <a:xfrm>
              <a:off x="3032522" y="1028700"/>
              <a:ext cx="1200150" cy="1200150"/>
            </a:xfrm>
            <a:prstGeom prst="chevron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任意多边形: 形状 10"/>
            <p:cNvSpPr/>
            <p:nvPr/>
          </p:nvSpPr>
          <p:spPr bwMode="auto">
            <a:xfrm>
              <a:off x="3021720" y="1497252"/>
              <a:ext cx="348415" cy="299777"/>
            </a:xfrm>
            <a:custGeom>
              <a:avLst/>
              <a:gdLst>
                <a:gd name="connsiteX0" fmla="*/ 181524 w 337647"/>
                <a:gd name="connsiteY0" fmla="*/ 231775 h 290513"/>
                <a:gd name="connsiteX1" fmla="*/ 190749 w 337647"/>
                <a:gd name="connsiteY1" fmla="*/ 236996 h 290513"/>
                <a:gd name="connsiteX2" fmla="*/ 205246 w 337647"/>
                <a:gd name="connsiteY2" fmla="*/ 239607 h 290513"/>
                <a:gd name="connsiteX3" fmla="*/ 222379 w 337647"/>
                <a:gd name="connsiteY3" fmla="*/ 235691 h 290513"/>
                <a:gd name="connsiteX4" fmla="*/ 243466 w 337647"/>
                <a:gd name="connsiteY4" fmla="*/ 247439 h 290513"/>
                <a:gd name="connsiteX5" fmla="*/ 261917 w 337647"/>
                <a:gd name="connsiteY5" fmla="*/ 252660 h 290513"/>
                <a:gd name="connsiteX6" fmla="*/ 163073 w 337647"/>
                <a:gd name="connsiteY6" fmla="*/ 290513 h 290513"/>
                <a:gd name="connsiteX7" fmla="*/ 52367 w 337647"/>
                <a:gd name="connsiteY7" fmla="*/ 239607 h 290513"/>
                <a:gd name="connsiteX8" fmla="*/ 60275 w 337647"/>
                <a:gd name="connsiteY8" fmla="*/ 234386 h 290513"/>
                <a:gd name="connsiteX9" fmla="*/ 91905 w 337647"/>
                <a:gd name="connsiteY9" fmla="*/ 243523 h 290513"/>
                <a:gd name="connsiteX10" fmla="*/ 93223 w 337647"/>
                <a:gd name="connsiteY10" fmla="*/ 247439 h 290513"/>
                <a:gd name="connsiteX11" fmla="*/ 114309 w 337647"/>
                <a:gd name="connsiteY11" fmla="*/ 267018 h 290513"/>
                <a:gd name="connsiteX12" fmla="*/ 127489 w 337647"/>
                <a:gd name="connsiteY12" fmla="*/ 269629 h 290513"/>
                <a:gd name="connsiteX13" fmla="*/ 164391 w 337647"/>
                <a:gd name="connsiteY13" fmla="*/ 244828 h 290513"/>
                <a:gd name="connsiteX14" fmla="*/ 165708 w 337647"/>
                <a:gd name="connsiteY14" fmla="*/ 239607 h 290513"/>
                <a:gd name="connsiteX15" fmla="*/ 181524 w 337647"/>
                <a:gd name="connsiteY15" fmla="*/ 231775 h 290513"/>
                <a:gd name="connsiteX16" fmla="*/ 127774 w 337647"/>
                <a:gd name="connsiteY16" fmla="*/ 220663 h 290513"/>
                <a:gd name="connsiteX17" fmla="*/ 118745 w 337647"/>
                <a:gd name="connsiteY17" fmla="*/ 227200 h 290513"/>
                <a:gd name="connsiteX18" fmla="*/ 118745 w 337647"/>
                <a:gd name="connsiteY18" fmla="*/ 235044 h 290513"/>
                <a:gd name="connsiteX19" fmla="*/ 125194 w 337647"/>
                <a:gd name="connsiteY19" fmla="*/ 240273 h 290513"/>
                <a:gd name="connsiteX20" fmla="*/ 136803 w 337647"/>
                <a:gd name="connsiteY20" fmla="*/ 235044 h 290513"/>
                <a:gd name="connsiteX21" fmla="*/ 136803 w 337647"/>
                <a:gd name="connsiteY21" fmla="*/ 227200 h 290513"/>
                <a:gd name="connsiteX22" fmla="*/ 131644 w 337647"/>
                <a:gd name="connsiteY22" fmla="*/ 221970 h 290513"/>
                <a:gd name="connsiteX23" fmla="*/ 127774 w 337647"/>
                <a:gd name="connsiteY23" fmla="*/ 220663 h 290513"/>
                <a:gd name="connsiteX24" fmla="*/ 206249 w 337647"/>
                <a:gd name="connsiteY24" fmla="*/ 190500 h 290513"/>
                <a:gd name="connsiteX25" fmla="*/ 195242 w 337647"/>
                <a:gd name="connsiteY25" fmla="*/ 196950 h 290513"/>
                <a:gd name="connsiteX26" fmla="*/ 196618 w 337647"/>
                <a:gd name="connsiteY26" fmla="*/ 204689 h 290513"/>
                <a:gd name="connsiteX27" fmla="*/ 202121 w 337647"/>
                <a:gd name="connsiteY27" fmla="*/ 209848 h 290513"/>
                <a:gd name="connsiteX28" fmla="*/ 215880 w 337647"/>
                <a:gd name="connsiteY28" fmla="*/ 204689 h 290513"/>
                <a:gd name="connsiteX29" fmla="*/ 214504 w 337647"/>
                <a:gd name="connsiteY29" fmla="*/ 196950 h 290513"/>
                <a:gd name="connsiteX30" fmla="*/ 209001 w 337647"/>
                <a:gd name="connsiteY30" fmla="*/ 191790 h 290513"/>
                <a:gd name="connsiteX31" fmla="*/ 206249 w 337647"/>
                <a:gd name="connsiteY31" fmla="*/ 190500 h 290513"/>
                <a:gd name="connsiteX32" fmla="*/ 201791 w 337647"/>
                <a:gd name="connsiteY32" fmla="*/ 175311 h 290513"/>
                <a:gd name="connsiteX33" fmla="*/ 215351 w 337647"/>
                <a:gd name="connsiteY33" fmla="*/ 176934 h 290513"/>
                <a:gd name="connsiteX34" fmla="*/ 227257 w 337647"/>
                <a:gd name="connsiteY34" fmla="*/ 184728 h 290513"/>
                <a:gd name="connsiteX35" fmla="*/ 229903 w 337647"/>
                <a:gd name="connsiteY35" fmla="*/ 191222 h 290513"/>
                <a:gd name="connsiteX36" fmla="*/ 232549 w 337647"/>
                <a:gd name="connsiteY36" fmla="*/ 201613 h 290513"/>
                <a:gd name="connsiteX37" fmla="*/ 261653 w 337647"/>
                <a:gd name="connsiteY37" fmla="*/ 218498 h 290513"/>
                <a:gd name="connsiteX38" fmla="*/ 319861 w 337647"/>
                <a:gd name="connsiteY38" fmla="*/ 184728 h 290513"/>
                <a:gd name="connsiteX39" fmla="*/ 335736 w 337647"/>
                <a:gd name="connsiteY39" fmla="*/ 188624 h 290513"/>
                <a:gd name="connsiteX40" fmla="*/ 331768 w 337647"/>
                <a:gd name="connsiteY40" fmla="*/ 204211 h 290513"/>
                <a:gd name="connsiteX41" fmla="*/ 274882 w 337647"/>
                <a:gd name="connsiteY41" fmla="*/ 237981 h 290513"/>
                <a:gd name="connsiteX42" fmla="*/ 251069 w 337647"/>
                <a:gd name="connsiteY42" fmla="*/ 237981 h 290513"/>
                <a:gd name="connsiteX43" fmla="*/ 223288 w 337647"/>
                <a:gd name="connsiteY43" fmla="*/ 222395 h 290513"/>
                <a:gd name="connsiteX44" fmla="*/ 210059 w 337647"/>
                <a:gd name="connsiteY44" fmla="*/ 227590 h 290513"/>
                <a:gd name="connsiteX45" fmla="*/ 206090 w 337647"/>
                <a:gd name="connsiteY45" fmla="*/ 227590 h 290513"/>
                <a:gd name="connsiteX46" fmla="*/ 195507 w 337647"/>
                <a:gd name="connsiteY46" fmla="*/ 226292 h 290513"/>
                <a:gd name="connsiteX47" fmla="*/ 184924 w 337647"/>
                <a:gd name="connsiteY47" fmla="*/ 218498 h 290513"/>
                <a:gd name="connsiteX48" fmla="*/ 166403 w 337647"/>
                <a:gd name="connsiteY48" fmla="*/ 226292 h 290513"/>
                <a:gd name="connsiteX49" fmla="*/ 155819 w 337647"/>
                <a:gd name="connsiteY49" fmla="*/ 231487 h 290513"/>
                <a:gd name="connsiteX50" fmla="*/ 153173 w 337647"/>
                <a:gd name="connsiteY50" fmla="*/ 240579 h 290513"/>
                <a:gd name="connsiteX51" fmla="*/ 128038 w 337647"/>
                <a:gd name="connsiteY51" fmla="*/ 258763 h 290513"/>
                <a:gd name="connsiteX52" fmla="*/ 118778 w 337647"/>
                <a:gd name="connsiteY52" fmla="*/ 256165 h 290513"/>
                <a:gd name="connsiteX53" fmla="*/ 102903 w 337647"/>
                <a:gd name="connsiteY53" fmla="*/ 241878 h 290513"/>
                <a:gd name="connsiteX54" fmla="*/ 101580 w 337647"/>
                <a:gd name="connsiteY54" fmla="*/ 234085 h 290513"/>
                <a:gd name="connsiteX55" fmla="*/ 89673 w 337647"/>
                <a:gd name="connsiteY55" fmla="*/ 230188 h 290513"/>
                <a:gd name="connsiteX56" fmla="*/ 60569 w 337647"/>
                <a:gd name="connsiteY56" fmla="*/ 222395 h 290513"/>
                <a:gd name="connsiteX57" fmla="*/ 15590 w 337647"/>
                <a:gd name="connsiteY57" fmla="*/ 243177 h 290513"/>
                <a:gd name="connsiteX58" fmla="*/ 11621 w 337647"/>
                <a:gd name="connsiteY58" fmla="*/ 244476 h 290513"/>
                <a:gd name="connsiteX59" fmla="*/ 1038 w 337647"/>
                <a:gd name="connsiteY59" fmla="*/ 237981 h 290513"/>
                <a:gd name="connsiteX60" fmla="*/ 6330 w 337647"/>
                <a:gd name="connsiteY60" fmla="*/ 223694 h 290513"/>
                <a:gd name="connsiteX61" fmla="*/ 49986 w 337647"/>
                <a:gd name="connsiteY61" fmla="*/ 202912 h 290513"/>
                <a:gd name="connsiteX62" fmla="*/ 65861 w 337647"/>
                <a:gd name="connsiteY62" fmla="*/ 201613 h 290513"/>
                <a:gd name="connsiteX63" fmla="*/ 97611 w 337647"/>
                <a:gd name="connsiteY63" fmla="*/ 209406 h 290513"/>
                <a:gd name="connsiteX64" fmla="*/ 109517 w 337647"/>
                <a:gd name="connsiteY64" fmla="*/ 213303 h 290513"/>
                <a:gd name="connsiteX65" fmla="*/ 138621 w 337647"/>
                <a:gd name="connsiteY65" fmla="*/ 206809 h 290513"/>
                <a:gd name="connsiteX66" fmla="*/ 145236 w 337647"/>
                <a:gd name="connsiteY66" fmla="*/ 210705 h 290513"/>
                <a:gd name="connsiteX67" fmla="*/ 157142 w 337647"/>
                <a:gd name="connsiteY67" fmla="*/ 206809 h 290513"/>
                <a:gd name="connsiteX68" fmla="*/ 178309 w 337647"/>
                <a:gd name="connsiteY68" fmla="*/ 196418 h 290513"/>
                <a:gd name="connsiteX69" fmla="*/ 179632 w 337647"/>
                <a:gd name="connsiteY69" fmla="*/ 192521 h 290513"/>
                <a:gd name="connsiteX70" fmla="*/ 190215 w 337647"/>
                <a:gd name="connsiteY70" fmla="*/ 179532 h 290513"/>
                <a:gd name="connsiteX71" fmla="*/ 201791 w 337647"/>
                <a:gd name="connsiteY71" fmla="*/ 175311 h 290513"/>
                <a:gd name="connsiteX72" fmla="*/ 197837 w 337647"/>
                <a:gd name="connsiteY72" fmla="*/ 12700 h 290513"/>
                <a:gd name="connsiteX73" fmla="*/ 295255 w 337647"/>
                <a:gd name="connsiteY73" fmla="*/ 111680 h 290513"/>
                <a:gd name="connsiteX74" fmla="*/ 292622 w 337647"/>
                <a:gd name="connsiteY74" fmla="*/ 118279 h 290513"/>
                <a:gd name="connsiteX75" fmla="*/ 286040 w 337647"/>
                <a:gd name="connsiteY75" fmla="*/ 122238 h 290513"/>
                <a:gd name="connsiteX76" fmla="*/ 196520 w 337647"/>
                <a:gd name="connsiteY76" fmla="*/ 122238 h 290513"/>
                <a:gd name="connsiteX77" fmla="*/ 187305 w 337647"/>
                <a:gd name="connsiteY77" fmla="*/ 113000 h 290513"/>
                <a:gd name="connsiteX78" fmla="*/ 187305 w 337647"/>
                <a:gd name="connsiteY78" fmla="*/ 21938 h 290513"/>
                <a:gd name="connsiteX79" fmla="*/ 189938 w 337647"/>
                <a:gd name="connsiteY79" fmla="*/ 15339 h 290513"/>
                <a:gd name="connsiteX80" fmla="*/ 197837 w 337647"/>
                <a:gd name="connsiteY80" fmla="*/ 12700 h 290513"/>
                <a:gd name="connsiteX81" fmla="*/ 150484 w 337647"/>
                <a:gd name="connsiteY81" fmla="*/ 0 h 290513"/>
                <a:gd name="connsiteX82" fmla="*/ 159686 w 337647"/>
                <a:gd name="connsiteY82" fmla="*/ 3938 h 290513"/>
                <a:gd name="connsiteX83" fmla="*/ 163629 w 337647"/>
                <a:gd name="connsiteY83" fmla="*/ 13127 h 290513"/>
                <a:gd name="connsiteX84" fmla="*/ 163629 w 337647"/>
                <a:gd name="connsiteY84" fmla="*/ 132587 h 290513"/>
                <a:gd name="connsiteX85" fmla="*/ 176775 w 337647"/>
                <a:gd name="connsiteY85" fmla="*/ 145714 h 290513"/>
                <a:gd name="connsiteX86" fmla="*/ 296398 w 337647"/>
                <a:gd name="connsiteY86" fmla="*/ 145714 h 290513"/>
                <a:gd name="connsiteX87" fmla="*/ 305599 w 337647"/>
                <a:gd name="connsiteY87" fmla="*/ 149653 h 290513"/>
                <a:gd name="connsiteX88" fmla="*/ 308228 w 337647"/>
                <a:gd name="connsiteY88" fmla="*/ 158842 h 290513"/>
                <a:gd name="connsiteX89" fmla="*/ 305599 w 337647"/>
                <a:gd name="connsiteY89" fmla="*/ 178533 h 290513"/>
                <a:gd name="connsiteX90" fmla="*/ 262220 w 337647"/>
                <a:gd name="connsiteY90" fmla="*/ 204788 h 290513"/>
                <a:gd name="connsiteX91" fmla="*/ 242502 w 337647"/>
                <a:gd name="connsiteY91" fmla="*/ 194286 h 290513"/>
                <a:gd name="connsiteX92" fmla="*/ 218840 w 337647"/>
                <a:gd name="connsiteY92" fmla="*/ 165406 h 290513"/>
                <a:gd name="connsiteX93" fmla="*/ 205694 w 337647"/>
                <a:gd name="connsiteY93" fmla="*/ 162780 h 290513"/>
                <a:gd name="connsiteX94" fmla="*/ 168887 w 337647"/>
                <a:gd name="connsiteY94" fmla="*/ 186409 h 290513"/>
                <a:gd name="connsiteX95" fmla="*/ 168887 w 337647"/>
                <a:gd name="connsiteY95" fmla="*/ 187722 h 290513"/>
                <a:gd name="connsiteX96" fmla="*/ 146540 w 337647"/>
                <a:gd name="connsiteY96" fmla="*/ 196912 h 290513"/>
                <a:gd name="connsiteX97" fmla="*/ 142597 w 337647"/>
                <a:gd name="connsiteY97" fmla="*/ 195599 h 290513"/>
                <a:gd name="connsiteX98" fmla="*/ 128137 w 337647"/>
                <a:gd name="connsiteY98" fmla="*/ 192973 h 290513"/>
                <a:gd name="connsiteX99" fmla="*/ 107104 w 337647"/>
                <a:gd name="connsiteY99" fmla="*/ 199537 h 290513"/>
                <a:gd name="connsiteX100" fmla="*/ 70297 w 337647"/>
                <a:gd name="connsiteY100" fmla="*/ 189035 h 290513"/>
                <a:gd name="connsiteX101" fmla="*/ 45321 w 337647"/>
                <a:gd name="connsiteY101" fmla="*/ 191661 h 290513"/>
                <a:gd name="connsiteX102" fmla="*/ 29546 w 337647"/>
                <a:gd name="connsiteY102" fmla="*/ 199537 h 290513"/>
                <a:gd name="connsiteX103" fmla="*/ 19030 w 337647"/>
                <a:gd name="connsiteY103" fmla="*/ 145714 h 290513"/>
                <a:gd name="connsiteX104" fmla="*/ 150484 w 337647"/>
                <a:gd name="connsiteY104" fmla="*/ 0 h 290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337647" h="290513">
                  <a:moveTo>
                    <a:pt x="181524" y="231775"/>
                  </a:moveTo>
                  <a:cubicBezTo>
                    <a:pt x="184159" y="234386"/>
                    <a:pt x="188113" y="235691"/>
                    <a:pt x="190749" y="236996"/>
                  </a:cubicBezTo>
                  <a:cubicBezTo>
                    <a:pt x="194703" y="238302"/>
                    <a:pt x="199975" y="239607"/>
                    <a:pt x="205246" y="239607"/>
                  </a:cubicBezTo>
                  <a:cubicBezTo>
                    <a:pt x="210518" y="239607"/>
                    <a:pt x="217108" y="238302"/>
                    <a:pt x="222379" y="235691"/>
                  </a:cubicBezTo>
                  <a:lnTo>
                    <a:pt x="243466" y="247439"/>
                  </a:lnTo>
                  <a:cubicBezTo>
                    <a:pt x="248738" y="251354"/>
                    <a:pt x="255327" y="252660"/>
                    <a:pt x="261917" y="252660"/>
                  </a:cubicBezTo>
                  <a:cubicBezTo>
                    <a:pt x="235559" y="276155"/>
                    <a:pt x="201292" y="290513"/>
                    <a:pt x="163073" y="290513"/>
                  </a:cubicBezTo>
                  <a:cubicBezTo>
                    <a:pt x="118263" y="290513"/>
                    <a:pt x="78726" y="270934"/>
                    <a:pt x="52367" y="239607"/>
                  </a:cubicBezTo>
                  <a:cubicBezTo>
                    <a:pt x="52367" y="239607"/>
                    <a:pt x="52367" y="239607"/>
                    <a:pt x="60275" y="234386"/>
                  </a:cubicBezTo>
                  <a:cubicBezTo>
                    <a:pt x="60275" y="234386"/>
                    <a:pt x="60275" y="234386"/>
                    <a:pt x="91905" y="243523"/>
                  </a:cubicBezTo>
                  <a:cubicBezTo>
                    <a:pt x="91905" y="244828"/>
                    <a:pt x="91905" y="246133"/>
                    <a:pt x="93223" y="247439"/>
                  </a:cubicBezTo>
                  <a:cubicBezTo>
                    <a:pt x="97176" y="256576"/>
                    <a:pt x="105084" y="263102"/>
                    <a:pt x="114309" y="267018"/>
                  </a:cubicBezTo>
                  <a:cubicBezTo>
                    <a:pt x="118263" y="269629"/>
                    <a:pt x="123535" y="269629"/>
                    <a:pt x="127489" y="269629"/>
                  </a:cubicBezTo>
                  <a:cubicBezTo>
                    <a:pt x="143304" y="269629"/>
                    <a:pt x="157801" y="260491"/>
                    <a:pt x="164391" y="244828"/>
                  </a:cubicBezTo>
                  <a:cubicBezTo>
                    <a:pt x="164391" y="243523"/>
                    <a:pt x="164391" y="240912"/>
                    <a:pt x="165708" y="239607"/>
                  </a:cubicBezTo>
                  <a:cubicBezTo>
                    <a:pt x="165708" y="239607"/>
                    <a:pt x="165708" y="239607"/>
                    <a:pt x="181524" y="231775"/>
                  </a:cubicBezTo>
                  <a:close/>
                  <a:moveTo>
                    <a:pt x="127774" y="220663"/>
                  </a:moveTo>
                  <a:cubicBezTo>
                    <a:pt x="123904" y="220663"/>
                    <a:pt x="120035" y="223278"/>
                    <a:pt x="118745" y="227200"/>
                  </a:cubicBezTo>
                  <a:cubicBezTo>
                    <a:pt x="117455" y="229815"/>
                    <a:pt x="118745" y="232429"/>
                    <a:pt x="118745" y="235044"/>
                  </a:cubicBezTo>
                  <a:cubicBezTo>
                    <a:pt x="120035" y="237659"/>
                    <a:pt x="122615" y="238966"/>
                    <a:pt x="125194" y="240273"/>
                  </a:cubicBezTo>
                  <a:cubicBezTo>
                    <a:pt x="129064" y="242888"/>
                    <a:pt x="135513" y="238966"/>
                    <a:pt x="136803" y="235044"/>
                  </a:cubicBezTo>
                  <a:cubicBezTo>
                    <a:pt x="138093" y="232429"/>
                    <a:pt x="138093" y="229815"/>
                    <a:pt x="136803" y="227200"/>
                  </a:cubicBezTo>
                  <a:cubicBezTo>
                    <a:pt x="135513" y="224585"/>
                    <a:pt x="134223" y="223278"/>
                    <a:pt x="131644" y="221970"/>
                  </a:cubicBezTo>
                  <a:cubicBezTo>
                    <a:pt x="130354" y="221970"/>
                    <a:pt x="129064" y="220663"/>
                    <a:pt x="127774" y="220663"/>
                  </a:cubicBezTo>
                  <a:close/>
                  <a:moveTo>
                    <a:pt x="206249" y="190500"/>
                  </a:moveTo>
                  <a:cubicBezTo>
                    <a:pt x="200745" y="190500"/>
                    <a:pt x="197994" y="193080"/>
                    <a:pt x="195242" y="196950"/>
                  </a:cubicBezTo>
                  <a:cubicBezTo>
                    <a:pt x="195242" y="199529"/>
                    <a:pt x="195242" y="202109"/>
                    <a:pt x="196618" y="204689"/>
                  </a:cubicBezTo>
                  <a:cubicBezTo>
                    <a:pt x="196618" y="207269"/>
                    <a:pt x="199370" y="208558"/>
                    <a:pt x="202121" y="209848"/>
                  </a:cubicBezTo>
                  <a:cubicBezTo>
                    <a:pt x="207625" y="211138"/>
                    <a:pt x="213128" y="208558"/>
                    <a:pt x="215880" y="204689"/>
                  </a:cubicBezTo>
                  <a:cubicBezTo>
                    <a:pt x="215880" y="202109"/>
                    <a:pt x="215880" y="199529"/>
                    <a:pt x="214504" y="196950"/>
                  </a:cubicBezTo>
                  <a:cubicBezTo>
                    <a:pt x="214504" y="194370"/>
                    <a:pt x="211752" y="193080"/>
                    <a:pt x="209001" y="191790"/>
                  </a:cubicBezTo>
                  <a:cubicBezTo>
                    <a:pt x="207625" y="190500"/>
                    <a:pt x="206249" y="190500"/>
                    <a:pt x="206249" y="190500"/>
                  </a:cubicBezTo>
                  <a:close/>
                  <a:moveTo>
                    <a:pt x="201791" y="175311"/>
                  </a:moveTo>
                  <a:cubicBezTo>
                    <a:pt x="206090" y="174661"/>
                    <a:pt x="210720" y="174986"/>
                    <a:pt x="215351" y="176934"/>
                  </a:cubicBezTo>
                  <a:cubicBezTo>
                    <a:pt x="219319" y="178233"/>
                    <a:pt x="223288" y="180831"/>
                    <a:pt x="227257" y="184728"/>
                  </a:cubicBezTo>
                  <a:cubicBezTo>
                    <a:pt x="228580" y="187325"/>
                    <a:pt x="229903" y="188624"/>
                    <a:pt x="229903" y="191222"/>
                  </a:cubicBezTo>
                  <a:cubicBezTo>
                    <a:pt x="231226" y="193820"/>
                    <a:pt x="232549" y="197717"/>
                    <a:pt x="232549" y="201613"/>
                  </a:cubicBezTo>
                  <a:cubicBezTo>
                    <a:pt x="232549" y="201613"/>
                    <a:pt x="232549" y="201613"/>
                    <a:pt x="261653" y="218498"/>
                  </a:cubicBezTo>
                  <a:cubicBezTo>
                    <a:pt x="261653" y="218498"/>
                    <a:pt x="261653" y="218498"/>
                    <a:pt x="319861" y="184728"/>
                  </a:cubicBezTo>
                  <a:cubicBezTo>
                    <a:pt x="325153" y="180831"/>
                    <a:pt x="333090" y="183429"/>
                    <a:pt x="335736" y="188624"/>
                  </a:cubicBezTo>
                  <a:cubicBezTo>
                    <a:pt x="339705" y="193820"/>
                    <a:pt x="337059" y="200314"/>
                    <a:pt x="331768" y="204211"/>
                  </a:cubicBezTo>
                  <a:cubicBezTo>
                    <a:pt x="331768" y="204211"/>
                    <a:pt x="331768" y="204211"/>
                    <a:pt x="274882" y="237981"/>
                  </a:cubicBezTo>
                  <a:cubicBezTo>
                    <a:pt x="266944" y="241878"/>
                    <a:pt x="257684" y="241878"/>
                    <a:pt x="251069" y="237981"/>
                  </a:cubicBezTo>
                  <a:cubicBezTo>
                    <a:pt x="251069" y="237981"/>
                    <a:pt x="251069" y="237981"/>
                    <a:pt x="223288" y="222395"/>
                  </a:cubicBezTo>
                  <a:cubicBezTo>
                    <a:pt x="219319" y="224993"/>
                    <a:pt x="215351" y="226292"/>
                    <a:pt x="210059" y="227590"/>
                  </a:cubicBezTo>
                  <a:cubicBezTo>
                    <a:pt x="208736" y="227590"/>
                    <a:pt x="207413" y="227590"/>
                    <a:pt x="206090" y="227590"/>
                  </a:cubicBezTo>
                  <a:cubicBezTo>
                    <a:pt x="202121" y="227590"/>
                    <a:pt x="199476" y="227590"/>
                    <a:pt x="195507" y="226292"/>
                  </a:cubicBezTo>
                  <a:cubicBezTo>
                    <a:pt x="191538" y="224993"/>
                    <a:pt x="187569" y="222395"/>
                    <a:pt x="184924" y="218498"/>
                  </a:cubicBezTo>
                  <a:cubicBezTo>
                    <a:pt x="184924" y="218498"/>
                    <a:pt x="184924" y="218498"/>
                    <a:pt x="166403" y="226292"/>
                  </a:cubicBezTo>
                  <a:cubicBezTo>
                    <a:pt x="166403" y="226292"/>
                    <a:pt x="166403" y="226292"/>
                    <a:pt x="155819" y="231487"/>
                  </a:cubicBezTo>
                  <a:cubicBezTo>
                    <a:pt x="155819" y="235384"/>
                    <a:pt x="154496" y="237981"/>
                    <a:pt x="153173" y="240579"/>
                  </a:cubicBezTo>
                  <a:cubicBezTo>
                    <a:pt x="149205" y="250970"/>
                    <a:pt x="139944" y="258763"/>
                    <a:pt x="128038" y="258763"/>
                  </a:cubicBezTo>
                  <a:cubicBezTo>
                    <a:pt x="125392" y="258763"/>
                    <a:pt x="121423" y="257464"/>
                    <a:pt x="118778" y="256165"/>
                  </a:cubicBezTo>
                  <a:cubicBezTo>
                    <a:pt x="112163" y="253568"/>
                    <a:pt x="106871" y="248372"/>
                    <a:pt x="102903" y="241878"/>
                  </a:cubicBezTo>
                  <a:cubicBezTo>
                    <a:pt x="102903" y="239280"/>
                    <a:pt x="101580" y="236682"/>
                    <a:pt x="101580" y="234085"/>
                  </a:cubicBezTo>
                  <a:cubicBezTo>
                    <a:pt x="101580" y="234085"/>
                    <a:pt x="101580" y="234085"/>
                    <a:pt x="89673" y="230188"/>
                  </a:cubicBezTo>
                  <a:cubicBezTo>
                    <a:pt x="89673" y="230188"/>
                    <a:pt x="89673" y="230188"/>
                    <a:pt x="60569" y="222395"/>
                  </a:cubicBezTo>
                  <a:cubicBezTo>
                    <a:pt x="60569" y="222395"/>
                    <a:pt x="60569" y="222395"/>
                    <a:pt x="15590" y="243177"/>
                  </a:cubicBezTo>
                  <a:cubicBezTo>
                    <a:pt x="14267" y="244476"/>
                    <a:pt x="12944" y="244476"/>
                    <a:pt x="11621" y="244476"/>
                  </a:cubicBezTo>
                  <a:cubicBezTo>
                    <a:pt x="6330" y="244476"/>
                    <a:pt x="2361" y="241878"/>
                    <a:pt x="1038" y="237981"/>
                  </a:cubicBezTo>
                  <a:cubicBezTo>
                    <a:pt x="-1608" y="232786"/>
                    <a:pt x="1038" y="226292"/>
                    <a:pt x="6330" y="223694"/>
                  </a:cubicBezTo>
                  <a:cubicBezTo>
                    <a:pt x="6330" y="223694"/>
                    <a:pt x="6330" y="223694"/>
                    <a:pt x="49986" y="202912"/>
                  </a:cubicBezTo>
                  <a:cubicBezTo>
                    <a:pt x="55278" y="200314"/>
                    <a:pt x="60569" y="199015"/>
                    <a:pt x="65861" y="201613"/>
                  </a:cubicBezTo>
                  <a:cubicBezTo>
                    <a:pt x="65861" y="201613"/>
                    <a:pt x="65861" y="201613"/>
                    <a:pt x="97611" y="209406"/>
                  </a:cubicBezTo>
                  <a:cubicBezTo>
                    <a:pt x="97611" y="209406"/>
                    <a:pt x="97611" y="209406"/>
                    <a:pt x="109517" y="213303"/>
                  </a:cubicBezTo>
                  <a:cubicBezTo>
                    <a:pt x="116132" y="205510"/>
                    <a:pt x="128038" y="202912"/>
                    <a:pt x="138621" y="206809"/>
                  </a:cubicBezTo>
                  <a:cubicBezTo>
                    <a:pt x="141267" y="208107"/>
                    <a:pt x="143913" y="209406"/>
                    <a:pt x="145236" y="210705"/>
                  </a:cubicBezTo>
                  <a:cubicBezTo>
                    <a:pt x="145236" y="210705"/>
                    <a:pt x="145236" y="210705"/>
                    <a:pt x="157142" y="206809"/>
                  </a:cubicBezTo>
                  <a:cubicBezTo>
                    <a:pt x="157142" y="206809"/>
                    <a:pt x="157142" y="206809"/>
                    <a:pt x="178309" y="196418"/>
                  </a:cubicBezTo>
                  <a:cubicBezTo>
                    <a:pt x="178309" y="195119"/>
                    <a:pt x="179632" y="193820"/>
                    <a:pt x="179632" y="192521"/>
                  </a:cubicBezTo>
                  <a:cubicBezTo>
                    <a:pt x="182278" y="187325"/>
                    <a:pt x="184924" y="183429"/>
                    <a:pt x="190215" y="179532"/>
                  </a:cubicBezTo>
                  <a:cubicBezTo>
                    <a:pt x="193522" y="177584"/>
                    <a:pt x="197491" y="175960"/>
                    <a:pt x="201791" y="175311"/>
                  </a:cubicBezTo>
                  <a:close/>
                  <a:moveTo>
                    <a:pt x="197837" y="12700"/>
                  </a:moveTo>
                  <a:cubicBezTo>
                    <a:pt x="249179" y="17979"/>
                    <a:pt x="291306" y="60210"/>
                    <a:pt x="295255" y="111680"/>
                  </a:cubicBezTo>
                  <a:cubicBezTo>
                    <a:pt x="295255" y="114319"/>
                    <a:pt x="295255" y="116959"/>
                    <a:pt x="292622" y="118279"/>
                  </a:cubicBezTo>
                  <a:cubicBezTo>
                    <a:pt x="291306" y="120918"/>
                    <a:pt x="288673" y="122238"/>
                    <a:pt x="286040" y="122238"/>
                  </a:cubicBezTo>
                  <a:cubicBezTo>
                    <a:pt x="286040" y="122238"/>
                    <a:pt x="286040" y="122238"/>
                    <a:pt x="196520" y="122238"/>
                  </a:cubicBezTo>
                  <a:cubicBezTo>
                    <a:pt x="191254" y="122238"/>
                    <a:pt x="187305" y="118279"/>
                    <a:pt x="187305" y="113000"/>
                  </a:cubicBezTo>
                  <a:cubicBezTo>
                    <a:pt x="187305" y="113000"/>
                    <a:pt x="187305" y="113000"/>
                    <a:pt x="187305" y="21938"/>
                  </a:cubicBezTo>
                  <a:cubicBezTo>
                    <a:pt x="187305" y="19299"/>
                    <a:pt x="188621" y="17979"/>
                    <a:pt x="189938" y="15339"/>
                  </a:cubicBezTo>
                  <a:cubicBezTo>
                    <a:pt x="192571" y="14020"/>
                    <a:pt x="195204" y="12700"/>
                    <a:pt x="197837" y="12700"/>
                  </a:cubicBezTo>
                  <a:close/>
                  <a:moveTo>
                    <a:pt x="150484" y="0"/>
                  </a:moveTo>
                  <a:cubicBezTo>
                    <a:pt x="154427" y="0"/>
                    <a:pt x="157057" y="1313"/>
                    <a:pt x="159686" y="3938"/>
                  </a:cubicBezTo>
                  <a:cubicBezTo>
                    <a:pt x="162315" y="6564"/>
                    <a:pt x="163629" y="9189"/>
                    <a:pt x="163629" y="13127"/>
                  </a:cubicBezTo>
                  <a:cubicBezTo>
                    <a:pt x="163629" y="13127"/>
                    <a:pt x="163629" y="13127"/>
                    <a:pt x="163629" y="132587"/>
                  </a:cubicBezTo>
                  <a:cubicBezTo>
                    <a:pt x="163629" y="139151"/>
                    <a:pt x="168887" y="145714"/>
                    <a:pt x="176775" y="145714"/>
                  </a:cubicBezTo>
                  <a:cubicBezTo>
                    <a:pt x="176775" y="145714"/>
                    <a:pt x="176775" y="145714"/>
                    <a:pt x="296398" y="145714"/>
                  </a:cubicBezTo>
                  <a:cubicBezTo>
                    <a:pt x="300341" y="145714"/>
                    <a:pt x="302970" y="147027"/>
                    <a:pt x="305599" y="149653"/>
                  </a:cubicBezTo>
                  <a:cubicBezTo>
                    <a:pt x="308228" y="152278"/>
                    <a:pt x="309543" y="154904"/>
                    <a:pt x="308228" y="158842"/>
                  </a:cubicBezTo>
                  <a:cubicBezTo>
                    <a:pt x="308228" y="165406"/>
                    <a:pt x="306914" y="171969"/>
                    <a:pt x="305599" y="178533"/>
                  </a:cubicBezTo>
                  <a:cubicBezTo>
                    <a:pt x="305599" y="178533"/>
                    <a:pt x="305599" y="178533"/>
                    <a:pt x="262220" y="204788"/>
                  </a:cubicBezTo>
                  <a:cubicBezTo>
                    <a:pt x="262220" y="204788"/>
                    <a:pt x="262220" y="204788"/>
                    <a:pt x="242502" y="194286"/>
                  </a:cubicBezTo>
                  <a:cubicBezTo>
                    <a:pt x="239872" y="181158"/>
                    <a:pt x="231985" y="169344"/>
                    <a:pt x="218840" y="165406"/>
                  </a:cubicBezTo>
                  <a:cubicBezTo>
                    <a:pt x="214896" y="162780"/>
                    <a:pt x="209638" y="162780"/>
                    <a:pt x="205694" y="162780"/>
                  </a:cubicBezTo>
                  <a:cubicBezTo>
                    <a:pt x="189920" y="162780"/>
                    <a:pt x="175460" y="171969"/>
                    <a:pt x="168887" y="186409"/>
                  </a:cubicBezTo>
                  <a:cubicBezTo>
                    <a:pt x="168887" y="187722"/>
                    <a:pt x="168887" y="187722"/>
                    <a:pt x="168887" y="187722"/>
                  </a:cubicBezTo>
                  <a:cubicBezTo>
                    <a:pt x="168887" y="187722"/>
                    <a:pt x="168887" y="187722"/>
                    <a:pt x="146540" y="196912"/>
                  </a:cubicBezTo>
                  <a:cubicBezTo>
                    <a:pt x="145226" y="196912"/>
                    <a:pt x="143911" y="195599"/>
                    <a:pt x="142597" y="195599"/>
                  </a:cubicBezTo>
                  <a:cubicBezTo>
                    <a:pt x="137338" y="192973"/>
                    <a:pt x="133395" y="192973"/>
                    <a:pt x="128137" y="192973"/>
                  </a:cubicBezTo>
                  <a:cubicBezTo>
                    <a:pt x="120249" y="192973"/>
                    <a:pt x="112362" y="195599"/>
                    <a:pt x="107104" y="199537"/>
                  </a:cubicBezTo>
                  <a:cubicBezTo>
                    <a:pt x="107104" y="199537"/>
                    <a:pt x="107104" y="199537"/>
                    <a:pt x="70297" y="189035"/>
                  </a:cubicBezTo>
                  <a:cubicBezTo>
                    <a:pt x="61095" y="187722"/>
                    <a:pt x="53208" y="187722"/>
                    <a:pt x="45321" y="191661"/>
                  </a:cubicBezTo>
                  <a:lnTo>
                    <a:pt x="29546" y="199537"/>
                  </a:lnTo>
                  <a:cubicBezTo>
                    <a:pt x="21659" y="182471"/>
                    <a:pt x="19030" y="164093"/>
                    <a:pt x="19030" y="145714"/>
                  </a:cubicBezTo>
                  <a:cubicBezTo>
                    <a:pt x="19030" y="69575"/>
                    <a:pt x="76870" y="7876"/>
                    <a:pt x="1504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853544" y="1853292"/>
            <a:ext cx="1436914" cy="1436915"/>
            <a:chOff x="3853544" y="1853292"/>
            <a:chExt cx="1436914" cy="1436915"/>
          </a:xfrm>
        </p:grpSpPr>
        <p:sp>
          <p:nvSpPr>
            <p:cNvPr id="22" name="矩形: 圆角 21"/>
            <p:cNvSpPr/>
            <p:nvPr/>
          </p:nvSpPr>
          <p:spPr>
            <a:xfrm rot="2700000">
              <a:off x="3853543" y="1853293"/>
              <a:ext cx="1436915" cy="143691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u="sng"/>
            </a:p>
          </p:txBody>
        </p:sp>
        <p:sp>
          <p:nvSpPr>
            <p:cNvPr id="9" name="任意多边形: 形状 8"/>
            <p:cNvSpPr/>
            <p:nvPr/>
          </p:nvSpPr>
          <p:spPr bwMode="auto">
            <a:xfrm>
              <a:off x="4201363" y="2228851"/>
              <a:ext cx="741276" cy="685799"/>
            </a:xfrm>
            <a:custGeom>
              <a:avLst/>
              <a:gdLst/>
              <a:ahLst/>
              <a:cxnLst>
                <a:cxn ang="0">
                  <a:pos x="39" y="36"/>
                </a:cxn>
                <a:cxn ang="0">
                  <a:pos x="41" y="44"/>
                </a:cxn>
                <a:cxn ang="0">
                  <a:pos x="35" y="50"/>
                </a:cxn>
                <a:cxn ang="0">
                  <a:pos x="27" y="53"/>
                </a:cxn>
                <a:cxn ang="0">
                  <a:pos x="18" y="53"/>
                </a:cxn>
                <a:cxn ang="0">
                  <a:pos x="11" y="50"/>
                </a:cxn>
                <a:cxn ang="0">
                  <a:pos x="4" y="44"/>
                </a:cxn>
                <a:cxn ang="0">
                  <a:pos x="6" y="36"/>
                </a:cxn>
                <a:cxn ang="0">
                  <a:pos x="0" y="28"/>
                </a:cxn>
                <a:cxn ang="0">
                  <a:pos x="7" y="23"/>
                </a:cxn>
                <a:cxn ang="0">
                  <a:pos x="4" y="18"/>
                </a:cxn>
                <a:cxn ang="0">
                  <a:pos x="15" y="16"/>
                </a:cxn>
                <a:cxn ang="0">
                  <a:pos x="19" y="8"/>
                </a:cxn>
                <a:cxn ang="0">
                  <a:pos x="28" y="15"/>
                </a:cxn>
                <a:cxn ang="0">
                  <a:pos x="35" y="12"/>
                </a:cxn>
                <a:cxn ang="0">
                  <a:pos x="41" y="19"/>
                </a:cxn>
                <a:cxn ang="0">
                  <a:pos x="45" y="27"/>
                </a:cxn>
                <a:cxn ang="0">
                  <a:pos x="23" y="22"/>
                </a:cxn>
                <a:cxn ang="0">
                  <a:pos x="32" y="31"/>
                </a:cxn>
                <a:cxn ang="0">
                  <a:pos x="63" y="16"/>
                </a:cxn>
                <a:cxn ang="0">
                  <a:pos x="64" y="24"/>
                </a:cxn>
                <a:cxn ang="0">
                  <a:pos x="55" y="22"/>
                </a:cxn>
                <a:cxn ang="0">
                  <a:pos x="46" y="24"/>
                </a:cxn>
                <a:cxn ang="0">
                  <a:pos x="46" y="16"/>
                </a:cxn>
                <a:cxn ang="0">
                  <a:pos x="46" y="9"/>
                </a:cxn>
                <a:cxn ang="0">
                  <a:pos x="46" y="2"/>
                </a:cxn>
                <a:cxn ang="0">
                  <a:pos x="55" y="4"/>
                </a:cxn>
                <a:cxn ang="0">
                  <a:pos x="59" y="0"/>
                </a:cxn>
                <a:cxn ang="0">
                  <a:pos x="62" y="7"/>
                </a:cxn>
                <a:cxn ang="0">
                  <a:pos x="68" y="15"/>
                </a:cxn>
                <a:cxn ang="0">
                  <a:pos x="62" y="55"/>
                </a:cxn>
                <a:cxn ang="0">
                  <a:pos x="59" y="63"/>
                </a:cxn>
                <a:cxn ang="0">
                  <a:pos x="54" y="59"/>
                </a:cxn>
                <a:cxn ang="0">
                  <a:pos x="45" y="60"/>
                </a:cxn>
                <a:cxn ang="0">
                  <a:pos x="41" y="52"/>
                </a:cxn>
                <a:cxn ang="0">
                  <a:pos x="47" y="44"/>
                </a:cxn>
                <a:cxn ang="0">
                  <a:pos x="50" y="36"/>
                </a:cxn>
                <a:cxn ang="0">
                  <a:pos x="56" y="40"/>
                </a:cxn>
                <a:cxn ang="0">
                  <a:pos x="64" y="39"/>
                </a:cxn>
                <a:cxn ang="0">
                  <a:pos x="63" y="46"/>
                </a:cxn>
                <a:cxn ang="0">
                  <a:pos x="55" y="8"/>
                </a:cxn>
                <a:cxn ang="0">
                  <a:pos x="59" y="13"/>
                </a:cxn>
                <a:cxn ang="0">
                  <a:pos x="50" y="49"/>
                </a:cxn>
                <a:cxn ang="0">
                  <a:pos x="55" y="45"/>
                </a:cxn>
              </a:cxnLst>
              <a:rect l="0" t="0" r="r" b="b"/>
              <a:pathLst>
                <a:path w="68" h="63">
                  <a:moveTo>
                    <a:pt x="45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8" y="38"/>
                    <a:pt x="38" y="39"/>
                  </a:cubicBezTo>
                  <a:cubicBezTo>
                    <a:pt x="39" y="41"/>
                    <a:pt x="40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41" y="44"/>
                    <a:pt x="41" y="44"/>
                    <a:pt x="41" y="45"/>
                  </a:cubicBezTo>
                  <a:cubicBezTo>
                    <a:pt x="40" y="46"/>
                    <a:pt x="36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7"/>
                    <a:pt x="29" y="47"/>
                    <a:pt x="28" y="48"/>
                  </a:cubicBezTo>
                  <a:cubicBezTo>
                    <a:pt x="28" y="49"/>
                    <a:pt x="27" y="51"/>
                    <a:pt x="27" y="53"/>
                  </a:cubicBezTo>
                  <a:cubicBezTo>
                    <a:pt x="27" y="54"/>
                    <a:pt x="26" y="54"/>
                    <a:pt x="26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4"/>
                    <a:pt x="18" y="53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6" y="47"/>
                    <a:pt x="16" y="47"/>
                    <a:pt x="15" y="4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9" y="50"/>
                    <a:pt x="9" y="50"/>
                  </a:cubicBezTo>
                  <a:cubicBezTo>
                    <a:pt x="8" y="49"/>
                    <a:pt x="4" y="45"/>
                    <a:pt x="4" y="44"/>
                  </a:cubicBezTo>
                  <a:cubicBezTo>
                    <a:pt x="4" y="44"/>
                    <a:pt x="4" y="44"/>
                    <a:pt x="4" y="43"/>
                  </a:cubicBezTo>
                  <a:cubicBezTo>
                    <a:pt x="5" y="42"/>
                    <a:pt x="6" y="41"/>
                    <a:pt x="7" y="39"/>
                  </a:cubicBezTo>
                  <a:cubicBezTo>
                    <a:pt x="7" y="38"/>
                    <a:pt x="6" y="37"/>
                    <a:pt x="6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7" y="24"/>
                    <a:pt x="7" y="23"/>
                  </a:cubicBezTo>
                  <a:cubicBezTo>
                    <a:pt x="6" y="22"/>
                    <a:pt x="5" y="20"/>
                    <a:pt x="4" y="19"/>
                  </a:cubicBezTo>
                  <a:cubicBezTo>
                    <a:pt x="4" y="19"/>
                    <a:pt x="4" y="19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9" y="12"/>
                    <a:pt x="10" y="12"/>
                  </a:cubicBezTo>
                  <a:cubicBezTo>
                    <a:pt x="10" y="12"/>
                    <a:pt x="10" y="12"/>
                    <a:pt x="11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8" y="13"/>
                    <a:pt x="18" y="11"/>
                    <a:pt x="18" y="9"/>
                  </a:cubicBezTo>
                  <a:cubicBezTo>
                    <a:pt x="18" y="9"/>
                    <a:pt x="19" y="8"/>
                    <a:pt x="19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7" y="9"/>
                    <a:pt x="27" y="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30" y="15"/>
                    <a:pt x="31" y="16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7" y="13"/>
                    <a:pt x="41" y="17"/>
                    <a:pt x="41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0"/>
                    <a:pt x="39" y="22"/>
                    <a:pt x="38" y="23"/>
                  </a:cubicBezTo>
                  <a:cubicBezTo>
                    <a:pt x="38" y="24"/>
                    <a:pt x="39" y="25"/>
                    <a:pt x="39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8"/>
                  </a:cubicBezTo>
                  <a:lnTo>
                    <a:pt x="45" y="35"/>
                  </a:lnTo>
                  <a:close/>
                  <a:moveTo>
                    <a:pt x="23" y="22"/>
                  </a:moveTo>
                  <a:cubicBezTo>
                    <a:pt x="18" y="22"/>
                    <a:pt x="13" y="26"/>
                    <a:pt x="13" y="31"/>
                  </a:cubicBezTo>
                  <a:cubicBezTo>
                    <a:pt x="13" y="36"/>
                    <a:pt x="18" y="40"/>
                    <a:pt x="23" y="40"/>
                  </a:cubicBezTo>
                  <a:cubicBezTo>
                    <a:pt x="28" y="40"/>
                    <a:pt x="32" y="36"/>
                    <a:pt x="32" y="31"/>
                  </a:cubicBezTo>
                  <a:cubicBezTo>
                    <a:pt x="32" y="26"/>
                    <a:pt x="28" y="22"/>
                    <a:pt x="23" y="22"/>
                  </a:cubicBezTo>
                  <a:close/>
                  <a:moveTo>
                    <a:pt x="68" y="15"/>
                  </a:moveTo>
                  <a:cubicBezTo>
                    <a:pt x="68" y="16"/>
                    <a:pt x="64" y="16"/>
                    <a:pt x="63" y="16"/>
                  </a:cubicBezTo>
                  <a:cubicBezTo>
                    <a:pt x="63" y="17"/>
                    <a:pt x="62" y="18"/>
                    <a:pt x="62" y="18"/>
                  </a:cubicBezTo>
                  <a:cubicBezTo>
                    <a:pt x="62" y="19"/>
                    <a:pt x="64" y="23"/>
                    <a:pt x="64" y="23"/>
                  </a:cubicBezTo>
                  <a:cubicBezTo>
                    <a:pt x="64" y="23"/>
                    <a:pt x="64" y="23"/>
                    <a:pt x="64" y="24"/>
                  </a:cubicBezTo>
                  <a:cubicBezTo>
                    <a:pt x="63" y="24"/>
                    <a:pt x="59" y="26"/>
                    <a:pt x="59" y="26"/>
                  </a:cubicBezTo>
                  <a:cubicBezTo>
                    <a:pt x="59" y="26"/>
                    <a:pt x="56" y="22"/>
                    <a:pt x="56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2"/>
                    <a:pt x="50" y="26"/>
                    <a:pt x="50" y="26"/>
                  </a:cubicBezTo>
                  <a:cubicBezTo>
                    <a:pt x="50" y="26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7" y="19"/>
                    <a:pt x="47" y="18"/>
                  </a:cubicBezTo>
                  <a:cubicBezTo>
                    <a:pt x="47" y="18"/>
                    <a:pt x="46" y="17"/>
                    <a:pt x="46" y="16"/>
                  </a:cubicBezTo>
                  <a:cubicBezTo>
                    <a:pt x="45" y="16"/>
                    <a:pt x="41" y="16"/>
                    <a:pt x="41" y="1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5" y="9"/>
                    <a:pt x="46" y="9"/>
                  </a:cubicBezTo>
                  <a:cubicBezTo>
                    <a:pt x="46" y="9"/>
                    <a:pt x="47" y="8"/>
                    <a:pt x="47" y="7"/>
                  </a:cubicBezTo>
                  <a:cubicBezTo>
                    <a:pt x="47" y="7"/>
                    <a:pt x="45" y="3"/>
                    <a:pt x="45" y="2"/>
                  </a:cubicBezTo>
                  <a:cubicBezTo>
                    <a:pt x="45" y="2"/>
                    <a:pt x="45" y="2"/>
                    <a:pt x="46" y="2"/>
                  </a:cubicBezTo>
                  <a:cubicBezTo>
                    <a:pt x="46" y="2"/>
                    <a:pt x="50" y="0"/>
                    <a:pt x="50" y="0"/>
                  </a:cubicBezTo>
                  <a:cubicBezTo>
                    <a:pt x="50" y="0"/>
                    <a:pt x="53" y="3"/>
                    <a:pt x="54" y="4"/>
                  </a:cubicBezTo>
                  <a:cubicBezTo>
                    <a:pt x="54" y="4"/>
                    <a:pt x="54" y="4"/>
                    <a:pt x="55" y="4"/>
                  </a:cubicBezTo>
                  <a:cubicBezTo>
                    <a:pt x="55" y="4"/>
                    <a:pt x="55" y="4"/>
                    <a:pt x="56" y="4"/>
                  </a:cubicBezTo>
                  <a:cubicBezTo>
                    <a:pt x="57" y="2"/>
                    <a:pt x="58" y="1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3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7"/>
                    <a:pt x="62" y="7"/>
                  </a:cubicBezTo>
                  <a:cubicBezTo>
                    <a:pt x="62" y="8"/>
                    <a:pt x="63" y="9"/>
                    <a:pt x="63" y="9"/>
                  </a:cubicBezTo>
                  <a:cubicBezTo>
                    <a:pt x="64" y="9"/>
                    <a:pt x="68" y="10"/>
                    <a:pt x="68" y="10"/>
                  </a:cubicBezTo>
                  <a:lnTo>
                    <a:pt x="68" y="15"/>
                  </a:lnTo>
                  <a:close/>
                  <a:moveTo>
                    <a:pt x="68" y="52"/>
                  </a:moveTo>
                  <a:cubicBezTo>
                    <a:pt x="68" y="52"/>
                    <a:pt x="64" y="53"/>
                    <a:pt x="63" y="53"/>
                  </a:cubicBezTo>
                  <a:cubicBezTo>
                    <a:pt x="63" y="54"/>
                    <a:pt x="62" y="54"/>
                    <a:pt x="62" y="55"/>
                  </a:cubicBezTo>
                  <a:cubicBezTo>
                    <a:pt x="62" y="56"/>
                    <a:pt x="64" y="59"/>
                    <a:pt x="64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59" y="63"/>
                    <a:pt x="59" y="63"/>
                  </a:cubicBezTo>
                  <a:cubicBezTo>
                    <a:pt x="59" y="63"/>
                    <a:pt x="56" y="59"/>
                    <a:pt x="56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59"/>
                    <a:pt x="50" y="63"/>
                    <a:pt x="50" y="63"/>
                  </a:cubicBezTo>
                  <a:cubicBezTo>
                    <a:pt x="50" y="63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59"/>
                    <a:pt x="47" y="56"/>
                    <a:pt x="47" y="55"/>
                  </a:cubicBezTo>
                  <a:cubicBezTo>
                    <a:pt x="47" y="54"/>
                    <a:pt x="46" y="54"/>
                    <a:pt x="46" y="53"/>
                  </a:cubicBezTo>
                  <a:cubicBezTo>
                    <a:pt x="45" y="53"/>
                    <a:pt x="41" y="52"/>
                    <a:pt x="41" y="52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6"/>
                    <a:pt x="45" y="46"/>
                    <a:pt x="46" y="46"/>
                  </a:cubicBezTo>
                  <a:cubicBezTo>
                    <a:pt x="46" y="45"/>
                    <a:pt x="47" y="45"/>
                    <a:pt x="47" y="44"/>
                  </a:cubicBezTo>
                  <a:cubicBezTo>
                    <a:pt x="47" y="43"/>
                    <a:pt x="45" y="40"/>
                    <a:pt x="45" y="39"/>
                  </a:cubicBezTo>
                  <a:cubicBezTo>
                    <a:pt x="45" y="39"/>
                    <a:pt x="45" y="39"/>
                    <a:pt x="46" y="39"/>
                  </a:cubicBezTo>
                  <a:cubicBezTo>
                    <a:pt x="46" y="39"/>
                    <a:pt x="50" y="36"/>
                    <a:pt x="50" y="36"/>
                  </a:cubicBezTo>
                  <a:cubicBezTo>
                    <a:pt x="50" y="36"/>
                    <a:pt x="53" y="40"/>
                    <a:pt x="54" y="40"/>
                  </a:cubicBezTo>
                  <a:cubicBezTo>
                    <a:pt x="54" y="40"/>
                    <a:pt x="54" y="40"/>
                    <a:pt x="55" y="40"/>
                  </a:cubicBezTo>
                  <a:cubicBezTo>
                    <a:pt x="55" y="40"/>
                    <a:pt x="55" y="40"/>
                    <a:pt x="56" y="40"/>
                  </a:cubicBezTo>
                  <a:cubicBezTo>
                    <a:pt x="57" y="39"/>
                    <a:pt x="58" y="38"/>
                    <a:pt x="59" y="36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63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0"/>
                    <a:pt x="62" y="43"/>
                    <a:pt x="62" y="44"/>
                  </a:cubicBezTo>
                  <a:cubicBezTo>
                    <a:pt x="62" y="45"/>
                    <a:pt x="63" y="45"/>
                    <a:pt x="63" y="46"/>
                  </a:cubicBezTo>
                  <a:cubicBezTo>
                    <a:pt x="64" y="46"/>
                    <a:pt x="68" y="46"/>
                    <a:pt x="68" y="47"/>
                  </a:cubicBezTo>
                  <a:lnTo>
                    <a:pt x="68" y="52"/>
                  </a:lnTo>
                  <a:close/>
                  <a:moveTo>
                    <a:pt x="55" y="8"/>
                  </a:moveTo>
                  <a:cubicBezTo>
                    <a:pt x="52" y="8"/>
                    <a:pt x="50" y="10"/>
                    <a:pt x="50" y="13"/>
                  </a:cubicBezTo>
                  <a:cubicBezTo>
                    <a:pt x="50" y="15"/>
                    <a:pt x="52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7" y="8"/>
                    <a:pt x="55" y="8"/>
                  </a:cubicBezTo>
                  <a:close/>
                  <a:moveTo>
                    <a:pt x="55" y="45"/>
                  </a:moveTo>
                  <a:cubicBezTo>
                    <a:pt x="52" y="45"/>
                    <a:pt x="50" y="47"/>
                    <a:pt x="50" y="49"/>
                  </a:cubicBezTo>
                  <a:cubicBezTo>
                    <a:pt x="50" y="52"/>
                    <a:pt x="52" y="54"/>
                    <a:pt x="55" y="54"/>
                  </a:cubicBezTo>
                  <a:cubicBezTo>
                    <a:pt x="57" y="54"/>
                    <a:pt x="59" y="52"/>
                    <a:pt x="59" y="49"/>
                  </a:cubicBezTo>
                  <a:cubicBezTo>
                    <a:pt x="59" y="47"/>
                    <a:pt x="57" y="45"/>
                    <a:pt x="55" y="4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u="sng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032522" y="2914650"/>
            <a:ext cx="1200150" cy="1200150"/>
            <a:chOff x="3032522" y="2914650"/>
            <a:chExt cx="1200150" cy="1200150"/>
          </a:xfrm>
        </p:grpSpPr>
        <p:sp>
          <p:nvSpPr>
            <p:cNvPr id="25" name="箭头: V 形 24"/>
            <p:cNvSpPr/>
            <p:nvPr/>
          </p:nvSpPr>
          <p:spPr>
            <a:xfrm rot="16200000">
              <a:off x="3032522" y="2914650"/>
              <a:ext cx="1200150" cy="1200150"/>
            </a:xfrm>
            <a:prstGeom prst="chevron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任意多边形: 形状 11"/>
            <p:cNvSpPr>
              <a:spLocks noChangeAspect="1"/>
            </p:cNvSpPr>
            <p:nvPr/>
          </p:nvSpPr>
          <p:spPr bwMode="auto">
            <a:xfrm>
              <a:off x="3459274" y="3744589"/>
              <a:ext cx="346646" cy="298256"/>
            </a:xfrm>
            <a:custGeom>
              <a:avLst/>
              <a:gdLst>
                <a:gd name="connsiteX0" fmla="*/ 181524 w 337647"/>
                <a:gd name="connsiteY0" fmla="*/ 231775 h 290513"/>
                <a:gd name="connsiteX1" fmla="*/ 190749 w 337647"/>
                <a:gd name="connsiteY1" fmla="*/ 236996 h 290513"/>
                <a:gd name="connsiteX2" fmla="*/ 205246 w 337647"/>
                <a:gd name="connsiteY2" fmla="*/ 239607 h 290513"/>
                <a:gd name="connsiteX3" fmla="*/ 222379 w 337647"/>
                <a:gd name="connsiteY3" fmla="*/ 235691 h 290513"/>
                <a:gd name="connsiteX4" fmla="*/ 243466 w 337647"/>
                <a:gd name="connsiteY4" fmla="*/ 247439 h 290513"/>
                <a:gd name="connsiteX5" fmla="*/ 261917 w 337647"/>
                <a:gd name="connsiteY5" fmla="*/ 252660 h 290513"/>
                <a:gd name="connsiteX6" fmla="*/ 163073 w 337647"/>
                <a:gd name="connsiteY6" fmla="*/ 290513 h 290513"/>
                <a:gd name="connsiteX7" fmla="*/ 52367 w 337647"/>
                <a:gd name="connsiteY7" fmla="*/ 239607 h 290513"/>
                <a:gd name="connsiteX8" fmla="*/ 60275 w 337647"/>
                <a:gd name="connsiteY8" fmla="*/ 234386 h 290513"/>
                <a:gd name="connsiteX9" fmla="*/ 91905 w 337647"/>
                <a:gd name="connsiteY9" fmla="*/ 243523 h 290513"/>
                <a:gd name="connsiteX10" fmla="*/ 93223 w 337647"/>
                <a:gd name="connsiteY10" fmla="*/ 247439 h 290513"/>
                <a:gd name="connsiteX11" fmla="*/ 114309 w 337647"/>
                <a:gd name="connsiteY11" fmla="*/ 267018 h 290513"/>
                <a:gd name="connsiteX12" fmla="*/ 127489 w 337647"/>
                <a:gd name="connsiteY12" fmla="*/ 269629 h 290513"/>
                <a:gd name="connsiteX13" fmla="*/ 164391 w 337647"/>
                <a:gd name="connsiteY13" fmla="*/ 244828 h 290513"/>
                <a:gd name="connsiteX14" fmla="*/ 165708 w 337647"/>
                <a:gd name="connsiteY14" fmla="*/ 239607 h 290513"/>
                <a:gd name="connsiteX15" fmla="*/ 181524 w 337647"/>
                <a:gd name="connsiteY15" fmla="*/ 231775 h 290513"/>
                <a:gd name="connsiteX16" fmla="*/ 127774 w 337647"/>
                <a:gd name="connsiteY16" fmla="*/ 220663 h 290513"/>
                <a:gd name="connsiteX17" fmla="*/ 118745 w 337647"/>
                <a:gd name="connsiteY17" fmla="*/ 227200 h 290513"/>
                <a:gd name="connsiteX18" fmla="*/ 118745 w 337647"/>
                <a:gd name="connsiteY18" fmla="*/ 235044 h 290513"/>
                <a:gd name="connsiteX19" fmla="*/ 125194 w 337647"/>
                <a:gd name="connsiteY19" fmla="*/ 240273 h 290513"/>
                <a:gd name="connsiteX20" fmla="*/ 136803 w 337647"/>
                <a:gd name="connsiteY20" fmla="*/ 235044 h 290513"/>
                <a:gd name="connsiteX21" fmla="*/ 136803 w 337647"/>
                <a:gd name="connsiteY21" fmla="*/ 227200 h 290513"/>
                <a:gd name="connsiteX22" fmla="*/ 131644 w 337647"/>
                <a:gd name="connsiteY22" fmla="*/ 221970 h 290513"/>
                <a:gd name="connsiteX23" fmla="*/ 127774 w 337647"/>
                <a:gd name="connsiteY23" fmla="*/ 220663 h 290513"/>
                <a:gd name="connsiteX24" fmla="*/ 206249 w 337647"/>
                <a:gd name="connsiteY24" fmla="*/ 190500 h 290513"/>
                <a:gd name="connsiteX25" fmla="*/ 195242 w 337647"/>
                <a:gd name="connsiteY25" fmla="*/ 196950 h 290513"/>
                <a:gd name="connsiteX26" fmla="*/ 196618 w 337647"/>
                <a:gd name="connsiteY26" fmla="*/ 204689 h 290513"/>
                <a:gd name="connsiteX27" fmla="*/ 202121 w 337647"/>
                <a:gd name="connsiteY27" fmla="*/ 209848 h 290513"/>
                <a:gd name="connsiteX28" fmla="*/ 215880 w 337647"/>
                <a:gd name="connsiteY28" fmla="*/ 204689 h 290513"/>
                <a:gd name="connsiteX29" fmla="*/ 214504 w 337647"/>
                <a:gd name="connsiteY29" fmla="*/ 196950 h 290513"/>
                <a:gd name="connsiteX30" fmla="*/ 209001 w 337647"/>
                <a:gd name="connsiteY30" fmla="*/ 191790 h 290513"/>
                <a:gd name="connsiteX31" fmla="*/ 206249 w 337647"/>
                <a:gd name="connsiteY31" fmla="*/ 190500 h 290513"/>
                <a:gd name="connsiteX32" fmla="*/ 201791 w 337647"/>
                <a:gd name="connsiteY32" fmla="*/ 175311 h 290513"/>
                <a:gd name="connsiteX33" fmla="*/ 215351 w 337647"/>
                <a:gd name="connsiteY33" fmla="*/ 176934 h 290513"/>
                <a:gd name="connsiteX34" fmla="*/ 227257 w 337647"/>
                <a:gd name="connsiteY34" fmla="*/ 184728 h 290513"/>
                <a:gd name="connsiteX35" fmla="*/ 229903 w 337647"/>
                <a:gd name="connsiteY35" fmla="*/ 191222 h 290513"/>
                <a:gd name="connsiteX36" fmla="*/ 232549 w 337647"/>
                <a:gd name="connsiteY36" fmla="*/ 201613 h 290513"/>
                <a:gd name="connsiteX37" fmla="*/ 261653 w 337647"/>
                <a:gd name="connsiteY37" fmla="*/ 218498 h 290513"/>
                <a:gd name="connsiteX38" fmla="*/ 319861 w 337647"/>
                <a:gd name="connsiteY38" fmla="*/ 184728 h 290513"/>
                <a:gd name="connsiteX39" fmla="*/ 335736 w 337647"/>
                <a:gd name="connsiteY39" fmla="*/ 188624 h 290513"/>
                <a:gd name="connsiteX40" fmla="*/ 331768 w 337647"/>
                <a:gd name="connsiteY40" fmla="*/ 204211 h 290513"/>
                <a:gd name="connsiteX41" fmla="*/ 274882 w 337647"/>
                <a:gd name="connsiteY41" fmla="*/ 237981 h 290513"/>
                <a:gd name="connsiteX42" fmla="*/ 251069 w 337647"/>
                <a:gd name="connsiteY42" fmla="*/ 237981 h 290513"/>
                <a:gd name="connsiteX43" fmla="*/ 223288 w 337647"/>
                <a:gd name="connsiteY43" fmla="*/ 222395 h 290513"/>
                <a:gd name="connsiteX44" fmla="*/ 210059 w 337647"/>
                <a:gd name="connsiteY44" fmla="*/ 227590 h 290513"/>
                <a:gd name="connsiteX45" fmla="*/ 206090 w 337647"/>
                <a:gd name="connsiteY45" fmla="*/ 227590 h 290513"/>
                <a:gd name="connsiteX46" fmla="*/ 195507 w 337647"/>
                <a:gd name="connsiteY46" fmla="*/ 226292 h 290513"/>
                <a:gd name="connsiteX47" fmla="*/ 184924 w 337647"/>
                <a:gd name="connsiteY47" fmla="*/ 218498 h 290513"/>
                <a:gd name="connsiteX48" fmla="*/ 166403 w 337647"/>
                <a:gd name="connsiteY48" fmla="*/ 226292 h 290513"/>
                <a:gd name="connsiteX49" fmla="*/ 155819 w 337647"/>
                <a:gd name="connsiteY49" fmla="*/ 231487 h 290513"/>
                <a:gd name="connsiteX50" fmla="*/ 153173 w 337647"/>
                <a:gd name="connsiteY50" fmla="*/ 240579 h 290513"/>
                <a:gd name="connsiteX51" fmla="*/ 128038 w 337647"/>
                <a:gd name="connsiteY51" fmla="*/ 258763 h 290513"/>
                <a:gd name="connsiteX52" fmla="*/ 118778 w 337647"/>
                <a:gd name="connsiteY52" fmla="*/ 256165 h 290513"/>
                <a:gd name="connsiteX53" fmla="*/ 102903 w 337647"/>
                <a:gd name="connsiteY53" fmla="*/ 241878 h 290513"/>
                <a:gd name="connsiteX54" fmla="*/ 101580 w 337647"/>
                <a:gd name="connsiteY54" fmla="*/ 234085 h 290513"/>
                <a:gd name="connsiteX55" fmla="*/ 89673 w 337647"/>
                <a:gd name="connsiteY55" fmla="*/ 230188 h 290513"/>
                <a:gd name="connsiteX56" fmla="*/ 60569 w 337647"/>
                <a:gd name="connsiteY56" fmla="*/ 222395 h 290513"/>
                <a:gd name="connsiteX57" fmla="*/ 15590 w 337647"/>
                <a:gd name="connsiteY57" fmla="*/ 243177 h 290513"/>
                <a:gd name="connsiteX58" fmla="*/ 11621 w 337647"/>
                <a:gd name="connsiteY58" fmla="*/ 244476 h 290513"/>
                <a:gd name="connsiteX59" fmla="*/ 1038 w 337647"/>
                <a:gd name="connsiteY59" fmla="*/ 237981 h 290513"/>
                <a:gd name="connsiteX60" fmla="*/ 6330 w 337647"/>
                <a:gd name="connsiteY60" fmla="*/ 223694 h 290513"/>
                <a:gd name="connsiteX61" fmla="*/ 49986 w 337647"/>
                <a:gd name="connsiteY61" fmla="*/ 202912 h 290513"/>
                <a:gd name="connsiteX62" fmla="*/ 65861 w 337647"/>
                <a:gd name="connsiteY62" fmla="*/ 201613 h 290513"/>
                <a:gd name="connsiteX63" fmla="*/ 97611 w 337647"/>
                <a:gd name="connsiteY63" fmla="*/ 209406 h 290513"/>
                <a:gd name="connsiteX64" fmla="*/ 109517 w 337647"/>
                <a:gd name="connsiteY64" fmla="*/ 213303 h 290513"/>
                <a:gd name="connsiteX65" fmla="*/ 138621 w 337647"/>
                <a:gd name="connsiteY65" fmla="*/ 206809 h 290513"/>
                <a:gd name="connsiteX66" fmla="*/ 145236 w 337647"/>
                <a:gd name="connsiteY66" fmla="*/ 210705 h 290513"/>
                <a:gd name="connsiteX67" fmla="*/ 157142 w 337647"/>
                <a:gd name="connsiteY67" fmla="*/ 206809 h 290513"/>
                <a:gd name="connsiteX68" fmla="*/ 178309 w 337647"/>
                <a:gd name="connsiteY68" fmla="*/ 196418 h 290513"/>
                <a:gd name="connsiteX69" fmla="*/ 179632 w 337647"/>
                <a:gd name="connsiteY69" fmla="*/ 192521 h 290513"/>
                <a:gd name="connsiteX70" fmla="*/ 190215 w 337647"/>
                <a:gd name="connsiteY70" fmla="*/ 179532 h 290513"/>
                <a:gd name="connsiteX71" fmla="*/ 201791 w 337647"/>
                <a:gd name="connsiteY71" fmla="*/ 175311 h 290513"/>
                <a:gd name="connsiteX72" fmla="*/ 197837 w 337647"/>
                <a:gd name="connsiteY72" fmla="*/ 12700 h 290513"/>
                <a:gd name="connsiteX73" fmla="*/ 295255 w 337647"/>
                <a:gd name="connsiteY73" fmla="*/ 111680 h 290513"/>
                <a:gd name="connsiteX74" fmla="*/ 292622 w 337647"/>
                <a:gd name="connsiteY74" fmla="*/ 118279 h 290513"/>
                <a:gd name="connsiteX75" fmla="*/ 286040 w 337647"/>
                <a:gd name="connsiteY75" fmla="*/ 122238 h 290513"/>
                <a:gd name="connsiteX76" fmla="*/ 196520 w 337647"/>
                <a:gd name="connsiteY76" fmla="*/ 122238 h 290513"/>
                <a:gd name="connsiteX77" fmla="*/ 187305 w 337647"/>
                <a:gd name="connsiteY77" fmla="*/ 113000 h 290513"/>
                <a:gd name="connsiteX78" fmla="*/ 187305 w 337647"/>
                <a:gd name="connsiteY78" fmla="*/ 21938 h 290513"/>
                <a:gd name="connsiteX79" fmla="*/ 189938 w 337647"/>
                <a:gd name="connsiteY79" fmla="*/ 15339 h 290513"/>
                <a:gd name="connsiteX80" fmla="*/ 197837 w 337647"/>
                <a:gd name="connsiteY80" fmla="*/ 12700 h 290513"/>
                <a:gd name="connsiteX81" fmla="*/ 150484 w 337647"/>
                <a:gd name="connsiteY81" fmla="*/ 0 h 290513"/>
                <a:gd name="connsiteX82" fmla="*/ 159686 w 337647"/>
                <a:gd name="connsiteY82" fmla="*/ 3938 h 290513"/>
                <a:gd name="connsiteX83" fmla="*/ 163629 w 337647"/>
                <a:gd name="connsiteY83" fmla="*/ 13127 h 290513"/>
                <a:gd name="connsiteX84" fmla="*/ 163629 w 337647"/>
                <a:gd name="connsiteY84" fmla="*/ 132587 h 290513"/>
                <a:gd name="connsiteX85" fmla="*/ 176775 w 337647"/>
                <a:gd name="connsiteY85" fmla="*/ 145714 h 290513"/>
                <a:gd name="connsiteX86" fmla="*/ 296398 w 337647"/>
                <a:gd name="connsiteY86" fmla="*/ 145714 h 290513"/>
                <a:gd name="connsiteX87" fmla="*/ 305599 w 337647"/>
                <a:gd name="connsiteY87" fmla="*/ 149653 h 290513"/>
                <a:gd name="connsiteX88" fmla="*/ 308228 w 337647"/>
                <a:gd name="connsiteY88" fmla="*/ 158842 h 290513"/>
                <a:gd name="connsiteX89" fmla="*/ 305599 w 337647"/>
                <a:gd name="connsiteY89" fmla="*/ 178533 h 290513"/>
                <a:gd name="connsiteX90" fmla="*/ 262220 w 337647"/>
                <a:gd name="connsiteY90" fmla="*/ 204788 h 290513"/>
                <a:gd name="connsiteX91" fmla="*/ 242502 w 337647"/>
                <a:gd name="connsiteY91" fmla="*/ 194286 h 290513"/>
                <a:gd name="connsiteX92" fmla="*/ 218840 w 337647"/>
                <a:gd name="connsiteY92" fmla="*/ 165406 h 290513"/>
                <a:gd name="connsiteX93" fmla="*/ 205694 w 337647"/>
                <a:gd name="connsiteY93" fmla="*/ 162780 h 290513"/>
                <a:gd name="connsiteX94" fmla="*/ 168887 w 337647"/>
                <a:gd name="connsiteY94" fmla="*/ 186409 h 290513"/>
                <a:gd name="connsiteX95" fmla="*/ 168887 w 337647"/>
                <a:gd name="connsiteY95" fmla="*/ 187722 h 290513"/>
                <a:gd name="connsiteX96" fmla="*/ 146540 w 337647"/>
                <a:gd name="connsiteY96" fmla="*/ 196912 h 290513"/>
                <a:gd name="connsiteX97" fmla="*/ 142597 w 337647"/>
                <a:gd name="connsiteY97" fmla="*/ 195599 h 290513"/>
                <a:gd name="connsiteX98" fmla="*/ 128137 w 337647"/>
                <a:gd name="connsiteY98" fmla="*/ 192973 h 290513"/>
                <a:gd name="connsiteX99" fmla="*/ 107104 w 337647"/>
                <a:gd name="connsiteY99" fmla="*/ 199537 h 290513"/>
                <a:gd name="connsiteX100" fmla="*/ 70297 w 337647"/>
                <a:gd name="connsiteY100" fmla="*/ 189035 h 290513"/>
                <a:gd name="connsiteX101" fmla="*/ 45321 w 337647"/>
                <a:gd name="connsiteY101" fmla="*/ 191661 h 290513"/>
                <a:gd name="connsiteX102" fmla="*/ 29546 w 337647"/>
                <a:gd name="connsiteY102" fmla="*/ 199537 h 290513"/>
                <a:gd name="connsiteX103" fmla="*/ 19030 w 337647"/>
                <a:gd name="connsiteY103" fmla="*/ 145714 h 290513"/>
                <a:gd name="connsiteX104" fmla="*/ 150484 w 337647"/>
                <a:gd name="connsiteY104" fmla="*/ 0 h 290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337647" h="290513">
                  <a:moveTo>
                    <a:pt x="181524" y="231775"/>
                  </a:moveTo>
                  <a:cubicBezTo>
                    <a:pt x="184159" y="234386"/>
                    <a:pt x="188113" y="235691"/>
                    <a:pt x="190749" y="236996"/>
                  </a:cubicBezTo>
                  <a:cubicBezTo>
                    <a:pt x="194703" y="238302"/>
                    <a:pt x="199975" y="239607"/>
                    <a:pt x="205246" y="239607"/>
                  </a:cubicBezTo>
                  <a:cubicBezTo>
                    <a:pt x="210518" y="239607"/>
                    <a:pt x="217108" y="238302"/>
                    <a:pt x="222379" y="235691"/>
                  </a:cubicBezTo>
                  <a:lnTo>
                    <a:pt x="243466" y="247439"/>
                  </a:lnTo>
                  <a:cubicBezTo>
                    <a:pt x="248738" y="251354"/>
                    <a:pt x="255327" y="252660"/>
                    <a:pt x="261917" y="252660"/>
                  </a:cubicBezTo>
                  <a:cubicBezTo>
                    <a:pt x="235559" y="276155"/>
                    <a:pt x="201292" y="290513"/>
                    <a:pt x="163073" y="290513"/>
                  </a:cubicBezTo>
                  <a:cubicBezTo>
                    <a:pt x="118263" y="290513"/>
                    <a:pt x="78726" y="270934"/>
                    <a:pt x="52367" y="239607"/>
                  </a:cubicBezTo>
                  <a:cubicBezTo>
                    <a:pt x="52367" y="239607"/>
                    <a:pt x="52367" y="239607"/>
                    <a:pt x="60275" y="234386"/>
                  </a:cubicBezTo>
                  <a:cubicBezTo>
                    <a:pt x="60275" y="234386"/>
                    <a:pt x="60275" y="234386"/>
                    <a:pt x="91905" y="243523"/>
                  </a:cubicBezTo>
                  <a:cubicBezTo>
                    <a:pt x="91905" y="244828"/>
                    <a:pt x="91905" y="246133"/>
                    <a:pt x="93223" y="247439"/>
                  </a:cubicBezTo>
                  <a:cubicBezTo>
                    <a:pt x="97176" y="256576"/>
                    <a:pt x="105084" y="263102"/>
                    <a:pt x="114309" y="267018"/>
                  </a:cubicBezTo>
                  <a:cubicBezTo>
                    <a:pt x="118263" y="269629"/>
                    <a:pt x="123535" y="269629"/>
                    <a:pt x="127489" y="269629"/>
                  </a:cubicBezTo>
                  <a:cubicBezTo>
                    <a:pt x="143304" y="269629"/>
                    <a:pt x="157801" y="260491"/>
                    <a:pt x="164391" y="244828"/>
                  </a:cubicBezTo>
                  <a:cubicBezTo>
                    <a:pt x="164391" y="243523"/>
                    <a:pt x="164391" y="240912"/>
                    <a:pt x="165708" y="239607"/>
                  </a:cubicBezTo>
                  <a:cubicBezTo>
                    <a:pt x="165708" y="239607"/>
                    <a:pt x="165708" y="239607"/>
                    <a:pt x="181524" y="231775"/>
                  </a:cubicBezTo>
                  <a:close/>
                  <a:moveTo>
                    <a:pt x="127774" y="220663"/>
                  </a:moveTo>
                  <a:cubicBezTo>
                    <a:pt x="123904" y="220663"/>
                    <a:pt x="120035" y="223278"/>
                    <a:pt x="118745" y="227200"/>
                  </a:cubicBezTo>
                  <a:cubicBezTo>
                    <a:pt x="117455" y="229815"/>
                    <a:pt x="118745" y="232429"/>
                    <a:pt x="118745" y="235044"/>
                  </a:cubicBezTo>
                  <a:cubicBezTo>
                    <a:pt x="120035" y="237659"/>
                    <a:pt x="122615" y="238966"/>
                    <a:pt x="125194" y="240273"/>
                  </a:cubicBezTo>
                  <a:cubicBezTo>
                    <a:pt x="129064" y="242888"/>
                    <a:pt x="135513" y="238966"/>
                    <a:pt x="136803" y="235044"/>
                  </a:cubicBezTo>
                  <a:cubicBezTo>
                    <a:pt x="138093" y="232429"/>
                    <a:pt x="138093" y="229815"/>
                    <a:pt x="136803" y="227200"/>
                  </a:cubicBezTo>
                  <a:cubicBezTo>
                    <a:pt x="135513" y="224585"/>
                    <a:pt x="134223" y="223278"/>
                    <a:pt x="131644" y="221970"/>
                  </a:cubicBezTo>
                  <a:cubicBezTo>
                    <a:pt x="130354" y="221970"/>
                    <a:pt x="129064" y="220663"/>
                    <a:pt x="127774" y="220663"/>
                  </a:cubicBezTo>
                  <a:close/>
                  <a:moveTo>
                    <a:pt x="206249" y="190500"/>
                  </a:moveTo>
                  <a:cubicBezTo>
                    <a:pt x="200745" y="190500"/>
                    <a:pt x="197994" y="193080"/>
                    <a:pt x="195242" y="196950"/>
                  </a:cubicBezTo>
                  <a:cubicBezTo>
                    <a:pt x="195242" y="199529"/>
                    <a:pt x="195242" y="202109"/>
                    <a:pt x="196618" y="204689"/>
                  </a:cubicBezTo>
                  <a:cubicBezTo>
                    <a:pt x="196618" y="207269"/>
                    <a:pt x="199370" y="208558"/>
                    <a:pt x="202121" y="209848"/>
                  </a:cubicBezTo>
                  <a:cubicBezTo>
                    <a:pt x="207625" y="211138"/>
                    <a:pt x="213128" y="208558"/>
                    <a:pt x="215880" y="204689"/>
                  </a:cubicBezTo>
                  <a:cubicBezTo>
                    <a:pt x="215880" y="202109"/>
                    <a:pt x="215880" y="199529"/>
                    <a:pt x="214504" y="196950"/>
                  </a:cubicBezTo>
                  <a:cubicBezTo>
                    <a:pt x="214504" y="194370"/>
                    <a:pt x="211752" y="193080"/>
                    <a:pt x="209001" y="191790"/>
                  </a:cubicBezTo>
                  <a:cubicBezTo>
                    <a:pt x="207625" y="190500"/>
                    <a:pt x="206249" y="190500"/>
                    <a:pt x="206249" y="190500"/>
                  </a:cubicBezTo>
                  <a:close/>
                  <a:moveTo>
                    <a:pt x="201791" y="175311"/>
                  </a:moveTo>
                  <a:cubicBezTo>
                    <a:pt x="206090" y="174661"/>
                    <a:pt x="210720" y="174986"/>
                    <a:pt x="215351" y="176934"/>
                  </a:cubicBezTo>
                  <a:cubicBezTo>
                    <a:pt x="219319" y="178233"/>
                    <a:pt x="223288" y="180831"/>
                    <a:pt x="227257" y="184728"/>
                  </a:cubicBezTo>
                  <a:cubicBezTo>
                    <a:pt x="228580" y="187325"/>
                    <a:pt x="229903" y="188624"/>
                    <a:pt x="229903" y="191222"/>
                  </a:cubicBezTo>
                  <a:cubicBezTo>
                    <a:pt x="231226" y="193820"/>
                    <a:pt x="232549" y="197717"/>
                    <a:pt x="232549" y="201613"/>
                  </a:cubicBezTo>
                  <a:cubicBezTo>
                    <a:pt x="232549" y="201613"/>
                    <a:pt x="232549" y="201613"/>
                    <a:pt x="261653" y="218498"/>
                  </a:cubicBezTo>
                  <a:cubicBezTo>
                    <a:pt x="261653" y="218498"/>
                    <a:pt x="261653" y="218498"/>
                    <a:pt x="319861" y="184728"/>
                  </a:cubicBezTo>
                  <a:cubicBezTo>
                    <a:pt x="325153" y="180831"/>
                    <a:pt x="333090" y="183429"/>
                    <a:pt x="335736" y="188624"/>
                  </a:cubicBezTo>
                  <a:cubicBezTo>
                    <a:pt x="339705" y="193820"/>
                    <a:pt x="337059" y="200314"/>
                    <a:pt x="331768" y="204211"/>
                  </a:cubicBezTo>
                  <a:cubicBezTo>
                    <a:pt x="331768" y="204211"/>
                    <a:pt x="331768" y="204211"/>
                    <a:pt x="274882" y="237981"/>
                  </a:cubicBezTo>
                  <a:cubicBezTo>
                    <a:pt x="266944" y="241878"/>
                    <a:pt x="257684" y="241878"/>
                    <a:pt x="251069" y="237981"/>
                  </a:cubicBezTo>
                  <a:cubicBezTo>
                    <a:pt x="251069" y="237981"/>
                    <a:pt x="251069" y="237981"/>
                    <a:pt x="223288" y="222395"/>
                  </a:cubicBezTo>
                  <a:cubicBezTo>
                    <a:pt x="219319" y="224993"/>
                    <a:pt x="215351" y="226292"/>
                    <a:pt x="210059" y="227590"/>
                  </a:cubicBezTo>
                  <a:cubicBezTo>
                    <a:pt x="208736" y="227590"/>
                    <a:pt x="207413" y="227590"/>
                    <a:pt x="206090" y="227590"/>
                  </a:cubicBezTo>
                  <a:cubicBezTo>
                    <a:pt x="202121" y="227590"/>
                    <a:pt x="199476" y="227590"/>
                    <a:pt x="195507" y="226292"/>
                  </a:cubicBezTo>
                  <a:cubicBezTo>
                    <a:pt x="191538" y="224993"/>
                    <a:pt x="187569" y="222395"/>
                    <a:pt x="184924" y="218498"/>
                  </a:cubicBezTo>
                  <a:cubicBezTo>
                    <a:pt x="184924" y="218498"/>
                    <a:pt x="184924" y="218498"/>
                    <a:pt x="166403" y="226292"/>
                  </a:cubicBezTo>
                  <a:cubicBezTo>
                    <a:pt x="166403" y="226292"/>
                    <a:pt x="166403" y="226292"/>
                    <a:pt x="155819" y="231487"/>
                  </a:cubicBezTo>
                  <a:cubicBezTo>
                    <a:pt x="155819" y="235384"/>
                    <a:pt x="154496" y="237981"/>
                    <a:pt x="153173" y="240579"/>
                  </a:cubicBezTo>
                  <a:cubicBezTo>
                    <a:pt x="149205" y="250970"/>
                    <a:pt x="139944" y="258763"/>
                    <a:pt x="128038" y="258763"/>
                  </a:cubicBezTo>
                  <a:cubicBezTo>
                    <a:pt x="125392" y="258763"/>
                    <a:pt x="121423" y="257464"/>
                    <a:pt x="118778" y="256165"/>
                  </a:cubicBezTo>
                  <a:cubicBezTo>
                    <a:pt x="112163" y="253568"/>
                    <a:pt x="106871" y="248372"/>
                    <a:pt x="102903" y="241878"/>
                  </a:cubicBezTo>
                  <a:cubicBezTo>
                    <a:pt x="102903" y="239280"/>
                    <a:pt x="101580" y="236682"/>
                    <a:pt x="101580" y="234085"/>
                  </a:cubicBezTo>
                  <a:cubicBezTo>
                    <a:pt x="101580" y="234085"/>
                    <a:pt x="101580" y="234085"/>
                    <a:pt x="89673" y="230188"/>
                  </a:cubicBezTo>
                  <a:cubicBezTo>
                    <a:pt x="89673" y="230188"/>
                    <a:pt x="89673" y="230188"/>
                    <a:pt x="60569" y="222395"/>
                  </a:cubicBezTo>
                  <a:cubicBezTo>
                    <a:pt x="60569" y="222395"/>
                    <a:pt x="60569" y="222395"/>
                    <a:pt x="15590" y="243177"/>
                  </a:cubicBezTo>
                  <a:cubicBezTo>
                    <a:pt x="14267" y="244476"/>
                    <a:pt x="12944" y="244476"/>
                    <a:pt x="11621" y="244476"/>
                  </a:cubicBezTo>
                  <a:cubicBezTo>
                    <a:pt x="6330" y="244476"/>
                    <a:pt x="2361" y="241878"/>
                    <a:pt x="1038" y="237981"/>
                  </a:cubicBezTo>
                  <a:cubicBezTo>
                    <a:pt x="-1608" y="232786"/>
                    <a:pt x="1038" y="226292"/>
                    <a:pt x="6330" y="223694"/>
                  </a:cubicBezTo>
                  <a:cubicBezTo>
                    <a:pt x="6330" y="223694"/>
                    <a:pt x="6330" y="223694"/>
                    <a:pt x="49986" y="202912"/>
                  </a:cubicBezTo>
                  <a:cubicBezTo>
                    <a:pt x="55278" y="200314"/>
                    <a:pt x="60569" y="199015"/>
                    <a:pt x="65861" y="201613"/>
                  </a:cubicBezTo>
                  <a:cubicBezTo>
                    <a:pt x="65861" y="201613"/>
                    <a:pt x="65861" y="201613"/>
                    <a:pt x="97611" y="209406"/>
                  </a:cubicBezTo>
                  <a:cubicBezTo>
                    <a:pt x="97611" y="209406"/>
                    <a:pt x="97611" y="209406"/>
                    <a:pt x="109517" y="213303"/>
                  </a:cubicBezTo>
                  <a:cubicBezTo>
                    <a:pt x="116132" y="205510"/>
                    <a:pt x="128038" y="202912"/>
                    <a:pt x="138621" y="206809"/>
                  </a:cubicBezTo>
                  <a:cubicBezTo>
                    <a:pt x="141267" y="208107"/>
                    <a:pt x="143913" y="209406"/>
                    <a:pt x="145236" y="210705"/>
                  </a:cubicBezTo>
                  <a:cubicBezTo>
                    <a:pt x="145236" y="210705"/>
                    <a:pt x="145236" y="210705"/>
                    <a:pt x="157142" y="206809"/>
                  </a:cubicBezTo>
                  <a:cubicBezTo>
                    <a:pt x="157142" y="206809"/>
                    <a:pt x="157142" y="206809"/>
                    <a:pt x="178309" y="196418"/>
                  </a:cubicBezTo>
                  <a:cubicBezTo>
                    <a:pt x="178309" y="195119"/>
                    <a:pt x="179632" y="193820"/>
                    <a:pt x="179632" y="192521"/>
                  </a:cubicBezTo>
                  <a:cubicBezTo>
                    <a:pt x="182278" y="187325"/>
                    <a:pt x="184924" y="183429"/>
                    <a:pt x="190215" y="179532"/>
                  </a:cubicBezTo>
                  <a:cubicBezTo>
                    <a:pt x="193522" y="177584"/>
                    <a:pt x="197491" y="175960"/>
                    <a:pt x="201791" y="175311"/>
                  </a:cubicBezTo>
                  <a:close/>
                  <a:moveTo>
                    <a:pt x="197837" y="12700"/>
                  </a:moveTo>
                  <a:cubicBezTo>
                    <a:pt x="249179" y="17979"/>
                    <a:pt x="291306" y="60210"/>
                    <a:pt x="295255" y="111680"/>
                  </a:cubicBezTo>
                  <a:cubicBezTo>
                    <a:pt x="295255" y="114319"/>
                    <a:pt x="295255" y="116959"/>
                    <a:pt x="292622" y="118279"/>
                  </a:cubicBezTo>
                  <a:cubicBezTo>
                    <a:pt x="291306" y="120918"/>
                    <a:pt x="288673" y="122238"/>
                    <a:pt x="286040" y="122238"/>
                  </a:cubicBezTo>
                  <a:cubicBezTo>
                    <a:pt x="286040" y="122238"/>
                    <a:pt x="286040" y="122238"/>
                    <a:pt x="196520" y="122238"/>
                  </a:cubicBezTo>
                  <a:cubicBezTo>
                    <a:pt x="191254" y="122238"/>
                    <a:pt x="187305" y="118279"/>
                    <a:pt x="187305" y="113000"/>
                  </a:cubicBezTo>
                  <a:cubicBezTo>
                    <a:pt x="187305" y="113000"/>
                    <a:pt x="187305" y="113000"/>
                    <a:pt x="187305" y="21938"/>
                  </a:cubicBezTo>
                  <a:cubicBezTo>
                    <a:pt x="187305" y="19299"/>
                    <a:pt x="188621" y="17979"/>
                    <a:pt x="189938" y="15339"/>
                  </a:cubicBezTo>
                  <a:cubicBezTo>
                    <a:pt x="192571" y="14020"/>
                    <a:pt x="195204" y="12700"/>
                    <a:pt x="197837" y="12700"/>
                  </a:cubicBezTo>
                  <a:close/>
                  <a:moveTo>
                    <a:pt x="150484" y="0"/>
                  </a:moveTo>
                  <a:cubicBezTo>
                    <a:pt x="154427" y="0"/>
                    <a:pt x="157057" y="1313"/>
                    <a:pt x="159686" y="3938"/>
                  </a:cubicBezTo>
                  <a:cubicBezTo>
                    <a:pt x="162315" y="6564"/>
                    <a:pt x="163629" y="9189"/>
                    <a:pt x="163629" y="13127"/>
                  </a:cubicBezTo>
                  <a:cubicBezTo>
                    <a:pt x="163629" y="13127"/>
                    <a:pt x="163629" y="13127"/>
                    <a:pt x="163629" y="132587"/>
                  </a:cubicBezTo>
                  <a:cubicBezTo>
                    <a:pt x="163629" y="139151"/>
                    <a:pt x="168887" y="145714"/>
                    <a:pt x="176775" y="145714"/>
                  </a:cubicBezTo>
                  <a:cubicBezTo>
                    <a:pt x="176775" y="145714"/>
                    <a:pt x="176775" y="145714"/>
                    <a:pt x="296398" y="145714"/>
                  </a:cubicBezTo>
                  <a:cubicBezTo>
                    <a:pt x="300341" y="145714"/>
                    <a:pt x="302970" y="147027"/>
                    <a:pt x="305599" y="149653"/>
                  </a:cubicBezTo>
                  <a:cubicBezTo>
                    <a:pt x="308228" y="152278"/>
                    <a:pt x="309543" y="154904"/>
                    <a:pt x="308228" y="158842"/>
                  </a:cubicBezTo>
                  <a:cubicBezTo>
                    <a:pt x="308228" y="165406"/>
                    <a:pt x="306914" y="171969"/>
                    <a:pt x="305599" y="178533"/>
                  </a:cubicBezTo>
                  <a:cubicBezTo>
                    <a:pt x="305599" y="178533"/>
                    <a:pt x="305599" y="178533"/>
                    <a:pt x="262220" y="204788"/>
                  </a:cubicBezTo>
                  <a:cubicBezTo>
                    <a:pt x="262220" y="204788"/>
                    <a:pt x="262220" y="204788"/>
                    <a:pt x="242502" y="194286"/>
                  </a:cubicBezTo>
                  <a:cubicBezTo>
                    <a:pt x="239872" y="181158"/>
                    <a:pt x="231985" y="169344"/>
                    <a:pt x="218840" y="165406"/>
                  </a:cubicBezTo>
                  <a:cubicBezTo>
                    <a:pt x="214896" y="162780"/>
                    <a:pt x="209638" y="162780"/>
                    <a:pt x="205694" y="162780"/>
                  </a:cubicBezTo>
                  <a:cubicBezTo>
                    <a:pt x="189920" y="162780"/>
                    <a:pt x="175460" y="171969"/>
                    <a:pt x="168887" y="186409"/>
                  </a:cubicBezTo>
                  <a:cubicBezTo>
                    <a:pt x="168887" y="187722"/>
                    <a:pt x="168887" y="187722"/>
                    <a:pt x="168887" y="187722"/>
                  </a:cubicBezTo>
                  <a:cubicBezTo>
                    <a:pt x="168887" y="187722"/>
                    <a:pt x="168887" y="187722"/>
                    <a:pt x="146540" y="196912"/>
                  </a:cubicBezTo>
                  <a:cubicBezTo>
                    <a:pt x="145226" y="196912"/>
                    <a:pt x="143911" y="195599"/>
                    <a:pt x="142597" y="195599"/>
                  </a:cubicBezTo>
                  <a:cubicBezTo>
                    <a:pt x="137338" y="192973"/>
                    <a:pt x="133395" y="192973"/>
                    <a:pt x="128137" y="192973"/>
                  </a:cubicBezTo>
                  <a:cubicBezTo>
                    <a:pt x="120249" y="192973"/>
                    <a:pt x="112362" y="195599"/>
                    <a:pt x="107104" y="199537"/>
                  </a:cubicBezTo>
                  <a:cubicBezTo>
                    <a:pt x="107104" y="199537"/>
                    <a:pt x="107104" y="199537"/>
                    <a:pt x="70297" y="189035"/>
                  </a:cubicBezTo>
                  <a:cubicBezTo>
                    <a:pt x="61095" y="187722"/>
                    <a:pt x="53208" y="187722"/>
                    <a:pt x="45321" y="191661"/>
                  </a:cubicBezTo>
                  <a:lnTo>
                    <a:pt x="29546" y="199537"/>
                  </a:lnTo>
                  <a:cubicBezTo>
                    <a:pt x="21659" y="182471"/>
                    <a:pt x="19030" y="164093"/>
                    <a:pt x="19030" y="145714"/>
                  </a:cubicBezTo>
                  <a:cubicBezTo>
                    <a:pt x="19030" y="69575"/>
                    <a:pt x="76870" y="7876"/>
                    <a:pt x="1504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u="sng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909396" y="2914649"/>
            <a:ext cx="1200150" cy="1200150"/>
            <a:chOff x="4909396" y="2914649"/>
            <a:chExt cx="1200150" cy="1200150"/>
          </a:xfrm>
        </p:grpSpPr>
        <p:sp>
          <p:nvSpPr>
            <p:cNvPr id="24" name="箭头: V 形 23"/>
            <p:cNvSpPr/>
            <p:nvPr/>
          </p:nvSpPr>
          <p:spPr>
            <a:xfrm rot="10800000">
              <a:off x="4909396" y="2914649"/>
              <a:ext cx="1200150" cy="1200150"/>
            </a:xfrm>
            <a:prstGeom prst="chevron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任意多边形: 形状 12"/>
            <p:cNvSpPr/>
            <p:nvPr/>
          </p:nvSpPr>
          <p:spPr bwMode="auto">
            <a:xfrm>
              <a:off x="5772541" y="3374130"/>
              <a:ext cx="326810" cy="281189"/>
            </a:xfrm>
            <a:custGeom>
              <a:avLst/>
              <a:gdLst>
                <a:gd name="connsiteX0" fmla="*/ 181524 w 337647"/>
                <a:gd name="connsiteY0" fmla="*/ 231775 h 290513"/>
                <a:gd name="connsiteX1" fmla="*/ 190749 w 337647"/>
                <a:gd name="connsiteY1" fmla="*/ 236996 h 290513"/>
                <a:gd name="connsiteX2" fmla="*/ 205246 w 337647"/>
                <a:gd name="connsiteY2" fmla="*/ 239607 h 290513"/>
                <a:gd name="connsiteX3" fmla="*/ 222379 w 337647"/>
                <a:gd name="connsiteY3" fmla="*/ 235691 h 290513"/>
                <a:gd name="connsiteX4" fmla="*/ 243466 w 337647"/>
                <a:gd name="connsiteY4" fmla="*/ 247439 h 290513"/>
                <a:gd name="connsiteX5" fmla="*/ 261917 w 337647"/>
                <a:gd name="connsiteY5" fmla="*/ 252660 h 290513"/>
                <a:gd name="connsiteX6" fmla="*/ 163073 w 337647"/>
                <a:gd name="connsiteY6" fmla="*/ 290513 h 290513"/>
                <a:gd name="connsiteX7" fmla="*/ 52367 w 337647"/>
                <a:gd name="connsiteY7" fmla="*/ 239607 h 290513"/>
                <a:gd name="connsiteX8" fmla="*/ 60275 w 337647"/>
                <a:gd name="connsiteY8" fmla="*/ 234386 h 290513"/>
                <a:gd name="connsiteX9" fmla="*/ 91905 w 337647"/>
                <a:gd name="connsiteY9" fmla="*/ 243523 h 290513"/>
                <a:gd name="connsiteX10" fmla="*/ 93223 w 337647"/>
                <a:gd name="connsiteY10" fmla="*/ 247439 h 290513"/>
                <a:gd name="connsiteX11" fmla="*/ 114309 w 337647"/>
                <a:gd name="connsiteY11" fmla="*/ 267018 h 290513"/>
                <a:gd name="connsiteX12" fmla="*/ 127489 w 337647"/>
                <a:gd name="connsiteY12" fmla="*/ 269629 h 290513"/>
                <a:gd name="connsiteX13" fmla="*/ 164391 w 337647"/>
                <a:gd name="connsiteY13" fmla="*/ 244828 h 290513"/>
                <a:gd name="connsiteX14" fmla="*/ 165708 w 337647"/>
                <a:gd name="connsiteY14" fmla="*/ 239607 h 290513"/>
                <a:gd name="connsiteX15" fmla="*/ 181524 w 337647"/>
                <a:gd name="connsiteY15" fmla="*/ 231775 h 290513"/>
                <a:gd name="connsiteX16" fmla="*/ 127774 w 337647"/>
                <a:gd name="connsiteY16" fmla="*/ 220663 h 290513"/>
                <a:gd name="connsiteX17" fmla="*/ 118745 w 337647"/>
                <a:gd name="connsiteY17" fmla="*/ 227200 h 290513"/>
                <a:gd name="connsiteX18" fmla="*/ 118745 w 337647"/>
                <a:gd name="connsiteY18" fmla="*/ 235044 h 290513"/>
                <a:gd name="connsiteX19" fmla="*/ 125194 w 337647"/>
                <a:gd name="connsiteY19" fmla="*/ 240273 h 290513"/>
                <a:gd name="connsiteX20" fmla="*/ 136803 w 337647"/>
                <a:gd name="connsiteY20" fmla="*/ 235044 h 290513"/>
                <a:gd name="connsiteX21" fmla="*/ 136803 w 337647"/>
                <a:gd name="connsiteY21" fmla="*/ 227200 h 290513"/>
                <a:gd name="connsiteX22" fmla="*/ 131644 w 337647"/>
                <a:gd name="connsiteY22" fmla="*/ 221970 h 290513"/>
                <a:gd name="connsiteX23" fmla="*/ 127774 w 337647"/>
                <a:gd name="connsiteY23" fmla="*/ 220663 h 290513"/>
                <a:gd name="connsiteX24" fmla="*/ 206249 w 337647"/>
                <a:gd name="connsiteY24" fmla="*/ 190500 h 290513"/>
                <a:gd name="connsiteX25" fmla="*/ 195242 w 337647"/>
                <a:gd name="connsiteY25" fmla="*/ 196950 h 290513"/>
                <a:gd name="connsiteX26" fmla="*/ 196618 w 337647"/>
                <a:gd name="connsiteY26" fmla="*/ 204689 h 290513"/>
                <a:gd name="connsiteX27" fmla="*/ 202121 w 337647"/>
                <a:gd name="connsiteY27" fmla="*/ 209848 h 290513"/>
                <a:gd name="connsiteX28" fmla="*/ 215880 w 337647"/>
                <a:gd name="connsiteY28" fmla="*/ 204689 h 290513"/>
                <a:gd name="connsiteX29" fmla="*/ 214504 w 337647"/>
                <a:gd name="connsiteY29" fmla="*/ 196950 h 290513"/>
                <a:gd name="connsiteX30" fmla="*/ 209001 w 337647"/>
                <a:gd name="connsiteY30" fmla="*/ 191790 h 290513"/>
                <a:gd name="connsiteX31" fmla="*/ 206249 w 337647"/>
                <a:gd name="connsiteY31" fmla="*/ 190500 h 290513"/>
                <a:gd name="connsiteX32" fmla="*/ 201791 w 337647"/>
                <a:gd name="connsiteY32" fmla="*/ 175311 h 290513"/>
                <a:gd name="connsiteX33" fmla="*/ 215351 w 337647"/>
                <a:gd name="connsiteY33" fmla="*/ 176934 h 290513"/>
                <a:gd name="connsiteX34" fmla="*/ 227257 w 337647"/>
                <a:gd name="connsiteY34" fmla="*/ 184728 h 290513"/>
                <a:gd name="connsiteX35" fmla="*/ 229903 w 337647"/>
                <a:gd name="connsiteY35" fmla="*/ 191222 h 290513"/>
                <a:gd name="connsiteX36" fmla="*/ 232549 w 337647"/>
                <a:gd name="connsiteY36" fmla="*/ 201613 h 290513"/>
                <a:gd name="connsiteX37" fmla="*/ 261653 w 337647"/>
                <a:gd name="connsiteY37" fmla="*/ 218498 h 290513"/>
                <a:gd name="connsiteX38" fmla="*/ 319861 w 337647"/>
                <a:gd name="connsiteY38" fmla="*/ 184728 h 290513"/>
                <a:gd name="connsiteX39" fmla="*/ 335736 w 337647"/>
                <a:gd name="connsiteY39" fmla="*/ 188624 h 290513"/>
                <a:gd name="connsiteX40" fmla="*/ 331768 w 337647"/>
                <a:gd name="connsiteY40" fmla="*/ 204211 h 290513"/>
                <a:gd name="connsiteX41" fmla="*/ 274882 w 337647"/>
                <a:gd name="connsiteY41" fmla="*/ 237981 h 290513"/>
                <a:gd name="connsiteX42" fmla="*/ 251069 w 337647"/>
                <a:gd name="connsiteY42" fmla="*/ 237981 h 290513"/>
                <a:gd name="connsiteX43" fmla="*/ 223288 w 337647"/>
                <a:gd name="connsiteY43" fmla="*/ 222395 h 290513"/>
                <a:gd name="connsiteX44" fmla="*/ 210059 w 337647"/>
                <a:gd name="connsiteY44" fmla="*/ 227590 h 290513"/>
                <a:gd name="connsiteX45" fmla="*/ 206090 w 337647"/>
                <a:gd name="connsiteY45" fmla="*/ 227590 h 290513"/>
                <a:gd name="connsiteX46" fmla="*/ 195507 w 337647"/>
                <a:gd name="connsiteY46" fmla="*/ 226292 h 290513"/>
                <a:gd name="connsiteX47" fmla="*/ 184924 w 337647"/>
                <a:gd name="connsiteY47" fmla="*/ 218498 h 290513"/>
                <a:gd name="connsiteX48" fmla="*/ 166403 w 337647"/>
                <a:gd name="connsiteY48" fmla="*/ 226292 h 290513"/>
                <a:gd name="connsiteX49" fmla="*/ 155819 w 337647"/>
                <a:gd name="connsiteY49" fmla="*/ 231487 h 290513"/>
                <a:gd name="connsiteX50" fmla="*/ 153173 w 337647"/>
                <a:gd name="connsiteY50" fmla="*/ 240579 h 290513"/>
                <a:gd name="connsiteX51" fmla="*/ 128038 w 337647"/>
                <a:gd name="connsiteY51" fmla="*/ 258763 h 290513"/>
                <a:gd name="connsiteX52" fmla="*/ 118778 w 337647"/>
                <a:gd name="connsiteY52" fmla="*/ 256165 h 290513"/>
                <a:gd name="connsiteX53" fmla="*/ 102903 w 337647"/>
                <a:gd name="connsiteY53" fmla="*/ 241878 h 290513"/>
                <a:gd name="connsiteX54" fmla="*/ 101580 w 337647"/>
                <a:gd name="connsiteY54" fmla="*/ 234085 h 290513"/>
                <a:gd name="connsiteX55" fmla="*/ 89673 w 337647"/>
                <a:gd name="connsiteY55" fmla="*/ 230188 h 290513"/>
                <a:gd name="connsiteX56" fmla="*/ 60569 w 337647"/>
                <a:gd name="connsiteY56" fmla="*/ 222395 h 290513"/>
                <a:gd name="connsiteX57" fmla="*/ 15590 w 337647"/>
                <a:gd name="connsiteY57" fmla="*/ 243177 h 290513"/>
                <a:gd name="connsiteX58" fmla="*/ 11621 w 337647"/>
                <a:gd name="connsiteY58" fmla="*/ 244476 h 290513"/>
                <a:gd name="connsiteX59" fmla="*/ 1038 w 337647"/>
                <a:gd name="connsiteY59" fmla="*/ 237981 h 290513"/>
                <a:gd name="connsiteX60" fmla="*/ 6330 w 337647"/>
                <a:gd name="connsiteY60" fmla="*/ 223694 h 290513"/>
                <a:gd name="connsiteX61" fmla="*/ 49986 w 337647"/>
                <a:gd name="connsiteY61" fmla="*/ 202912 h 290513"/>
                <a:gd name="connsiteX62" fmla="*/ 65861 w 337647"/>
                <a:gd name="connsiteY62" fmla="*/ 201613 h 290513"/>
                <a:gd name="connsiteX63" fmla="*/ 97611 w 337647"/>
                <a:gd name="connsiteY63" fmla="*/ 209406 h 290513"/>
                <a:gd name="connsiteX64" fmla="*/ 109517 w 337647"/>
                <a:gd name="connsiteY64" fmla="*/ 213303 h 290513"/>
                <a:gd name="connsiteX65" fmla="*/ 138621 w 337647"/>
                <a:gd name="connsiteY65" fmla="*/ 206809 h 290513"/>
                <a:gd name="connsiteX66" fmla="*/ 145236 w 337647"/>
                <a:gd name="connsiteY66" fmla="*/ 210705 h 290513"/>
                <a:gd name="connsiteX67" fmla="*/ 157142 w 337647"/>
                <a:gd name="connsiteY67" fmla="*/ 206809 h 290513"/>
                <a:gd name="connsiteX68" fmla="*/ 178309 w 337647"/>
                <a:gd name="connsiteY68" fmla="*/ 196418 h 290513"/>
                <a:gd name="connsiteX69" fmla="*/ 179632 w 337647"/>
                <a:gd name="connsiteY69" fmla="*/ 192521 h 290513"/>
                <a:gd name="connsiteX70" fmla="*/ 190215 w 337647"/>
                <a:gd name="connsiteY70" fmla="*/ 179532 h 290513"/>
                <a:gd name="connsiteX71" fmla="*/ 201791 w 337647"/>
                <a:gd name="connsiteY71" fmla="*/ 175311 h 290513"/>
                <a:gd name="connsiteX72" fmla="*/ 197837 w 337647"/>
                <a:gd name="connsiteY72" fmla="*/ 12700 h 290513"/>
                <a:gd name="connsiteX73" fmla="*/ 295255 w 337647"/>
                <a:gd name="connsiteY73" fmla="*/ 111680 h 290513"/>
                <a:gd name="connsiteX74" fmla="*/ 292622 w 337647"/>
                <a:gd name="connsiteY74" fmla="*/ 118279 h 290513"/>
                <a:gd name="connsiteX75" fmla="*/ 286040 w 337647"/>
                <a:gd name="connsiteY75" fmla="*/ 122238 h 290513"/>
                <a:gd name="connsiteX76" fmla="*/ 196520 w 337647"/>
                <a:gd name="connsiteY76" fmla="*/ 122238 h 290513"/>
                <a:gd name="connsiteX77" fmla="*/ 187305 w 337647"/>
                <a:gd name="connsiteY77" fmla="*/ 113000 h 290513"/>
                <a:gd name="connsiteX78" fmla="*/ 187305 w 337647"/>
                <a:gd name="connsiteY78" fmla="*/ 21938 h 290513"/>
                <a:gd name="connsiteX79" fmla="*/ 189938 w 337647"/>
                <a:gd name="connsiteY79" fmla="*/ 15339 h 290513"/>
                <a:gd name="connsiteX80" fmla="*/ 197837 w 337647"/>
                <a:gd name="connsiteY80" fmla="*/ 12700 h 290513"/>
                <a:gd name="connsiteX81" fmla="*/ 150484 w 337647"/>
                <a:gd name="connsiteY81" fmla="*/ 0 h 290513"/>
                <a:gd name="connsiteX82" fmla="*/ 159686 w 337647"/>
                <a:gd name="connsiteY82" fmla="*/ 3938 h 290513"/>
                <a:gd name="connsiteX83" fmla="*/ 163629 w 337647"/>
                <a:gd name="connsiteY83" fmla="*/ 13127 h 290513"/>
                <a:gd name="connsiteX84" fmla="*/ 163629 w 337647"/>
                <a:gd name="connsiteY84" fmla="*/ 132587 h 290513"/>
                <a:gd name="connsiteX85" fmla="*/ 176775 w 337647"/>
                <a:gd name="connsiteY85" fmla="*/ 145714 h 290513"/>
                <a:gd name="connsiteX86" fmla="*/ 296398 w 337647"/>
                <a:gd name="connsiteY86" fmla="*/ 145714 h 290513"/>
                <a:gd name="connsiteX87" fmla="*/ 305599 w 337647"/>
                <a:gd name="connsiteY87" fmla="*/ 149653 h 290513"/>
                <a:gd name="connsiteX88" fmla="*/ 308228 w 337647"/>
                <a:gd name="connsiteY88" fmla="*/ 158842 h 290513"/>
                <a:gd name="connsiteX89" fmla="*/ 305599 w 337647"/>
                <a:gd name="connsiteY89" fmla="*/ 178533 h 290513"/>
                <a:gd name="connsiteX90" fmla="*/ 262220 w 337647"/>
                <a:gd name="connsiteY90" fmla="*/ 204788 h 290513"/>
                <a:gd name="connsiteX91" fmla="*/ 242502 w 337647"/>
                <a:gd name="connsiteY91" fmla="*/ 194286 h 290513"/>
                <a:gd name="connsiteX92" fmla="*/ 218840 w 337647"/>
                <a:gd name="connsiteY92" fmla="*/ 165406 h 290513"/>
                <a:gd name="connsiteX93" fmla="*/ 205694 w 337647"/>
                <a:gd name="connsiteY93" fmla="*/ 162780 h 290513"/>
                <a:gd name="connsiteX94" fmla="*/ 168887 w 337647"/>
                <a:gd name="connsiteY94" fmla="*/ 186409 h 290513"/>
                <a:gd name="connsiteX95" fmla="*/ 168887 w 337647"/>
                <a:gd name="connsiteY95" fmla="*/ 187722 h 290513"/>
                <a:gd name="connsiteX96" fmla="*/ 146540 w 337647"/>
                <a:gd name="connsiteY96" fmla="*/ 196912 h 290513"/>
                <a:gd name="connsiteX97" fmla="*/ 142597 w 337647"/>
                <a:gd name="connsiteY97" fmla="*/ 195599 h 290513"/>
                <a:gd name="connsiteX98" fmla="*/ 128137 w 337647"/>
                <a:gd name="connsiteY98" fmla="*/ 192973 h 290513"/>
                <a:gd name="connsiteX99" fmla="*/ 107104 w 337647"/>
                <a:gd name="connsiteY99" fmla="*/ 199537 h 290513"/>
                <a:gd name="connsiteX100" fmla="*/ 70297 w 337647"/>
                <a:gd name="connsiteY100" fmla="*/ 189035 h 290513"/>
                <a:gd name="connsiteX101" fmla="*/ 45321 w 337647"/>
                <a:gd name="connsiteY101" fmla="*/ 191661 h 290513"/>
                <a:gd name="connsiteX102" fmla="*/ 29546 w 337647"/>
                <a:gd name="connsiteY102" fmla="*/ 199537 h 290513"/>
                <a:gd name="connsiteX103" fmla="*/ 19030 w 337647"/>
                <a:gd name="connsiteY103" fmla="*/ 145714 h 290513"/>
                <a:gd name="connsiteX104" fmla="*/ 150484 w 337647"/>
                <a:gd name="connsiteY104" fmla="*/ 0 h 290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337647" h="290513">
                  <a:moveTo>
                    <a:pt x="181524" y="231775"/>
                  </a:moveTo>
                  <a:cubicBezTo>
                    <a:pt x="184159" y="234386"/>
                    <a:pt x="188113" y="235691"/>
                    <a:pt x="190749" y="236996"/>
                  </a:cubicBezTo>
                  <a:cubicBezTo>
                    <a:pt x="194703" y="238302"/>
                    <a:pt x="199975" y="239607"/>
                    <a:pt x="205246" y="239607"/>
                  </a:cubicBezTo>
                  <a:cubicBezTo>
                    <a:pt x="210518" y="239607"/>
                    <a:pt x="217108" y="238302"/>
                    <a:pt x="222379" y="235691"/>
                  </a:cubicBezTo>
                  <a:lnTo>
                    <a:pt x="243466" y="247439"/>
                  </a:lnTo>
                  <a:cubicBezTo>
                    <a:pt x="248738" y="251354"/>
                    <a:pt x="255327" y="252660"/>
                    <a:pt x="261917" y="252660"/>
                  </a:cubicBezTo>
                  <a:cubicBezTo>
                    <a:pt x="235559" y="276155"/>
                    <a:pt x="201292" y="290513"/>
                    <a:pt x="163073" y="290513"/>
                  </a:cubicBezTo>
                  <a:cubicBezTo>
                    <a:pt x="118263" y="290513"/>
                    <a:pt x="78726" y="270934"/>
                    <a:pt x="52367" y="239607"/>
                  </a:cubicBezTo>
                  <a:cubicBezTo>
                    <a:pt x="52367" y="239607"/>
                    <a:pt x="52367" y="239607"/>
                    <a:pt x="60275" y="234386"/>
                  </a:cubicBezTo>
                  <a:cubicBezTo>
                    <a:pt x="60275" y="234386"/>
                    <a:pt x="60275" y="234386"/>
                    <a:pt x="91905" y="243523"/>
                  </a:cubicBezTo>
                  <a:cubicBezTo>
                    <a:pt x="91905" y="244828"/>
                    <a:pt x="91905" y="246133"/>
                    <a:pt x="93223" y="247439"/>
                  </a:cubicBezTo>
                  <a:cubicBezTo>
                    <a:pt x="97176" y="256576"/>
                    <a:pt x="105084" y="263102"/>
                    <a:pt x="114309" y="267018"/>
                  </a:cubicBezTo>
                  <a:cubicBezTo>
                    <a:pt x="118263" y="269629"/>
                    <a:pt x="123535" y="269629"/>
                    <a:pt x="127489" y="269629"/>
                  </a:cubicBezTo>
                  <a:cubicBezTo>
                    <a:pt x="143304" y="269629"/>
                    <a:pt x="157801" y="260491"/>
                    <a:pt x="164391" y="244828"/>
                  </a:cubicBezTo>
                  <a:cubicBezTo>
                    <a:pt x="164391" y="243523"/>
                    <a:pt x="164391" y="240912"/>
                    <a:pt x="165708" y="239607"/>
                  </a:cubicBezTo>
                  <a:cubicBezTo>
                    <a:pt x="165708" y="239607"/>
                    <a:pt x="165708" y="239607"/>
                    <a:pt x="181524" y="231775"/>
                  </a:cubicBezTo>
                  <a:close/>
                  <a:moveTo>
                    <a:pt x="127774" y="220663"/>
                  </a:moveTo>
                  <a:cubicBezTo>
                    <a:pt x="123904" y="220663"/>
                    <a:pt x="120035" y="223278"/>
                    <a:pt x="118745" y="227200"/>
                  </a:cubicBezTo>
                  <a:cubicBezTo>
                    <a:pt x="117455" y="229815"/>
                    <a:pt x="118745" y="232429"/>
                    <a:pt x="118745" y="235044"/>
                  </a:cubicBezTo>
                  <a:cubicBezTo>
                    <a:pt x="120035" y="237659"/>
                    <a:pt x="122615" y="238966"/>
                    <a:pt x="125194" y="240273"/>
                  </a:cubicBezTo>
                  <a:cubicBezTo>
                    <a:pt x="129064" y="242888"/>
                    <a:pt x="135513" y="238966"/>
                    <a:pt x="136803" y="235044"/>
                  </a:cubicBezTo>
                  <a:cubicBezTo>
                    <a:pt x="138093" y="232429"/>
                    <a:pt x="138093" y="229815"/>
                    <a:pt x="136803" y="227200"/>
                  </a:cubicBezTo>
                  <a:cubicBezTo>
                    <a:pt x="135513" y="224585"/>
                    <a:pt x="134223" y="223278"/>
                    <a:pt x="131644" y="221970"/>
                  </a:cubicBezTo>
                  <a:cubicBezTo>
                    <a:pt x="130354" y="221970"/>
                    <a:pt x="129064" y="220663"/>
                    <a:pt x="127774" y="220663"/>
                  </a:cubicBezTo>
                  <a:close/>
                  <a:moveTo>
                    <a:pt x="206249" y="190500"/>
                  </a:moveTo>
                  <a:cubicBezTo>
                    <a:pt x="200745" y="190500"/>
                    <a:pt x="197994" y="193080"/>
                    <a:pt x="195242" y="196950"/>
                  </a:cubicBezTo>
                  <a:cubicBezTo>
                    <a:pt x="195242" y="199529"/>
                    <a:pt x="195242" y="202109"/>
                    <a:pt x="196618" y="204689"/>
                  </a:cubicBezTo>
                  <a:cubicBezTo>
                    <a:pt x="196618" y="207269"/>
                    <a:pt x="199370" y="208558"/>
                    <a:pt x="202121" y="209848"/>
                  </a:cubicBezTo>
                  <a:cubicBezTo>
                    <a:pt x="207625" y="211138"/>
                    <a:pt x="213128" y="208558"/>
                    <a:pt x="215880" y="204689"/>
                  </a:cubicBezTo>
                  <a:cubicBezTo>
                    <a:pt x="215880" y="202109"/>
                    <a:pt x="215880" y="199529"/>
                    <a:pt x="214504" y="196950"/>
                  </a:cubicBezTo>
                  <a:cubicBezTo>
                    <a:pt x="214504" y="194370"/>
                    <a:pt x="211752" y="193080"/>
                    <a:pt x="209001" y="191790"/>
                  </a:cubicBezTo>
                  <a:cubicBezTo>
                    <a:pt x="207625" y="190500"/>
                    <a:pt x="206249" y="190500"/>
                    <a:pt x="206249" y="190500"/>
                  </a:cubicBezTo>
                  <a:close/>
                  <a:moveTo>
                    <a:pt x="201791" y="175311"/>
                  </a:moveTo>
                  <a:cubicBezTo>
                    <a:pt x="206090" y="174661"/>
                    <a:pt x="210720" y="174986"/>
                    <a:pt x="215351" y="176934"/>
                  </a:cubicBezTo>
                  <a:cubicBezTo>
                    <a:pt x="219319" y="178233"/>
                    <a:pt x="223288" y="180831"/>
                    <a:pt x="227257" y="184728"/>
                  </a:cubicBezTo>
                  <a:cubicBezTo>
                    <a:pt x="228580" y="187325"/>
                    <a:pt x="229903" y="188624"/>
                    <a:pt x="229903" y="191222"/>
                  </a:cubicBezTo>
                  <a:cubicBezTo>
                    <a:pt x="231226" y="193820"/>
                    <a:pt x="232549" y="197717"/>
                    <a:pt x="232549" y="201613"/>
                  </a:cubicBezTo>
                  <a:cubicBezTo>
                    <a:pt x="232549" y="201613"/>
                    <a:pt x="232549" y="201613"/>
                    <a:pt x="261653" y="218498"/>
                  </a:cubicBezTo>
                  <a:cubicBezTo>
                    <a:pt x="261653" y="218498"/>
                    <a:pt x="261653" y="218498"/>
                    <a:pt x="319861" y="184728"/>
                  </a:cubicBezTo>
                  <a:cubicBezTo>
                    <a:pt x="325153" y="180831"/>
                    <a:pt x="333090" y="183429"/>
                    <a:pt x="335736" y="188624"/>
                  </a:cubicBezTo>
                  <a:cubicBezTo>
                    <a:pt x="339705" y="193820"/>
                    <a:pt x="337059" y="200314"/>
                    <a:pt x="331768" y="204211"/>
                  </a:cubicBezTo>
                  <a:cubicBezTo>
                    <a:pt x="331768" y="204211"/>
                    <a:pt x="331768" y="204211"/>
                    <a:pt x="274882" y="237981"/>
                  </a:cubicBezTo>
                  <a:cubicBezTo>
                    <a:pt x="266944" y="241878"/>
                    <a:pt x="257684" y="241878"/>
                    <a:pt x="251069" y="237981"/>
                  </a:cubicBezTo>
                  <a:cubicBezTo>
                    <a:pt x="251069" y="237981"/>
                    <a:pt x="251069" y="237981"/>
                    <a:pt x="223288" y="222395"/>
                  </a:cubicBezTo>
                  <a:cubicBezTo>
                    <a:pt x="219319" y="224993"/>
                    <a:pt x="215351" y="226292"/>
                    <a:pt x="210059" y="227590"/>
                  </a:cubicBezTo>
                  <a:cubicBezTo>
                    <a:pt x="208736" y="227590"/>
                    <a:pt x="207413" y="227590"/>
                    <a:pt x="206090" y="227590"/>
                  </a:cubicBezTo>
                  <a:cubicBezTo>
                    <a:pt x="202121" y="227590"/>
                    <a:pt x="199476" y="227590"/>
                    <a:pt x="195507" y="226292"/>
                  </a:cubicBezTo>
                  <a:cubicBezTo>
                    <a:pt x="191538" y="224993"/>
                    <a:pt x="187569" y="222395"/>
                    <a:pt x="184924" y="218498"/>
                  </a:cubicBezTo>
                  <a:cubicBezTo>
                    <a:pt x="184924" y="218498"/>
                    <a:pt x="184924" y="218498"/>
                    <a:pt x="166403" y="226292"/>
                  </a:cubicBezTo>
                  <a:cubicBezTo>
                    <a:pt x="166403" y="226292"/>
                    <a:pt x="166403" y="226292"/>
                    <a:pt x="155819" y="231487"/>
                  </a:cubicBezTo>
                  <a:cubicBezTo>
                    <a:pt x="155819" y="235384"/>
                    <a:pt x="154496" y="237981"/>
                    <a:pt x="153173" y="240579"/>
                  </a:cubicBezTo>
                  <a:cubicBezTo>
                    <a:pt x="149205" y="250970"/>
                    <a:pt x="139944" y="258763"/>
                    <a:pt x="128038" y="258763"/>
                  </a:cubicBezTo>
                  <a:cubicBezTo>
                    <a:pt x="125392" y="258763"/>
                    <a:pt x="121423" y="257464"/>
                    <a:pt x="118778" y="256165"/>
                  </a:cubicBezTo>
                  <a:cubicBezTo>
                    <a:pt x="112163" y="253568"/>
                    <a:pt x="106871" y="248372"/>
                    <a:pt x="102903" y="241878"/>
                  </a:cubicBezTo>
                  <a:cubicBezTo>
                    <a:pt x="102903" y="239280"/>
                    <a:pt x="101580" y="236682"/>
                    <a:pt x="101580" y="234085"/>
                  </a:cubicBezTo>
                  <a:cubicBezTo>
                    <a:pt x="101580" y="234085"/>
                    <a:pt x="101580" y="234085"/>
                    <a:pt x="89673" y="230188"/>
                  </a:cubicBezTo>
                  <a:cubicBezTo>
                    <a:pt x="89673" y="230188"/>
                    <a:pt x="89673" y="230188"/>
                    <a:pt x="60569" y="222395"/>
                  </a:cubicBezTo>
                  <a:cubicBezTo>
                    <a:pt x="60569" y="222395"/>
                    <a:pt x="60569" y="222395"/>
                    <a:pt x="15590" y="243177"/>
                  </a:cubicBezTo>
                  <a:cubicBezTo>
                    <a:pt x="14267" y="244476"/>
                    <a:pt x="12944" y="244476"/>
                    <a:pt x="11621" y="244476"/>
                  </a:cubicBezTo>
                  <a:cubicBezTo>
                    <a:pt x="6330" y="244476"/>
                    <a:pt x="2361" y="241878"/>
                    <a:pt x="1038" y="237981"/>
                  </a:cubicBezTo>
                  <a:cubicBezTo>
                    <a:pt x="-1608" y="232786"/>
                    <a:pt x="1038" y="226292"/>
                    <a:pt x="6330" y="223694"/>
                  </a:cubicBezTo>
                  <a:cubicBezTo>
                    <a:pt x="6330" y="223694"/>
                    <a:pt x="6330" y="223694"/>
                    <a:pt x="49986" y="202912"/>
                  </a:cubicBezTo>
                  <a:cubicBezTo>
                    <a:pt x="55278" y="200314"/>
                    <a:pt x="60569" y="199015"/>
                    <a:pt x="65861" y="201613"/>
                  </a:cubicBezTo>
                  <a:cubicBezTo>
                    <a:pt x="65861" y="201613"/>
                    <a:pt x="65861" y="201613"/>
                    <a:pt x="97611" y="209406"/>
                  </a:cubicBezTo>
                  <a:cubicBezTo>
                    <a:pt x="97611" y="209406"/>
                    <a:pt x="97611" y="209406"/>
                    <a:pt x="109517" y="213303"/>
                  </a:cubicBezTo>
                  <a:cubicBezTo>
                    <a:pt x="116132" y="205510"/>
                    <a:pt x="128038" y="202912"/>
                    <a:pt x="138621" y="206809"/>
                  </a:cubicBezTo>
                  <a:cubicBezTo>
                    <a:pt x="141267" y="208107"/>
                    <a:pt x="143913" y="209406"/>
                    <a:pt x="145236" y="210705"/>
                  </a:cubicBezTo>
                  <a:cubicBezTo>
                    <a:pt x="145236" y="210705"/>
                    <a:pt x="145236" y="210705"/>
                    <a:pt x="157142" y="206809"/>
                  </a:cubicBezTo>
                  <a:cubicBezTo>
                    <a:pt x="157142" y="206809"/>
                    <a:pt x="157142" y="206809"/>
                    <a:pt x="178309" y="196418"/>
                  </a:cubicBezTo>
                  <a:cubicBezTo>
                    <a:pt x="178309" y="195119"/>
                    <a:pt x="179632" y="193820"/>
                    <a:pt x="179632" y="192521"/>
                  </a:cubicBezTo>
                  <a:cubicBezTo>
                    <a:pt x="182278" y="187325"/>
                    <a:pt x="184924" y="183429"/>
                    <a:pt x="190215" y="179532"/>
                  </a:cubicBezTo>
                  <a:cubicBezTo>
                    <a:pt x="193522" y="177584"/>
                    <a:pt x="197491" y="175960"/>
                    <a:pt x="201791" y="175311"/>
                  </a:cubicBezTo>
                  <a:close/>
                  <a:moveTo>
                    <a:pt x="197837" y="12700"/>
                  </a:moveTo>
                  <a:cubicBezTo>
                    <a:pt x="249179" y="17979"/>
                    <a:pt x="291306" y="60210"/>
                    <a:pt x="295255" y="111680"/>
                  </a:cubicBezTo>
                  <a:cubicBezTo>
                    <a:pt x="295255" y="114319"/>
                    <a:pt x="295255" y="116959"/>
                    <a:pt x="292622" y="118279"/>
                  </a:cubicBezTo>
                  <a:cubicBezTo>
                    <a:pt x="291306" y="120918"/>
                    <a:pt x="288673" y="122238"/>
                    <a:pt x="286040" y="122238"/>
                  </a:cubicBezTo>
                  <a:cubicBezTo>
                    <a:pt x="286040" y="122238"/>
                    <a:pt x="286040" y="122238"/>
                    <a:pt x="196520" y="122238"/>
                  </a:cubicBezTo>
                  <a:cubicBezTo>
                    <a:pt x="191254" y="122238"/>
                    <a:pt x="187305" y="118279"/>
                    <a:pt x="187305" y="113000"/>
                  </a:cubicBezTo>
                  <a:cubicBezTo>
                    <a:pt x="187305" y="113000"/>
                    <a:pt x="187305" y="113000"/>
                    <a:pt x="187305" y="21938"/>
                  </a:cubicBezTo>
                  <a:cubicBezTo>
                    <a:pt x="187305" y="19299"/>
                    <a:pt x="188621" y="17979"/>
                    <a:pt x="189938" y="15339"/>
                  </a:cubicBezTo>
                  <a:cubicBezTo>
                    <a:pt x="192571" y="14020"/>
                    <a:pt x="195204" y="12700"/>
                    <a:pt x="197837" y="12700"/>
                  </a:cubicBezTo>
                  <a:close/>
                  <a:moveTo>
                    <a:pt x="150484" y="0"/>
                  </a:moveTo>
                  <a:cubicBezTo>
                    <a:pt x="154427" y="0"/>
                    <a:pt x="157057" y="1313"/>
                    <a:pt x="159686" y="3938"/>
                  </a:cubicBezTo>
                  <a:cubicBezTo>
                    <a:pt x="162315" y="6564"/>
                    <a:pt x="163629" y="9189"/>
                    <a:pt x="163629" y="13127"/>
                  </a:cubicBezTo>
                  <a:cubicBezTo>
                    <a:pt x="163629" y="13127"/>
                    <a:pt x="163629" y="13127"/>
                    <a:pt x="163629" y="132587"/>
                  </a:cubicBezTo>
                  <a:cubicBezTo>
                    <a:pt x="163629" y="139151"/>
                    <a:pt x="168887" y="145714"/>
                    <a:pt x="176775" y="145714"/>
                  </a:cubicBezTo>
                  <a:cubicBezTo>
                    <a:pt x="176775" y="145714"/>
                    <a:pt x="176775" y="145714"/>
                    <a:pt x="296398" y="145714"/>
                  </a:cubicBezTo>
                  <a:cubicBezTo>
                    <a:pt x="300341" y="145714"/>
                    <a:pt x="302970" y="147027"/>
                    <a:pt x="305599" y="149653"/>
                  </a:cubicBezTo>
                  <a:cubicBezTo>
                    <a:pt x="308228" y="152278"/>
                    <a:pt x="309543" y="154904"/>
                    <a:pt x="308228" y="158842"/>
                  </a:cubicBezTo>
                  <a:cubicBezTo>
                    <a:pt x="308228" y="165406"/>
                    <a:pt x="306914" y="171969"/>
                    <a:pt x="305599" y="178533"/>
                  </a:cubicBezTo>
                  <a:cubicBezTo>
                    <a:pt x="305599" y="178533"/>
                    <a:pt x="305599" y="178533"/>
                    <a:pt x="262220" y="204788"/>
                  </a:cubicBezTo>
                  <a:cubicBezTo>
                    <a:pt x="262220" y="204788"/>
                    <a:pt x="262220" y="204788"/>
                    <a:pt x="242502" y="194286"/>
                  </a:cubicBezTo>
                  <a:cubicBezTo>
                    <a:pt x="239872" y="181158"/>
                    <a:pt x="231985" y="169344"/>
                    <a:pt x="218840" y="165406"/>
                  </a:cubicBezTo>
                  <a:cubicBezTo>
                    <a:pt x="214896" y="162780"/>
                    <a:pt x="209638" y="162780"/>
                    <a:pt x="205694" y="162780"/>
                  </a:cubicBezTo>
                  <a:cubicBezTo>
                    <a:pt x="189920" y="162780"/>
                    <a:pt x="175460" y="171969"/>
                    <a:pt x="168887" y="186409"/>
                  </a:cubicBezTo>
                  <a:cubicBezTo>
                    <a:pt x="168887" y="187722"/>
                    <a:pt x="168887" y="187722"/>
                    <a:pt x="168887" y="187722"/>
                  </a:cubicBezTo>
                  <a:cubicBezTo>
                    <a:pt x="168887" y="187722"/>
                    <a:pt x="168887" y="187722"/>
                    <a:pt x="146540" y="196912"/>
                  </a:cubicBezTo>
                  <a:cubicBezTo>
                    <a:pt x="145226" y="196912"/>
                    <a:pt x="143911" y="195599"/>
                    <a:pt x="142597" y="195599"/>
                  </a:cubicBezTo>
                  <a:cubicBezTo>
                    <a:pt x="137338" y="192973"/>
                    <a:pt x="133395" y="192973"/>
                    <a:pt x="128137" y="192973"/>
                  </a:cubicBezTo>
                  <a:cubicBezTo>
                    <a:pt x="120249" y="192973"/>
                    <a:pt x="112362" y="195599"/>
                    <a:pt x="107104" y="199537"/>
                  </a:cubicBezTo>
                  <a:cubicBezTo>
                    <a:pt x="107104" y="199537"/>
                    <a:pt x="107104" y="199537"/>
                    <a:pt x="70297" y="189035"/>
                  </a:cubicBezTo>
                  <a:cubicBezTo>
                    <a:pt x="61095" y="187722"/>
                    <a:pt x="53208" y="187722"/>
                    <a:pt x="45321" y="191661"/>
                  </a:cubicBezTo>
                  <a:lnTo>
                    <a:pt x="29546" y="199537"/>
                  </a:lnTo>
                  <a:cubicBezTo>
                    <a:pt x="21659" y="182471"/>
                    <a:pt x="19030" y="164093"/>
                    <a:pt x="19030" y="145714"/>
                  </a:cubicBezTo>
                  <a:cubicBezTo>
                    <a:pt x="19030" y="69575"/>
                    <a:pt x="76870" y="7876"/>
                    <a:pt x="1504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33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231"/>
          <p:cNvSpPr/>
          <p:nvPr/>
        </p:nvSpPr>
        <p:spPr bwMode="auto">
          <a:xfrm>
            <a:off x="1907704" y="1039366"/>
            <a:ext cx="2825750" cy="3267075"/>
          </a:xfrm>
          <a:custGeom>
            <a:avLst/>
            <a:gdLst>
              <a:gd name="T0" fmla="*/ 1780 w 1780"/>
              <a:gd name="T1" fmla="*/ 1029 h 2058"/>
              <a:gd name="T2" fmla="*/ 0 w 1780"/>
              <a:gd name="T3" fmla="*/ 2058 h 2058"/>
              <a:gd name="T4" fmla="*/ 0 w 1780"/>
              <a:gd name="T5" fmla="*/ 0 h 2058"/>
              <a:gd name="T6" fmla="*/ 1780 w 1780"/>
              <a:gd name="T7" fmla="*/ 1029 h 20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80" h="2058">
                <a:moveTo>
                  <a:pt x="1780" y="1029"/>
                </a:moveTo>
                <a:lnTo>
                  <a:pt x="0" y="2058"/>
                </a:lnTo>
                <a:lnTo>
                  <a:pt x="0" y="0"/>
                </a:lnTo>
                <a:lnTo>
                  <a:pt x="1780" y="1029"/>
                </a:lnTo>
                <a:close/>
              </a:path>
            </a:pathLst>
          </a:custGeom>
          <a:solidFill>
            <a:srgbClr val="F9D5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5232"/>
          <p:cNvSpPr/>
          <p:nvPr/>
        </p:nvSpPr>
        <p:spPr bwMode="auto">
          <a:xfrm>
            <a:off x="966317" y="1812478"/>
            <a:ext cx="1770063" cy="2044700"/>
          </a:xfrm>
          <a:custGeom>
            <a:avLst/>
            <a:gdLst>
              <a:gd name="T0" fmla="*/ 1115 w 1115"/>
              <a:gd name="T1" fmla="*/ 644 h 1288"/>
              <a:gd name="T2" fmla="*/ 0 w 1115"/>
              <a:gd name="T3" fmla="*/ 0 h 1288"/>
              <a:gd name="T4" fmla="*/ 0 w 1115"/>
              <a:gd name="T5" fmla="*/ 1288 h 1288"/>
              <a:gd name="T6" fmla="*/ 1115 w 1115"/>
              <a:gd name="T7" fmla="*/ 644 h 1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15" h="1288">
                <a:moveTo>
                  <a:pt x="1115" y="644"/>
                </a:moveTo>
                <a:lnTo>
                  <a:pt x="0" y="0"/>
                </a:lnTo>
                <a:lnTo>
                  <a:pt x="0" y="1288"/>
                </a:lnTo>
                <a:lnTo>
                  <a:pt x="1115" y="644"/>
                </a:lnTo>
                <a:close/>
              </a:path>
            </a:pathLst>
          </a:custGeom>
          <a:solidFill>
            <a:srgbClr val="E8A9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5233"/>
          <p:cNvSpPr/>
          <p:nvPr/>
        </p:nvSpPr>
        <p:spPr bwMode="auto">
          <a:xfrm>
            <a:off x="2703042" y="1934716"/>
            <a:ext cx="1558925" cy="1800225"/>
          </a:xfrm>
          <a:custGeom>
            <a:avLst/>
            <a:gdLst>
              <a:gd name="T0" fmla="*/ 0 w 982"/>
              <a:gd name="T1" fmla="*/ 567 h 1134"/>
              <a:gd name="T2" fmla="*/ 982 w 982"/>
              <a:gd name="T3" fmla="*/ 0 h 1134"/>
              <a:gd name="T4" fmla="*/ 982 w 982"/>
              <a:gd name="T5" fmla="*/ 1134 h 1134"/>
              <a:gd name="T6" fmla="*/ 0 w 982"/>
              <a:gd name="T7" fmla="*/ 567 h 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2" h="1134">
                <a:moveTo>
                  <a:pt x="0" y="567"/>
                </a:moveTo>
                <a:lnTo>
                  <a:pt x="982" y="0"/>
                </a:lnTo>
                <a:lnTo>
                  <a:pt x="982" y="1134"/>
                </a:lnTo>
                <a:lnTo>
                  <a:pt x="0" y="567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5234"/>
          <p:cNvSpPr/>
          <p:nvPr/>
        </p:nvSpPr>
        <p:spPr bwMode="auto">
          <a:xfrm>
            <a:off x="267817" y="1937891"/>
            <a:ext cx="549275" cy="633413"/>
          </a:xfrm>
          <a:custGeom>
            <a:avLst/>
            <a:gdLst>
              <a:gd name="T0" fmla="*/ 0 w 346"/>
              <a:gd name="T1" fmla="*/ 200 h 399"/>
              <a:gd name="T2" fmla="*/ 346 w 346"/>
              <a:gd name="T3" fmla="*/ 0 h 399"/>
              <a:gd name="T4" fmla="*/ 346 w 346"/>
              <a:gd name="T5" fmla="*/ 399 h 399"/>
              <a:gd name="T6" fmla="*/ 0 w 346"/>
              <a:gd name="T7" fmla="*/ 200 h 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6" h="399">
                <a:moveTo>
                  <a:pt x="0" y="200"/>
                </a:moveTo>
                <a:lnTo>
                  <a:pt x="346" y="0"/>
                </a:lnTo>
                <a:lnTo>
                  <a:pt x="346" y="399"/>
                </a:lnTo>
                <a:lnTo>
                  <a:pt x="0" y="20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5236"/>
          <p:cNvSpPr/>
          <p:nvPr/>
        </p:nvSpPr>
        <p:spPr bwMode="auto">
          <a:xfrm>
            <a:off x="1340967" y="2682428"/>
            <a:ext cx="1130300" cy="1306513"/>
          </a:xfrm>
          <a:custGeom>
            <a:avLst/>
            <a:gdLst>
              <a:gd name="T0" fmla="*/ 0 w 712"/>
              <a:gd name="T1" fmla="*/ 411 h 823"/>
              <a:gd name="T2" fmla="*/ 712 w 712"/>
              <a:gd name="T3" fmla="*/ 823 h 823"/>
              <a:gd name="T4" fmla="*/ 712 w 712"/>
              <a:gd name="T5" fmla="*/ 0 h 823"/>
              <a:gd name="T6" fmla="*/ 0 w 712"/>
              <a:gd name="T7" fmla="*/ 411 h 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12" h="823">
                <a:moveTo>
                  <a:pt x="0" y="411"/>
                </a:moveTo>
                <a:lnTo>
                  <a:pt x="712" y="823"/>
                </a:lnTo>
                <a:lnTo>
                  <a:pt x="712" y="0"/>
                </a:lnTo>
                <a:lnTo>
                  <a:pt x="0" y="411"/>
                </a:lnTo>
                <a:close/>
              </a:path>
            </a:pathLst>
          </a:custGeom>
          <a:solidFill>
            <a:srgbClr val="F7BB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5237"/>
          <p:cNvSpPr/>
          <p:nvPr/>
        </p:nvSpPr>
        <p:spPr bwMode="auto">
          <a:xfrm>
            <a:off x="3345979" y="1299716"/>
            <a:ext cx="842963" cy="973138"/>
          </a:xfrm>
          <a:custGeom>
            <a:avLst/>
            <a:gdLst>
              <a:gd name="T0" fmla="*/ 531 w 531"/>
              <a:gd name="T1" fmla="*/ 306 h 613"/>
              <a:gd name="T2" fmla="*/ 0 w 531"/>
              <a:gd name="T3" fmla="*/ 613 h 613"/>
              <a:gd name="T4" fmla="*/ 0 w 531"/>
              <a:gd name="T5" fmla="*/ 0 h 613"/>
              <a:gd name="T6" fmla="*/ 531 w 531"/>
              <a:gd name="T7" fmla="*/ 306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1" h="613">
                <a:moveTo>
                  <a:pt x="531" y="306"/>
                </a:moveTo>
                <a:lnTo>
                  <a:pt x="0" y="613"/>
                </a:lnTo>
                <a:lnTo>
                  <a:pt x="0" y="0"/>
                </a:lnTo>
                <a:lnTo>
                  <a:pt x="531" y="306"/>
                </a:lnTo>
                <a:close/>
              </a:path>
            </a:pathLst>
          </a:custGeom>
          <a:solidFill>
            <a:srgbClr val="E8A9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5238"/>
          <p:cNvSpPr/>
          <p:nvPr/>
        </p:nvSpPr>
        <p:spPr bwMode="auto">
          <a:xfrm>
            <a:off x="2471267" y="2682428"/>
            <a:ext cx="1130300" cy="1306513"/>
          </a:xfrm>
          <a:custGeom>
            <a:avLst/>
            <a:gdLst>
              <a:gd name="T0" fmla="*/ 712 w 712"/>
              <a:gd name="T1" fmla="*/ 411 h 823"/>
              <a:gd name="T2" fmla="*/ 0 w 712"/>
              <a:gd name="T3" fmla="*/ 823 h 823"/>
              <a:gd name="T4" fmla="*/ 0 w 712"/>
              <a:gd name="T5" fmla="*/ 0 h 823"/>
              <a:gd name="T6" fmla="*/ 712 w 712"/>
              <a:gd name="T7" fmla="*/ 411 h 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12" h="823">
                <a:moveTo>
                  <a:pt x="712" y="411"/>
                </a:moveTo>
                <a:lnTo>
                  <a:pt x="0" y="823"/>
                </a:lnTo>
                <a:lnTo>
                  <a:pt x="0" y="0"/>
                </a:lnTo>
                <a:lnTo>
                  <a:pt x="712" y="411"/>
                </a:lnTo>
                <a:close/>
              </a:path>
            </a:pathLst>
          </a:custGeom>
          <a:solidFill>
            <a:srgbClr val="E2A0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1188567" y="415478"/>
            <a:ext cx="3214688" cy="3714750"/>
            <a:chOff x="1639888" y="627063"/>
            <a:chExt cx="3214688" cy="3714750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8" name="Freeform 5239"/>
            <p:cNvSpPr/>
            <p:nvPr/>
          </p:nvSpPr>
          <p:spPr bwMode="auto">
            <a:xfrm>
              <a:off x="1639888" y="627063"/>
              <a:ext cx="3214688" cy="3714750"/>
            </a:xfrm>
            <a:custGeom>
              <a:avLst/>
              <a:gdLst>
                <a:gd name="T0" fmla="*/ 0 w 2025"/>
                <a:gd name="T1" fmla="*/ 0 h 2340"/>
                <a:gd name="T2" fmla="*/ 2025 w 2025"/>
                <a:gd name="T3" fmla="*/ 1170 h 2340"/>
                <a:gd name="T4" fmla="*/ 0 w 2025"/>
                <a:gd name="T5" fmla="*/ 2340 h 2340"/>
                <a:gd name="T6" fmla="*/ 0 w 2025"/>
                <a:gd name="T7" fmla="*/ 0 h 2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5" h="2340">
                  <a:moveTo>
                    <a:pt x="0" y="0"/>
                  </a:moveTo>
                  <a:lnTo>
                    <a:pt x="2025" y="1170"/>
                  </a:lnTo>
                  <a:lnTo>
                    <a:pt x="0" y="23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5239"/>
            <p:cNvSpPr/>
            <p:nvPr/>
          </p:nvSpPr>
          <p:spPr bwMode="auto">
            <a:xfrm>
              <a:off x="1763219" y="838801"/>
              <a:ext cx="2848220" cy="3291276"/>
            </a:xfrm>
            <a:custGeom>
              <a:avLst/>
              <a:gdLst>
                <a:gd name="T0" fmla="*/ 0 w 2025"/>
                <a:gd name="T1" fmla="*/ 0 h 2340"/>
                <a:gd name="T2" fmla="*/ 2025 w 2025"/>
                <a:gd name="T3" fmla="*/ 1170 h 2340"/>
                <a:gd name="T4" fmla="*/ 0 w 2025"/>
                <a:gd name="T5" fmla="*/ 2340 h 2340"/>
                <a:gd name="T6" fmla="*/ 0 w 2025"/>
                <a:gd name="T7" fmla="*/ 0 h 2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5" h="2340">
                  <a:moveTo>
                    <a:pt x="0" y="0"/>
                  </a:moveTo>
                  <a:lnTo>
                    <a:pt x="2025" y="1170"/>
                  </a:lnTo>
                  <a:lnTo>
                    <a:pt x="0" y="234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" name="Freeform 5233"/>
          <p:cNvSpPr/>
          <p:nvPr/>
        </p:nvSpPr>
        <p:spPr bwMode="auto">
          <a:xfrm>
            <a:off x="7585075" y="3646985"/>
            <a:ext cx="1558925" cy="1800225"/>
          </a:xfrm>
          <a:custGeom>
            <a:avLst/>
            <a:gdLst>
              <a:gd name="T0" fmla="*/ 0 w 982"/>
              <a:gd name="T1" fmla="*/ 567 h 1134"/>
              <a:gd name="T2" fmla="*/ 982 w 982"/>
              <a:gd name="T3" fmla="*/ 0 h 1134"/>
              <a:gd name="T4" fmla="*/ 982 w 982"/>
              <a:gd name="T5" fmla="*/ 1134 h 1134"/>
              <a:gd name="T6" fmla="*/ 0 w 982"/>
              <a:gd name="T7" fmla="*/ 567 h 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2" h="1134">
                <a:moveTo>
                  <a:pt x="0" y="567"/>
                </a:moveTo>
                <a:lnTo>
                  <a:pt x="982" y="0"/>
                </a:lnTo>
                <a:lnTo>
                  <a:pt x="982" y="1134"/>
                </a:lnTo>
                <a:lnTo>
                  <a:pt x="0" y="567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5237"/>
          <p:cNvSpPr/>
          <p:nvPr/>
        </p:nvSpPr>
        <p:spPr bwMode="auto">
          <a:xfrm>
            <a:off x="7740352" y="3335684"/>
            <a:ext cx="842963" cy="973138"/>
          </a:xfrm>
          <a:custGeom>
            <a:avLst/>
            <a:gdLst>
              <a:gd name="T0" fmla="*/ 531 w 531"/>
              <a:gd name="T1" fmla="*/ 306 h 613"/>
              <a:gd name="T2" fmla="*/ 0 w 531"/>
              <a:gd name="T3" fmla="*/ 613 h 613"/>
              <a:gd name="T4" fmla="*/ 0 w 531"/>
              <a:gd name="T5" fmla="*/ 0 h 613"/>
              <a:gd name="T6" fmla="*/ 531 w 531"/>
              <a:gd name="T7" fmla="*/ 306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1" h="613">
                <a:moveTo>
                  <a:pt x="531" y="306"/>
                </a:moveTo>
                <a:lnTo>
                  <a:pt x="0" y="613"/>
                </a:lnTo>
                <a:lnTo>
                  <a:pt x="0" y="0"/>
                </a:lnTo>
                <a:lnTo>
                  <a:pt x="531" y="306"/>
                </a:lnTo>
                <a:close/>
              </a:path>
            </a:pathLst>
          </a:custGeom>
          <a:solidFill>
            <a:srgbClr val="E8A9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5050577" y="2198114"/>
            <a:ext cx="46445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spc="3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标题文本预设 </a:t>
            </a:r>
            <a:endParaRPr lang="zh-CN" altLang="en-US" sz="3200" b="1" spc="3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044348" y="1334018"/>
            <a:ext cx="207894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600" spc="300" dirty="0">
                <a:latin typeface="Agency FB" panose="020B0503020202020204" pitchFamily="34" charset="0"/>
                <a:ea typeface="+mn-ea"/>
                <a:cs typeface="+mn-ea"/>
                <a:sym typeface="+mn-lt"/>
              </a:rPr>
              <a:t>04</a:t>
            </a:r>
            <a:endParaRPr lang="zh-CN" altLang="en-US" sz="6600" spc="300" dirty="0">
              <a:latin typeface="Agency FB" panose="020B0503020202020204" pitchFamily="34" charset="0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2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7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5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20" grpId="0" animBg="1"/>
          <p:bldP spid="21" grpId="0" animBg="1"/>
          <p:bldP spid="22" grpId="0"/>
          <p:bldP spid="2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7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5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20" grpId="0" animBg="1"/>
          <p:bldP spid="21" grpId="0" animBg="1"/>
          <p:bldP spid="22" grpId="0"/>
          <p:bldP spid="23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8"/>
          <p:cNvGrpSpPr/>
          <p:nvPr/>
        </p:nvGrpSpPr>
        <p:grpSpPr>
          <a:xfrm>
            <a:off x="2857034" y="1976068"/>
            <a:ext cx="3429934" cy="1803071"/>
            <a:chOff x="3676269" y="2136032"/>
            <a:chExt cx="4839464" cy="2544042"/>
          </a:xfrm>
        </p:grpSpPr>
        <p:sp>
          <p:nvSpPr>
            <p:cNvPr id="32" name="Freeform: Shape 1"/>
            <p:cNvSpPr/>
            <p:nvPr/>
          </p:nvSpPr>
          <p:spPr>
            <a:xfrm>
              <a:off x="3855000" y="2356008"/>
              <a:ext cx="1201560" cy="810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208" y="21600"/>
                  </a:moveTo>
                  <a:lnTo>
                    <a:pt x="21600" y="18493"/>
                  </a:lnTo>
                  <a:lnTo>
                    <a:pt x="0" y="0"/>
                  </a:lnTo>
                  <a:cubicBezTo>
                    <a:pt x="0" y="0"/>
                    <a:pt x="14208" y="21600"/>
                    <a:pt x="14208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2"/>
            <p:cNvSpPr/>
            <p:nvPr/>
          </p:nvSpPr>
          <p:spPr>
            <a:xfrm>
              <a:off x="7140897" y="2356008"/>
              <a:ext cx="1201574" cy="810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393" y="21600"/>
                  </a:moveTo>
                  <a:lnTo>
                    <a:pt x="0" y="18493"/>
                  </a:lnTo>
                  <a:lnTo>
                    <a:pt x="21600" y="0"/>
                  </a:lnTo>
                  <a:cubicBezTo>
                    <a:pt x="21600" y="0"/>
                    <a:pt x="7393" y="21600"/>
                    <a:pt x="7393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4" name="Group 3"/>
            <p:cNvGrpSpPr/>
            <p:nvPr/>
          </p:nvGrpSpPr>
          <p:grpSpPr>
            <a:xfrm>
              <a:off x="3676269" y="2163529"/>
              <a:ext cx="439935" cy="439920"/>
              <a:chOff x="0" y="0"/>
              <a:chExt cx="879867" cy="879838"/>
            </a:xfrm>
            <a:solidFill>
              <a:schemeClr val="bg1"/>
            </a:solidFill>
          </p:grpSpPr>
          <p:sp>
            <p:nvSpPr>
              <p:cNvPr id="47" name="Oval 4"/>
              <p:cNvSpPr/>
              <p:nvPr/>
            </p:nvSpPr>
            <p:spPr>
              <a:xfrm>
                <a:off x="0" y="0"/>
                <a:ext cx="879867" cy="879838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Freeform: Shape 5"/>
              <p:cNvSpPr/>
              <p:nvPr/>
            </p:nvSpPr>
            <p:spPr>
              <a:xfrm>
                <a:off x="230842" y="230829"/>
                <a:ext cx="418182" cy="4181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1795"/>
                      <a:pt x="21514" y="12600"/>
                      <a:pt x="20518" y="12600"/>
                    </a:cubicBezTo>
                    <a:lnTo>
                      <a:pt x="12600" y="12600"/>
                    </a:lnTo>
                    <a:lnTo>
                      <a:pt x="12600" y="20518"/>
                    </a:lnTo>
                    <a:cubicBezTo>
                      <a:pt x="12600" y="21512"/>
                      <a:pt x="11795" y="21600"/>
                      <a:pt x="10800" y="21600"/>
                    </a:cubicBezTo>
                    <a:cubicBezTo>
                      <a:pt x="9805" y="21600"/>
                      <a:pt x="9000" y="21512"/>
                      <a:pt x="9000" y="20518"/>
                    </a:cubicBezTo>
                    <a:lnTo>
                      <a:pt x="9000" y="12600"/>
                    </a:lnTo>
                    <a:lnTo>
                      <a:pt x="1082" y="12600"/>
                    </a:lnTo>
                    <a:cubicBezTo>
                      <a:pt x="88" y="12600"/>
                      <a:pt x="0" y="11796"/>
                      <a:pt x="0" y="10800"/>
                    </a:cubicBezTo>
                    <a:cubicBezTo>
                      <a:pt x="0" y="9805"/>
                      <a:pt x="88" y="9000"/>
                      <a:pt x="1082" y="9000"/>
                    </a:cubicBezTo>
                    <a:lnTo>
                      <a:pt x="9000" y="9000"/>
                    </a:lnTo>
                    <a:lnTo>
                      <a:pt x="9000" y="1082"/>
                    </a:lnTo>
                    <a:cubicBezTo>
                      <a:pt x="9000" y="86"/>
                      <a:pt x="9805" y="0"/>
                      <a:pt x="10800" y="0"/>
                    </a:cubicBezTo>
                    <a:cubicBezTo>
                      <a:pt x="11795" y="0"/>
                      <a:pt x="12600" y="86"/>
                      <a:pt x="12600" y="1082"/>
                    </a:cubicBezTo>
                    <a:lnTo>
                      <a:pt x="12600" y="9000"/>
                    </a:lnTo>
                    <a:lnTo>
                      <a:pt x="20518" y="9000"/>
                    </a:lnTo>
                    <a:cubicBezTo>
                      <a:pt x="21514" y="9000"/>
                      <a:pt x="21600" y="980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5" name="Group 6"/>
            <p:cNvGrpSpPr/>
            <p:nvPr/>
          </p:nvGrpSpPr>
          <p:grpSpPr>
            <a:xfrm>
              <a:off x="8075798" y="2136032"/>
              <a:ext cx="439935" cy="439934"/>
              <a:chOff x="0" y="0"/>
              <a:chExt cx="879867" cy="879866"/>
            </a:xfrm>
          </p:grpSpPr>
          <p:sp>
            <p:nvSpPr>
              <p:cNvPr id="45" name="Oval 7"/>
              <p:cNvSpPr/>
              <p:nvPr/>
            </p:nvSpPr>
            <p:spPr>
              <a:xfrm>
                <a:off x="0" y="0"/>
                <a:ext cx="879867" cy="879866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Freeform: Shape 8"/>
              <p:cNvSpPr/>
              <p:nvPr/>
            </p:nvSpPr>
            <p:spPr>
              <a:xfrm>
                <a:off x="245534" y="214775"/>
                <a:ext cx="388799" cy="3995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94" extrusionOk="0">
                    <a:moveTo>
                      <a:pt x="17852" y="10732"/>
                    </a:moveTo>
                    <a:lnTo>
                      <a:pt x="15287" y="8141"/>
                    </a:lnTo>
                    <a:lnTo>
                      <a:pt x="14103" y="9287"/>
                    </a:lnTo>
                    <a:lnTo>
                      <a:pt x="16780" y="11770"/>
                    </a:lnTo>
                    <a:lnTo>
                      <a:pt x="14104" y="14253"/>
                    </a:lnTo>
                    <a:lnTo>
                      <a:pt x="15288" y="15399"/>
                    </a:lnTo>
                    <a:lnTo>
                      <a:pt x="17852" y="12808"/>
                    </a:lnTo>
                    <a:lnTo>
                      <a:pt x="20416" y="15399"/>
                    </a:lnTo>
                    <a:lnTo>
                      <a:pt x="21600" y="14253"/>
                    </a:lnTo>
                    <a:lnTo>
                      <a:pt x="18924" y="11770"/>
                    </a:lnTo>
                    <a:lnTo>
                      <a:pt x="21599" y="9287"/>
                    </a:lnTo>
                    <a:lnTo>
                      <a:pt x="20415" y="8141"/>
                    </a:lnTo>
                    <a:cubicBezTo>
                      <a:pt x="20415" y="8141"/>
                      <a:pt x="17852" y="10732"/>
                      <a:pt x="17852" y="10732"/>
                    </a:cubicBezTo>
                    <a:close/>
                    <a:moveTo>
                      <a:pt x="17840" y="20553"/>
                    </a:moveTo>
                    <a:cubicBezTo>
                      <a:pt x="17840" y="18126"/>
                      <a:pt x="15400" y="16891"/>
                      <a:pt x="13023" y="15899"/>
                    </a:cubicBezTo>
                    <a:cubicBezTo>
                      <a:pt x="10654" y="14912"/>
                      <a:pt x="9898" y="14080"/>
                      <a:pt x="9898" y="12297"/>
                    </a:cubicBezTo>
                    <a:cubicBezTo>
                      <a:pt x="9898" y="11229"/>
                      <a:pt x="10621" y="11577"/>
                      <a:pt x="10938" y="9617"/>
                    </a:cubicBezTo>
                    <a:cubicBezTo>
                      <a:pt x="11072" y="8804"/>
                      <a:pt x="11710" y="9604"/>
                      <a:pt x="11833" y="7749"/>
                    </a:cubicBezTo>
                    <a:cubicBezTo>
                      <a:pt x="11833" y="7010"/>
                      <a:pt x="11483" y="6826"/>
                      <a:pt x="11483" y="6826"/>
                    </a:cubicBezTo>
                    <a:cubicBezTo>
                      <a:pt x="11483" y="6826"/>
                      <a:pt x="11661" y="5732"/>
                      <a:pt x="11730" y="4889"/>
                    </a:cubicBezTo>
                    <a:cubicBezTo>
                      <a:pt x="11801" y="4006"/>
                      <a:pt x="11286" y="2123"/>
                      <a:pt x="9163" y="1545"/>
                    </a:cubicBezTo>
                    <a:cubicBezTo>
                      <a:pt x="8792" y="1177"/>
                      <a:pt x="8541" y="592"/>
                      <a:pt x="9684" y="7"/>
                    </a:cubicBezTo>
                    <a:cubicBezTo>
                      <a:pt x="7184" y="-106"/>
                      <a:pt x="6603" y="1160"/>
                      <a:pt x="5272" y="2092"/>
                    </a:cubicBezTo>
                    <a:cubicBezTo>
                      <a:pt x="4139" y="2909"/>
                      <a:pt x="3834" y="4202"/>
                      <a:pt x="3888" y="4890"/>
                    </a:cubicBezTo>
                    <a:cubicBezTo>
                      <a:pt x="3961" y="5733"/>
                      <a:pt x="4137" y="6827"/>
                      <a:pt x="4137" y="6827"/>
                    </a:cubicBezTo>
                    <a:cubicBezTo>
                      <a:pt x="4137" y="6827"/>
                      <a:pt x="3787" y="7011"/>
                      <a:pt x="3787" y="7750"/>
                    </a:cubicBezTo>
                    <a:cubicBezTo>
                      <a:pt x="3910" y="9606"/>
                      <a:pt x="4550" y="8805"/>
                      <a:pt x="4683" y="9618"/>
                    </a:cubicBezTo>
                    <a:cubicBezTo>
                      <a:pt x="5000" y="11578"/>
                      <a:pt x="5724" y="11230"/>
                      <a:pt x="5724" y="12298"/>
                    </a:cubicBezTo>
                    <a:cubicBezTo>
                      <a:pt x="5724" y="14081"/>
                      <a:pt x="5487" y="14686"/>
                      <a:pt x="3118" y="15674"/>
                    </a:cubicBezTo>
                    <a:cubicBezTo>
                      <a:pt x="740" y="16664"/>
                      <a:pt x="0" y="18253"/>
                      <a:pt x="12" y="20553"/>
                    </a:cubicBezTo>
                    <a:cubicBezTo>
                      <a:pt x="16" y="21241"/>
                      <a:pt x="0" y="21494"/>
                      <a:pt x="0" y="21494"/>
                    </a:cubicBezTo>
                    <a:lnTo>
                      <a:pt x="17852" y="21494"/>
                    </a:lnTo>
                    <a:cubicBezTo>
                      <a:pt x="17852" y="21494"/>
                      <a:pt x="17840" y="21241"/>
                      <a:pt x="17840" y="20553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6" name="Group 9"/>
            <p:cNvGrpSpPr/>
            <p:nvPr/>
          </p:nvGrpSpPr>
          <p:grpSpPr>
            <a:xfrm>
              <a:off x="4693660" y="3084680"/>
              <a:ext cx="1348437" cy="911351"/>
              <a:chOff x="4693660" y="3084680"/>
              <a:chExt cx="1348437" cy="911351"/>
            </a:xfrm>
          </p:grpSpPr>
          <p:sp>
            <p:nvSpPr>
              <p:cNvPr id="43" name="Freeform: Shape 10"/>
              <p:cNvSpPr/>
              <p:nvPr/>
            </p:nvSpPr>
            <p:spPr>
              <a:xfrm>
                <a:off x="4693660" y="3084680"/>
                <a:ext cx="1348437" cy="9113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997" y="0"/>
                    </a:moveTo>
                    <a:lnTo>
                      <a:pt x="0" y="2934"/>
                    </a:lnTo>
                    <a:lnTo>
                      <a:pt x="12305" y="21600"/>
                    </a:lnTo>
                    <a:lnTo>
                      <a:pt x="12322" y="21583"/>
                    </a:lnTo>
                    <a:lnTo>
                      <a:pt x="21600" y="12476"/>
                    </a:lnTo>
                    <a:cubicBezTo>
                      <a:pt x="21600" y="12476"/>
                      <a:pt x="6997" y="0"/>
                      <a:pt x="699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Freeform: Shape 11"/>
              <p:cNvSpPr/>
              <p:nvPr/>
            </p:nvSpPr>
            <p:spPr>
              <a:xfrm>
                <a:off x="5342468" y="3446892"/>
                <a:ext cx="249236" cy="1869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62" y="12600"/>
                    </a:moveTo>
                    <a:cubicBezTo>
                      <a:pt x="21442" y="12600"/>
                      <a:pt x="21600" y="12811"/>
                      <a:pt x="21600" y="13050"/>
                    </a:cubicBezTo>
                    <a:lnTo>
                      <a:pt x="21600" y="15750"/>
                    </a:lnTo>
                    <a:cubicBezTo>
                      <a:pt x="21600" y="15989"/>
                      <a:pt x="21442" y="16200"/>
                      <a:pt x="21262" y="16200"/>
                    </a:cubicBezTo>
                    <a:lnTo>
                      <a:pt x="17550" y="16200"/>
                    </a:lnTo>
                    <a:lnTo>
                      <a:pt x="17550" y="21150"/>
                    </a:lnTo>
                    <a:cubicBezTo>
                      <a:pt x="17550" y="21389"/>
                      <a:pt x="17392" y="21600"/>
                      <a:pt x="17212" y="21600"/>
                    </a:cubicBezTo>
                    <a:lnTo>
                      <a:pt x="15187" y="21600"/>
                    </a:lnTo>
                    <a:cubicBezTo>
                      <a:pt x="15008" y="21600"/>
                      <a:pt x="14850" y="21389"/>
                      <a:pt x="14850" y="21150"/>
                    </a:cubicBezTo>
                    <a:lnTo>
                      <a:pt x="14850" y="16200"/>
                    </a:lnTo>
                    <a:lnTo>
                      <a:pt x="11137" y="16200"/>
                    </a:lnTo>
                    <a:cubicBezTo>
                      <a:pt x="10958" y="16200"/>
                      <a:pt x="10800" y="15989"/>
                      <a:pt x="10800" y="15750"/>
                    </a:cubicBezTo>
                    <a:lnTo>
                      <a:pt x="10800" y="13050"/>
                    </a:lnTo>
                    <a:cubicBezTo>
                      <a:pt x="10800" y="12811"/>
                      <a:pt x="10958" y="12600"/>
                      <a:pt x="11137" y="12600"/>
                    </a:cubicBezTo>
                    <a:lnTo>
                      <a:pt x="14850" y="12600"/>
                    </a:lnTo>
                    <a:lnTo>
                      <a:pt x="14850" y="7650"/>
                    </a:lnTo>
                    <a:cubicBezTo>
                      <a:pt x="14850" y="7411"/>
                      <a:pt x="15008" y="7200"/>
                      <a:pt x="15187" y="7200"/>
                    </a:cubicBezTo>
                    <a:lnTo>
                      <a:pt x="17212" y="7200"/>
                    </a:lnTo>
                    <a:cubicBezTo>
                      <a:pt x="17392" y="7200"/>
                      <a:pt x="17550" y="7411"/>
                      <a:pt x="17550" y="7650"/>
                    </a:cubicBezTo>
                    <a:lnTo>
                      <a:pt x="17550" y="12600"/>
                    </a:lnTo>
                    <a:cubicBezTo>
                      <a:pt x="17550" y="12600"/>
                      <a:pt x="21262" y="12600"/>
                      <a:pt x="21262" y="12600"/>
                    </a:cubicBezTo>
                    <a:close/>
                    <a:moveTo>
                      <a:pt x="3375" y="5400"/>
                    </a:moveTo>
                    <a:cubicBezTo>
                      <a:pt x="3375" y="2419"/>
                      <a:pt x="5189" y="0"/>
                      <a:pt x="7425" y="0"/>
                    </a:cubicBezTo>
                    <a:cubicBezTo>
                      <a:pt x="9661" y="0"/>
                      <a:pt x="11475" y="2419"/>
                      <a:pt x="11475" y="5400"/>
                    </a:cubicBezTo>
                    <a:cubicBezTo>
                      <a:pt x="11475" y="8381"/>
                      <a:pt x="9661" y="10800"/>
                      <a:pt x="7425" y="10800"/>
                    </a:cubicBezTo>
                    <a:cubicBezTo>
                      <a:pt x="5189" y="10800"/>
                      <a:pt x="3375" y="8381"/>
                      <a:pt x="3375" y="5400"/>
                    </a:cubicBezTo>
                    <a:close/>
                    <a:moveTo>
                      <a:pt x="11137" y="17550"/>
                    </a:moveTo>
                    <a:lnTo>
                      <a:pt x="13837" y="17550"/>
                    </a:lnTo>
                    <a:lnTo>
                      <a:pt x="13837" y="20897"/>
                    </a:lnTo>
                    <a:cubicBezTo>
                      <a:pt x="13321" y="21403"/>
                      <a:pt x="12667" y="21600"/>
                      <a:pt x="12034" y="21600"/>
                    </a:cubicBezTo>
                    <a:lnTo>
                      <a:pt x="2816" y="21600"/>
                    </a:lnTo>
                    <a:cubicBezTo>
                      <a:pt x="1129" y="21600"/>
                      <a:pt x="0" y="20250"/>
                      <a:pt x="0" y="17958"/>
                    </a:cubicBezTo>
                    <a:cubicBezTo>
                      <a:pt x="0" y="14780"/>
                      <a:pt x="559" y="9900"/>
                      <a:pt x="3649" y="9900"/>
                    </a:cubicBezTo>
                    <a:cubicBezTo>
                      <a:pt x="3818" y="9900"/>
                      <a:pt x="3934" y="9998"/>
                      <a:pt x="4061" y="10139"/>
                    </a:cubicBezTo>
                    <a:cubicBezTo>
                      <a:pt x="5094" y="11194"/>
                      <a:pt x="6096" y="11855"/>
                      <a:pt x="7425" y="11855"/>
                    </a:cubicBezTo>
                    <a:cubicBezTo>
                      <a:pt x="8754" y="11855"/>
                      <a:pt x="9756" y="11194"/>
                      <a:pt x="10789" y="10139"/>
                    </a:cubicBezTo>
                    <a:cubicBezTo>
                      <a:pt x="10916" y="9998"/>
                      <a:pt x="11032" y="9900"/>
                      <a:pt x="11201" y="9900"/>
                    </a:cubicBezTo>
                    <a:cubicBezTo>
                      <a:pt x="12097" y="9900"/>
                      <a:pt x="12888" y="10350"/>
                      <a:pt x="13489" y="11250"/>
                    </a:cubicBezTo>
                    <a:lnTo>
                      <a:pt x="11137" y="11250"/>
                    </a:lnTo>
                    <a:cubicBezTo>
                      <a:pt x="10399" y="11250"/>
                      <a:pt x="9788" y="12066"/>
                      <a:pt x="9788" y="13050"/>
                    </a:cubicBezTo>
                    <a:lnTo>
                      <a:pt x="9788" y="15750"/>
                    </a:lnTo>
                    <a:cubicBezTo>
                      <a:pt x="9788" y="16734"/>
                      <a:pt x="10399" y="17550"/>
                      <a:pt x="11137" y="175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7" name="Group 12"/>
            <p:cNvGrpSpPr/>
            <p:nvPr/>
          </p:nvGrpSpPr>
          <p:grpSpPr>
            <a:xfrm>
              <a:off x="6151004" y="3084680"/>
              <a:ext cx="1348430" cy="911351"/>
              <a:chOff x="6151004" y="3084680"/>
              <a:chExt cx="1348430" cy="911351"/>
            </a:xfrm>
          </p:grpSpPr>
          <p:sp>
            <p:nvSpPr>
              <p:cNvPr id="41" name="Freeform: Shape 13"/>
              <p:cNvSpPr/>
              <p:nvPr/>
            </p:nvSpPr>
            <p:spPr>
              <a:xfrm>
                <a:off x="6151004" y="3084680"/>
                <a:ext cx="1348430" cy="9113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603" y="0"/>
                    </a:moveTo>
                    <a:lnTo>
                      <a:pt x="21600" y="2934"/>
                    </a:lnTo>
                    <a:lnTo>
                      <a:pt x="9295" y="21600"/>
                    </a:lnTo>
                    <a:lnTo>
                      <a:pt x="9278" y="21583"/>
                    </a:lnTo>
                    <a:lnTo>
                      <a:pt x="0" y="12476"/>
                    </a:lnTo>
                    <a:cubicBezTo>
                      <a:pt x="0" y="12476"/>
                      <a:pt x="14603" y="0"/>
                      <a:pt x="1460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Freeform: Shape 14"/>
              <p:cNvSpPr/>
              <p:nvPr/>
            </p:nvSpPr>
            <p:spPr>
              <a:xfrm>
                <a:off x="6705517" y="3460119"/>
                <a:ext cx="182356" cy="160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776" y="5891"/>
                    </a:moveTo>
                    <a:lnTo>
                      <a:pt x="4320" y="5891"/>
                    </a:lnTo>
                    <a:cubicBezTo>
                      <a:pt x="4320" y="7855"/>
                      <a:pt x="4320" y="9818"/>
                      <a:pt x="4320" y="9818"/>
                    </a:cubicBezTo>
                    <a:cubicBezTo>
                      <a:pt x="4320" y="10907"/>
                      <a:pt x="5090" y="11782"/>
                      <a:pt x="6048" y="11782"/>
                    </a:cubicBezTo>
                    <a:cubicBezTo>
                      <a:pt x="7088" y="11782"/>
                      <a:pt x="7574" y="11782"/>
                      <a:pt x="7776" y="11782"/>
                    </a:cubicBezTo>
                    <a:cubicBezTo>
                      <a:pt x="7776" y="11782"/>
                      <a:pt x="7776" y="5891"/>
                      <a:pt x="7776" y="5891"/>
                    </a:cubicBezTo>
                    <a:close/>
                    <a:moveTo>
                      <a:pt x="21600" y="21600"/>
                    </a:moveTo>
                    <a:lnTo>
                      <a:pt x="6048" y="21600"/>
                    </a:lnTo>
                    <a:lnTo>
                      <a:pt x="6048" y="18655"/>
                    </a:lnTo>
                    <a:lnTo>
                      <a:pt x="7776" y="15709"/>
                    </a:lnTo>
                    <a:cubicBezTo>
                      <a:pt x="7628" y="15709"/>
                      <a:pt x="6197" y="15709"/>
                      <a:pt x="6048" y="15709"/>
                    </a:cubicBezTo>
                    <a:cubicBezTo>
                      <a:pt x="3186" y="15709"/>
                      <a:pt x="864" y="13070"/>
                      <a:pt x="864" y="9818"/>
                    </a:cubicBezTo>
                    <a:lnTo>
                      <a:pt x="864" y="4909"/>
                    </a:lnTo>
                    <a:lnTo>
                      <a:pt x="0" y="3927"/>
                    </a:lnTo>
                    <a:lnTo>
                      <a:pt x="432" y="1964"/>
                    </a:lnTo>
                    <a:lnTo>
                      <a:pt x="6912" y="1964"/>
                    </a:lnTo>
                    <a:lnTo>
                      <a:pt x="7344" y="0"/>
                    </a:lnTo>
                    <a:lnTo>
                      <a:pt x="20304" y="0"/>
                    </a:lnTo>
                    <a:lnTo>
                      <a:pt x="20736" y="2945"/>
                    </a:lnTo>
                    <a:lnTo>
                      <a:pt x="19872" y="3436"/>
                    </a:lnTo>
                    <a:lnTo>
                      <a:pt x="19872" y="15709"/>
                    </a:lnTo>
                    <a:lnTo>
                      <a:pt x="21600" y="18655"/>
                    </a:lnTo>
                    <a:cubicBezTo>
                      <a:pt x="21600" y="18655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8" name="Group 15"/>
            <p:cNvGrpSpPr/>
            <p:nvPr/>
          </p:nvGrpSpPr>
          <p:grpSpPr>
            <a:xfrm>
              <a:off x="5504823" y="3648370"/>
              <a:ext cx="1197217" cy="1031704"/>
              <a:chOff x="5504823" y="3648370"/>
              <a:chExt cx="1197217" cy="1031704"/>
            </a:xfrm>
          </p:grpSpPr>
          <p:sp>
            <p:nvSpPr>
              <p:cNvPr id="39" name="Freeform: Shape 16"/>
              <p:cNvSpPr/>
              <p:nvPr/>
            </p:nvSpPr>
            <p:spPr>
              <a:xfrm>
                <a:off x="5504823" y="3648370"/>
                <a:ext cx="1197217" cy="10317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56" y="0"/>
                    </a:moveTo>
                    <a:lnTo>
                      <a:pt x="917" y="7575"/>
                    </a:lnTo>
                    <a:lnTo>
                      <a:pt x="0" y="8280"/>
                    </a:lnTo>
                    <a:lnTo>
                      <a:pt x="10685" y="21600"/>
                    </a:lnTo>
                    <a:lnTo>
                      <a:pt x="21600" y="8349"/>
                    </a:lnTo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17"/>
              <p:cNvSpPr/>
              <p:nvPr/>
            </p:nvSpPr>
            <p:spPr>
              <a:xfrm>
                <a:off x="5999252" y="4058203"/>
                <a:ext cx="212038" cy="2120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38" y="19791"/>
                    </a:moveTo>
                    <a:lnTo>
                      <a:pt x="19803" y="21138"/>
                    </a:lnTo>
                    <a:cubicBezTo>
                      <a:pt x="19504" y="21425"/>
                      <a:pt x="19092" y="21600"/>
                      <a:pt x="18668" y="21600"/>
                    </a:cubicBezTo>
                    <a:cubicBezTo>
                      <a:pt x="18243" y="21600"/>
                      <a:pt x="17832" y="21425"/>
                      <a:pt x="17545" y="21138"/>
                    </a:cubicBezTo>
                    <a:lnTo>
                      <a:pt x="13015" y="16596"/>
                    </a:lnTo>
                    <a:cubicBezTo>
                      <a:pt x="12715" y="16309"/>
                      <a:pt x="12541" y="15897"/>
                      <a:pt x="12541" y="15473"/>
                    </a:cubicBezTo>
                    <a:cubicBezTo>
                      <a:pt x="12541" y="14999"/>
                      <a:pt x="12740" y="14612"/>
                      <a:pt x="13077" y="14275"/>
                    </a:cubicBezTo>
                    <a:lnTo>
                      <a:pt x="9883" y="11081"/>
                    </a:lnTo>
                    <a:lnTo>
                      <a:pt x="8311" y="12653"/>
                    </a:lnTo>
                    <a:cubicBezTo>
                      <a:pt x="8198" y="12765"/>
                      <a:pt x="8049" y="12828"/>
                      <a:pt x="7886" y="12828"/>
                    </a:cubicBezTo>
                    <a:cubicBezTo>
                      <a:pt x="7724" y="12828"/>
                      <a:pt x="7574" y="12765"/>
                      <a:pt x="7462" y="12653"/>
                    </a:cubicBezTo>
                    <a:cubicBezTo>
                      <a:pt x="7836" y="13027"/>
                      <a:pt x="8186" y="13302"/>
                      <a:pt x="8186" y="13876"/>
                    </a:cubicBezTo>
                    <a:cubicBezTo>
                      <a:pt x="8186" y="14200"/>
                      <a:pt x="8061" y="14487"/>
                      <a:pt x="7836" y="14724"/>
                    </a:cubicBezTo>
                    <a:cubicBezTo>
                      <a:pt x="7412" y="15174"/>
                      <a:pt x="6963" y="15773"/>
                      <a:pt x="6289" y="15773"/>
                    </a:cubicBezTo>
                    <a:cubicBezTo>
                      <a:pt x="5977" y="15773"/>
                      <a:pt x="5665" y="15648"/>
                      <a:pt x="5441" y="15423"/>
                    </a:cubicBezTo>
                    <a:lnTo>
                      <a:pt x="349" y="10332"/>
                    </a:lnTo>
                    <a:cubicBezTo>
                      <a:pt x="125" y="10107"/>
                      <a:pt x="0" y="9795"/>
                      <a:pt x="0" y="9484"/>
                    </a:cubicBezTo>
                    <a:cubicBezTo>
                      <a:pt x="0" y="8810"/>
                      <a:pt x="599" y="8360"/>
                      <a:pt x="1048" y="7936"/>
                    </a:cubicBezTo>
                    <a:cubicBezTo>
                      <a:pt x="1285" y="7712"/>
                      <a:pt x="1572" y="7587"/>
                      <a:pt x="1897" y="7587"/>
                    </a:cubicBezTo>
                    <a:cubicBezTo>
                      <a:pt x="2471" y="7587"/>
                      <a:pt x="2745" y="7936"/>
                      <a:pt x="3120" y="8311"/>
                    </a:cubicBezTo>
                    <a:cubicBezTo>
                      <a:pt x="3007" y="8198"/>
                      <a:pt x="2945" y="8049"/>
                      <a:pt x="2945" y="7886"/>
                    </a:cubicBezTo>
                    <a:cubicBezTo>
                      <a:pt x="2945" y="7724"/>
                      <a:pt x="3007" y="7574"/>
                      <a:pt x="3120" y="7462"/>
                    </a:cubicBezTo>
                    <a:lnTo>
                      <a:pt x="7462" y="3120"/>
                    </a:lnTo>
                    <a:cubicBezTo>
                      <a:pt x="7574" y="3007"/>
                      <a:pt x="7724" y="2945"/>
                      <a:pt x="7886" y="2945"/>
                    </a:cubicBezTo>
                    <a:cubicBezTo>
                      <a:pt x="8049" y="2945"/>
                      <a:pt x="8198" y="3007"/>
                      <a:pt x="8311" y="3120"/>
                    </a:cubicBezTo>
                    <a:cubicBezTo>
                      <a:pt x="7936" y="2745"/>
                      <a:pt x="7587" y="2471"/>
                      <a:pt x="7587" y="1897"/>
                    </a:cubicBezTo>
                    <a:cubicBezTo>
                      <a:pt x="7587" y="1572"/>
                      <a:pt x="7712" y="1285"/>
                      <a:pt x="7936" y="1048"/>
                    </a:cubicBezTo>
                    <a:cubicBezTo>
                      <a:pt x="8360" y="599"/>
                      <a:pt x="8810" y="0"/>
                      <a:pt x="9484" y="0"/>
                    </a:cubicBezTo>
                    <a:cubicBezTo>
                      <a:pt x="9795" y="0"/>
                      <a:pt x="10107" y="125"/>
                      <a:pt x="10332" y="349"/>
                    </a:cubicBezTo>
                    <a:lnTo>
                      <a:pt x="15423" y="5441"/>
                    </a:lnTo>
                    <a:cubicBezTo>
                      <a:pt x="15648" y="5665"/>
                      <a:pt x="15773" y="5977"/>
                      <a:pt x="15773" y="6289"/>
                    </a:cubicBezTo>
                    <a:cubicBezTo>
                      <a:pt x="15773" y="6963"/>
                      <a:pt x="15174" y="7412"/>
                      <a:pt x="14724" y="7836"/>
                    </a:cubicBezTo>
                    <a:cubicBezTo>
                      <a:pt x="14487" y="8061"/>
                      <a:pt x="14200" y="8186"/>
                      <a:pt x="13876" y="8186"/>
                    </a:cubicBezTo>
                    <a:cubicBezTo>
                      <a:pt x="13302" y="8186"/>
                      <a:pt x="13027" y="7836"/>
                      <a:pt x="12653" y="7462"/>
                    </a:cubicBezTo>
                    <a:cubicBezTo>
                      <a:pt x="12765" y="7574"/>
                      <a:pt x="12828" y="7724"/>
                      <a:pt x="12828" y="7886"/>
                    </a:cubicBezTo>
                    <a:cubicBezTo>
                      <a:pt x="12828" y="8049"/>
                      <a:pt x="12765" y="8198"/>
                      <a:pt x="12653" y="8311"/>
                    </a:cubicBezTo>
                    <a:lnTo>
                      <a:pt x="11081" y="9883"/>
                    </a:lnTo>
                    <a:lnTo>
                      <a:pt x="14275" y="13077"/>
                    </a:lnTo>
                    <a:cubicBezTo>
                      <a:pt x="14612" y="12740"/>
                      <a:pt x="14999" y="12541"/>
                      <a:pt x="15473" y="12541"/>
                    </a:cubicBezTo>
                    <a:cubicBezTo>
                      <a:pt x="15897" y="12541"/>
                      <a:pt x="16309" y="12715"/>
                      <a:pt x="16609" y="13002"/>
                    </a:cubicBezTo>
                    <a:lnTo>
                      <a:pt x="21138" y="17532"/>
                    </a:lnTo>
                    <a:cubicBezTo>
                      <a:pt x="21425" y="17832"/>
                      <a:pt x="21600" y="18243"/>
                      <a:pt x="21600" y="18668"/>
                    </a:cubicBezTo>
                    <a:cubicBezTo>
                      <a:pt x="21600" y="19092"/>
                      <a:pt x="21425" y="19504"/>
                      <a:pt x="21138" y="1979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5" name="Group 68"/>
          <p:cNvGrpSpPr/>
          <p:nvPr/>
        </p:nvGrpSpPr>
        <p:grpSpPr>
          <a:xfrm>
            <a:off x="6128111" y="1272966"/>
            <a:ext cx="2062292" cy="2597568"/>
            <a:chOff x="8170814" y="1912116"/>
            <a:chExt cx="2749722" cy="3463424"/>
          </a:xfrm>
        </p:grpSpPr>
        <p:grpSp>
          <p:nvGrpSpPr>
            <p:cNvPr id="20" name="Group 69"/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3" name="Group 72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0" name="TextBox 79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  <p:sp>
              <p:nvSpPr>
                <p:cNvPr id="31" name="Rectangle 80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1"/>
                      </a:solidFill>
                    </a:rPr>
                    <a:t>标题文本预设</a:t>
                  </a:r>
                  <a:endParaRPr lang="zh-CN" altLang="en-US" sz="1600" b="1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24" name="Group 73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8" name="TextBox 77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  <p:sp>
              <p:nvSpPr>
                <p:cNvPr id="29" name="Rectangle 7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2"/>
                      </a:solidFill>
                    </a:rPr>
                    <a:t>标题文本预设</a:t>
                  </a:r>
                  <a:endParaRPr lang="zh-CN" altLang="en-US" sz="1600" b="1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25" name="Group 74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6" name="TextBox 75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  <p:sp>
              <p:nvSpPr>
                <p:cNvPr id="27" name="Rectangle 76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5"/>
                      </a:solidFill>
                    </a:rPr>
                    <a:t>标题文本预设</a:t>
                  </a:r>
                  <a:endParaRPr lang="zh-CN" altLang="en-US" sz="1600" b="1">
                    <a:solidFill>
                      <a:schemeClr val="accent5"/>
                    </a:solidFill>
                  </a:endParaRPr>
                </a:p>
              </p:txBody>
            </p:sp>
          </p:grpSp>
        </p:grpSp>
        <p:cxnSp>
          <p:nvCxnSpPr>
            <p:cNvPr id="21" name="Straight Connector 70"/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71"/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81"/>
          <p:cNvGrpSpPr/>
          <p:nvPr/>
        </p:nvGrpSpPr>
        <p:grpSpPr>
          <a:xfrm>
            <a:off x="980601" y="1272966"/>
            <a:ext cx="2035289" cy="2597568"/>
            <a:chOff x="1307468" y="1697288"/>
            <a:chExt cx="2713719" cy="3463424"/>
          </a:xfrm>
        </p:grpSpPr>
        <p:grpSp>
          <p:nvGrpSpPr>
            <p:cNvPr id="7" name="Group 82"/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1" name="Group 86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8" name="TextBox 93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此部分内容作为文字排版占位显示</a:t>
                  </a:r>
                  <a:br>
                    <a:rPr lang="zh-CN" altLang="en-US" sz="1000" dirty="0"/>
                  </a:br>
                  <a:r>
                    <a:rPr lang="zh-CN" altLang="en-US" sz="1000" dirty="0"/>
                    <a:t>（建议使用主题字体）</a:t>
                  </a:r>
                  <a:endParaRPr lang="zh-CN" altLang="en-US" sz="1000" dirty="0"/>
                </a:p>
              </p:txBody>
            </p:sp>
            <p:sp>
              <p:nvSpPr>
                <p:cNvPr id="19" name="Rectangle 94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1"/>
                      </a:solidFill>
                    </a:rPr>
                    <a:t>标题文本预设</a:t>
                  </a:r>
                  <a:endParaRPr lang="zh-CN" altLang="en-US" sz="1600" b="1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12" name="Group 87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6" name="TextBox 91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  <p:sp>
              <p:nvSpPr>
                <p:cNvPr id="17" name="Rectangle 92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2"/>
                      </a:solidFill>
                    </a:rPr>
                    <a:t>标题文本预设</a:t>
                  </a:r>
                  <a:endParaRPr lang="zh-CN" altLang="en-US" sz="1600" b="1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13" name="Group 88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4" name="TextBox 89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  <p:sp>
              <p:nvSpPr>
                <p:cNvPr id="15" name="Rectangle 90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5"/>
                      </a:solidFill>
                    </a:rPr>
                    <a:t>标题文本预设</a:t>
                  </a:r>
                  <a:endParaRPr lang="zh-CN" altLang="en-US" sz="1600" b="1">
                    <a:solidFill>
                      <a:schemeClr val="accent5"/>
                    </a:solidFill>
                  </a:endParaRPr>
                </a:p>
              </p:txBody>
            </p:sp>
          </p:grpSp>
        </p:grpSp>
        <p:grpSp>
          <p:nvGrpSpPr>
            <p:cNvPr id="8" name="Group 83"/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9" name="Straight Connector 84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85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9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2909607" y="1113588"/>
            <a:ext cx="3350002" cy="3349994"/>
            <a:chOff x="3873007" y="1376772"/>
            <a:chExt cx="4466670" cy="4466659"/>
          </a:xfrm>
        </p:grpSpPr>
        <p:sp>
          <p:nvSpPr>
            <p:cNvPr id="17" name="Freeform: Shape 32"/>
            <p:cNvSpPr/>
            <p:nvPr/>
          </p:nvSpPr>
          <p:spPr bwMode="auto">
            <a:xfrm>
              <a:off x="4338611" y="1376772"/>
              <a:ext cx="2114960" cy="1609892"/>
            </a:xfrm>
            <a:custGeom>
              <a:avLst/>
              <a:gdLst/>
              <a:ahLst/>
              <a:cxnLst>
                <a:cxn ang="0">
                  <a:pos x="71" y="211"/>
                </a:cxn>
                <a:cxn ang="0">
                  <a:pos x="0" y="176"/>
                </a:cxn>
                <a:cxn ang="0">
                  <a:pos x="17" y="147"/>
                </a:cxn>
                <a:cxn ang="0">
                  <a:pos x="85" y="79"/>
                </a:cxn>
                <a:cxn ang="0">
                  <a:pos x="174" y="41"/>
                </a:cxn>
                <a:cxn ang="0">
                  <a:pos x="202" y="36"/>
                </a:cxn>
                <a:cxn ang="0">
                  <a:pos x="202" y="0"/>
                </a:cxn>
                <a:cxn ang="0">
                  <a:pos x="240" y="38"/>
                </a:cxn>
                <a:cxn ang="0">
                  <a:pos x="277" y="76"/>
                </a:cxn>
                <a:cxn ang="0">
                  <a:pos x="240" y="114"/>
                </a:cxn>
                <a:cxn ang="0">
                  <a:pos x="203" y="152"/>
                </a:cxn>
                <a:cxn ang="0">
                  <a:pos x="203" y="116"/>
                </a:cxn>
                <a:cxn ang="0">
                  <a:pos x="71" y="211"/>
                </a:cxn>
              </a:cxnLst>
              <a:rect l="0" t="0" r="r" b="b"/>
              <a:pathLst>
                <a:path w="277" h="211">
                  <a:moveTo>
                    <a:pt x="71" y="211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5" y="166"/>
                    <a:pt x="11" y="157"/>
                    <a:pt x="17" y="147"/>
                  </a:cubicBezTo>
                  <a:cubicBezTo>
                    <a:pt x="35" y="120"/>
                    <a:pt x="58" y="97"/>
                    <a:pt x="85" y="79"/>
                  </a:cubicBezTo>
                  <a:cubicBezTo>
                    <a:pt x="112" y="60"/>
                    <a:pt x="142" y="47"/>
                    <a:pt x="174" y="41"/>
                  </a:cubicBezTo>
                  <a:cubicBezTo>
                    <a:pt x="184" y="39"/>
                    <a:pt x="193" y="37"/>
                    <a:pt x="202" y="36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40" y="38"/>
                    <a:pt x="240" y="38"/>
                    <a:pt x="240" y="38"/>
                  </a:cubicBezTo>
                  <a:cubicBezTo>
                    <a:pt x="277" y="76"/>
                    <a:pt x="277" y="76"/>
                    <a:pt x="277" y="76"/>
                  </a:cubicBezTo>
                  <a:cubicBezTo>
                    <a:pt x="240" y="114"/>
                    <a:pt x="240" y="114"/>
                    <a:pt x="240" y="114"/>
                  </a:cubicBezTo>
                  <a:cubicBezTo>
                    <a:pt x="203" y="152"/>
                    <a:pt x="203" y="152"/>
                    <a:pt x="203" y="152"/>
                  </a:cubicBezTo>
                  <a:cubicBezTo>
                    <a:pt x="203" y="116"/>
                    <a:pt x="203" y="116"/>
                    <a:pt x="203" y="116"/>
                  </a:cubicBezTo>
                  <a:cubicBezTo>
                    <a:pt x="147" y="124"/>
                    <a:pt x="97" y="160"/>
                    <a:pt x="71" y="21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Freeform: Shape 42"/>
            <p:cNvSpPr/>
            <p:nvPr/>
          </p:nvSpPr>
          <p:spPr bwMode="auto">
            <a:xfrm>
              <a:off x="6721887" y="1850270"/>
              <a:ext cx="1617790" cy="2114958"/>
            </a:xfrm>
            <a:custGeom>
              <a:avLst/>
              <a:gdLst/>
              <a:ahLst/>
              <a:cxnLst>
                <a:cxn ang="0">
                  <a:pos x="0" y="71"/>
                </a:cxn>
                <a:cxn ang="0">
                  <a:pos x="35" y="0"/>
                </a:cxn>
                <a:cxn ang="0">
                  <a:pos x="64" y="16"/>
                </a:cxn>
                <a:cxn ang="0">
                  <a:pos x="133" y="85"/>
                </a:cxn>
                <a:cxn ang="0">
                  <a:pos x="170" y="174"/>
                </a:cxn>
                <a:cxn ang="0">
                  <a:pos x="175" y="202"/>
                </a:cxn>
                <a:cxn ang="0">
                  <a:pos x="211" y="202"/>
                </a:cxn>
                <a:cxn ang="0">
                  <a:pos x="173" y="239"/>
                </a:cxn>
                <a:cxn ang="0">
                  <a:pos x="136" y="277"/>
                </a:cxn>
                <a:cxn ang="0">
                  <a:pos x="97" y="240"/>
                </a:cxn>
                <a:cxn ang="0">
                  <a:pos x="59" y="203"/>
                </a:cxn>
                <a:cxn ang="0">
                  <a:pos x="95" y="203"/>
                </a:cxn>
                <a:cxn ang="0">
                  <a:pos x="0" y="71"/>
                </a:cxn>
              </a:cxnLst>
              <a:rect l="0" t="0" r="r" b="b"/>
              <a:pathLst>
                <a:path w="211" h="277">
                  <a:moveTo>
                    <a:pt x="0" y="71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45" y="5"/>
                    <a:pt x="55" y="10"/>
                    <a:pt x="64" y="16"/>
                  </a:cubicBezTo>
                  <a:cubicBezTo>
                    <a:pt x="91" y="35"/>
                    <a:pt x="114" y="58"/>
                    <a:pt x="133" y="85"/>
                  </a:cubicBezTo>
                  <a:cubicBezTo>
                    <a:pt x="151" y="112"/>
                    <a:pt x="164" y="142"/>
                    <a:pt x="170" y="174"/>
                  </a:cubicBezTo>
                  <a:cubicBezTo>
                    <a:pt x="172" y="183"/>
                    <a:pt x="174" y="193"/>
                    <a:pt x="175" y="202"/>
                  </a:cubicBezTo>
                  <a:cubicBezTo>
                    <a:pt x="211" y="202"/>
                    <a:pt x="211" y="202"/>
                    <a:pt x="211" y="202"/>
                  </a:cubicBezTo>
                  <a:cubicBezTo>
                    <a:pt x="173" y="239"/>
                    <a:pt x="173" y="239"/>
                    <a:pt x="173" y="239"/>
                  </a:cubicBezTo>
                  <a:cubicBezTo>
                    <a:pt x="136" y="277"/>
                    <a:pt x="136" y="277"/>
                    <a:pt x="136" y="277"/>
                  </a:cubicBezTo>
                  <a:cubicBezTo>
                    <a:pt x="97" y="240"/>
                    <a:pt x="97" y="240"/>
                    <a:pt x="97" y="240"/>
                  </a:cubicBezTo>
                  <a:cubicBezTo>
                    <a:pt x="59" y="203"/>
                    <a:pt x="59" y="203"/>
                    <a:pt x="59" y="203"/>
                  </a:cubicBezTo>
                  <a:cubicBezTo>
                    <a:pt x="95" y="203"/>
                    <a:pt x="95" y="203"/>
                    <a:pt x="95" y="203"/>
                  </a:cubicBezTo>
                  <a:cubicBezTo>
                    <a:pt x="87" y="146"/>
                    <a:pt x="51" y="96"/>
                    <a:pt x="0" y="71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Freeform: Shape 65"/>
            <p:cNvSpPr/>
            <p:nvPr/>
          </p:nvSpPr>
          <p:spPr bwMode="auto">
            <a:xfrm>
              <a:off x="5743323" y="4225649"/>
              <a:ext cx="2122855" cy="1617782"/>
            </a:xfrm>
            <a:custGeom>
              <a:avLst/>
              <a:gdLst/>
              <a:ahLst/>
              <a:cxnLst>
                <a:cxn ang="0">
                  <a:pos x="206" y="0"/>
                </a:cxn>
                <a:cxn ang="0">
                  <a:pos x="277" y="35"/>
                </a:cxn>
                <a:cxn ang="0">
                  <a:pos x="261" y="64"/>
                </a:cxn>
                <a:cxn ang="0">
                  <a:pos x="192" y="133"/>
                </a:cxn>
                <a:cxn ang="0">
                  <a:pos x="103" y="171"/>
                </a:cxn>
                <a:cxn ang="0">
                  <a:pos x="75" y="175"/>
                </a:cxn>
                <a:cxn ang="0">
                  <a:pos x="75" y="211"/>
                </a:cxn>
                <a:cxn ang="0">
                  <a:pos x="38" y="174"/>
                </a:cxn>
                <a:cxn ang="0">
                  <a:pos x="0" y="136"/>
                </a:cxn>
                <a:cxn ang="0">
                  <a:pos x="37" y="98"/>
                </a:cxn>
                <a:cxn ang="0">
                  <a:pos x="74" y="60"/>
                </a:cxn>
                <a:cxn ang="0">
                  <a:pos x="74" y="95"/>
                </a:cxn>
                <a:cxn ang="0">
                  <a:pos x="206" y="0"/>
                </a:cxn>
              </a:cxnLst>
              <a:rect l="0" t="0" r="r" b="b"/>
              <a:pathLst>
                <a:path w="277" h="211">
                  <a:moveTo>
                    <a:pt x="206" y="0"/>
                  </a:moveTo>
                  <a:cubicBezTo>
                    <a:pt x="277" y="35"/>
                    <a:pt x="277" y="35"/>
                    <a:pt x="277" y="35"/>
                  </a:cubicBezTo>
                  <a:cubicBezTo>
                    <a:pt x="273" y="45"/>
                    <a:pt x="267" y="55"/>
                    <a:pt x="261" y="64"/>
                  </a:cubicBezTo>
                  <a:cubicBezTo>
                    <a:pt x="242" y="92"/>
                    <a:pt x="219" y="115"/>
                    <a:pt x="192" y="133"/>
                  </a:cubicBezTo>
                  <a:cubicBezTo>
                    <a:pt x="165" y="151"/>
                    <a:pt x="135" y="164"/>
                    <a:pt x="103" y="171"/>
                  </a:cubicBezTo>
                  <a:cubicBezTo>
                    <a:pt x="94" y="173"/>
                    <a:pt x="84" y="174"/>
                    <a:pt x="75" y="175"/>
                  </a:cubicBezTo>
                  <a:cubicBezTo>
                    <a:pt x="75" y="211"/>
                    <a:pt x="75" y="211"/>
                    <a:pt x="75" y="211"/>
                  </a:cubicBezTo>
                  <a:cubicBezTo>
                    <a:pt x="38" y="174"/>
                    <a:pt x="38" y="174"/>
                    <a:pt x="38" y="174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74" y="60"/>
                    <a:pt x="74" y="60"/>
                    <a:pt x="74" y="60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131" y="87"/>
                    <a:pt x="181" y="52"/>
                    <a:pt x="206" y="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Freeform: Shape 70"/>
            <p:cNvSpPr/>
            <p:nvPr/>
          </p:nvSpPr>
          <p:spPr bwMode="auto">
            <a:xfrm>
              <a:off x="3873007" y="3254980"/>
              <a:ext cx="1609896" cy="2122847"/>
            </a:xfrm>
            <a:custGeom>
              <a:avLst/>
              <a:gdLst/>
              <a:ahLst/>
              <a:cxnLst>
                <a:cxn ang="0">
                  <a:pos x="211" y="206"/>
                </a:cxn>
                <a:cxn ang="0">
                  <a:pos x="176" y="277"/>
                </a:cxn>
                <a:cxn ang="0">
                  <a:pos x="147" y="260"/>
                </a:cxn>
                <a:cxn ang="0">
                  <a:pos x="78" y="192"/>
                </a:cxn>
                <a:cxn ang="0">
                  <a:pos x="40" y="103"/>
                </a:cxn>
                <a:cxn ang="0">
                  <a:pos x="36" y="75"/>
                </a:cxn>
                <a:cxn ang="0">
                  <a:pos x="0" y="75"/>
                </a:cxn>
                <a:cxn ang="0">
                  <a:pos x="37" y="37"/>
                </a:cxn>
                <a:cxn ang="0">
                  <a:pos x="75" y="0"/>
                </a:cxn>
                <a:cxn ang="0">
                  <a:pos x="113" y="37"/>
                </a:cxn>
                <a:cxn ang="0">
                  <a:pos x="151" y="74"/>
                </a:cxn>
                <a:cxn ang="0">
                  <a:pos x="116" y="74"/>
                </a:cxn>
                <a:cxn ang="0">
                  <a:pos x="211" y="206"/>
                </a:cxn>
              </a:cxnLst>
              <a:rect l="0" t="0" r="r" b="b"/>
              <a:pathLst>
                <a:path w="211" h="277">
                  <a:moveTo>
                    <a:pt x="211" y="206"/>
                  </a:moveTo>
                  <a:cubicBezTo>
                    <a:pt x="176" y="277"/>
                    <a:pt x="176" y="277"/>
                    <a:pt x="176" y="277"/>
                  </a:cubicBezTo>
                  <a:cubicBezTo>
                    <a:pt x="166" y="272"/>
                    <a:pt x="156" y="266"/>
                    <a:pt x="147" y="260"/>
                  </a:cubicBezTo>
                  <a:cubicBezTo>
                    <a:pt x="119" y="242"/>
                    <a:pt x="96" y="219"/>
                    <a:pt x="78" y="192"/>
                  </a:cubicBezTo>
                  <a:cubicBezTo>
                    <a:pt x="60" y="165"/>
                    <a:pt x="47" y="135"/>
                    <a:pt x="40" y="103"/>
                  </a:cubicBezTo>
                  <a:cubicBezTo>
                    <a:pt x="38" y="93"/>
                    <a:pt x="37" y="84"/>
                    <a:pt x="36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16" y="74"/>
                    <a:pt x="116" y="74"/>
                    <a:pt x="116" y="74"/>
                  </a:cubicBezTo>
                  <a:cubicBezTo>
                    <a:pt x="124" y="131"/>
                    <a:pt x="159" y="180"/>
                    <a:pt x="211" y="206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Oval 71"/>
            <p:cNvSpPr/>
            <p:nvPr/>
          </p:nvSpPr>
          <p:spPr bwMode="auto">
            <a:xfrm>
              <a:off x="4982419" y="1963209"/>
              <a:ext cx="464229" cy="464229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/>
              </a:solidFill>
              <a:round/>
            </a:ln>
          </p:spPr>
          <p:txBody>
            <a:bodyPr vert="horz" wrap="none" lIns="91440" tIns="45720" rIns="91440" bIns="45720" anchor="ctr" anchorCtr="1" compatLnSpc="1">
              <a:normAutofit fontScale="77500" lnSpcReduction="20000"/>
            </a:bodyPr>
            <a:lstStyle/>
            <a:p>
              <a:pPr algn="ctr"/>
              <a:r>
                <a:rPr lang="en-US" sz="1600">
                  <a:solidFill>
                    <a:schemeClr val="bg1"/>
                  </a:solidFill>
                </a:rPr>
                <a:t>01</a:t>
              </a:r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22" name="Oval 72"/>
            <p:cNvSpPr/>
            <p:nvPr/>
          </p:nvSpPr>
          <p:spPr bwMode="auto">
            <a:xfrm>
              <a:off x="7279131" y="2500737"/>
              <a:ext cx="464229" cy="464229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  <a:round/>
            </a:ln>
          </p:spPr>
          <p:txBody>
            <a:bodyPr vert="horz" wrap="none" lIns="91440" tIns="45720" rIns="91440" bIns="45720" anchor="ctr" anchorCtr="1" compatLnSpc="1">
              <a:normAutofit fontScale="77500" lnSpcReduction="20000"/>
            </a:bodyPr>
            <a:lstStyle/>
            <a:p>
              <a:pPr algn="ctr"/>
              <a:r>
                <a:rPr lang="en-US" sz="1600">
                  <a:solidFill>
                    <a:schemeClr val="bg1"/>
                  </a:solidFill>
                </a:rPr>
                <a:t>02</a:t>
              </a:r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23" name="Oval 73"/>
            <p:cNvSpPr/>
            <p:nvPr/>
          </p:nvSpPr>
          <p:spPr bwMode="auto">
            <a:xfrm>
              <a:off x="6704953" y="4809666"/>
              <a:ext cx="464229" cy="464229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bg1"/>
              </a:solidFill>
              <a:round/>
            </a:ln>
          </p:spPr>
          <p:txBody>
            <a:bodyPr vert="horz" wrap="none" lIns="91440" tIns="45720" rIns="91440" bIns="45720" anchor="ctr" anchorCtr="1" compatLnSpc="1">
              <a:normAutofit fontScale="77500" lnSpcReduction="20000"/>
            </a:bodyPr>
            <a:lstStyle/>
            <a:p>
              <a:pPr algn="ctr"/>
              <a:r>
                <a:rPr lang="en-US" sz="1600">
                  <a:solidFill>
                    <a:schemeClr val="bg1"/>
                  </a:solidFill>
                </a:rPr>
                <a:t>03</a:t>
              </a:r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24" name="Oval 74"/>
            <p:cNvSpPr/>
            <p:nvPr/>
          </p:nvSpPr>
          <p:spPr bwMode="auto">
            <a:xfrm>
              <a:off x="4444891" y="4235488"/>
              <a:ext cx="464229" cy="464229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bg1"/>
              </a:solidFill>
              <a:round/>
            </a:ln>
          </p:spPr>
          <p:txBody>
            <a:bodyPr vert="horz" wrap="none" lIns="91440" tIns="45720" rIns="91440" bIns="45720" anchor="ctr" anchorCtr="1" compatLnSpc="1">
              <a:normAutofit fontScale="77500" lnSpcReduction="20000"/>
            </a:bodyPr>
            <a:lstStyle/>
            <a:p>
              <a:pPr algn="ctr"/>
              <a:r>
                <a:rPr lang="en-US" sz="1600">
                  <a:solidFill>
                    <a:schemeClr val="bg1"/>
                  </a:solidFill>
                </a:rPr>
                <a:t>04</a:t>
              </a:r>
              <a:endParaRPr lang="en-US" sz="160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18"/>
          <p:cNvGrpSpPr/>
          <p:nvPr/>
        </p:nvGrpSpPr>
        <p:grpSpPr>
          <a:xfrm>
            <a:off x="6259609" y="3564590"/>
            <a:ext cx="2159677" cy="649603"/>
            <a:chOff x="8601584" y="1451933"/>
            <a:chExt cx="2196245" cy="866137"/>
          </a:xfrm>
        </p:grpSpPr>
        <p:sp>
          <p:nvSpPr>
            <p:cNvPr id="15" name="TextBox 19"/>
            <p:cNvSpPr txBox="1"/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</p:spPr>
          <p:txBody>
            <a:bodyPr wrap="none" lIns="216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3">
                      <a:lumMod val="100000"/>
                    </a:schemeClr>
                  </a:solidFill>
                  <a:effectLst/>
                </a:rPr>
                <a:t>标题文本预设</a:t>
              </a:r>
              <a:endParaRPr lang="zh-CN" altLang="en-US" sz="1400">
                <a:solidFill>
                  <a:schemeClr val="accent3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16" name="TextBox 20"/>
            <p:cNvSpPr txBox="1"/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</p:spPr>
          <p:txBody>
            <a:bodyPr wrap="square" lIns="216000" tIns="0" rIns="360000" bIns="0">
              <a:normAutofit fontScale="92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（建议使用主题字体）</a:t>
              </a:r>
              <a:endPara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6" name="Group 21"/>
          <p:cNvGrpSpPr/>
          <p:nvPr/>
        </p:nvGrpSpPr>
        <p:grpSpPr>
          <a:xfrm>
            <a:off x="724714" y="3564590"/>
            <a:ext cx="2184893" cy="649603"/>
            <a:chOff x="1415480" y="1669738"/>
            <a:chExt cx="2913191" cy="866137"/>
          </a:xfrm>
        </p:grpSpPr>
        <p:sp>
          <p:nvSpPr>
            <p:cNvPr id="13" name="TextBox 22"/>
            <p:cNvSpPr txBox="1"/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216000" bIns="0" anchor="ctr" anchorCtr="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accent4">
                      <a:lumMod val="100000"/>
                    </a:schemeClr>
                  </a:solidFill>
                  <a:effectLst/>
                </a:rPr>
                <a:t>标题文本预设</a:t>
              </a:r>
              <a:endParaRPr lang="zh-CN" altLang="en-US" sz="1400">
                <a:solidFill>
                  <a:schemeClr val="accent4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14" name="TextBox 23"/>
            <p:cNvSpPr txBox="1"/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216000" bIns="0" anchor="t" anchorCtr="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（建议使用主题字体）</a:t>
              </a:r>
              <a:endParaRPr lang="zh-CN" altLang="en-US" sz="1000" b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7" name="Group 24"/>
          <p:cNvGrpSpPr/>
          <p:nvPr/>
        </p:nvGrpSpPr>
        <p:grpSpPr>
          <a:xfrm>
            <a:off x="6259609" y="1485983"/>
            <a:ext cx="2159677" cy="649603"/>
            <a:chOff x="8601584" y="1451933"/>
            <a:chExt cx="2196245" cy="866137"/>
          </a:xfrm>
        </p:grpSpPr>
        <p:sp>
          <p:nvSpPr>
            <p:cNvPr id="11" name="TextBox 25"/>
            <p:cNvSpPr txBox="1"/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</p:spPr>
          <p:txBody>
            <a:bodyPr wrap="none" lIns="216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2">
                      <a:lumMod val="100000"/>
                    </a:schemeClr>
                  </a:solidFill>
                  <a:effectLst/>
                </a:rPr>
                <a:t>标题文本预设</a:t>
              </a:r>
              <a:endParaRPr lang="zh-CN" altLang="en-US" sz="1400">
                <a:solidFill>
                  <a:schemeClr val="accent2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12" name="TextBox 26"/>
            <p:cNvSpPr txBox="1"/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</p:spPr>
          <p:txBody>
            <a:bodyPr wrap="square" lIns="216000" tIns="0" rIns="360000" bIns="0">
              <a:normAutofit fontScale="92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（建议使用主题字体）</a:t>
              </a:r>
              <a:endPara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8" name="Group 27"/>
          <p:cNvGrpSpPr/>
          <p:nvPr/>
        </p:nvGrpSpPr>
        <p:grpSpPr>
          <a:xfrm>
            <a:off x="724714" y="1485983"/>
            <a:ext cx="2184893" cy="649603"/>
            <a:chOff x="1415480" y="1669738"/>
            <a:chExt cx="2913191" cy="866137"/>
          </a:xfrm>
        </p:grpSpPr>
        <p:sp>
          <p:nvSpPr>
            <p:cNvPr id="9" name="TextBox 28"/>
            <p:cNvSpPr txBox="1"/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216000" bIns="0" anchor="ctr" anchorCtr="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</a:rPr>
                <a:t>标题文本预设</a:t>
              </a:r>
              <a:endParaRPr lang="zh-CN" altLang="en-US" sz="1400">
                <a:solidFill>
                  <a:schemeClr val="accent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10" name="TextBox 29"/>
            <p:cNvSpPr txBox="1"/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216000" bIns="0" anchor="t" anchorCtr="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（建议使用主题字体）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sp>
        <p:nvSpPr>
          <p:cNvPr id="2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551512" y="1167599"/>
            <a:ext cx="8053136" cy="2892670"/>
            <a:chOff x="551512" y="1167599"/>
            <a:chExt cx="8053136" cy="2892670"/>
          </a:xfrm>
        </p:grpSpPr>
        <p:grpSp>
          <p:nvGrpSpPr>
            <p:cNvPr id="28" name="组合 27"/>
            <p:cNvGrpSpPr/>
            <p:nvPr/>
          </p:nvGrpSpPr>
          <p:grpSpPr>
            <a:xfrm>
              <a:off x="551512" y="1170131"/>
              <a:ext cx="1814488" cy="2887606"/>
              <a:chOff x="551512" y="1170131"/>
              <a:chExt cx="1814488" cy="2887606"/>
            </a:xfrm>
          </p:grpSpPr>
          <p:sp>
            <p:nvSpPr>
              <p:cNvPr id="9" name="Freeform: Shape 7"/>
              <p:cNvSpPr/>
              <p:nvPr/>
            </p:nvSpPr>
            <p:spPr bwMode="auto">
              <a:xfrm>
                <a:off x="554044" y="1170131"/>
                <a:ext cx="1811956" cy="2887605"/>
              </a:xfrm>
              <a:custGeom>
                <a:avLst/>
                <a:gdLst>
                  <a:gd name="T0" fmla="*/ 2271713 w 21600"/>
                  <a:gd name="T1" fmla="*/ 3620294 h 21600"/>
                  <a:gd name="T2" fmla="*/ 2271713 w 21600"/>
                  <a:gd name="T3" fmla="*/ 3620294 h 21600"/>
                  <a:gd name="T4" fmla="*/ 2271713 w 21600"/>
                  <a:gd name="T5" fmla="*/ 3620294 h 21600"/>
                  <a:gd name="T6" fmla="*/ 2271713 w 21600"/>
                  <a:gd name="T7" fmla="*/ 36202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 cmpd="sng">
                <a:solidFill>
                  <a:srgbClr val="53585F"/>
                </a:solidFill>
                <a:prstDash val="solid"/>
                <a:miter lim="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" name="Freeform: Shape 8"/>
              <p:cNvSpPr/>
              <p:nvPr/>
            </p:nvSpPr>
            <p:spPr bwMode="auto">
              <a:xfrm>
                <a:off x="551512" y="3218869"/>
                <a:ext cx="1266216" cy="835702"/>
              </a:xfrm>
              <a:custGeom>
                <a:avLst/>
                <a:gdLst>
                  <a:gd name="T0" fmla="*/ 1587500 w 21600"/>
                  <a:gd name="T1" fmla="*/ 1047750 h 21600"/>
                  <a:gd name="T2" fmla="*/ 1587500 w 21600"/>
                  <a:gd name="T3" fmla="*/ 1047750 h 21600"/>
                  <a:gd name="T4" fmla="*/ 1587500 w 21600"/>
                  <a:gd name="T5" fmla="*/ 1047750 h 21600"/>
                  <a:gd name="T6" fmla="*/ 1587500 w 21600"/>
                  <a:gd name="T7" fmla="*/ 104775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12216"/>
                    </a:lnTo>
                    <a:lnTo>
                      <a:pt x="21599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" name="Freeform: Shape 9"/>
              <p:cNvSpPr/>
              <p:nvPr/>
            </p:nvSpPr>
            <p:spPr bwMode="auto">
              <a:xfrm flipH="1">
                <a:off x="554044" y="2861796"/>
                <a:ext cx="1811956" cy="1195941"/>
              </a:xfrm>
              <a:custGeom>
                <a:avLst/>
                <a:gdLst>
                  <a:gd name="T0" fmla="*/ 2271713 w 21600"/>
                  <a:gd name="T1" fmla="*/ 1499394 h 21600"/>
                  <a:gd name="T2" fmla="*/ 2271713 w 21600"/>
                  <a:gd name="T3" fmla="*/ 1499394 h 21600"/>
                  <a:gd name="T4" fmla="*/ 2271713 w 21600"/>
                  <a:gd name="T5" fmla="*/ 1499394 h 21600"/>
                  <a:gd name="T6" fmla="*/ 2271713 w 21600"/>
                  <a:gd name="T7" fmla="*/ 14993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12216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" name="Freeform: Shape 14"/>
              <p:cNvSpPr/>
              <p:nvPr/>
            </p:nvSpPr>
            <p:spPr bwMode="auto">
              <a:xfrm>
                <a:off x="716122" y="1748408"/>
                <a:ext cx="1487169" cy="113983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square" lIns="0" tIns="0" rIns="0" bIns="0" anchor="ctr">
                <a:normAutofit lnSpcReduction="10000"/>
              </a:bodyPr>
              <a:lstStyle/>
              <a:p>
                <a:pPr algn="l">
                  <a:lnSpc>
                    <a:spcPct val="120000"/>
                  </a:lnSpc>
                  <a:buClr>
                    <a:srgbClr val="FFFFFF"/>
                  </a:buClr>
                  <a:buSzPct val="27000"/>
                  <a:defRPr/>
                </a:pPr>
                <a:r>
                  <a:rPr lang="zh-CN" altLang="en-US" sz="1050" dirty="0">
                    <a:solidFill>
                      <a:srgbClr val="4D4E4C"/>
                    </a:solidFill>
                  </a:rPr>
                  <a:t>此部分内容作为文字排版占位显示（建议使用主题字体）</a:t>
                </a:r>
                <a:br>
                  <a:rPr lang="zh-CN" altLang="en-US" sz="1050" dirty="0">
                    <a:solidFill>
                      <a:srgbClr val="4D4E4C"/>
                    </a:solidFill>
                  </a:rPr>
                </a:br>
                <a:r>
                  <a:rPr lang="zh-CN" altLang="en-US" sz="1050" dirty="0">
                    <a:solidFill>
                      <a:srgbClr val="4D4E4C"/>
                    </a:solidFill>
                  </a:rPr>
                  <a:t>如需更改请在（设置形状格式）菜单下（文本选项）中调整。</a:t>
                </a:r>
                <a:endParaRPr lang="zh-CN" altLang="en-US" sz="1050" dirty="0">
                  <a:solidFill>
                    <a:srgbClr val="4D4E4C"/>
                  </a:solidFill>
                </a:endParaRPr>
              </a:p>
            </p:txBody>
          </p:sp>
          <p:sp>
            <p:nvSpPr>
              <p:cNvPr id="20" name="Freeform: Shape 34"/>
              <p:cNvSpPr/>
              <p:nvPr/>
            </p:nvSpPr>
            <p:spPr bwMode="auto">
              <a:xfrm>
                <a:off x="697127" y="3679138"/>
                <a:ext cx="1506165" cy="2431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none" lIns="0" tIns="0" rIns="0" bIns="0" anchor="ctr">
                <a:normAutofit fontScale="92500" lnSpcReduction="10000"/>
              </a:bodyPr>
              <a:lstStyle/>
              <a:p>
                <a:pPr defTabSz="583565">
                  <a:defRPr/>
                </a:pPr>
                <a:r>
                  <a:rPr lang="zh-CN" altLang="en-US" b="1">
                    <a:solidFill>
                      <a:srgbClr val="FFFFFF"/>
                    </a:solidFill>
                  </a:rPr>
                  <a:t>标题文本预设</a:t>
                </a:r>
                <a:endParaRPr lang="zh-CN" alt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Freeform: Shape 38"/>
              <p:cNvSpPr/>
              <p:nvPr/>
            </p:nvSpPr>
            <p:spPr bwMode="auto">
              <a:xfrm>
                <a:off x="833878" y="1483520"/>
                <a:ext cx="1155650" cy="2431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none" lIns="0" tIns="0" rIns="0" bIns="0" anchor="ctr">
                <a:normAutofit fontScale="55000" lnSpcReduction="20000"/>
              </a:bodyPr>
              <a:lstStyle/>
              <a:p>
                <a:pPr defTabSz="583565">
                  <a:defRPr/>
                </a:pPr>
                <a:r>
                  <a:rPr lang="en-US" sz="3200" b="1" dirty="0">
                    <a:solidFill>
                      <a:srgbClr val="4D4E4C"/>
                    </a:solidFill>
                  </a:rPr>
                  <a:t>125,000</a:t>
                </a:r>
                <a:endParaRPr lang="en-US" sz="3200" b="1" dirty="0">
                  <a:solidFill>
                    <a:srgbClr val="4D4E4C"/>
                  </a:solidFill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2631273" y="1170131"/>
              <a:ext cx="1814488" cy="2887606"/>
              <a:chOff x="2631273" y="1170131"/>
              <a:chExt cx="1814488" cy="2887606"/>
            </a:xfrm>
          </p:grpSpPr>
          <p:sp>
            <p:nvSpPr>
              <p:cNvPr id="7" name="Freeform: Shape 5"/>
              <p:cNvSpPr/>
              <p:nvPr/>
            </p:nvSpPr>
            <p:spPr bwMode="auto">
              <a:xfrm>
                <a:off x="2633805" y="1170131"/>
                <a:ext cx="1811956" cy="2887605"/>
              </a:xfrm>
              <a:custGeom>
                <a:avLst/>
                <a:gdLst>
                  <a:gd name="T0" fmla="*/ 2271713 w 21600"/>
                  <a:gd name="T1" fmla="*/ 3620294 h 21600"/>
                  <a:gd name="T2" fmla="*/ 2271713 w 21600"/>
                  <a:gd name="T3" fmla="*/ 3620294 h 21600"/>
                  <a:gd name="T4" fmla="*/ 2271713 w 21600"/>
                  <a:gd name="T5" fmla="*/ 3620294 h 21600"/>
                  <a:gd name="T6" fmla="*/ 2271713 w 21600"/>
                  <a:gd name="T7" fmla="*/ 36202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 cmpd="sng">
                <a:solidFill>
                  <a:srgbClr val="53585F"/>
                </a:solidFill>
                <a:prstDash val="solid"/>
                <a:miter lim="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" name="Freeform: Shape 6"/>
              <p:cNvSpPr/>
              <p:nvPr/>
            </p:nvSpPr>
            <p:spPr bwMode="auto">
              <a:xfrm>
                <a:off x="2631273" y="3218869"/>
                <a:ext cx="1266216" cy="835702"/>
              </a:xfrm>
              <a:custGeom>
                <a:avLst/>
                <a:gdLst>
                  <a:gd name="T0" fmla="*/ 1587500 w 21600"/>
                  <a:gd name="T1" fmla="*/ 1047750 h 21600"/>
                  <a:gd name="T2" fmla="*/ 1587500 w 21600"/>
                  <a:gd name="T3" fmla="*/ 1047750 h 21600"/>
                  <a:gd name="T4" fmla="*/ 1587500 w 21600"/>
                  <a:gd name="T5" fmla="*/ 1047750 h 21600"/>
                  <a:gd name="T6" fmla="*/ 1587500 w 21600"/>
                  <a:gd name="T7" fmla="*/ 104775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12216"/>
                    </a:lnTo>
                    <a:lnTo>
                      <a:pt x="21599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" name="Freeform: Shape 15"/>
              <p:cNvSpPr/>
              <p:nvPr/>
            </p:nvSpPr>
            <p:spPr bwMode="auto">
              <a:xfrm flipH="1">
                <a:off x="2633805" y="2861796"/>
                <a:ext cx="1811956" cy="1195941"/>
              </a:xfrm>
              <a:custGeom>
                <a:avLst/>
                <a:gdLst>
                  <a:gd name="T0" fmla="*/ 2271713 w 21600"/>
                  <a:gd name="T1" fmla="*/ 1499394 h 21600"/>
                  <a:gd name="T2" fmla="*/ 2271713 w 21600"/>
                  <a:gd name="T3" fmla="*/ 1499394 h 21600"/>
                  <a:gd name="T4" fmla="*/ 2271713 w 21600"/>
                  <a:gd name="T5" fmla="*/ 1499394 h 21600"/>
                  <a:gd name="T6" fmla="*/ 2271713 w 21600"/>
                  <a:gd name="T7" fmla="*/ 14993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12216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" name="Freeform: Shape 20"/>
              <p:cNvSpPr/>
              <p:nvPr/>
            </p:nvSpPr>
            <p:spPr bwMode="auto">
              <a:xfrm>
                <a:off x="2795881" y="1748408"/>
                <a:ext cx="1487169" cy="113983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square" lIns="0" tIns="0" rIns="0" bIns="0" anchor="ctr">
                <a:normAutofit lnSpcReduction="10000"/>
              </a:bodyPr>
              <a:lstStyle/>
              <a:p>
                <a:pPr algn="l">
                  <a:lnSpc>
                    <a:spcPct val="120000"/>
                  </a:lnSpc>
                  <a:buClr>
                    <a:srgbClr val="FFFFFF"/>
                  </a:buClr>
                  <a:buSzPct val="27000"/>
                  <a:defRPr/>
                </a:pPr>
                <a:r>
                  <a:rPr lang="zh-CN" altLang="en-US" sz="1050" dirty="0">
                    <a:solidFill>
                      <a:srgbClr val="4D4E4C"/>
                    </a:solidFill>
                  </a:rPr>
                  <a:t>此部分内容作为文字排版占位显示（建议使用主题字体）</a:t>
                </a:r>
                <a:br>
                  <a:rPr lang="zh-CN" altLang="en-US" sz="1050" dirty="0">
                    <a:solidFill>
                      <a:srgbClr val="4D4E4C"/>
                    </a:solidFill>
                  </a:rPr>
                </a:br>
                <a:r>
                  <a:rPr lang="zh-CN" altLang="en-US" sz="1050" dirty="0">
                    <a:solidFill>
                      <a:srgbClr val="4D4E4C"/>
                    </a:solidFill>
                  </a:rPr>
                  <a:t>如需更改请在（设置形状格式）菜单下（文本选项）中调整。</a:t>
                </a:r>
                <a:endParaRPr lang="zh-CN" altLang="en-US" sz="1050" dirty="0">
                  <a:solidFill>
                    <a:srgbClr val="4D4E4C"/>
                  </a:solidFill>
                </a:endParaRPr>
              </a:p>
            </p:txBody>
          </p:sp>
          <p:sp>
            <p:nvSpPr>
              <p:cNvPr id="21" name="Freeform: Shape 35"/>
              <p:cNvSpPr/>
              <p:nvPr/>
            </p:nvSpPr>
            <p:spPr bwMode="auto">
              <a:xfrm>
                <a:off x="2795881" y="3679138"/>
                <a:ext cx="1502367" cy="2431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none" lIns="0" tIns="0" rIns="0" bIns="0" anchor="ctr">
                <a:normAutofit fontScale="92500" lnSpcReduction="10000"/>
              </a:bodyPr>
              <a:lstStyle/>
              <a:p>
                <a:pPr defTabSz="583565">
                  <a:defRPr/>
                </a:pPr>
                <a:r>
                  <a:rPr lang="zh-CN" altLang="en-US" b="1">
                    <a:solidFill>
                      <a:srgbClr val="FFFFFF"/>
                    </a:solidFill>
                  </a:rPr>
                  <a:t>标题文本预设</a:t>
                </a:r>
                <a:endParaRPr lang="zh-CN" alt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Freeform: Shape 39"/>
              <p:cNvSpPr/>
              <p:nvPr/>
            </p:nvSpPr>
            <p:spPr bwMode="auto">
              <a:xfrm>
                <a:off x="2914271" y="1483520"/>
                <a:ext cx="1131111" cy="2431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none" lIns="0" tIns="0" rIns="0" bIns="0" anchor="ctr">
                <a:normAutofit fontScale="55000" lnSpcReduction="20000"/>
              </a:bodyPr>
              <a:lstStyle/>
              <a:p>
                <a:pPr defTabSz="583565">
                  <a:defRPr/>
                </a:pPr>
                <a:r>
                  <a:rPr lang="en-US" sz="3200" b="1">
                    <a:solidFill>
                      <a:srgbClr val="4D4E4C"/>
                    </a:solidFill>
                  </a:rPr>
                  <a:t>150,000</a:t>
                </a:r>
                <a:endParaRPr lang="en-US" sz="3200" b="1">
                  <a:solidFill>
                    <a:srgbClr val="4D4E4C"/>
                  </a:solidFill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4711033" y="1170131"/>
              <a:ext cx="1814488" cy="2890138"/>
              <a:chOff x="4711033" y="1170131"/>
              <a:chExt cx="1814488" cy="2890138"/>
            </a:xfrm>
          </p:grpSpPr>
          <p:sp>
            <p:nvSpPr>
              <p:cNvPr id="5" name="Freeform: Shape 3"/>
              <p:cNvSpPr/>
              <p:nvPr/>
            </p:nvSpPr>
            <p:spPr bwMode="auto">
              <a:xfrm>
                <a:off x="4713565" y="1170131"/>
                <a:ext cx="1811956" cy="2887605"/>
              </a:xfrm>
              <a:custGeom>
                <a:avLst/>
                <a:gdLst>
                  <a:gd name="T0" fmla="*/ 2271713 w 21600"/>
                  <a:gd name="T1" fmla="*/ 3620294 h 21600"/>
                  <a:gd name="T2" fmla="*/ 2271713 w 21600"/>
                  <a:gd name="T3" fmla="*/ 3620294 h 21600"/>
                  <a:gd name="T4" fmla="*/ 2271713 w 21600"/>
                  <a:gd name="T5" fmla="*/ 3620294 h 21600"/>
                  <a:gd name="T6" fmla="*/ 2271713 w 21600"/>
                  <a:gd name="T7" fmla="*/ 36202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 cmpd="sng">
                <a:solidFill>
                  <a:srgbClr val="53585F"/>
                </a:solidFill>
                <a:prstDash val="solid"/>
                <a:miter lim="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" name="Freeform: Shape 4"/>
              <p:cNvSpPr/>
              <p:nvPr/>
            </p:nvSpPr>
            <p:spPr bwMode="auto">
              <a:xfrm>
                <a:off x="4711033" y="3218869"/>
                <a:ext cx="1266216" cy="835702"/>
              </a:xfrm>
              <a:custGeom>
                <a:avLst/>
                <a:gdLst>
                  <a:gd name="T0" fmla="*/ 1587500 w 21600"/>
                  <a:gd name="T1" fmla="*/ 1047750 h 21600"/>
                  <a:gd name="T2" fmla="*/ 1587500 w 21600"/>
                  <a:gd name="T3" fmla="*/ 1047750 h 21600"/>
                  <a:gd name="T4" fmla="*/ 1587500 w 21600"/>
                  <a:gd name="T5" fmla="*/ 1047750 h 21600"/>
                  <a:gd name="T6" fmla="*/ 1587500 w 21600"/>
                  <a:gd name="T7" fmla="*/ 104775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12216"/>
                    </a:lnTo>
                    <a:lnTo>
                      <a:pt x="21599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" name="Freeform: Shape 21"/>
              <p:cNvSpPr/>
              <p:nvPr/>
            </p:nvSpPr>
            <p:spPr bwMode="auto">
              <a:xfrm flipH="1">
                <a:off x="4713565" y="2864328"/>
                <a:ext cx="1811956" cy="1195941"/>
              </a:xfrm>
              <a:custGeom>
                <a:avLst/>
                <a:gdLst>
                  <a:gd name="T0" fmla="*/ 2271713 w 21600"/>
                  <a:gd name="T1" fmla="*/ 1499394 h 21600"/>
                  <a:gd name="T2" fmla="*/ 2271713 w 21600"/>
                  <a:gd name="T3" fmla="*/ 1499394 h 21600"/>
                  <a:gd name="T4" fmla="*/ 2271713 w 21600"/>
                  <a:gd name="T5" fmla="*/ 1499394 h 21600"/>
                  <a:gd name="T6" fmla="*/ 2271713 w 21600"/>
                  <a:gd name="T7" fmla="*/ 14993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12216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" name="Freeform: Shape 26"/>
              <p:cNvSpPr/>
              <p:nvPr/>
            </p:nvSpPr>
            <p:spPr bwMode="auto">
              <a:xfrm>
                <a:off x="4875643" y="1748408"/>
                <a:ext cx="1487169" cy="113983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square" lIns="0" tIns="0" rIns="0" bIns="0" anchor="ctr">
                <a:normAutofit lnSpcReduction="10000"/>
              </a:bodyPr>
              <a:lstStyle/>
              <a:p>
                <a:pPr algn="l">
                  <a:lnSpc>
                    <a:spcPct val="120000"/>
                  </a:lnSpc>
                  <a:buClr>
                    <a:srgbClr val="FFFFFF"/>
                  </a:buClr>
                  <a:buSzPct val="27000"/>
                  <a:defRPr/>
                </a:pPr>
                <a:r>
                  <a:rPr lang="zh-CN" altLang="en-US" sz="1050">
                    <a:solidFill>
                      <a:srgbClr val="4D4E4C"/>
                    </a:solidFill>
                  </a:rPr>
                  <a:t>此部分内容作为文字排版占位显示（建议使用主题字体）</a:t>
                </a:r>
                <a:br>
                  <a:rPr lang="zh-CN" altLang="en-US" sz="1050">
                    <a:solidFill>
                      <a:srgbClr val="4D4E4C"/>
                    </a:solidFill>
                  </a:rPr>
                </a:br>
                <a:r>
                  <a:rPr lang="zh-CN" altLang="en-US" sz="1050">
                    <a:solidFill>
                      <a:srgbClr val="4D4E4C"/>
                    </a:solidFill>
                  </a:rPr>
                  <a:t>如需更改请在（设置形状格式）菜单下（文本选项）中调整。</a:t>
                </a:r>
                <a:endParaRPr lang="zh-CN" altLang="en-US" sz="1050">
                  <a:solidFill>
                    <a:srgbClr val="4D4E4C"/>
                  </a:solidFill>
                </a:endParaRPr>
              </a:p>
            </p:txBody>
          </p:sp>
          <p:sp>
            <p:nvSpPr>
              <p:cNvPr id="22" name="Freeform: Shape 36"/>
              <p:cNvSpPr/>
              <p:nvPr/>
            </p:nvSpPr>
            <p:spPr bwMode="auto">
              <a:xfrm>
                <a:off x="4845886" y="3679138"/>
                <a:ext cx="1662543" cy="2431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none" lIns="0" tIns="0" rIns="0" bIns="0" anchor="ctr">
                <a:normAutofit fontScale="92500" lnSpcReduction="10000"/>
              </a:bodyPr>
              <a:lstStyle/>
              <a:p>
                <a:pPr defTabSz="583565">
                  <a:defRPr/>
                </a:pPr>
                <a:r>
                  <a:rPr lang="zh-CN" altLang="en-US" b="1">
                    <a:solidFill>
                      <a:srgbClr val="FFFFFF"/>
                    </a:solidFill>
                  </a:rPr>
                  <a:t>标题文本预设</a:t>
                </a:r>
                <a:endParaRPr lang="zh-CN" alt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Freeform: Shape 40"/>
              <p:cNvSpPr/>
              <p:nvPr/>
            </p:nvSpPr>
            <p:spPr bwMode="auto">
              <a:xfrm>
                <a:off x="4994032" y="1483520"/>
                <a:ext cx="1163096" cy="2431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none" lIns="0" tIns="0" rIns="0" bIns="0" anchor="ctr">
                <a:normAutofit fontScale="55000" lnSpcReduction="20000"/>
              </a:bodyPr>
              <a:lstStyle/>
              <a:p>
                <a:pPr defTabSz="583565">
                  <a:defRPr/>
                </a:pPr>
                <a:r>
                  <a:rPr lang="en-US" sz="3200" b="1">
                    <a:solidFill>
                      <a:srgbClr val="4D4E4C"/>
                    </a:solidFill>
                  </a:rPr>
                  <a:t>170,000</a:t>
                </a:r>
                <a:endParaRPr lang="en-US" sz="3200" b="1">
                  <a:solidFill>
                    <a:srgbClr val="4D4E4C"/>
                  </a:solidFill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6790793" y="1167599"/>
              <a:ext cx="1813855" cy="2890138"/>
              <a:chOff x="6790793" y="1167599"/>
              <a:chExt cx="1813855" cy="2890138"/>
            </a:xfrm>
          </p:grpSpPr>
          <p:sp>
            <p:nvSpPr>
              <p:cNvPr id="4" name="Freeform: Shape 2"/>
              <p:cNvSpPr/>
              <p:nvPr/>
            </p:nvSpPr>
            <p:spPr bwMode="auto">
              <a:xfrm>
                <a:off x="6790793" y="3221401"/>
                <a:ext cx="1266216" cy="836335"/>
              </a:xfrm>
              <a:custGeom>
                <a:avLst/>
                <a:gdLst>
                  <a:gd name="T0" fmla="*/ 1587500 w 21600"/>
                  <a:gd name="T1" fmla="*/ 1048544 h 21600"/>
                  <a:gd name="T2" fmla="*/ 1587500 w 21600"/>
                  <a:gd name="T3" fmla="*/ 1048544 h 21600"/>
                  <a:gd name="T4" fmla="*/ 1587500 w 21600"/>
                  <a:gd name="T5" fmla="*/ 1048544 h 21600"/>
                  <a:gd name="T6" fmla="*/ 1587500 w 21600"/>
                  <a:gd name="T7" fmla="*/ 104854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12216"/>
                    </a:lnTo>
                    <a:lnTo>
                      <a:pt x="21599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" name="Freeform: Shape 27"/>
              <p:cNvSpPr/>
              <p:nvPr/>
            </p:nvSpPr>
            <p:spPr bwMode="auto">
              <a:xfrm>
                <a:off x="6793326" y="1167599"/>
                <a:ext cx="1811322" cy="2886972"/>
              </a:xfrm>
              <a:custGeom>
                <a:avLst/>
                <a:gdLst>
                  <a:gd name="T0" fmla="*/ 2270919 w 21600"/>
                  <a:gd name="T1" fmla="*/ 3619500 h 21600"/>
                  <a:gd name="T2" fmla="*/ 2270919 w 21600"/>
                  <a:gd name="T3" fmla="*/ 3619500 h 21600"/>
                  <a:gd name="T4" fmla="*/ 2270919 w 21600"/>
                  <a:gd name="T5" fmla="*/ 3619500 h 21600"/>
                  <a:gd name="T6" fmla="*/ 2270919 w 21600"/>
                  <a:gd name="T7" fmla="*/ 361950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 cmpd="sng">
                <a:solidFill>
                  <a:srgbClr val="53585F"/>
                </a:solidFill>
                <a:prstDash val="solid"/>
                <a:miter lim="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" name="Freeform: Shape 28"/>
              <p:cNvSpPr/>
              <p:nvPr/>
            </p:nvSpPr>
            <p:spPr bwMode="auto">
              <a:xfrm flipH="1">
                <a:off x="6792692" y="2861796"/>
                <a:ext cx="1811956" cy="1195941"/>
              </a:xfrm>
              <a:custGeom>
                <a:avLst/>
                <a:gdLst>
                  <a:gd name="T0" fmla="*/ 2271713 w 21600"/>
                  <a:gd name="T1" fmla="*/ 1499394 h 21600"/>
                  <a:gd name="T2" fmla="*/ 2271713 w 21600"/>
                  <a:gd name="T3" fmla="*/ 1499394 h 21600"/>
                  <a:gd name="T4" fmla="*/ 2271713 w 21600"/>
                  <a:gd name="T5" fmla="*/ 1499394 h 21600"/>
                  <a:gd name="T6" fmla="*/ 2271713 w 21600"/>
                  <a:gd name="T7" fmla="*/ 14993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12216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" name="Freeform: Shape 33"/>
              <p:cNvSpPr/>
              <p:nvPr/>
            </p:nvSpPr>
            <p:spPr bwMode="auto">
              <a:xfrm>
                <a:off x="6955403" y="1748408"/>
                <a:ext cx="1487169" cy="113983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square" lIns="0" tIns="0" rIns="0" bIns="0" anchor="ctr">
                <a:normAutofit lnSpcReduction="10000"/>
              </a:bodyPr>
              <a:lstStyle/>
              <a:p>
                <a:pPr algn="l">
                  <a:lnSpc>
                    <a:spcPct val="120000"/>
                  </a:lnSpc>
                  <a:buClr>
                    <a:srgbClr val="FFFFFF"/>
                  </a:buClr>
                  <a:buSzPct val="27000"/>
                  <a:defRPr/>
                </a:pPr>
                <a:r>
                  <a:rPr lang="zh-CN" altLang="en-US" sz="1050">
                    <a:solidFill>
                      <a:srgbClr val="4D4E4C"/>
                    </a:solidFill>
                  </a:rPr>
                  <a:t>此部分内容作为文字排版占位显示（建议使用主题字体）</a:t>
                </a:r>
                <a:br>
                  <a:rPr lang="zh-CN" altLang="en-US" sz="1050">
                    <a:solidFill>
                      <a:srgbClr val="4D4E4C"/>
                    </a:solidFill>
                  </a:rPr>
                </a:br>
                <a:r>
                  <a:rPr lang="zh-CN" altLang="en-US" sz="1050">
                    <a:solidFill>
                      <a:srgbClr val="4D4E4C"/>
                    </a:solidFill>
                  </a:rPr>
                  <a:t>如需更改请在（设置形状格式）菜单下（文本选项）中调整。</a:t>
                </a:r>
                <a:endParaRPr lang="zh-CN" altLang="en-US" sz="1050">
                  <a:solidFill>
                    <a:srgbClr val="4D4E4C"/>
                  </a:solidFill>
                </a:endParaRPr>
              </a:p>
            </p:txBody>
          </p:sp>
          <p:sp>
            <p:nvSpPr>
              <p:cNvPr id="23" name="Freeform: Shape 37"/>
              <p:cNvSpPr/>
              <p:nvPr/>
            </p:nvSpPr>
            <p:spPr bwMode="auto">
              <a:xfrm>
                <a:off x="6940840" y="3679138"/>
                <a:ext cx="1381443" cy="2431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none" lIns="0" tIns="0" rIns="0" bIns="0" anchor="ctr">
                <a:normAutofit fontScale="92500" lnSpcReduction="10000"/>
              </a:bodyPr>
              <a:lstStyle/>
              <a:p>
                <a:pPr defTabSz="583565">
                  <a:defRPr/>
                </a:pPr>
                <a:r>
                  <a:rPr lang="zh-CN" altLang="en-US" b="1">
                    <a:solidFill>
                      <a:srgbClr val="FFFFFF"/>
                    </a:solidFill>
                  </a:rPr>
                  <a:t>标题文本预设</a:t>
                </a:r>
                <a:endParaRPr lang="zh-CN" alt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Freeform: Shape 41"/>
              <p:cNvSpPr/>
              <p:nvPr/>
            </p:nvSpPr>
            <p:spPr bwMode="auto">
              <a:xfrm>
                <a:off x="7073792" y="1483520"/>
                <a:ext cx="1250389" cy="2431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none" lIns="0" tIns="0" rIns="0" bIns="0" anchor="ctr">
                <a:normAutofit fontScale="55000" lnSpcReduction="20000"/>
              </a:bodyPr>
              <a:lstStyle/>
              <a:p>
                <a:pPr defTabSz="583565">
                  <a:defRPr/>
                </a:pPr>
                <a:r>
                  <a:rPr lang="en-US" sz="3200" b="1">
                    <a:solidFill>
                      <a:srgbClr val="4D4E4C"/>
                    </a:solidFill>
                  </a:rPr>
                  <a:t>180,000</a:t>
                </a:r>
                <a:endParaRPr lang="en-US" sz="3200" b="1">
                  <a:solidFill>
                    <a:srgbClr val="4D4E4C"/>
                  </a:solidFill>
                </a:endParaRPr>
              </a:p>
            </p:txBody>
          </p:sp>
        </p:grpSp>
      </p:grpSp>
      <p:sp>
        <p:nvSpPr>
          <p:cNvPr id="38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64438 -0.015473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7"/>
                                        </p:tgtEl>
                                      </p:cBhvr>
                                      <p:by x="150000" y="150000"/>
                                      <p:from x="5365" y="14936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/>
          <p:nvPr/>
        </p:nvGrpSpPr>
        <p:grpSpPr>
          <a:xfrm>
            <a:off x="6169395" y="2695179"/>
            <a:ext cx="2148845" cy="414138"/>
            <a:chOff x="7911393" y="3976143"/>
            <a:chExt cx="2865127" cy="552184"/>
          </a:xfrm>
        </p:grpSpPr>
        <p:sp>
          <p:nvSpPr>
            <p:cNvPr id="21" name="TextBox 75"/>
            <p:cNvSpPr txBox="1"/>
            <p:nvPr/>
          </p:nvSpPr>
          <p:spPr bwMode="auto">
            <a:xfrm>
              <a:off x="8463577" y="4033650"/>
              <a:ext cx="2312943" cy="461665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2" name="Freeform: Shape 79"/>
            <p:cNvSpPr/>
            <p:nvPr/>
          </p:nvSpPr>
          <p:spPr bwMode="auto">
            <a:xfrm>
              <a:off x="7911393" y="3976143"/>
              <a:ext cx="552184" cy="552184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8" name="Group 1"/>
          <p:cNvGrpSpPr/>
          <p:nvPr/>
        </p:nvGrpSpPr>
        <p:grpSpPr>
          <a:xfrm>
            <a:off x="6169395" y="1759542"/>
            <a:ext cx="2148845" cy="414138"/>
            <a:chOff x="7911393" y="2728627"/>
            <a:chExt cx="2865127" cy="552184"/>
          </a:xfrm>
        </p:grpSpPr>
        <p:sp>
          <p:nvSpPr>
            <p:cNvPr id="19" name="TextBox 74"/>
            <p:cNvSpPr txBox="1"/>
            <p:nvPr/>
          </p:nvSpPr>
          <p:spPr bwMode="auto">
            <a:xfrm>
              <a:off x="8463577" y="2767855"/>
              <a:ext cx="2312943" cy="461665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0" name="Freeform: Shape 80"/>
            <p:cNvSpPr/>
            <p:nvPr/>
          </p:nvSpPr>
          <p:spPr bwMode="auto">
            <a:xfrm>
              <a:off x="7911393" y="2728627"/>
              <a:ext cx="552184" cy="552184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9" name="Group 2"/>
          <p:cNvGrpSpPr/>
          <p:nvPr/>
        </p:nvGrpSpPr>
        <p:grpSpPr>
          <a:xfrm>
            <a:off x="823480" y="1759542"/>
            <a:ext cx="2177538" cy="414138"/>
            <a:chOff x="1451484" y="2887683"/>
            <a:chExt cx="2903384" cy="552184"/>
          </a:xfrm>
        </p:grpSpPr>
        <p:sp>
          <p:nvSpPr>
            <p:cNvPr id="17" name="TextBox 71"/>
            <p:cNvSpPr txBox="1"/>
            <p:nvPr/>
          </p:nvSpPr>
          <p:spPr bwMode="auto">
            <a:xfrm>
              <a:off x="1451484" y="2919289"/>
              <a:ext cx="2351200" cy="461665"/>
            </a:xfrm>
            <a:prstGeom prst="rect">
              <a:avLst/>
            </a:prstGeom>
          </p:spPr>
          <p:txBody>
            <a:bodyPr wrap="square" lIns="0" tIns="0" rIns="144000" bIns="0" anchor="t" anchorCtr="0">
              <a:normAutofit fontScale="77500" lnSpcReduction="20000"/>
            </a:bodyPr>
            <a:lstStyle/>
            <a:p>
              <a:pPr marL="0" indent="0" algn="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8" name="Freeform: Shape 81"/>
            <p:cNvSpPr/>
            <p:nvPr/>
          </p:nvSpPr>
          <p:spPr bwMode="auto">
            <a:xfrm>
              <a:off x="3802684" y="2887683"/>
              <a:ext cx="552184" cy="552184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0" name="Group 3"/>
          <p:cNvGrpSpPr/>
          <p:nvPr/>
        </p:nvGrpSpPr>
        <p:grpSpPr>
          <a:xfrm>
            <a:off x="823480" y="2695179"/>
            <a:ext cx="2177538" cy="414138"/>
            <a:chOff x="1451484" y="4164769"/>
            <a:chExt cx="2903384" cy="552184"/>
          </a:xfrm>
        </p:grpSpPr>
        <p:sp>
          <p:nvSpPr>
            <p:cNvPr id="15" name="TextBox 73"/>
            <p:cNvSpPr txBox="1"/>
            <p:nvPr/>
          </p:nvSpPr>
          <p:spPr bwMode="auto">
            <a:xfrm>
              <a:off x="1451484" y="4185084"/>
              <a:ext cx="2351200" cy="461665"/>
            </a:xfrm>
            <a:prstGeom prst="rect">
              <a:avLst/>
            </a:prstGeom>
          </p:spPr>
          <p:txBody>
            <a:bodyPr wrap="square" lIns="0" tIns="0" rIns="144000" bIns="0" anchor="t" anchorCtr="0">
              <a:normAutofit fontScale="77500" lnSpcReduction="20000"/>
            </a:bodyPr>
            <a:lstStyle/>
            <a:p>
              <a:pPr marL="0" indent="0" algn="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6" name="Freeform: Shape 82"/>
            <p:cNvSpPr/>
            <p:nvPr/>
          </p:nvSpPr>
          <p:spPr bwMode="auto">
            <a:xfrm>
              <a:off x="3802684" y="4164769"/>
              <a:ext cx="552184" cy="552184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302859" y="1464627"/>
            <a:ext cx="1131428" cy="2470848"/>
            <a:chOff x="3302859" y="1464627"/>
            <a:chExt cx="1131428" cy="2470848"/>
          </a:xfrm>
        </p:grpSpPr>
        <p:sp>
          <p:nvSpPr>
            <p:cNvPr id="4" name="TextBox 76"/>
            <p:cNvSpPr txBox="1"/>
            <p:nvPr/>
          </p:nvSpPr>
          <p:spPr>
            <a:xfrm>
              <a:off x="3530018" y="3106544"/>
              <a:ext cx="677108" cy="392415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</a:t>
              </a:r>
              <a:br>
                <a:rPr lang="zh-CN" altLang="en-US" sz="1400" b="1">
                  <a:solidFill>
                    <a:schemeClr val="bg1"/>
                  </a:solidFill>
                </a:rPr>
              </a:br>
              <a:r>
                <a:rPr lang="zh-CN" altLang="en-US" sz="1400" b="1">
                  <a:solidFill>
                    <a:schemeClr val="bg1"/>
                  </a:solidFill>
                </a:rPr>
                <a:t>预设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  <p:sp>
          <p:nvSpPr>
            <p:cNvPr id="11" name="Freeform: Shape 21"/>
            <p:cNvSpPr/>
            <p:nvPr/>
          </p:nvSpPr>
          <p:spPr>
            <a:xfrm>
              <a:off x="3398261" y="1464627"/>
              <a:ext cx="940623" cy="1215135"/>
            </a:xfrm>
            <a:custGeom>
              <a:avLst/>
              <a:gdLst>
                <a:gd name="connsiteX0" fmla="*/ 0 w 1254164"/>
                <a:gd name="connsiteY0" fmla="*/ 0 h 1620180"/>
                <a:gd name="connsiteX1" fmla="*/ 627082 w 1254164"/>
                <a:gd name="connsiteY1" fmla="*/ 218405 h 1620180"/>
                <a:gd name="connsiteX2" fmla="*/ 1254164 w 1254164"/>
                <a:gd name="connsiteY2" fmla="*/ 0 h 1620180"/>
                <a:gd name="connsiteX3" fmla="*/ 1254164 w 1254164"/>
                <a:gd name="connsiteY3" fmla="*/ 1620180 h 1620180"/>
                <a:gd name="connsiteX4" fmla="*/ 0 w 1254164"/>
                <a:gd name="connsiteY4" fmla="*/ 1620180 h 1620180"/>
                <a:gd name="connsiteX5" fmla="*/ 0 w 1254164"/>
                <a:gd name="connsiteY5" fmla="*/ 0 h 1620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164" h="1620180">
                  <a:moveTo>
                    <a:pt x="0" y="0"/>
                  </a:moveTo>
                  <a:lnTo>
                    <a:pt x="627082" y="218405"/>
                  </a:lnTo>
                  <a:lnTo>
                    <a:pt x="1254164" y="0"/>
                  </a:lnTo>
                  <a:lnTo>
                    <a:pt x="1254164" y="1620180"/>
                  </a:lnTo>
                  <a:lnTo>
                    <a:pt x="0" y="16201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bIns="360000" anchor="b" anchorCtr="1">
              <a:normAutofit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b="1" dirty="0">
                  <a:solidFill>
                    <a:schemeClr val="bg1"/>
                  </a:solidFill>
                </a:rPr>
                <a:t>标题文本</a:t>
              </a:r>
              <a:endParaRPr lang="en-US" altLang="zh-CN" b="1" dirty="0">
                <a:solidFill>
                  <a:schemeClr val="bg1"/>
                </a:solidFill>
              </a:endParaRPr>
            </a:p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b="1" dirty="0">
                  <a:solidFill>
                    <a:schemeClr val="bg1"/>
                  </a:solidFill>
                </a:rPr>
                <a:t>预设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Freeform: Shape 18"/>
            <p:cNvSpPr/>
            <p:nvPr/>
          </p:nvSpPr>
          <p:spPr>
            <a:xfrm>
              <a:off x="3302859" y="2679762"/>
              <a:ext cx="1131428" cy="1255713"/>
            </a:xfrm>
            <a:custGeom>
              <a:avLst/>
              <a:gdLst>
                <a:gd name="connsiteX0" fmla="*/ 127203 w 1508570"/>
                <a:gd name="connsiteY0" fmla="*/ 0 h 1674284"/>
                <a:gd name="connsiteX1" fmla="*/ 1381367 w 1508570"/>
                <a:gd name="connsiteY1" fmla="*/ 0 h 1674284"/>
                <a:gd name="connsiteX2" fmla="*/ 1381367 w 1508570"/>
                <a:gd name="connsiteY2" fmla="*/ 919999 h 1674284"/>
                <a:gd name="connsiteX3" fmla="*/ 1508570 w 1508570"/>
                <a:gd name="connsiteY3" fmla="*/ 919999 h 1674284"/>
                <a:gd name="connsiteX4" fmla="*/ 754286 w 1508570"/>
                <a:gd name="connsiteY4" fmla="*/ 1674284 h 1674284"/>
                <a:gd name="connsiteX5" fmla="*/ 0 w 1508570"/>
                <a:gd name="connsiteY5" fmla="*/ 919999 h 1674284"/>
                <a:gd name="connsiteX6" fmla="*/ 127203 w 1508570"/>
                <a:gd name="connsiteY6" fmla="*/ 919999 h 1674284"/>
                <a:gd name="connsiteX7" fmla="*/ 127203 w 1508570"/>
                <a:gd name="connsiteY7" fmla="*/ 0 h 1674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08570" h="1674284">
                  <a:moveTo>
                    <a:pt x="127203" y="0"/>
                  </a:moveTo>
                  <a:lnTo>
                    <a:pt x="1381367" y="0"/>
                  </a:lnTo>
                  <a:lnTo>
                    <a:pt x="1381367" y="919999"/>
                  </a:lnTo>
                  <a:lnTo>
                    <a:pt x="1508570" y="919999"/>
                  </a:lnTo>
                  <a:lnTo>
                    <a:pt x="754286" y="1674284"/>
                  </a:lnTo>
                  <a:lnTo>
                    <a:pt x="0" y="919999"/>
                  </a:lnTo>
                  <a:lnTo>
                    <a:pt x="127203" y="919999"/>
                  </a:lnTo>
                  <a:lnTo>
                    <a:pt x="127203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b="1" dirty="0">
                  <a:solidFill>
                    <a:schemeClr val="bg1"/>
                  </a:solidFill>
                </a:rPr>
                <a:t>标题文本</a:t>
              </a:r>
              <a:br>
                <a:rPr lang="zh-CN" altLang="en-US" b="1" dirty="0">
                  <a:solidFill>
                    <a:schemeClr val="bg1"/>
                  </a:solidFill>
                </a:rPr>
              </a:br>
              <a:r>
                <a:rPr lang="zh-CN" altLang="en-US" b="1" dirty="0">
                  <a:solidFill>
                    <a:schemeClr val="bg1"/>
                  </a:solidFill>
                </a:rPr>
                <a:t>预设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736127" y="1464627"/>
            <a:ext cx="1131428" cy="2470849"/>
            <a:chOff x="4736127" y="1464627"/>
            <a:chExt cx="1131428" cy="2470849"/>
          </a:xfrm>
        </p:grpSpPr>
        <p:sp>
          <p:nvSpPr>
            <p:cNvPr id="5" name="TextBox 77"/>
            <p:cNvSpPr txBox="1"/>
            <p:nvPr/>
          </p:nvSpPr>
          <p:spPr>
            <a:xfrm>
              <a:off x="4953983" y="2073910"/>
              <a:ext cx="677108" cy="392415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</a:t>
              </a:r>
              <a:br>
                <a:rPr lang="zh-CN" altLang="en-US" sz="1400" b="1">
                  <a:solidFill>
                    <a:schemeClr val="bg1"/>
                  </a:solidFill>
                </a:rPr>
              </a:br>
              <a:r>
                <a:rPr lang="zh-CN" altLang="en-US" sz="1400" b="1">
                  <a:solidFill>
                    <a:schemeClr val="bg1"/>
                  </a:solidFill>
                </a:rPr>
                <a:t>预设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  <p:sp>
          <p:nvSpPr>
            <p:cNvPr id="6" name="TextBox 78"/>
            <p:cNvSpPr txBox="1"/>
            <p:nvPr/>
          </p:nvSpPr>
          <p:spPr>
            <a:xfrm>
              <a:off x="4953983" y="2992969"/>
              <a:ext cx="677108" cy="392415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>
                <a:buClr>
                  <a:srgbClr val="C35954"/>
                </a:buClr>
                <a:buSzPct val="120000"/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</a:t>
              </a:r>
              <a:br>
                <a:rPr lang="zh-CN" altLang="en-US" sz="1400" b="1">
                  <a:solidFill>
                    <a:schemeClr val="bg1"/>
                  </a:solidFill>
                </a:rPr>
              </a:br>
              <a:r>
                <a:rPr lang="zh-CN" altLang="en-US" sz="1400" b="1">
                  <a:solidFill>
                    <a:schemeClr val="bg1"/>
                  </a:solidFill>
                </a:rPr>
                <a:t>预设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  <p:sp>
          <p:nvSpPr>
            <p:cNvPr id="12" name="Freeform: Shape 20"/>
            <p:cNvSpPr/>
            <p:nvPr/>
          </p:nvSpPr>
          <p:spPr>
            <a:xfrm>
              <a:off x="4831529" y="1464627"/>
              <a:ext cx="940623" cy="1101560"/>
            </a:xfrm>
            <a:custGeom>
              <a:avLst/>
              <a:gdLst>
                <a:gd name="connsiteX0" fmla="*/ 0 w 1254164"/>
                <a:gd name="connsiteY0" fmla="*/ 0 h 1468746"/>
                <a:gd name="connsiteX1" fmla="*/ 627082 w 1254164"/>
                <a:gd name="connsiteY1" fmla="*/ 218405 h 1468746"/>
                <a:gd name="connsiteX2" fmla="*/ 1254164 w 1254164"/>
                <a:gd name="connsiteY2" fmla="*/ 0 h 1468746"/>
                <a:gd name="connsiteX3" fmla="*/ 1254164 w 1254164"/>
                <a:gd name="connsiteY3" fmla="*/ 1468746 h 1468746"/>
                <a:gd name="connsiteX4" fmla="*/ 0 w 1254164"/>
                <a:gd name="connsiteY4" fmla="*/ 1468746 h 1468746"/>
                <a:gd name="connsiteX5" fmla="*/ 0 w 1254164"/>
                <a:gd name="connsiteY5" fmla="*/ 0 h 1468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164" h="1468746">
                  <a:moveTo>
                    <a:pt x="0" y="0"/>
                  </a:moveTo>
                  <a:lnTo>
                    <a:pt x="627082" y="218405"/>
                  </a:lnTo>
                  <a:lnTo>
                    <a:pt x="1254164" y="0"/>
                  </a:lnTo>
                  <a:lnTo>
                    <a:pt x="1254164" y="1468746"/>
                  </a:lnTo>
                  <a:lnTo>
                    <a:pt x="0" y="14687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bIns="360000" anchor="b" anchorCtr="1">
              <a:normAutofit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b="1" dirty="0">
                  <a:solidFill>
                    <a:schemeClr val="bg1"/>
                  </a:solidFill>
                </a:rPr>
                <a:t>标题文本</a:t>
              </a:r>
              <a:endParaRPr lang="en-US" altLang="zh-CN" b="1" dirty="0">
                <a:solidFill>
                  <a:schemeClr val="bg1"/>
                </a:solidFill>
              </a:endParaRPr>
            </a:p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b="1" dirty="0">
                  <a:solidFill>
                    <a:schemeClr val="bg1"/>
                  </a:solidFill>
                </a:rPr>
                <a:t>预设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Freeform: Shape 17"/>
            <p:cNvSpPr/>
            <p:nvPr/>
          </p:nvSpPr>
          <p:spPr>
            <a:xfrm>
              <a:off x="4736127" y="2566187"/>
              <a:ext cx="1131428" cy="1369289"/>
            </a:xfrm>
            <a:custGeom>
              <a:avLst/>
              <a:gdLst>
                <a:gd name="connsiteX0" fmla="*/ 127203 w 1508570"/>
                <a:gd name="connsiteY0" fmla="*/ 0 h 1825718"/>
                <a:gd name="connsiteX1" fmla="*/ 1381367 w 1508570"/>
                <a:gd name="connsiteY1" fmla="*/ 0 h 1825718"/>
                <a:gd name="connsiteX2" fmla="*/ 1381367 w 1508570"/>
                <a:gd name="connsiteY2" fmla="*/ 1071433 h 1825718"/>
                <a:gd name="connsiteX3" fmla="*/ 1508570 w 1508570"/>
                <a:gd name="connsiteY3" fmla="*/ 1071433 h 1825718"/>
                <a:gd name="connsiteX4" fmla="*/ 754286 w 1508570"/>
                <a:gd name="connsiteY4" fmla="*/ 1825718 h 1825718"/>
                <a:gd name="connsiteX5" fmla="*/ 0 w 1508570"/>
                <a:gd name="connsiteY5" fmla="*/ 1071433 h 1825718"/>
                <a:gd name="connsiteX6" fmla="*/ 127203 w 1508570"/>
                <a:gd name="connsiteY6" fmla="*/ 1071433 h 1825718"/>
                <a:gd name="connsiteX7" fmla="*/ 127203 w 1508570"/>
                <a:gd name="connsiteY7" fmla="*/ 0 h 1825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08570" h="1825718">
                  <a:moveTo>
                    <a:pt x="127203" y="0"/>
                  </a:moveTo>
                  <a:lnTo>
                    <a:pt x="1381367" y="0"/>
                  </a:lnTo>
                  <a:lnTo>
                    <a:pt x="1381367" y="1071433"/>
                  </a:lnTo>
                  <a:lnTo>
                    <a:pt x="1508570" y="1071433"/>
                  </a:lnTo>
                  <a:lnTo>
                    <a:pt x="754286" y="1825718"/>
                  </a:lnTo>
                  <a:lnTo>
                    <a:pt x="0" y="1071433"/>
                  </a:lnTo>
                  <a:lnTo>
                    <a:pt x="127203" y="1071433"/>
                  </a:lnTo>
                  <a:lnTo>
                    <a:pt x="127203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b="1">
                  <a:solidFill>
                    <a:schemeClr val="bg1"/>
                  </a:solidFill>
                </a:rPr>
                <a:t>标题文本</a:t>
              </a:r>
              <a:br>
                <a:rPr lang="zh-CN" altLang="en-US" b="1">
                  <a:solidFill>
                    <a:schemeClr val="bg1"/>
                  </a:solidFill>
                </a:rPr>
              </a:br>
              <a:r>
                <a:rPr lang="zh-CN" altLang="en-US" b="1">
                  <a:solidFill>
                    <a:schemeClr val="bg1"/>
                  </a:solidFill>
                </a:rPr>
                <a:t>预设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sp>
        <p:nvSpPr>
          <p:cNvPr id="2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231"/>
          <p:cNvSpPr/>
          <p:nvPr/>
        </p:nvSpPr>
        <p:spPr bwMode="auto">
          <a:xfrm>
            <a:off x="1907704" y="1039366"/>
            <a:ext cx="2825750" cy="3267075"/>
          </a:xfrm>
          <a:custGeom>
            <a:avLst/>
            <a:gdLst>
              <a:gd name="T0" fmla="*/ 1780 w 1780"/>
              <a:gd name="T1" fmla="*/ 1029 h 2058"/>
              <a:gd name="T2" fmla="*/ 0 w 1780"/>
              <a:gd name="T3" fmla="*/ 2058 h 2058"/>
              <a:gd name="T4" fmla="*/ 0 w 1780"/>
              <a:gd name="T5" fmla="*/ 0 h 2058"/>
              <a:gd name="T6" fmla="*/ 1780 w 1780"/>
              <a:gd name="T7" fmla="*/ 1029 h 20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80" h="2058">
                <a:moveTo>
                  <a:pt x="1780" y="1029"/>
                </a:moveTo>
                <a:lnTo>
                  <a:pt x="0" y="2058"/>
                </a:lnTo>
                <a:lnTo>
                  <a:pt x="0" y="0"/>
                </a:lnTo>
                <a:lnTo>
                  <a:pt x="1780" y="1029"/>
                </a:lnTo>
                <a:close/>
              </a:path>
            </a:pathLst>
          </a:custGeom>
          <a:solidFill>
            <a:srgbClr val="F9D5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5232"/>
          <p:cNvSpPr/>
          <p:nvPr/>
        </p:nvSpPr>
        <p:spPr bwMode="auto">
          <a:xfrm>
            <a:off x="966317" y="1812478"/>
            <a:ext cx="1770063" cy="2044700"/>
          </a:xfrm>
          <a:custGeom>
            <a:avLst/>
            <a:gdLst>
              <a:gd name="T0" fmla="*/ 1115 w 1115"/>
              <a:gd name="T1" fmla="*/ 644 h 1288"/>
              <a:gd name="T2" fmla="*/ 0 w 1115"/>
              <a:gd name="T3" fmla="*/ 0 h 1288"/>
              <a:gd name="T4" fmla="*/ 0 w 1115"/>
              <a:gd name="T5" fmla="*/ 1288 h 1288"/>
              <a:gd name="T6" fmla="*/ 1115 w 1115"/>
              <a:gd name="T7" fmla="*/ 644 h 1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15" h="1288">
                <a:moveTo>
                  <a:pt x="1115" y="644"/>
                </a:moveTo>
                <a:lnTo>
                  <a:pt x="0" y="0"/>
                </a:lnTo>
                <a:lnTo>
                  <a:pt x="0" y="1288"/>
                </a:lnTo>
                <a:lnTo>
                  <a:pt x="1115" y="644"/>
                </a:lnTo>
                <a:close/>
              </a:path>
            </a:pathLst>
          </a:custGeom>
          <a:solidFill>
            <a:srgbClr val="E8A9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5233"/>
          <p:cNvSpPr/>
          <p:nvPr/>
        </p:nvSpPr>
        <p:spPr bwMode="auto">
          <a:xfrm>
            <a:off x="2703042" y="1934716"/>
            <a:ext cx="1558925" cy="1800225"/>
          </a:xfrm>
          <a:custGeom>
            <a:avLst/>
            <a:gdLst>
              <a:gd name="T0" fmla="*/ 0 w 982"/>
              <a:gd name="T1" fmla="*/ 567 h 1134"/>
              <a:gd name="T2" fmla="*/ 982 w 982"/>
              <a:gd name="T3" fmla="*/ 0 h 1134"/>
              <a:gd name="T4" fmla="*/ 982 w 982"/>
              <a:gd name="T5" fmla="*/ 1134 h 1134"/>
              <a:gd name="T6" fmla="*/ 0 w 982"/>
              <a:gd name="T7" fmla="*/ 567 h 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2" h="1134">
                <a:moveTo>
                  <a:pt x="0" y="567"/>
                </a:moveTo>
                <a:lnTo>
                  <a:pt x="982" y="0"/>
                </a:lnTo>
                <a:lnTo>
                  <a:pt x="982" y="1134"/>
                </a:lnTo>
                <a:lnTo>
                  <a:pt x="0" y="567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5234"/>
          <p:cNvSpPr/>
          <p:nvPr/>
        </p:nvSpPr>
        <p:spPr bwMode="auto">
          <a:xfrm>
            <a:off x="267817" y="1937891"/>
            <a:ext cx="549275" cy="633413"/>
          </a:xfrm>
          <a:custGeom>
            <a:avLst/>
            <a:gdLst>
              <a:gd name="T0" fmla="*/ 0 w 346"/>
              <a:gd name="T1" fmla="*/ 200 h 399"/>
              <a:gd name="T2" fmla="*/ 346 w 346"/>
              <a:gd name="T3" fmla="*/ 0 h 399"/>
              <a:gd name="T4" fmla="*/ 346 w 346"/>
              <a:gd name="T5" fmla="*/ 399 h 399"/>
              <a:gd name="T6" fmla="*/ 0 w 346"/>
              <a:gd name="T7" fmla="*/ 200 h 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6" h="399">
                <a:moveTo>
                  <a:pt x="0" y="200"/>
                </a:moveTo>
                <a:lnTo>
                  <a:pt x="346" y="0"/>
                </a:lnTo>
                <a:lnTo>
                  <a:pt x="346" y="399"/>
                </a:lnTo>
                <a:lnTo>
                  <a:pt x="0" y="20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5236"/>
          <p:cNvSpPr/>
          <p:nvPr/>
        </p:nvSpPr>
        <p:spPr bwMode="auto">
          <a:xfrm>
            <a:off x="1340967" y="2682428"/>
            <a:ext cx="1130300" cy="1306513"/>
          </a:xfrm>
          <a:custGeom>
            <a:avLst/>
            <a:gdLst>
              <a:gd name="T0" fmla="*/ 0 w 712"/>
              <a:gd name="T1" fmla="*/ 411 h 823"/>
              <a:gd name="T2" fmla="*/ 712 w 712"/>
              <a:gd name="T3" fmla="*/ 823 h 823"/>
              <a:gd name="T4" fmla="*/ 712 w 712"/>
              <a:gd name="T5" fmla="*/ 0 h 823"/>
              <a:gd name="T6" fmla="*/ 0 w 712"/>
              <a:gd name="T7" fmla="*/ 411 h 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12" h="823">
                <a:moveTo>
                  <a:pt x="0" y="411"/>
                </a:moveTo>
                <a:lnTo>
                  <a:pt x="712" y="823"/>
                </a:lnTo>
                <a:lnTo>
                  <a:pt x="712" y="0"/>
                </a:lnTo>
                <a:lnTo>
                  <a:pt x="0" y="411"/>
                </a:lnTo>
                <a:close/>
              </a:path>
            </a:pathLst>
          </a:custGeom>
          <a:solidFill>
            <a:srgbClr val="F7BB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5237"/>
          <p:cNvSpPr/>
          <p:nvPr/>
        </p:nvSpPr>
        <p:spPr bwMode="auto">
          <a:xfrm>
            <a:off x="3345979" y="1299716"/>
            <a:ext cx="842963" cy="973138"/>
          </a:xfrm>
          <a:custGeom>
            <a:avLst/>
            <a:gdLst>
              <a:gd name="T0" fmla="*/ 531 w 531"/>
              <a:gd name="T1" fmla="*/ 306 h 613"/>
              <a:gd name="T2" fmla="*/ 0 w 531"/>
              <a:gd name="T3" fmla="*/ 613 h 613"/>
              <a:gd name="T4" fmla="*/ 0 w 531"/>
              <a:gd name="T5" fmla="*/ 0 h 613"/>
              <a:gd name="T6" fmla="*/ 531 w 531"/>
              <a:gd name="T7" fmla="*/ 306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1" h="613">
                <a:moveTo>
                  <a:pt x="531" y="306"/>
                </a:moveTo>
                <a:lnTo>
                  <a:pt x="0" y="613"/>
                </a:lnTo>
                <a:lnTo>
                  <a:pt x="0" y="0"/>
                </a:lnTo>
                <a:lnTo>
                  <a:pt x="531" y="306"/>
                </a:lnTo>
                <a:close/>
              </a:path>
            </a:pathLst>
          </a:custGeom>
          <a:solidFill>
            <a:srgbClr val="E8A9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5238"/>
          <p:cNvSpPr/>
          <p:nvPr/>
        </p:nvSpPr>
        <p:spPr bwMode="auto">
          <a:xfrm>
            <a:off x="2471267" y="2682428"/>
            <a:ext cx="1130300" cy="1306513"/>
          </a:xfrm>
          <a:custGeom>
            <a:avLst/>
            <a:gdLst>
              <a:gd name="T0" fmla="*/ 712 w 712"/>
              <a:gd name="T1" fmla="*/ 411 h 823"/>
              <a:gd name="T2" fmla="*/ 0 w 712"/>
              <a:gd name="T3" fmla="*/ 823 h 823"/>
              <a:gd name="T4" fmla="*/ 0 w 712"/>
              <a:gd name="T5" fmla="*/ 0 h 823"/>
              <a:gd name="T6" fmla="*/ 712 w 712"/>
              <a:gd name="T7" fmla="*/ 411 h 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12" h="823">
                <a:moveTo>
                  <a:pt x="712" y="411"/>
                </a:moveTo>
                <a:lnTo>
                  <a:pt x="0" y="823"/>
                </a:lnTo>
                <a:lnTo>
                  <a:pt x="0" y="0"/>
                </a:lnTo>
                <a:lnTo>
                  <a:pt x="712" y="411"/>
                </a:lnTo>
                <a:close/>
              </a:path>
            </a:pathLst>
          </a:custGeom>
          <a:solidFill>
            <a:srgbClr val="E2A0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1188567" y="415478"/>
            <a:ext cx="3214688" cy="3714750"/>
            <a:chOff x="1639888" y="627063"/>
            <a:chExt cx="3214688" cy="3714750"/>
          </a:xfrm>
        </p:grpSpPr>
        <p:sp>
          <p:nvSpPr>
            <p:cNvPr id="18" name="Freeform 5239"/>
            <p:cNvSpPr/>
            <p:nvPr/>
          </p:nvSpPr>
          <p:spPr bwMode="auto">
            <a:xfrm>
              <a:off x="1639888" y="627063"/>
              <a:ext cx="3214688" cy="3714750"/>
            </a:xfrm>
            <a:custGeom>
              <a:avLst/>
              <a:gdLst>
                <a:gd name="T0" fmla="*/ 0 w 2025"/>
                <a:gd name="T1" fmla="*/ 0 h 2340"/>
                <a:gd name="T2" fmla="*/ 2025 w 2025"/>
                <a:gd name="T3" fmla="*/ 1170 h 2340"/>
                <a:gd name="T4" fmla="*/ 0 w 2025"/>
                <a:gd name="T5" fmla="*/ 2340 h 2340"/>
                <a:gd name="T6" fmla="*/ 0 w 2025"/>
                <a:gd name="T7" fmla="*/ 0 h 2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5" h="2340">
                  <a:moveTo>
                    <a:pt x="0" y="0"/>
                  </a:moveTo>
                  <a:lnTo>
                    <a:pt x="2025" y="1170"/>
                  </a:lnTo>
                  <a:lnTo>
                    <a:pt x="0" y="23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5239"/>
            <p:cNvSpPr/>
            <p:nvPr/>
          </p:nvSpPr>
          <p:spPr bwMode="auto">
            <a:xfrm>
              <a:off x="1763219" y="838801"/>
              <a:ext cx="2848220" cy="3291276"/>
            </a:xfrm>
            <a:custGeom>
              <a:avLst/>
              <a:gdLst>
                <a:gd name="T0" fmla="*/ 0 w 2025"/>
                <a:gd name="T1" fmla="*/ 0 h 2340"/>
                <a:gd name="T2" fmla="*/ 2025 w 2025"/>
                <a:gd name="T3" fmla="*/ 1170 h 2340"/>
                <a:gd name="T4" fmla="*/ 0 w 2025"/>
                <a:gd name="T5" fmla="*/ 2340 h 2340"/>
                <a:gd name="T6" fmla="*/ 0 w 2025"/>
                <a:gd name="T7" fmla="*/ 0 h 2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5" h="2340">
                  <a:moveTo>
                    <a:pt x="0" y="0"/>
                  </a:moveTo>
                  <a:lnTo>
                    <a:pt x="2025" y="1170"/>
                  </a:lnTo>
                  <a:lnTo>
                    <a:pt x="0" y="23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62000" r="-30000"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矩形 20"/>
          <p:cNvSpPr/>
          <p:nvPr/>
        </p:nvSpPr>
        <p:spPr>
          <a:xfrm>
            <a:off x="5050577" y="2198114"/>
            <a:ext cx="46445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spc="3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演示完毕 谢谢欣赏</a:t>
            </a:r>
            <a:endParaRPr lang="zh-CN" altLang="en-US" sz="3200" b="1" spc="3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TextBox 84"/>
          <p:cNvSpPr txBox="1"/>
          <p:nvPr/>
        </p:nvSpPr>
        <p:spPr>
          <a:xfrm>
            <a:off x="5131876" y="2787774"/>
            <a:ext cx="881380" cy="260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企业名称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044348" y="1334018"/>
            <a:ext cx="207894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600" spc="300" dirty="0" smtClean="0">
                <a:latin typeface="Agency FB" panose="020B0503020202020204" pitchFamily="34" charset="0"/>
                <a:ea typeface="+mn-ea"/>
                <a:cs typeface="+mn-ea"/>
                <a:sym typeface="+mn-lt"/>
              </a:rPr>
              <a:t>2019</a:t>
            </a:r>
            <a:endParaRPr lang="zh-CN" altLang="en-US" sz="6600" spc="300" dirty="0">
              <a:latin typeface="Agency FB" panose="020B0503020202020204" pitchFamily="34" charset="0"/>
              <a:ea typeface="+mn-ea"/>
              <a:cs typeface="+mn-ea"/>
              <a:sym typeface="+mn-lt"/>
            </a:endParaRPr>
          </a:p>
        </p:txBody>
      </p:sp>
      <p:sp>
        <p:nvSpPr>
          <p:cNvPr id="24" name="Freeform 5233"/>
          <p:cNvSpPr/>
          <p:nvPr/>
        </p:nvSpPr>
        <p:spPr bwMode="auto">
          <a:xfrm>
            <a:off x="7585075" y="3646985"/>
            <a:ext cx="1558925" cy="1800225"/>
          </a:xfrm>
          <a:custGeom>
            <a:avLst/>
            <a:gdLst>
              <a:gd name="T0" fmla="*/ 0 w 982"/>
              <a:gd name="T1" fmla="*/ 567 h 1134"/>
              <a:gd name="T2" fmla="*/ 982 w 982"/>
              <a:gd name="T3" fmla="*/ 0 h 1134"/>
              <a:gd name="T4" fmla="*/ 982 w 982"/>
              <a:gd name="T5" fmla="*/ 1134 h 1134"/>
              <a:gd name="T6" fmla="*/ 0 w 982"/>
              <a:gd name="T7" fmla="*/ 567 h 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2" h="1134">
                <a:moveTo>
                  <a:pt x="0" y="567"/>
                </a:moveTo>
                <a:lnTo>
                  <a:pt x="982" y="0"/>
                </a:lnTo>
                <a:lnTo>
                  <a:pt x="982" y="1134"/>
                </a:lnTo>
                <a:lnTo>
                  <a:pt x="0" y="567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5237"/>
          <p:cNvSpPr/>
          <p:nvPr/>
        </p:nvSpPr>
        <p:spPr bwMode="auto">
          <a:xfrm>
            <a:off x="7740352" y="3335684"/>
            <a:ext cx="842963" cy="973138"/>
          </a:xfrm>
          <a:custGeom>
            <a:avLst/>
            <a:gdLst>
              <a:gd name="T0" fmla="*/ 531 w 531"/>
              <a:gd name="T1" fmla="*/ 306 h 613"/>
              <a:gd name="T2" fmla="*/ 0 w 531"/>
              <a:gd name="T3" fmla="*/ 613 h 613"/>
              <a:gd name="T4" fmla="*/ 0 w 531"/>
              <a:gd name="T5" fmla="*/ 0 h 613"/>
              <a:gd name="T6" fmla="*/ 531 w 531"/>
              <a:gd name="T7" fmla="*/ 306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1" h="613">
                <a:moveTo>
                  <a:pt x="531" y="306"/>
                </a:moveTo>
                <a:lnTo>
                  <a:pt x="0" y="613"/>
                </a:lnTo>
                <a:lnTo>
                  <a:pt x="0" y="0"/>
                </a:lnTo>
                <a:lnTo>
                  <a:pt x="531" y="306"/>
                </a:lnTo>
                <a:close/>
              </a:path>
            </a:pathLst>
          </a:custGeom>
          <a:solidFill>
            <a:srgbClr val="E8A91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2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4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21" grpId="0"/>
          <p:bldP spid="22" grpId="0"/>
          <p:bldP spid="23" grpId="0"/>
          <p:bldP spid="24" grpId="0" animBg="1"/>
          <p:bldP spid="2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4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21" grpId="0"/>
          <p:bldP spid="22" grpId="0"/>
          <p:bldP spid="23" grpId="0"/>
          <p:bldP spid="24" grpId="0" animBg="1"/>
          <p:bldP spid="25" grpId="0" animBg="1"/>
        </p:bldLst>
      </p:timing>
    </mc:Fallback>
  </mc:AlternateContent>
</p:sld>
</file>

<file path=ppt/tags/tag1.xml><?xml version="1.0" encoding="utf-8"?>
<p:tagLst xmlns:p="http://schemas.openxmlformats.org/presentationml/2006/main">
  <p:tag name="ISLIDE.DIAGRAM" val="ae5d697d-b0bc-485e-9a47-cfb1bd4d2c71"/>
</p:tagLst>
</file>

<file path=ppt/tags/tag2.xml><?xml version="1.0" encoding="utf-8"?>
<p:tagLst xmlns:p="http://schemas.openxmlformats.org/presentationml/2006/main">
  <p:tag name="ISLIDE.DIAGRAM" val="ce785e70-d573-4a92-a42a-5512d40f94a2"/>
</p:tagLst>
</file>

<file path=ppt/tags/tag3.xml><?xml version="1.0" encoding="utf-8"?>
<p:tagLst xmlns:p="http://schemas.openxmlformats.org/presentationml/2006/main">
  <p:tag name="ISLIDE.DIAGRAM" val="9dea9e5e-2cdd-4ffe-871f-107a645dd20e"/>
</p:tagLst>
</file>

<file path=ppt/tags/tag4.xml><?xml version="1.0" encoding="utf-8"?>
<p:tagLst xmlns:p="http://schemas.openxmlformats.org/presentationml/2006/main">
  <p:tag name="ISLIDE.DIAGRAM" val="e749440d-4440-4e8f-8d9e-78ef93c4bd2e"/>
</p:tagLst>
</file>

<file path=ppt/tags/tag5.xml><?xml version="1.0" encoding="utf-8"?>
<p:tagLst xmlns:p="http://schemas.openxmlformats.org/presentationml/2006/main">
  <p:tag name="ISLIDE.DIAGRAM" val="bed81cba-88b0-4806-9f27-37927d695aef"/>
</p:tagLst>
</file>

<file path=ppt/tags/tag6.xml><?xml version="1.0" encoding="utf-8"?>
<p:tagLst xmlns:p="http://schemas.openxmlformats.org/presentationml/2006/main">
  <p:tag name="ISLIDE.DIAGRAM" val="39923079-c01d-4113-82d8-88a8a9b793a1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2A01A"/>
      </a:accent1>
      <a:accent2>
        <a:srgbClr val="333333"/>
      </a:accent2>
      <a:accent3>
        <a:srgbClr val="E2A01A"/>
      </a:accent3>
      <a:accent4>
        <a:srgbClr val="333333"/>
      </a:accent4>
      <a:accent5>
        <a:srgbClr val="E2A01A"/>
      </a:accent5>
      <a:accent6>
        <a:srgbClr val="333333"/>
      </a:accent6>
      <a:hlink>
        <a:srgbClr val="24688A"/>
      </a:hlink>
      <a:folHlink>
        <a:srgbClr val="78787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2A01A"/>
    </a:accent1>
    <a:accent2>
      <a:srgbClr val="333333"/>
    </a:accent2>
    <a:accent3>
      <a:srgbClr val="E2A01A"/>
    </a:accent3>
    <a:accent4>
      <a:srgbClr val="333333"/>
    </a:accent4>
    <a:accent5>
      <a:srgbClr val="E2A01A"/>
    </a:accent5>
    <a:accent6>
      <a:srgbClr val="333333"/>
    </a:accent6>
    <a:hlink>
      <a:srgbClr val="24688A"/>
    </a:hlink>
    <a:folHlink>
      <a:srgbClr val="787878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2A01A"/>
    </a:accent1>
    <a:accent2>
      <a:srgbClr val="333333"/>
    </a:accent2>
    <a:accent3>
      <a:srgbClr val="E2A01A"/>
    </a:accent3>
    <a:accent4>
      <a:srgbClr val="333333"/>
    </a:accent4>
    <a:accent5>
      <a:srgbClr val="E2A01A"/>
    </a:accent5>
    <a:accent6>
      <a:srgbClr val="333333"/>
    </a:accent6>
    <a:hlink>
      <a:srgbClr val="24688A"/>
    </a:hlink>
    <a:folHlink>
      <a:srgbClr val="787878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2A01A"/>
    </a:accent1>
    <a:accent2>
      <a:srgbClr val="333333"/>
    </a:accent2>
    <a:accent3>
      <a:srgbClr val="E2A01A"/>
    </a:accent3>
    <a:accent4>
      <a:srgbClr val="333333"/>
    </a:accent4>
    <a:accent5>
      <a:srgbClr val="E2A01A"/>
    </a:accent5>
    <a:accent6>
      <a:srgbClr val="333333"/>
    </a:accent6>
    <a:hlink>
      <a:srgbClr val="24688A"/>
    </a:hlink>
    <a:folHlink>
      <a:srgbClr val="787878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2A01A"/>
    </a:accent1>
    <a:accent2>
      <a:srgbClr val="333333"/>
    </a:accent2>
    <a:accent3>
      <a:srgbClr val="E2A01A"/>
    </a:accent3>
    <a:accent4>
      <a:srgbClr val="333333"/>
    </a:accent4>
    <a:accent5>
      <a:srgbClr val="E2A01A"/>
    </a:accent5>
    <a:accent6>
      <a:srgbClr val="333333"/>
    </a:accent6>
    <a:hlink>
      <a:srgbClr val="24688A"/>
    </a:hlink>
    <a:folHlink>
      <a:srgbClr val="787878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2A01A"/>
    </a:accent1>
    <a:accent2>
      <a:srgbClr val="333333"/>
    </a:accent2>
    <a:accent3>
      <a:srgbClr val="E2A01A"/>
    </a:accent3>
    <a:accent4>
      <a:srgbClr val="333333"/>
    </a:accent4>
    <a:accent5>
      <a:srgbClr val="E2A01A"/>
    </a:accent5>
    <a:accent6>
      <a:srgbClr val="333333"/>
    </a:accent6>
    <a:hlink>
      <a:srgbClr val="24688A"/>
    </a:hlink>
    <a:folHlink>
      <a:srgbClr val="787878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2A01A"/>
    </a:accent1>
    <a:accent2>
      <a:srgbClr val="333333"/>
    </a:accent2>
    <a:accent3>
      <a:srgbClr val="E2A01A"/>
    </a:accent3>
    <a:accent4>
      <a:srgbClr val="333333"/>
    </a:accent4>
    <a:accent5>
      <a:srgbClr val="E2A01A"/>
    </a:accent5>
    <a:accent6>
      <a:srgbClr val="333333"/>
    </a:accent6>
    <a:hlink>
      <a:srgbClr val="24688A"/>
    </a:hlink>
    <a:folHlink>
      <a:srgbClr val="787878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2A01A"/>
    </a:accent1>
    <a:accent2>
      <a:srgbClr val="333333"/>
    </a:accent2>
    <a:accent3>
      <a:srgbClr val="E2A01A"/>
    </a:accent3>
    <a:accent4>
      <a:srgbClr val="333333"/>
    </a:accent4>
    <a:accent5>
      <a:srgbClr val="E2A01A"/>
    </a:accent5>
    <a:accent6>
      <a:srgbClr val="333333"/>
    </a:accent6>
    <a:hlink>
      <a:srgbClr val="24688A"/>
    </a:hlink>
    <a:folHlink>
      <a:srgbClr val="787878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2A01A"/>
    </a:accent1>
    <a:accent2>
      <a:srgbClr val="333333"/>
    </a:accent2>
    <a:accent3>
      <a:srgbClr val="E2A01A"/>
    </a:accent3>
    <a:accent4>
      <a:srgbClr val="333333"/>
    </a:accent4>
    <a:accent5>
      <a:srgbClr val="E2A01A"/>
    </a:accent5>
    <a:accent6>
      <a:srgbClr val="333333"/>
    </a:accent6>
    <a:hlink>
      <a:srgbClr val="24688A"/>
    </a:hlink>
    <a:folHlink>
      <a:srgbClr val="787878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2A01A"/>
    </a:accent1>
    <a:accent2>
      <a:srgbClr val="333333"/>
    </a:accent2>
    <a:accent3>
      <a:srgbClr val="E2A01A"/>
    </a:accent3>
    <a:accent4>
      <a:srgbClr val="333333"/>
    </a:accent4>
    <a:accent5>
      <a:srgbClr val="E2A01A"/>
    </a:accent5>
    <a:accent6>
      <a:srgbClr val="333333"/>
    </a:accent6>
    <a:hlink>
      <a:srgbClr val="24688A"/>
    </a:hlink>
    <a:folHlink>
      <a:srgbClr val="787878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2A01A"/>
    </a:accent1>
    <a:accent2>
      <a:srgbClr val="333333"/>
    </a:accent2>
    <a:accent3>
      <a:srgbClr val="E2A01A"/>
    </a:accent3>
    <a:accent4>
      <a:srgbClr val="333333"/>
    </a:accent4>
    <a:accent5>
      <a:srgbClr val="E2A01A"/>
    </a:accent5>
    <a:accent6>
      <a:srgbClr val="333333"/>
    </a:accent6>
    <a:hlink>
      <a:srgbClr val="24688A"/>
    </a:hlink>
    <a:folHlink>
      <a:srgbClr val="787878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2A01A"/>
    </a:accent1>
    <a:accent2>
      <a:srgbClr val="333333"/>
    </a:accent2>
    <a:accent3>
      <a:srgbClr val="E2A01A"/>
    </a:accent3>
    <a:accent4>
      <a:srgbClr val="333333"/>
    </a:accent4>
    <a:accent5>
      <a:srgbClr val="E2A01A"/>
    </a:accent5>
    <a:accent6>
      <a:srgbClr val="333333"/>
    </a:accent6>
    <a:hlink>
      <a:srgbClr val="24688A"/>
    </a:hlink>
    <a:folHlink>
      <a:srgbClr val="787878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2A01A"/>
    </a:accent1>
    <a:accent2>
      <a:srgbClr val="333333"/>
    </a:accent2>
    <a:accent3>
      <a:srgbClr val="E2A01A"/>
    </a:accent3>
    <a:accent4>
      <a:srgbClr val="333333"/>
    </a:accent4>
    <a:accent5>
      <a:srgbClr val="E2A01A"/>
    </a:accent5>
    <a:accent6>
      <a:srgbClr val="333333"/>
    </a:accent6>
    <a:hlink>
      <a:srgbClr val="24688A"/>
    </a:hlink>
    <a:folHlink>
      <a:srgbClr val="787878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2A01A"/>
    </a:accent1>
    <a:accent2>
      <a:srgbClr val="333333"/>
    </a:accent2>
    <a:accent3>
      <a:srgbClr val="E2A01A"/>
    </a:accent3>
    <a:accent4>
      <a:srgbClr val="333333"/>
    </a:accent4>
    <a:accent5>
      <a:srgbClr val="E2A01A"/>
    </a:accent5>
    <a:accent6>
      <a:srgbClr val="333333"/>
    </a:accent6>
    <a:hlink>
      <a:srgbClr val="24688A"/>
    </a:hlink>
    <a:folHlink>
      <a:srgbClr val="787878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2A01A"/>
    </a:accent1>
    <a:accent2>
      <a:srgbClr val="333333"/>
    </a:accent2>
    <a:accent3>
      <a:srgbClr val="E2A01A"/>
    </a:accent3>
    <a:accent4>
      <a:srgbClr val="333333"/>
    </a:accent4>
    <a:accent5>
      <a:srgbClr val="E2A01A"/>
    </a:accent5>
    <a:accent6>
      <a:srgbClr val="333333"/>
    </a:accent6>
    <a:hlink>
      <a:srgbClr val="24688A"/>
    </a:hlink>
    <a:folHlink>
      <a:srgbClr val="787878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2A01A"/>
    </a:accent1>
    <a:accent2>
      <a:srgbClr val="333333"/>
    </a:accent2>
    <a:accent3>
      <a:srgbClr val="E2A01A"/>
    </a:accent3>
    <a:accent4>
      <a:srgbClr val="333333"/>
    </a:accent4>
    <a:accent5>
      <a:srgbClr val="E2A01A"/>
    </a:accent5>
    <a:accent6>
      <a:srgbClr val="333333"/>
    </a:accent6>
    <a:hlink>
      <a:srgbClr val="24688A"/>
    </a:hlink>
    <a:folHlink>
      <a:srgbClr val="787878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2A01A"/>
    </a:accent1>
    <a:accent2>
      <a:srgbClr val="333333"/>
    </a:accent2>
    <a:accent3>
      <a:srgbClr val="E2A01A"/>
    </a:accent3>
    <a:accent4>
      <a:srgbClr val="333333"/>
    </a:accent4>
    <a:accent5>
      <a:srgbClr val="E2A01A"/>
    </a:accent5>
    <a:accent6>
      <a:srgbClr val="333333"/>
    </a:accent6>
    <a:hlink>
      <a:srgbClr val="24688A"/>
    </a:hlink>
    <a:folHlink>
      <a:srgbClr val="787878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2A01A"/>
    </a:accent1>
    <a:accent2>
      <a:srgbClr val="333333"/>
    </a:accent2>
    <a:accent3>
      <a:srgbClr val="E2A01A"/>
    </a:accent3>
    <a:accent4>
      <a:srgbClr val="333333"/>
    </a:accent4>
    <a:accent5>
      <a:srgbClr val="E2A01A"/>
    </a:accent5>
    <a:accent6>
      <a:srgbClr val="333333"/>
    </a:accent6>
    <a:hlink>
      <a:srgbClr val="24688A"/>
    </a:hlink>
    <a:folHlink>
      <a:srgbClr val="787878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2A01A"/>
    </a:accent1>
    <a:accent2>
      <a:srgbClr val="333333"/>
    </a:accent2>
    <a:accent3>
      <a:srgbClr val="E2A01A"/>
    </a:accent3>
    <a:accent4>
      <a:srgbClr val="333333"/>
    </a:accent4>
    <a:accent5>
      <a:srgbClr val="E2A01A"/>
    </a:accent5>
    <a:accent6>
      <a:srgbClr val="333333"/>
    </a:accent6>
    <a:hlink>
      <a:srgbClr val="24688A"/>
    </a:hlink>
    <a:folHlink>
      <a:srgbClr val="787878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2A01A"/>
    </a:accent1>
    <a:accent2>
      <a:srgbClr val="333333"/>
    </a:accent2>
    <a:accent3>
      <a:srgbClr val="E2A01A"/>
    </a:accent3>
    <a:accent4>
      <a:srgbClr val="333333"/>
    </a:accent4>
    <a:accent5>
      <a:srgbClr val="E2A01A"/>
    </a:accent5>
    <a:accent6>
      <a:srgbClr val="333333"/>
    </a:accent6>
    <a:hlink>
      <a:srgbClr val="24688A"/>
    </a:hlink>
    <a:folHlink>
      <a:srgbClr val="78787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3219</Words>
  <Application>WPS 演示</Application>
  <PresentationFormat>全屏显示(16:9)</PresentationFormat>
  <Paragraphs>470</Paragraphs>
  <Slides>25</Slides>
  <Notes>9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Arial</vt:lpstr>
      <vt:lpstr>宋体</vt:lpstr>
      <vt:lpstr>Wingdings</vt:lpstr>
      <vt:lpstr>微软雅黑</vt:lpstr>
      <vt:lpstr>Agency FB</vt:lpstr>
      <vt:lpstr>Impact</vt:lpstr>
      <vt:lpstr>U.S. 101</vt:lpstr>
      <vt:lpstr>Roboto</vt:lpstr>
      <vt:lpstr>Open Sans Light</vt:lpstr>
      <vt:lpstr>Calibri</vt:lpstr>
      <vt:lpstr>Arial Unicode MS</vt:lpstr>
      <vt:lpstr>Segoe Print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user</dc:creator>
  <cp:keywords>第一PPT模板网-WWW.1PPT.COM</cp:keywords>
  <cp:lastModifiedBy>拉普耶鲁</cp:lastModifiedBy>
  <cp:revision>233</cp:revision>
  <dcterms:created xsi:type="dcterms:W3CDTF">2015-12-11T17:46:00Z</dcterms:created>
  <dcterms:modified xsi:type="dcterms:W3CDTF">2018-05-11T06:26:31Z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