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2"/>
  </p:notesMasterIdLst>
  <p:sldIdLst>
    <p:sldId id="256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65" r:id="rId13"/>
    <p:sldId id="270" r:id="rId14"/>
    <p:sldId id="271" r:id="rId15"/>
    <p:sldId id="277" r:id="rId16"/>
    <p:sldId id="266" r:id="rId17"/>
    <p:sldId id="272" r:id="rId18"/>
    <p:sldId id="273" r:id="rId19"/>
    <p:sldId id="274" r:id="rId20"/>
    <p:sldId id="275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8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深色样式 2 - 强调 5/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35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6D997-DB8F-4439-83D8-B754B8E5D85C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B6BD3-629E-4214-B803-47E351EBB8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208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566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805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492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493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199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295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082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751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132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374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644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854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2194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109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498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7739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473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0566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4752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B6BD3-629E-4214-B803-47E351EBB82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027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9DEB-BE69-4ACD-AEE0-9DDDCA8C2B09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A96E-452D-473E-A1CD-1FEDB681726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2" y="1"/>
            <a:ext cx="10286998" cy="6857998"/>
          </a:xfrm>
          <a:prstGeom prst="rect">
            <a:avLst/>
          </a:prstGeom>
        </p:spPr>
      </p:pic>
      <p:sp>
        <p:nvSpPr>
          <p:cNvPr id="8" name="流程图: 手动输入 7"/>
          <p:cNvSpPr/>
          <p:nvPr userDrawn="1"/>
        </p:nvSpPr>
        <p:spPr>
          <a:xfrm rot="5400000">
            <a:off x="265545" y="-265546"/>
            <a:ext cx="6858000" cy="7389092"/>
          </a:xfrm>
          <a:prstGeom prst="flowChartManualInp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手动输入 8"/>
          <p:cNvSpPr/>
          <p:nvPr userDrawn="1"/>
        </p:nvSpPr>
        <p:spPr>
          <a:xfrm rot="5400000">
            <a:off x="91788" y="-300762"/>
            <a:ext cx="6858000" cy="7459519"/>
          </a:xfrm>
          <a:prstGeom prst="flowChartManualInput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 userDrawn="1"/>
        </p:nvGrpSpPr>
        <p:grpSpPr>
          <a:xfrm>
            <a:off x="3124243" y="4779839"/>
            <a:ext cx="3673000" cy="1861235"/>
            <a:chOff x="3124243" y="4779839"/>
            <a:chExt cx="3673000" cy="1861235"/>
          </a:xfrm>
        </p:grpSpPr>
        <p:grpSp>
          <p:nvGrpSpPr>
            <p:cNvPr id="12" name="组合 11"/>
            <p:cNvGrpSpPr/>
            <p:nvPr userDrawn="1"/>
          </p:nvGrpSpPr>
          <p:grpSpPr>
            <a:xfrm>
              <a:off x="4549924" y="4885407"/>
              <a:ext cx="503238" cy="377825"/>
              <a:chOff x="3386138" y="4240213"/>
              <a:chExt cx="503238" cy="377825"/>
            </a:xfrm>
            <a:noFill/>
          </p:grpSpPr>
          <p:sp>
            <p:nvSpPr>
              <p:cNvPr id="13" name="Freeform 28"/>
              <p:cNvSpPr/>
              <p:nvPr/>
            </p:nvSpPr>
            <p:spPr bwMode="auto">
              <a:xfrm>
                <a:off x="3386138" y="4240213"/>
                <a:ext cx="503238" cy="377825"/>
              </a:xfrm>
              <a:custGeom>
                <a:avLst/>
                <a:gdLst>
                  <a:gd name="T0" fmla="*/ 576 w 576"/>
                  <a:gd name="T1" fmla="*/ 57 h 432"/>
                  <a:gd name="T2" fmla="*/ 519 w 576"/>
                  <a:gd name="T3" fmla="*/ 0 h 432"/>
                  <a:gd name="T4" fmla="*/ 57 w 576"/>
                  <a:gd name="T5" fmla="*/ 0 h 432"/>
                  <a:gd name="T6" fmla="*/ 0 w 576"/>
                  <a:gd name="T7" fmla="*/ 57 h 432"/>
                  <a:gd name="T8" fmla="*/ 0 w 576"/>
                  <a:gd name="T9" fmla="*/ 375 h 432"/>
                  <a:gd name="T10" fmla="*/ 57 w 576"/>
                  <a:gd name="T11" fmla="*/ 432 h 432"/>
                  <a:gd name="T12" fmla="*/ 519 w 576"/>
                  <a:gd name="T13" fmla="*/ 432 h 432"/>
                  <a:gd name="T14" fmla="*/ 576 w 576"/>
                  <a:gd name="T15" fmla="*/ 375 h 432"/>
                  <a:gd name="T16" fmla="*/ 576 w 576"/>
                  <a:gd name="T17" fmla="*/ 5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432">
                    <a:moveTo>
                      <a:pt x="576" y="57"/>
                    </a:moveTo>
                    <a:cubicBezTo>
                      <a:pt x="576" y="26"/>
                      <a:pt x="550" y="0"/>
                      <a:pt x="519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6"/>
                      <a:pt x="0" y="57"/>
                    </a:cubicBezTo>
                    <a:cubicBezTo>
                      <a:pt x="0" y="375"/>
                      <a:pt x="0" y="375"/>
                      <a:pt x="0" y="375"/>
                    </a:cubicBezTo>
                    <a:cubicBezTo>
                      <a:pt x="0" y="406"/>
                      <a:pt x="26" y="432"/>
                      <a:pt x="57" y="432"/>
                    </a:cubicBezTo>
                    <a:cubicBezTo>
                      <a:pt x="519" y="432"/>
                      <a:pt x="519" y="432"/>
                      <a:pt x="519" y="432"/>
                    </a:cubicBezTo>
                    <a:cubicBezTo>
                      <a:pt x="550" y="432"/>
                      <a:pt x="576" y="406"/>
                      <a:pt x="576" y="375"/>
                    </a:cubicBezTo>
                    <a:lnTo>
                      <a:pt x="576" y="57"/>
                    </a:lnTo>
                    <a:close/>
                  </a:path>
                </a:pathLst>
              </a:custGeom>
              <a:grpFill/>
              <a:ln w="34925" cap="rnd">
                <a:solidFill>
                  <a:srgbClr val="FFC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Line 29"/>
              <p:cNvSpPr>
                <a:spLocks noChangeShapeType="1"/>
              </p:cNvSpPr>
              <p:nvPr/>
            </p:nvSpPr>
            <p:spPr bwMode="auto">
              <a:xfrm>
                <a:off x="3700463" y="4429125"/>
                <a:ext cx="157163" cy="157163"/>
              </a:xfrm>
              <a:prstGeom prst="line">
                <a:avLst/>
              </a:prstGeom>
              <a:grpFill/>
              <a:ln w="34925" cap="rnd">
                <a:solidFill>
                  <a:srgbClr val="FFC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Line 30"/>
              <p:cNvSpPr>
                <a:spLocks noChangeShapeType="1"/>
              </p:cNvSpPr>
              <p:nvPr/>
            </p:nvSpPr>
            <p:spPr bwMode="auto">
              <a:xfrm flipV="1">
                <a:off x="3417888" y="4429125"/>
                <a:ext cx="157163" cy="157163"/>
              </a:xfrm>
              <a:prstGeom prst="line">
                <a:avLst/>
              </a:prstGeom>
              <a:grpFill/>
              <a:ln w="34925" cap="rnd">
                <a:solidFill>
                  <a:srgbClr val="FFC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31"/>
              <p:cNvSpPr/>
              <p:nvPr/>
            </p:nvSpPr>
            <p:spPr bwMode="auto">
              <a:xfrm>
                <a:off x="3417888" y="4271963"/>
                <a:ext cx="439738" cy="219075"/>
              </a:xfrm>
              <a:custGeom>
                <a:avLst/>
                <a:gdLst>
                  <a:gd name="T0" fmla="*/ 277 w 277"/>
                  <a:gd name="T1" fmla="*/ 1 h 138"/>
                  <a:gd name="T2" fmla="*/ 139 w 277"/>
                  <a:gd name="T3" fmla="*/ 138 h 138"/>
                  <a:gd name="T4" fmla="*/ 0 w 277"/>
                  <a:gd name="T5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7" h="138">
                    <a:moveTo>
                      <a:pt x="277" y="1"/>
                    </a:moveTo>
                    <a:lnTo>
                      <a:pt x="139" y="138"/>
                    </a:lnTo>
                    <a:lnTo>
                      <a:pt x="0" y="0"/>
                    </a:lnTo>
                  </a:path>
                </a:pathLst>
              </a:custGeom>
              <a:grpFill/>
              <a:ln w="34925" cap="rnd">
                <a:solidFill>
                  <a:srgbClr val="FFC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 userDrawn="1"/>
          </p:nvGrpSpPr>
          <p:grpSpPr>
            <a:xfrm>
              <a:off x="6364657" y="5683907"/>
              <a:ext cx="432586" cy="324780"/>
              <a:chOff x="3386138" y="4240213"/>
              <a:chExt cx="503238" cy="377825"/>
            </a:xfrm>
            <a:noFill/>
          </p:grpSpPr>
          <p:sp>
            <p:nvSpPr>
              <p:cNvPr id="18" name="Freeform 28"/>
              <p:cNvSpPr/>
              <p:nvPr/>
            </p:nvSpPr>
            <p:spPr bwMode="auto">
              <a:xfrm>
                <a:off x="3386138" y="4240213"/>
                <a:ext cx="503238" cy="377825"/>
              </a:xfrm>
              <a:custGeom>
                <a:avLst/>
                <a:gdLst>
                  <a:gd name="T0" fmla="*/ 576 w 576"/>
                  <a:gd name="T1" fmla="*/ 57 h 432"/>
                  <a:gd name="T2" fmla="*/ 519 w 576"/>
                  <a:gd name="T3" fmla="*/ 0 h 432"/>
                  <a:gd name="T4" fmla="*/ 57 w 576"/>
                  <a:gd name="T5" fmla="*/ 0 h 432"/>
                  <a:gd name="T6" fmla="*/ 0 w 576"/>
                  <a:gd name="T7" fmla="*/ 57 h 432"/>
                  <a:gd name="T8" fmla="*/ 0 w 576"/>
                  <a:gd name="T9" fmla="*/ 375 h 432"/>
                  <a:gd name="T10" fmla="*/ 57 w 576"/>
                  <a:gd name="T11" fmla="*/ 432 h 432"/>
                  <a:gd name="T12" fmla="*/ 519 w 576"/>
                  <a:gd name="T13" fmla="*/ 432 h 432"/>
                  <a:gd name="T14" fmla="*/ 576 w 576"/>
                  <a:gd name="T15" fmla="*/ 375 h 432"/>
                  <a:gd name="T16" fmla="*/ 576 w 576"/>
                  <a:gd name="T17" fmla="*/ 5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432">
                    <a:moveTo>
                      <a:pt x="576" y="57"/>
                    </a:moveTo>
                    <a:cubicBezTo>
                      <a:pt x="576" y="26"/>
                      <a:pt x="550" y="0"/>
                      <a:pt x="519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6"/>
                      <a:pt x="0" y="57"/>
                    </a:cubicBezTo>
                    <a:cubicBezTo>
                      <a:pt x="0" y="375"/>
                      <a:pt x="0" y="375"/>
                      <a:pt x="0" y="375"/>
                    </a:cubicBezTo>
                    <a:cubicBezTo>
                      <a:pt x="0" y="406"/>
                      <a:pt x="26" y="432"/>
                      <a:pt x="57" y="432"/>
                    </a:cubicBezTo>
                    <a:cubicBezTo>
                      <a:pt x="519" y="432"/>
                      <a:pt x="519" y="432"/>
                      <a:pt x="519" y="432"/>
                    </a:cubicBezTo>
                    <a:cubicBezTo>
                      <a:pt x="550" y="432"/>
                      <a:pt x="576" y="406"/>
                      <a:pt x="576" y="375"/>
                    </a:cubicBezTo>
                    <a:lnTo>
                      <a:pt x="576" y="57"/>
                    </a:lnTo>
                    <a:close/>
                  </a:path>
                </a:pathLst>
              </a:custGeom>
              <a:grpFill/>
              <a:ln w="34925" cap="rnd">
                <a:solidFill>
                  <a:srgbClr val="FFC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Line 29"/>
              <p:cNvSpPr>
                <a:spLocks noChangeShapeType="1"/>
              </p:cNvSpPr>
              <p:nvPr/>
            </p:nvSpPr>
            <p:spPr bwMode="auto">
              <a:xfrm>
                <a:off x="3700463" y="4429125"/>
                <a:ext cx="157163" cy="157163"/>
              </a:xfrm>
              <a:prstGeom prst="line">
                <a:avLst/>
              </a:prstGeom>
              <a:grpFill/>
              <a:ln w="34925" cap="rnd">
                <a:solidFill>
                  <a:srgbClr val="FFC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Line 30"/>
              <p:cNvSpPr>
                <a:spLocks noChangeShapeType="1"/>
              </p:cNvSpPr>
              <p:nvPr/>
            </p:nvSpPr>
            <p:spPr bwMode="auto">
              <a:xfrm flipV="1">
                <a:off x="3417888" y="4429125"/>
                <a:ext cx="157163" cy="157163"/>
              </a:xfrm>
              <a:prstGeom prst="line">
                <a:avLst/>
              </a:prstGeom>
              <a:grpFill/>
              <a:ln w="34925" cap="rnd">
                <a:solidFill>
                  <a:srgbClr val="FFC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31"/>
              <p:cNvSpPr/>
              <p:nvPr/>
            </p:nvSpPr>
            <p:spPr bwMode="auto">
              <a:xfrm>
                <a:off x="3417888" y="4271963"/>
                <a:ext cx="439738" cy="219075"/>
              </a:xfrm>
              <a:custGeom>
                <a:avLst/>
                <a:gdLst>
                  <a:gd name="T0" fmla="*/ 277 w 277"/>
                  <a:gd name="T1" fmla="*/ 1 h 138"/>
                  <a:gd name="T2" fmla="*/ 139 w 277"/>
                  <a:gd name="T3" fmla="*/ 138 h 138"/>
                  <a:gd name="T4" fmla="*/ 0 w 277"/>
                  <a:gd name="T5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7" h="138">
                    <a:moveTo>
                      <a:pt x="277" y="1"/>
                    </a:moveTo>
                    <a:lnTo>
                      <a:pt x="139" y="138"/>
                    </a:lnTo>
                    <a:lnTo>
                      <a:pt x="0" y="0"/>
                    </a:lnTo>
                  </a:path>
                </a:pathLst>
              </a:custGeom>
              <a:grpFill/>
              <a:ln w="34925" cap="rnd">
                <a:solidFill>
                  <a:srgbClr val="FFC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2" name="稻壳儿小白白(http://dwz.cn/Wu2UP)"/>
            <p:cNvSpPr>
              <a:spLocks noChangeArrowheads="1"/>
            </p:cNvSpPr>
            <p:nvPr userDrawn="1"/>
          </p:nvSpPr>
          <p:spPr bwMode="auto">
            <a:xfrm rot="20715330">
              <a:off x="3524187" y="5092596"/>
              <a:ext cx="495300" cy="495300"/>
            </a:xfrm>
            <a:custGeom>
              <a:avLst/>
              <a:gdLst>
                <a:gd name="T0" fmla="*/ 195434 w 619"/>
                <a:gd name="T1" fmla="*/ 0 h 619"/>
                <a:gd name="T2" fmla="*/ 195434 w 619"/>
                <a:gd name="T3" fmla="*/ 0 h 619"/>
                <a:gd name="T4" fmla="*/ 116185 w 619"/>
                <a:gd name="T5" fmla="*/ 21156 h 619"/>
                <a:gd name="T6" fmla="*/ 105427 w 619"/>
                <a:gd name="T7" fmla="*/ 21156 h 619"/>
                <a:gd name="T8" fmla="*/ 26177 w 619"/>
                <a:gd name="T9" fmla="*/ 0 h 619"/>
                <a:gd name="T10" fmla="*/ 0 w 619"/>
                <a:gd name="T11" fmla="*/ 26535 h 619"/>
                <a:gd name="T12" fmla="*/ 0 w 619"/>
                <a:gd name="T13" fmla="*/ 174271 h 619"/>
                <a:gd name="T14" fmla="*/ 26177 w 619"/>
                <a:gd name="T15" fmla="*/ 200447 h 619"/>
                <a:gd name="T16" fmla="*/ 105427 w 619"/>
                <a:gd name="T17" fmla="*/ 221603 h 619"/>
                <a:gd name="T18" fmla="*/ 116185 w 619"/>
                <a:gd name="T19" fmla="*/ 221603 h 619"/>
                <a:gd name="T20" fmla="*/ 195434 w 619"/>
                <a:gd name="T21" fmla="*/ 200447 h 619"/>
                <a:gd name="T22" fmla="*/ 221611 w 619"/>
                <a:gd name="T23" fmla="*/ 174271 h 619"/>
                <a:gd name="T24" fmla="*/ 221611 w 619"/>
                <a:gd name="T25" fmla="*/ 26535 h 619"/>
                <a:gd name="T26" fmla="*/ 195434 w 619"/>
                <a:gd name="T27" fmla="*/ 0 h 619"/>
                <a:gd name="T28" fmla="*/ 105427 w 619"/>
                <a:gd name="T29" fmla="*/ 211205 h 619"/>
                <a:gd name="T30" fmla="*/ 105427 w 619"/>
                <a:gd name="T31" fmla="*/ 211205 h 619"/>
                <a:gd name="T32" fmla="*/ 26177 w 619"/>
                <a:gd name="T33" fmla="*/ 190048 h 619"/>
                <a:gd name="T34" fmla="*/ 10399 w 619"/>
                <a:gd name="T35" fmla="*/ 174271 h 619"/>
                <a:gd name="T36" fmla="*/ 10399 w 619"/>
                <a:gd name="T37" fmla="*/ 26535 h 619"/>
                <a:gd name="T38" fmla="*/ 26177 w 619"/>
                <a:gd name="T39" fmla="*/ 10399 h 619"/>
                <a:gd name="T40" fmla="*/ 105427 w 619"/>
                <a:gd name="T41" fmla="*/ 31555 h 619"/>
                <a:gd name="T42" fmla="*/ 105427 w 619"/>
                <a:gd name="T43" fmla="*/ 211205 h 619"/>
                <a:gd name="T44" fmla="*/ 211212 w 619"/>
                <a:gd name="T45" fmla="*/ 174271 h 619"/>
                <a:gd name="T46" fmla="*/ 211212 w 619"/>
                <a:gd name="T47" fmla="*/ 174271 h 619"/>
                <a:gd name="T48" fmla="*/ 195434 w 619"/>
                <a:gd name="T49" fmla="*/ 190048 h 619"/>
                <a:gd name="T50" fmla="*/ 116185 w 619"/>
                <a:gd name="T51" fmla="*/ 211205 h 619"/>
                <a:gd name="T52" fmla="*/ 116185 w 619"/>
                <a:gd name="T53" fmla="*/ 31555 h 619"/>
                <a:gd name="T54" fmla="*/ 195434 w 619"/>
                <a:gd name="T55" fmla="*/ 10399 h 619"/>
                <a:gd name="T56" fmla="*/ 211212 w 619"/>
                <a:gd name="T57" fmla="*/ 26535 h 619"/>
                <a:gd name="T58" fmla="*/ 211212 w 619"/>
                <a:gd name="T59" fmla="*/ 174271 h 61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19" h="619">
                  <a:moveTo>
                    <a:pt x="545" y="0"/>
                  </a:moveTo>
                  <a:lnTo>
                    <a:pt x="545" y="0"/>
                  </a:lnTo>
                  <a:cubicBezTo>
                    <a:pt x="545" y="0"/>
                    <a:pt x="427" y="29"/>
                    <a:pt x="324" y="59"/>
                  </a:cubicBezTo>
                  <a:cubicBezTo>
                    <a:pt x="309" y="59"/>
                    <a:pt x="309" y="59"/>
                    <a:pt x="294" y="59"/>
                  </a:cubicBezTo>
                  <a:cubicBezTo>
                    <a:pt x="191" y="29"/>
                    <a:pt x="73" y="0"/>
                    <a:pt x="73" y="0"/>
                  </a:cubicBezTo>
                  <a:cubicBezTo>
                    <a:pt x="29" y="0"/>
                    <a:pt x="0" y="29"/>
                    <a:pt x="0" y="74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530"/>
                    <a:pt x="29" y="545"/>
                    <a:pt x="73" y="559"/>
                  </a:cubicBezTo>
                  <a:cubicBezTo>
                    <a:pt x="73" y="559"/>
                    <a:pt x="177" y="589"/>
                    <a:pt x="294" y="618"/>
                  </a:cubicBezTo>
                  <a:cubicBezTo>
                    <a:pt x="309" y="618"/>
                    <a:pt x="309" y="618"/>
                    <a:pt x="324" y="618"/>
                  </a:cubicBezTo>
                  <a:cubicBezTo>
                    <a:pt x="441" y="589"/>
                    <a:pt x="545" y="559"/>
                    <a:pt x="545" y="559"/>
                  </a:cubicBezTo>
                  <a:cubicBezTo>
                    <a:pt x="589" y="559"/>
                    <a:pt x="618" y="530"/>
                    <a:pt x="618" y="486"/>
                  </a:cubicBezTo>
                  <a:cubicBezTo>
                    <a:pt x="618" y="74"/>
                    <a:pt x="618" y="74"/>
                    <a:pt x="618" y="74"/>
                  </a:cubicBezTo>
                  <a:cubicBezTo>
                    <a:pt x="618" y="29"/>
                    <a:pt x="589" y="0"/>
                    <a:pt x="545" y="0"/>
                  </a:cubicBezTo>
                  <a:close/>
                  <a:moveTo>
                    <a:pt x="294" y="589"/>
                  </a:moveTo>
                  <a:lnTo>
                    <a:pt x="294" y="589"/>
                  </a:lnTo>
                  <a:cubicBezTo>
                    <a:pt x="177" y="559"/>
                    <a:pt x="73" y="530"/>
                    <a:pt x="73" y="530"/>
                  </a:cubicBezTo>
                  <a:cubicBezTo>
                    <a:pt x="44" y="516"/>
                    <a:pt x="29" y="501"/>
                    <a:pt x="29" y="486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9" y="59"/>
                    <a:pt x="59" y="29"/>
                    <a:pt x="73" y="29"/>
                  </a:cubicBezTo>
                  <a:cubicBezTo>
                    <a:pt x="294" y="88"/>
                    <a:pt x="294" y="88"/>
                    <a:pt x="294" y="88"/>
                  </a:cubicBezTo>
                  <a:lnTo>
                    <a:pt x="294" y="589"/>
                  </a:lnTo>
                  <a:close/>
                  <a:moveTo>
                    <a:pt x="589" y="486"/>
                  </a:moveTo>
                  <a:lnTo>
                    <a:pt x="589" y="486"/>
                  </a:lnTo>
                  <a:cubicBezTo>
                    <a:pt x="589" y="501"/>
                    <a:pt x="559" y="516"/>
                    <a:pt x="545" y="530"/>
                  </a:cubicBezTo>
                  <a:cubicBezTo>
                    <a:pt x="545" y="530"/>
                    <a:pt x="441" y="559"/>
                    <a:pt x="324" y="589"/>
                  </a:cubicBezTo>
                  <a:cubicBezTo>
                    <a:pt x="324" y="88"/>
                    <a:pt x="324" y="88"/>
                    <a:pt x="324" y="88"/>
                  </a:cubicBezTo>
                  <a:cubicBezTo>
                    <a:pt x="545" y="29"/>
                    <a:pt x="545" y="29"/>
                    <a:pt x="545" y="29"/>
                  </a:cubicBezTo>
                  <a:cubicBezTo>
                    <a:pt x="559" y="29"/>
                    <a:pt x="589" y="59"/>
                    <a:pt x="589" y="74"/>
                  </a:cubicBezTo>
                  <a:lnTo>
                    <a:pt x="589" y="486"/>
                  </a:lnTo>
                  <a:close/>
                </a:path>
              </a:pathLst>
            </a:custGeom>
            <a:solidFill>
              <a:srgbClr val="FFC000"/>
            </a:solidFill>
            <a:ln w="9525">
              <a:noFill/>
              <a:bevel/>
            </a:ln>
            <a:effectLst/>
          </p:spPr>
          <p:txBody>
            <a:bodyPr wrap="none" lIns="121908" tIns="60955" rIns="121908" bIns="60955" anchor="ctr"/>
            <a:lstStyle/>
            <a:p>
              <a:pPr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稻壳儿小白白(http://dwz.cn/Wu2UP)"/>
            <p:cNvSpPr>
              <a:spLocks noChangeArrowheads="1"/>
            </p:cNvSpPr>
            <p:nvPr userDrawn="1"/>
          </p:nvSpPr>
          <p:spPr bwMode="auto">
            <a:xfrm rot="523111">
              <a:off x="5921967" y="6255081"/>
              <a:ext cx="366845" cy="366845"/>
            </a:xfrm>
            <a:custGeom>
              <a:avLst/>
              <a:gdLst>
                <a:gd name="T0" fmla="*/ 195434 w 619"/>
                <a:gd name="T1" fmla="*/ 0 h 619"/>
                <a:gd name="T2" fmla="*/ 195434 w 619"/>
                <a:gd name="T3" fmla="*/ 0 h 619"/>
                <a:gd name="T4" fmla="*/ 116185 w 619"/>
                <a:gd name="T5" fmla="*/ 21156 h 619"/>
                <a:gd name="T6" fmla="*/ 105427 w 619"/>
                <a:gd name="T7" fmla="*/ 21156 h 619"/>
                <a:gd name="T8" fmla="*/ 26177 w 619"/>
                <a:gd name="T9" fmla="*/ 0 h 619"/>
                <a:gd name="T10" fmla="*/ 0 w 619"/>
                <a:gd name="T11" fmla="*/ 26535 h 619"/>
                <a:gd name="T12" fmla="*/ 0 w 619"/>
                <a:gd name="T13" fmla="*/ 174271 h 619"/>
                <a:gd name="T14" fmla="*/ 26177 w 619"/>
                <a:gd name="T15" fmla="*/ 200447 h 619"/>
                <a:gd name="T16" fmla="*/ 105427 w 619"/>
                <a:gd name="T17" fmla="*/ 221603 h 619"/>
                <a:gd name="T18" fmla="*/ 116185 w 619"/>
                <a:gd name="T19" fmla="*/ 221603 h 619"/>
                <a:gd name="T20" fmla="*/ 195434 w 619"/>
                <a:gd name="T21" fmla="*/ 200447 h 619"/>
                <a:gd name="T22" fmla="*/ 221611 w 619"/>
                <a:gd name="T23" fmla="*/ 174271 h 619"/>
                <a:gd name="T24" fmla="*/ 221611 w 619"/>
                <a:gd name="T25" fmla="*/ 26535 h 619"/>
                <a:gd name="T26" fmla="*/ 195434 w 619"/>
                <a:gd name="T27" fmla="*/ 0 h 619"/>
                <a:gd name="T28" fmla="*/ 105427 w 619"/>
                <a:gd name="T29" fmla="*/ 211205 h 619"/>
                <a:gd name="T30" fmla="*/ 105427 w 619"/>
                <a:gd name="T31" fmla="*/ 211205 h 619"/>
                <a:gd name="T32" fmla="*/ 26177 w 619"/>
                <a:gd name="T33" fmla="*/ 190048 h 619"/>
                <a:gd name="T34" fmla="*/ 10399 w 619"/>
                <a:gd name="T35" fmla="*/ 174271 h 619"/>
                <a:gd name="T36" fmla="*/ 10399 w 619"/>
                <a:gd name="T37" fmla="*/ 26535 h 619"/>
                <a:gd name="T38" fmla="*/ 26177 w 619"/>
                <a:gd name="T39" fmla="*/ 10399 h 619"/>
                <a:gd name="T40" fmla="*/ 105427 w 619"/>
                <a:gd name="T41" fmla="*/ 31555 h 619"/>
                <a:gd name="T42" fmla="*/ 105427 w 619"/>
                <a:gd name="T43" fmla="*/ 211205 h 619"/>
                <a:gd name="T44" fmla="*/ 211212 w 619"/>
                <a:gd name="T45" fmla="*/ 174271 h 619"/>
                <a:gd name="T46" fmla="*/ 211212 w 619"/>
                <a:gd name="T47" fmla="*/ 174271 h 619"/>
                <a:gd name="T48" fmla="*/ 195434 w 619"/>
                <a:gd name="T49" fmla="*/ 190048 h 619"/>
                <a:gd name="T50" fmla="*/ 116185 w 619"/>
                <a:gd name="T51" fmla="*/ 211205 h 619"/>
                <a:gd name="T52" fmla="*/ 116185 w 619"/>
                <a:gd name="T53" fmla="*/ 31555 h 619"/>
                <a:gd name="T54" fmla="*/ 195434 w 619"/>
                <a:gd name="T55" fmla="*/ 10399 h 619"/>
                <a:gd name="T56" fmla="*/ 211212 w 619"/>
                <a:gd name="T57" fmla="*/ 26535 h 619"/>
                <a:gd name="T58" fmla="*/ 211212 w 619"/>
                <a:gd name="T59" fmla="*/ 174271 h 61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19" h="619">
                  <a:moveTo>
                    <a:pt x="545" y="0"/>
                  </a:moveTo>
                  <a:lnTo>
                    <a:pt x="545" y="0"/>
                  </a:lnTo>
                  <a:cubicBezTo>
                    <a:pt x="545" y="0"/>
                    <a:pt x="427" y="29"/>
                    <a:pt x="324" y="59"/>
                  </a:cubicBezTo>
                  <a:cubicBezTo>
                    <a:pt x="309" y="59"/>
                    <a:pt x="309" y="59"/>
                    <a:pt x="294" y="59"/>
                  </a:cubicBezTo>
                  <a:cubicBezTo>
                    <a:pt x="191" y="29"/>
                    <a:pt x="73" y="0"/>
                    <a:pt x="73" y="0"/>
                  </a:cubicBezTo>
                  <a:cubicBezTo>
                    <a:pt x="29" y="0"/>
                    <a:pt x="0" y="29"/>
                    <a:pt x="0" y="74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530"/>
                    <a:pt x="29" y="545"/>
                    <a:pt x="73" y="559"/>
                  </a:cubicBezTo>
                  <a:cubicBezTo>
                    <a:pt x="73" y="559"/>
                    <a:pt x="177" y="589"/>
                    <a:pt x="294" y="618"/>
                  </a:cubicBezTo>
                  <a:cubicBezTo>
                    <a:pt x="309" y="618"/>
                    <a:pt x="309" y="618"/>
                    <a:pt x="324" y="618"/>
                  </a:cubicBezTo>
                  <a:cubicBezTo>
                    <a:pt x="441" y="589"/>
                    <a:pt x="545" y="559"/>
                    <a:pt x="545" y="559"/>
                  </a:cubicBezTo>
                  <a:cubicBezTo>
                    <a:pt x="589" y="559"/>
                    <a:pt x="618" y="530"/>
                    <a:pt x="618" y="486"/>
                  </a:cubicBezTo>
                  <a:cubicBezTo>
                    <a:pt x="618" y="74"/>
                    <a:pt x="618" y="74"/>
                    <a:pt x="618" y="74"/>
                  </a:cubicBezTo>
                  <a:cubicBezTo>
                    <a:pt x="618" y="29"/>
                    <a:pt x="589" y="0"/>
                    <a:pt x="545" y="0"/>
                  </a:cubicBezTo>
                  <a:close/>
                  <a:moveTo>
                    <a:pt x="294" y="589"/>
                  </a:moveTo>
                  <a:lnTo>
                    <a:pt x="294" y="589"/>
                  </a:lnTo>
                  <a:cubicBezTo>
                    <a:pt x="177" y="559"/>
                    <a:pt x="73" y="530"/>
                    <a:pt x="73" y="530"/>
                  </a:cubicBezTo>
                  <a:cubicBezTo>
                    <a:pt x="44" y="516"/>
                    <a:pt x="29" y="501"/>
                    <a:pt x="29" y="486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9" y="59"/>
                    <a:pt x="59" y="29"/>
                    <a:pt x="73" y="29"/>
                  </a:cubicBezTo>
                  <a:cubicBezTo>
                    <a:pt x="294" y="88"/>
                    <a:pt x="294" y="88"/>
                    <a:pt x="294" y="88"/>
                  </a:cubicBezTo>
                  <a:lnTo>
                    <a:pt x="294" y="589"/>
                  </a:lnTo>
                  <a:close/>
                  <a:moveTo>
                    <a:pt x="589" y="486"/>
                  </a:moveTo>
                  <a:lnTo>
                    <a:pt x="589" y="486"/>
                  </a:lnTo>
                  <a:cubicBezTo>
                    <a:pt x="589" y="501"/>
                    <a:pt x="559" y="516"/>
                    <a:pt x="545" y="530"/>
                  </a:cubicBezTo>
                  <a:cubicBezTo>
                    <a:pt x="545" y="530"/>
                    <a:pt x="441" y="559"/>
                    <a:pt x="324" y="589"/>
                  </a:cubicBezTo>
                  <a:cubicBezTo>
                    <a:pt x="324" y="88"/>
                    <a:pt x="324" y="88"/>
                    <a:pt x="324" y="88"/>
                  </a:cubicBezTo>
                  <a:cubicBezTo>
                    <a:pt x="545" y="29"/>
                    <a:pt x="545" y="29"/>
                    <a:pt x="545" y="29"/>
                  </a:cubicBezTo>
                  <a:cubicBezTo>
                    <a:pt x="559" y="29"/>
                    <a:pt x="589" y="59"/>
                    <a:pt x="589" y="74"/>
                  </a:cubicBezTo>
                  <a:lnTo>
                    <a:pt x="589" y="486"/>
                  </a:lnTo>
                  <a:close/>
                </a:path>
              </a:pathLst>
            </a:custGeom>
            <a:solidFill>
              <a:srgbClr val="FFC000"/>
            </a:solidFill>
            <a:ln w="9525">
              <a:noFill/>
              <a:bevel/>
            </a:ln>
            <a:effectLst/>
          </p:spPr>
          <p:txBody>
            <a:bodyPr wrap="none" lIns="121908" tIns="60955" rIns="121908" bIns="60955" anchor="ctr"/>
            <a:lstStyle/>
            <a:p>
              <a:pPr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稻壳儿小白白(http://dwz.cn/Wu2UP)"/>
            <p:cNvSpPr>
              <a:spLocks noChangeArrowheads="1"/>
            </p:cNvSpPr>
            <p:nvPr userDrawn="1"/>
          </p:nvSpPr>
          <p:spPr bwMode="auto">
            <a:xfrm>
              <a:off x="5666698" y="4779839"/>
              <a:ext cx="509588" cy="495300"/>
            </a:xfrm>
            <a:custGeom>
              <a:avLst/>
              <a:gdLst>
                <a:gd name="T0" fmla="*/ 212384 w 634"/>
                <a:gd name="T1" fmla="*/ 84625 h 619"/>
                <a:gd name="T2" fmla="*/ 212384 w 634"/>
                <a:gd name="T3" fmla="*/ 84625 h 619"/>
                <a:gd name="T4" fmla="*/ 212384 w 634"/>
                <a:gd name="T5" fmla="*/ 195427 h 619"/>
                <a:gd name="T6" fmla="*/ 196518 w 634"/>
                <a:gd name="T7" fmla="*/ 211205 h 619"/>
                <a:gd name="T8" fmla="*/ 32092 w 634"/>
                <a:gd name="T9" fmla="*/ 211205 h 619"/>
                <a:gd name="T10" fmla="*/ 16226 w 634"/>
                <a:gd name="T11" fmla="*/ 195427 h 619"/>
                <a:gd name="T12" fmla="*/ 16226 w 634"/>
                <a:gd name="T13" fmla="*/ 26535 h 619"/>
                <a:gd name="T14" fmla="*/ 32092 w 634"/>
                <a:gd name="T15" fmla="*/ 10399 h 619"/>
                <a:gd name="T16" fmla="*/ 143512 w 634"/>
                <a:gd name="T17" fmla="*/ 10399 h 619"/>
                <a:gd name="T18" fmla="*/ 143512 w 634"/>
                <a:gd name="T19" fmla="*/ 0 h 619"/>
                <a:gd name="T20" fmla="*/ 32092 w 634"/>
                <a:gd name="T21" fmla="*/ 0 h 619"/>
                <a:gd name="T22" fmla="*/ 0 w 634"/>
                <a:gd name="T23" fmla="*/ 26535 h 619"/>
                <a:gd name="T24" fmla="*/ 0 w 634"/>
                <a:gd name="T25" fmla="*/ 195427 h 619"/>
                <a:gd name="T26" fmla="*/ 32092 w 634"/>
                <a:gd name="T27" fmla="*/ 221603 h 619"/>
                <a:gd name="T28" fmla="*/ 196518 w 634"/>
                <a:gd name="T29" fmla="*/ 221603 h 619"/>
                <a:gd name="T30" fmla="*/ 228249 w 634"/>
                <a:gd name="T31" fmla="*/ 195427 h 619"/>
                <a:gd name="T32" fmla="*/ 228249 w 634"/>
                <a:gd name="T33" fmla="*/ 84625 h 619"/>
                <a:gd name="T34" fmla="*/ 212384 w 634"/>
                <a:gd name="T35" fmla="*/ 84625 h 619"/>
                <a:gd name="T36" fmla="*/ 58415 w 634"/>
                <a:gd name="T37" fmla="*/ 126938 h 619"/>
                <a:gd name="T38" fmla="*/ 58415 w 634"/>
                <a:gd name="T39" fmla="*/ 126938 h 619"/>
                <a:gd name="T40" fmla="*/ 26683 w 634"/>
                <a:gd name="T41" fmla="*/ 185028 h 619"/>
                <a:gd name="T42" fmla="*/ 37140 w 634"/>
                <a:gd name="T43" fmla="*/ 195427 h 619"/>
                <a:gd name="T44" fmla="*/ 100963 w 634"/>
                <a:gd name="T45" fmla="*/ 163872 h 619"/>
                <a:gd name="T46" fmla="*/ 106372 w 634"/>
                <a:gd name="T47" fmla="*/ 163872 h 619"/>
                <a:gd name="T48" fmla="*/ 217792 w 634"/>
                <a:gd name="T49" fmla="*/ 52711 h 619"/>
                <a:gd name="T50" fmla="*/ 217792 w 634"/>
                <a:gd name="T51" fmla="*/ 31555 h 619"/>
                <a:gd name="T52" fmla="*/ 191109 w 634"/>
                <a:gd name="T53" fmla="*/ 10399 h 619"/>
                <a:gd name="T54" fmla="*/ 169835 w 634"/>
                <a:gd name="T55" fmla="*/ 10399 h 619"/>
                <a:gd name="T56" fmla="*/ 63823 w 634"/>
                <a:gd name="T57" fmla="*/ 116180 h 619"/>
                <a:gd name="T58" fmla="*/ 58415 w 634"/>
                <a:gd name="T59" fmla="*/ 126938 h 619"/>
                <a:gd name="T60" fmla="*/ 175244 w 634"/>
                <a:gd name="T61" fmla="*/ 26535 h 619"/>
                <a:gd name="T62" fmla="*/ 175244 w 634"/>
                <a:gd name="T63" fmla="*/ 26535 h 619"/>
                <a:gd name="T64" fmla="*/ 186061 w 634"/>
                <a:gd name="T65" fmla="*/ 26535 h 619"/>
                <a:gd name="T66" fmla="*/ 201927 w 634"/>
                <a:gd name="T67" fmla="*/ 36934 h 619"/>
                <a:gd name="T68" fmla="*/ 201927 w 634"/>
                <a:gd name="T69" fmla="*/ 47691 h 619"/>
                <a:gd name="T70" fmla="*/ 186061 w 634"/>
                <a:gd name="T71" fmla="*/ 63469 h 619"/>
                <a:gd name="T72" fmla="*/ 164787 w 634"/>
                <a:gd name="T73" fmla="*/ 36934 h 619"/>
                <a:gd name="T74" fmla="*/ 175244 w 634"/>
                <a:gd name="T75" fmla="*/ 26535 h 619"/>
                <a:gd name="T76" fmla="*/ 154330 w 634"/>
                <a:gd name="T77" fmla="*/ 47691 h 619"/>
                <a:gd name="T78" fmla="*/ 154330 w 634"/>
                <a:gd name="T79" fmla="*/ 47691 h 619"/>
                <a:gd name="T80" fmla="*/ 175244 w 634"/>
                <a:gd name="T81" fmla="*/ 73868 h 619"/>
                <a:gd name="T82" fmla="*/ 95915 w 634"/>
                <a:gd name="T83" fmla="*/ 153114 h 619"/>
                <a:gd name="T84" fmla="*/ 74641 w 634"/>
                <a:gd name="T85" fmla="*/ 126938 h 619"/>
                <a:gd name="T86" fmla="*/ 154330 w 634"/>
                <a:gd name="T87" fmla="*/ 47691 h 619"/>
                <a:gd name="T88" fmla="*/ 85098 w 634"/>
                <a:gd name="T89" fmla="*/ 158493 h 619"/>
                <a:gd name="T90" fmla="*/ 85098 w 634"/>
                <a:gd name="T91" fmla="*/ 158493 h 619"/>
                <a:gd name="T92" fmla="*/ 47958 w 634"/>
                <a:gd name="T93" fmla="*/ 185028 h 619"/>
                <a:gd name="T94" fmla="*/ 42549 w 634"/>
                <a:gd name="T95" fmla="*/ 179649 h 619"/>
                <a:gd name="T96" fmla="*/ 63823 w 634"/>
                <a:gd name="T97" fmla="*/ 142715 h 619"/>
                <a:gd name="T98" fmla="*/ 85098 w 634"/>
                <a:gd name="T99" fmla="*/ 158493 h 61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34" h="619">
                  <a:moveTo>
                    <a:pt x="589" y="236"/>
                  </a:moveTo>
                  <a:lnTo>
                    <a:pt x="589" y="236"/>
                  </a:lnTo>
                  <a:cubicBezTo>
                    <a:pt x="589" y="545"/>
                    <a:pt x="589" y="545"/>
                    <a:pt x="589" y="545"/>
                  </a:cubicBezTo>
                  <a:cubicBezTo>
                    <a:pt x="589" y="559"/>
                    <a:pt x="575" y="589"/>
                    <a:pt x="545" y="589"/>
                  </a:cubicBezTo>
                  <a:cubicBezTo>
                    <a:pt x="89" y="589"/>
                    <a:pt x="89" y="589"/>
                    <a:pt x="89" y="589"/>
                  </a:cubicBezTo>
                  <a:cubicBezTo>
                    <a:pt x="59" y="589"/>
                    <a:pt x="45" y="559"/>
                    <a:pt x="45" y="545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45" y="59"/>
                    <a:pt x="59" y="29"/>
                    <a:pt x="89" y="29"/>
                  </a:cubicBezTo>
                  <a:cubicBezTo>
                    <a:pt x="398" y="29"/>
                    <a:pt x="398" y="29"/>
                    <a:pt x="398" y="29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45" y="0"/>
                    <a:pt x="0" y="29"/>
                    <a:pt x="0" y="74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45" y="618"/>
                    <a:pt x="89" y="618"/>
                  </a:cubicBezTo>
                  <a:cubicBezTo>
                    <a:pt x="545" y="618"/>
                    <a:pt x="545" y="618"/>
                    <a:pt x="545" y="618"/>
                  </a:cubicBezTo>
                  <a:cubicBezTo>
                    <a:pt x="589" y="618"/>
                    <a:pt x="633" y="589"/>
                    <a:pt x="633" y="545"/>
                  </a:cubicBezTo>
                  <a:cubicBezTo>
                    <a:pt x="633" y="236"/>
                    <a:pt x="633" y="236"/>
                    <a:pt x="633" y="236"/>
                  </a:cubicBezTo>
                  <a:lnTo>
                    <a:pt x="589" y="236"/>
                  </a:lnTo>
                  <a:close/>
                  <a:moveTo>
                    <a:pt x="162" y="354"/>
                  </a:moveTo>
                  <a:lnTo>
                    <a:pt x="162" y="354"/>
                  </a:lnTo>
                  <a:cubicBezTo>
                    <a:pt x="74" y="516"/>
                    <a:pt x="74" y="516"/>
                    <a:pt x="74" y="516"/>
                  </a:cubicBezTo>
                  <a:cubicBezTo>
                    <a:pt x="74" y="545"/>
                    <a:pt x="89" y="559"/>
                    <a:pt x="103" y="545"/>
                  </a:cubicBezTo>
                  <a:cubicBezTo>
                    <a:pt x="280" y="457"/>
                    <a:pt x="280" y="457"/>
                    <a:pt x="280" y="457"/>
                  </a:cubicBezTo>
                  <a:lnTo>
                    <a:pt x="295" y="457"/>
                  </a:lnTo>
                  <a:cubicBezTo>
                    <a:pt x="604" y="147"/>
                    <a:pt x="604" y="147"/>
                    <a:pt x="604" y="147"/>
                  </a:cubicBezTo>
                  <a:cubicBezTo>
                    <a:pt x="619" y="133"/>
                    <a:pt x="619" y="103"/>
                    <a:pt x="604" y="88"/>
                  </a:cubicBezTo>
                  <a:cubicBezTo>
                    <a:pt x="530" y="29"/>
                    <a:pt x="530" y="29"/>
                    <a:pt x="530" y="29"/>
                  </a:cubicBezTo>
                  <a:cubicBezTo>
                    <a:pt x="516" y="15"/>
                    <a:pt x="486" y="15"/>
                    <a:pt x="471" y="29"/>
                  </a:cubicBezTo>
                  <a:cubicBezTo>
                    <a:pt x="177" y="324"/>
                    <a:pt x="177" y="324"/>
                    <a:pt x="177" y="324"/>
                  </a:cubicBezTo>
                  <a:cubicBezTo>
                    <a:pt x="162" y="339"/>
                    <a:pt x="162" y="339"/>
                    <a:pt x="162" y="354"/>
                  </a:cubicBezTo>
                  <a:close/>
                  <a:moveTo>
                    <a:pt x="486" y="74"/>
                  </a:moveTo>
                  <a:lnTo>
                    <a:pt x="486" y="74"/>
                  </a:lnTo>
                  <a:cubicBezTo>
                    <a:pt x="501" y="59"/>
                    <a:pt x="516" y="59"/>
                    <a:pt x="516" y="74"/>
                  </a:cubicBezTo>
                  <a:cubicBezTo>
                    <a:pt x="560" y="103"/>
                    <a:pt x="560" y="103"/>
                    <a:pt x="560" y="103"/>
                  </a:cubicBezTo>
                  <a:cubicBezTo>
                    <a:pt x="575" y="118"/>
                    <a:pt x="575" y="133"/>
                    <a:pt x="560" y="133"/>
                  </a:cubicBezTo>
                  <a:cubicBezTo>
                    <a:pt x="516" y="177"/>
                    <a:pt x="516" y="177"/>
                    <a:pt x="516" y="177"/>
                  </a:cubicBezTo>
                  <a:cubicBezTo>
                    <a:pt x="457" y="103"/>
                    <a:pt x="457" y="103"/>
                    <a:pt x="457" y="103"/>
                  </a:cubicBezTo>
                  <a:lnTo>
                    <a:pt x="486" y="74"/>
                  </a:lnTo>
                  <a:close/>
                  <a:moveTo>
                    <a:pt x="428" y="133"/>
                  </a:moveTo>
                  <a:lnTo>
                    <a:pt x="428" y="133"/>
                  </a:lnTo>
                  <a:cubicBezTo>
                    <a:pt x="486" y="206"/>
                    <a:pt x="486" y="206"/>
                    <a:pt x="486" y="206"/>
                  </a:cubicBezTo>
                  <a:cubicBezTo>
                    <a:pt x="266" y="427"/>
                    <a:pt x="266" y="427"/>
                    <a:pt x="266" y="427"/>
                  </a:cubicBezTo>
                  <a:cubicBezTo>
                    <a:pt x="251" y="398"/>
                    <a:pt x="207" y="368"/>
                    <a:pt x="207" y="354"/>
                  </a:cubicBezTo>
                  <a:lnTo>
                    <a:pt x="428" y="133"/>
                  </a:lnTo>
                  <a:close/>
                  <a:moveTo>
                    <a:pt x="236" y="442"/>
                  </a:moveTo>
                  <a:lnTo>
                    <a:pt x="236" y="442"/>
                  </a:lnTo>
                  <a:cubicBezTo>
                    <a:pt x="133" y="516"/>
                    <a:pt x="133" y="516"/>
                    <a:pt x="133" y="516"/>
                  </a:cubicBezTo>
                  <a:cubicBezTo>
                    <a:pt x="118" y="516"/>
                    <a:pt x="118" y="501"/>
                    <a:pt x="118" y="501"/>
                  </a:cubicBezTo>
                  <a:cubicBezTo>
                    <a:pt x="177" y="398"/>
                    <a:pt x="177" y="398"/>
                    <a:pt x="177" y="398"/>
                  </a:cubicBezTo>
                  <a:lnTo>
                    <a:pt x="236" y="442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txBody>
            <a:bodyPr wrap="none" lIns="121908" tIns="60955" rIns="121908" bIns="60955" anchor="ctr"/>
            <a:lstStyle/>
            <a:p>
              <a:pPr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稻壳儿小白白(http://dwz.cn/Wu2UP)"/>
            <p:cNvSpPr>
              <a:spLocks noChangeArrowheads="1"/>
            </p:cNvSpPr>
            <p:nvPr userDrawn="1"/>
          </p:nvSpPr>
          <p:spPr bwMode="auto">
            <a:xfrm rot="2072782" flipH="1">
              <a:off x="5157110" y="5686328"/>
              <a:ext cx="509588" cy="511175"/>
            </a:xfrm>
            <a:custGeom>
              <a:avLst/>
              <a:gdLst>
                <a:gd name="T0" fmla="*/ 217432 w 634"/>
                <a:gd name="T1" fmla="*/ 5056 h 633"/>
                <a:gd name="T2" fmla="*/ 217432 w 634"/>
                <a:gd name="T3" fmla="*/ 5056 h 633"/>
                <a:gd name="T4" fmla="*/ 0 w 634"/>
                <a:gd name="T5" fmla="*/ 111592 h 633"/>
                <a:gd name="T6" fmla="*/ 68871 w 634"/>
                <a:gd name="T7" fmla="*/ 154207 h 633"/>
                <a:gd name="T8" fmla="*/ 111420 w 634"/>
                <a:gd name="T9" fmla="*/ 228241 h 633"/>
                <a:gd name="T10" fmla="*/ 222841 w 634"/>
                <a:gd name="T11" fmla="*/ 10473 h 633"/>
                <a:gd name="T12" fmla="*/ 217432 w 634"/>
                <a:gd name="T13" fmla="*/ 5056 h 633"/>
                <a:gd name="T14" fmla="*/ 26683 w 634"/>
                <a:gd name="T15" fmla="*/ 111592 h 633"/>
                <a:gd name="T16" fmla="*/ 26683 w 634"/>
                <a:gd name="T17" fmla="*/ 111592 h 633"/>
                <a:gd name="T18" fmla="*/ 191109 w 634"/>
                <a:gd name="T19" fmla="*/ 31780 h 633"/>
                <a:gd name="T20" fmla="*/ 74280 w 634"/>
                <a:gd name="T21" fmla="*/ 137956 h 633"/>
                <a:gd name="T22" fmla="*/ 26683 w 634"/>
                <a:gd name="T23" fmla="*/ 111592 h 633"/>
                <a:gd name="T24" fmla="*/ 111420 w 634"/>
                <a:gd name="T25" fmla="*/ 201878 h 633"/>
                <a:gd name="T26" fmla="*/ 111420 w 634"/>
                <a:gd name="T27" fmla="*/ 201878 h 633"/>
                <a:gd name="T28" fmla="*/ 85098 w 634"/>
                <a:gd name="T29" fmla="*/ 143373 h 633"/>
                <a:gd name="T30" fmla="*/ 196518 w 634"/>
                <a:gd name="T31" fmla="*/ 36836 h 633"/>
                <a:gd name="T32" fmla="*/ 111420 w 634"/>
                <a:gd name="T33" fmla="*/ 201878 h 6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34" h="633">
                  <a:moveTo>
                    <a:pt x="603" y="14"/>
                  </a:moveTo>
                  <a:lnTo>
                    <a:pt x="603" y="14"/>
                  </a:lnTo>
                  <a:cubicBezTo>
                    <a:pt x="574" y="14"/>
                    <a:pt x="0" y="309"/>
                    <a:pt x="0" y="309"/>
                  </a:cubicBezTo>
                  <a:lnTo>
                    <a:pt x="191" y="427"/>
                  </a:lnTo>
                  <a:lnTo>
                    <a:pt x="309" y="632"/>
                  </a:lnTo>
                  <a:cubicBezTo>
                    <a:pt x="309" y="632"/>
                    <a:pt x="618" y="44"/>
                    <a:pt x="618" y="29"/>
                  </a:cubicBezTo>
                  <a:cubicBezTo>
                    <a:pt x="633" y="14"/>
                    <a:pt x="618" y="0"/>
                    <a:pt x="603" y="14"/>
                  </a:cubicBezTo>
                  <a:close/>
                  <a:moveTo>
                    <a:pt x="74" y="309"/>
                  </a:moveTo>
                  <a:lnTo>
                    <a:pt x="74" y="309"/>
                  </a:lnTo>
                  <a:cubicBezTo>
                    <a:pt x="530" y="88"/>
                    <a:pt x="530" y="88"/>
                    <a:pt x="530" y="88"/>
                  </a:cubicBezTo>
                  <a:cubicBezTo>
                    <a:pt x="206" y="382"/>
                    <a:pt x="206" y="382"/>
                    <a:pt x="206" y="382"/>
                  </a:cubicBezTo>
                  <a:lnTo>
                    <a:pt x="74" y="309"/>
                  </a:lnTo>
                  <a:close/>
                  <a:moveTo>
                    <a:pt x="309" y="559"/>
                  </a:moveTo>
                  <a:lnTo>
                    <a:pt x="309" y="559"/>
                  </a:lnTo>
                  <a:cubicBezTo>
                    <a:pt x="309" y="559"/>
                    <a:pt x="250" y="441"/>
                    <a:pt x="236" y="397"/>
                  </a:cubicBezTo>
                  <a:cubicBezTo>
                    <a:pt x="545" y="102"/>
                    <a:pt x="545" y="102"/>
                    <a:pt x="545" y="102"/>
                  </a:cubicBezTo>
                  <a:lnTo>
                    <a:pt x="309" y="559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txBody>
            <a:bodyPr wrap="none" lIns="121908" tIns="60955" rIns="121908" bIns="60955" anchor="ctr"/>
            <a:lstStyle/>
            <a:p>
              <a:pPr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稻壳儿小白白(http://dwz.cn/Wu2UP)"/>
            <p:cNvSpPr>
              <a:spLocks noChangeArrowheads="1"/>
            </p:cNvSpPr>
            <p:nvPr userDrawn="1"/>
          </p:nvSpPr>
          <p:spPr bwMode="auto">
            <a:xfrm flipH="1">
              <a:off x="3124243" y="5924426"/>
              <a:ext cx="509588" cy="511175"/>
            </a:xfrm>
            <a:custGeom>
              <a:avLst/>
              <a:gdLst>
                <a:gd name="T0" fmla="*/ 217432 w 634"/>
                <a:gd name="T1" fmla="*/ 5056 h 633"/>
                <a:gd name="T2" fmla="*/ 217432 w 634"/>
                <a:gd name="T3" fmla="*/ 5056 h 633"/>
                <a:gd name="T4" fmla="*/ 0 w 634"/>
                <a:gd name="T5" fmla="*/ 111592 h 633"/>
                <a:gd name="T6" fmla="*/ 68871 w 634"/>
                <a:gd name="T7" fmla="*/ 154207 h 633"/>
                <a:gd name="T8" fmla="*/ 111420 w 634"/>
                <a:gd name="T9" fmla="*/ 228241 h 633"/>
                <a:gd name="T10" fmla="*/ 222841 w 634"/>
                <a:gd name="T11" fmla="*/ 10473 h 633"/>
                <a:gd name="T12" fmla="*/ 217432 w 634"/>
                <a:gd name="T13" fmla="*/ 5056 h 633"/>
                <a:gd name="T14" fmla="*/ 26683 w 634"/>
                <a:gd name="T15" fmla="*/ 111592 h 633"/>
                <a:gd name="T16" fmla="*/ 26683 w 634"/>
                <a:gd name="T17" fmla="*/ 111592 h 633"/>
                <a:gd name="T18" fmla="*/ 191109 w 634"/>
                <a:gd name="T19" fmla="*/ 31780 h 633"/>
                <a:gd name="T20" fmla="*/ 74280 w 634"/>
                <a:gd name="T21" fmla="*/ 137956 h 633"/>
                <a:gd name="T22" fmla="*/ 26683 w 634"/>
                <a:gd name="T23" fmla="*/ 111592 h 633"/>
                <a:gd name="T24" fmla="*/ 111420 w 634"/>
                <a:gd name="T25" fmla="*/ 201878 h 633"/>
                <a:gd name="T26" fmla="*/ 111420 w 634"/>
                <a:gd name="T27" fmla="*/ 201878 h 633"/>
                <a:gd name="T28" fmla="*/ 85098 w 634"/>
                <a:gd name="T29" fmla="*/ 143373 h 633"/>
                <a:gd name="T30" fmla="*/ 196518 w 634"/>
                <a:gd name="T31" fmla="*/ 36836 h 633"/>
                <a:gd name="T32" fmla="*/ 111420 w 634"/>
                <a:gd name="T33" fmla="*/ 201878 h 6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34" h="633">
                  <a:moveTo>
                    <a:pt x="603" y="14"/>
                  </a:moveTo>
                  <a:lnTo>
                    <a:pt x="603" y="14"/>
                  </a:lnTo>
                  <a:cubicBezTo>
                    <a:pt x="574" y="14"/>
                    <a:pt x="0" y="309"/>
                    <a:pt x="0" y="309"/>
                  </a:cubicBezTo>
                  <a:lnTo>
                    <a:pt x="191" y="427"/>
                  </a:lnTo>
                  <a:lnTo>
                    <a:pt x="309" y="632"/>
                  </a:lnTo>
                  <a:cubicBezTo>
                    <a:pt x="309" y="632"/>
                    <a:pt x="618" y="44"/>
                    <a:pt x="618" y="29"/>
                  </a:cubicBezTo>
                  <a:cubicBezTo>
                    <a:pt x="633" y="14"/>
                    <a:pt x="618" y="0"/>
                    <a:pt x="603" y="14"/>
                  </a:cubicBezTo>
                  <a:close/>
                  <a:moveTo>
                    <a:pt x="74" y="309"/>
                  </a:moveTo>
                  <a:lnTo>
                    <a:pt x="74" y="309"/>
                  </a:lnTo>
                  <a:cubicBezTo>
                    <a:pt x="530" y="88"/>
                    <a:pt x="530" y="88"/>
                    <a:pt x="530" y="88"/>
                  </a:cubicBezTo>
                  <a:cubicBezTo>
                    <a:pt x="206" y="382"/>
                    <a:pt x="206" y="382"/>
                    <a:pt x="206" y="382"/>
                  </a:cubicBezTo>
                  <a:lnTo>
                    <a:pt x="74" y="309"/>
                  </a:lnTo>
                  <a:close/>
                  <a:moveTo>
                    <a:pt x="309" y="559"/>
                  </a:moveTo>
                  <a:lnTo>
                    <a:pt x="309" y="559"/>
                  </a:lnTo>
                  <a:cubicBezTo>
                    <a:pt x="309" y="559"/>
                    <a:pt x="250" y="441"/>
                    <a:pt x="236" y="397"/>
                  </a:cubicBezTo>
                  <a:cubicBezTo>
                    <a:pt x="545" y="102"/>
                    <a:pt x="545" y="102"/>
                    <a:pt x="545" y="102"/>
                  </a:cubicBezTo>
                  <a:lnTo>
                    <a:pt x="309" y="559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txBody>
            <a:bodyPr wrap="none" lIns="121908" tIns="60955" rIns="121908" bIns="60955" anchor="ctr"/>
            <a:lstStyle/>
            <a:p>
              <a:pPr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稻壳儿小白白(http://dwz.cn/Wu2UP)"/>
            <p:cNvSpPr>
              <a:spLocks noChangeArrowheads="1"/>
            </p:cNvSpPr>
            <p:nvPr userDrawn="1"/>
          </p:nvSpPr>
          <p:spPr bwMode="auto">
            <a:xfrm>
              <a:off x="4333196" y="6129899"/>
              <a:ext cx="495300" cy="511175"/>
            </a:xfrm>
            <a:custGeom>
              <a:avLst/>
              <a:gdLst>
                <a:gd name="T0" fmla="*/ 105427 w 619"/>
                <a:gd name="T1" fmla="*/ 201559 h 634"/>
                <a:gd name="T2" fmla="*/ 105427 w 619"/>
                <a:gd name="T3" fmla="*/ 201559 h 634"/>
                <a:gd name="T4" fmla="*/ 116185 w 619"/>
                <a:gd name="T5" fmla="*/ 201559 h 634"/>
                <a:gd name="T6" fmla="*/ 116185 w 619"/>
                <a:gd name="T7" fmla="*/ 185694 h 634"/>
                <a:gd name="T8" fmla="*/ 105427 w 619"/>
                <a:gd name="T9" fmla="*/ 185694 h 634"/>
                <a:gd name="T10" fmla="*/ 105427 w 619"/>
                <a:gd name="T11" fmla="*/ 201559 h 634"/>
                <a:gd name="T12" fmla="*/ 47334 w 619"/>
                <a:gd name="T13" fmla="*/ 164420 h 634"/>
                <a:gd name="T14" fmla="*/ 47334 w 619"/>
                <a:gd name="T15" fmla="*/ 164420 h 634"/>
                <a:gd name="T16" fmla="*/ 52713 w 619"/>
                <a:gd name="T17" fmla="*/ 175237 h 634"/>
                <a:gd name="T18" fmla="*/ 63471 w 619"/>
                <a:gd name="T19" fmla="*/ 164420 h 634"/>
                <a:gd name="T20" fmla="*/ 52713 w 619"/>
                <a:gd name="T21" fmla="*/ 153964 h 634"/>
                <a:gd name="T22" fmla="*/ 47334 w 619"/>
                <a:gd name="T23" fmla="*/ 164420 h 634"/>
                <a:gd name="T24" fmla="*/ 68492 w 619"/>
                <a:gd name="T25" fmla="*/ 58412 h 634"/>
                <a:gd name="T26" fmla="*/ 68492 w 619"/>
                <a:gd name="T27" fmla="*/ 58412 h 634"/>
                <a:gd name="T28" fmla="*/ 58092 w 619"/>
                <a:gd name="T29" fmla="*/ 53004 h 634"/>
                <a:gd name="T30" fmla="*/ 47334 w 619"/>
                <a:gd name="T31" fmla="*/ 58412 h 634"/>
                <a:gd name="T32" fmla="*/ 58092 w 619"/>
                <a:gd name="T33" fmla="*/ 69230 h 634"/>
                <a:gd name="T34" fmla="*/ 68492 w 619"/>
                <a:gd name="T35" fmla="*/ 58412 h 634"/>
                <a:gd name="T36" fmla="*/ 110806 w 619"/>
                <a:gd name="T37" fmla="*/ 31730 h 634"/>
                <a:gd name="T38" fmla="*/ 110806 w 619"/>
                <a:gd name="T39" fmla="*/ 31730 h 634"/>
                <a:gd name="T40" fmla="*/ 105427 w 619"/>
                <a:gd name="T41" fmla="*/ 37139 h 634"/>
                <a:gd name="T42" fmla="*/ 105427 w 619"/>
                <a:gd name="T43" fmla="*/ 106008 h 634"/>
                <a:gd name="T44" fmla="*/ 47334 w 619"/>
                <a:gd name="T45" fmla="*/ 106008 h 634"/>
                <a:gd name="T46" fmla="*/ 42314 w 619"/>
                <a:gd name="T47" fmla="*/ 116825 h 634"/>
                <a:gd name="T48" fmla="*/ 47334 w 619"/>
                <a:gd name="T49" fmla="*/ 121873 h 634"/>
                <a:gd name="T50" fmla="*/ 110806 w 619"/>
                <a:gd name="T51" fmla="*/ 121873 h 634"/>
                <a:gd name="T52" fmla="*/ 116185 w 619"/>
                <a:gd name="T53" fmla="*/ 116825 h 634"/>
                <a:gd name="T54" fmla="*/ 116185 w 619"/>
                <a:gd name="T55" fmla="*/ 37139 h 634"/>
                <a:gd name="T56" fmla="*/ 110806 w 619"/>
                <a:gd name="T57" fmla="*/ 31730 h 634"/>
                <a:gd name="T58" fmla="*/ 153120 w 619"/>
                <a:gd name="T59" fmla="*/ 164420 h 634"/>
                <a:gd name="T60" fmla="*/ 153120 w 619"/>
                <a:gd name="T61" fmla="*/ 164420 h 634"/>
                <a:gd name="T62" fmla="*/ 163519 w 619"/>
                <a:gd name="T63" fmla="*/ 175237 h 634"/>
                <a:gd name="T64" fmla="*/ 168898 w 619"/>
                <a:gd name="T65" fmla="*/ 164420 h 634"/>
                <a:gd name="T66" fmla="*/ 163519 w 619"/>
                <a:gd name="T67" fmla="*/ 153964 h 634"/>
                <a:gd name="T68" fmla="*/ 153120 w 619"/>
                <a:gd name="T69" fmla="*/ 164420 h 634"/>
                <a:gd name="T70" fmla="*/ 153120 w 619"/>
                <a:gd name="T71" fmla="*/ 58412 h 634"/>
                <a:gd name="T72" fmla="*/ 153120 w 619"/>
                <a:gd name="T73" fmla="*/ 58412 h 634"/>
                <a:gd name="T74" fmla="*/ 163519 w 619"/>
                <a:gd name="T75" fmla="*/ 69230 h 634"/>
                <a:gd name="T76" fmla="*/ 174277 w 619"/>
                <a:gd name="T77" fmla="*/ 58412 h 634"/>
                <a:gd name="T78" fmla="*/ 163519 w 619"/>
                <a:gd name="T79" fmla="*/ 53004 h 634"/>
                <a:gd name="T80" fmla="*/ 153120 w 619"/>
                <a:gd name="T81" fmla="*/ 58412 h 634"/>
                <a:gd name="T82" fmla="*/ 110806 w 619"/>
                <a:gd name="T83" fmla="*/ 0 h 634"/>
                <a:gd name="T84" fmla="*/ 110806 w 619"/>
                <a:gd name="T85" fmla="*/ 0 h 634"/>
                <a:gd name="T86" fmla="*/ 0 w 619"/>
                <a:gd name="T87" fmla="*/ 116825 h 634"/>
                <a:gd name="T88" fmla="*/ 110806 w 619"/>
                <a:gd name="T89" fmla="*/ 228241 h 634"/>
                <a:gd name="T90" fmla="*/ 221611 w 619"/>
                <a:gd name="T91" fmla="*/ 116825 h 634"/>
                <a:gd name="T92" fmla="*/ 110806 w 619"/>
                <a:gd name="T93" fmla="*/ 0 h 634"/>
                <a:gd name="T94" fmla="*/ 110806 w 619"/>
                <a:gd name="T95" fmla="*/ 212376 h 634"/>
                <a:gd name="T96" fmla="*/ 110806 w 619"/>
                <a:gd name="T97" fmla="*/ 212376 h 634"/>
                <a:gd name="T98" fmla="*/ 10399 w 619"/>
                <a:gd name="T99" fmla="*/ 116825 h 634"/>
                <a:gd name="T100" fmla="*/ 110806 w 619"/>
                <a:gd name="T101" fmla="*/ 15865 h 634"/>
                <a:gd name="T102" fmla="*/ 211212 w 619"/>
                <a:gd name="T103" fmla="*/ 116825 h 634"/>
                <a:gd name="T104" fmla="*/ 110806 w 619"/>
                <a:gd name="T105" fmla="*/ 212376 h 634"/>
                <a:gd name="T106" fmla="*/ 179297 w 619"/>
                <a:gd name="T107" fmla="*/ 106008 h 634"/>
                <a:gd name="T108" fmla="*/ 179297 w 619"/>
                <a:gd name="T109" fmla="*/ 106008 h 634"/>
                <a:gd name="T110" fmla="*/ 179297 w 619"/>
                <a:gd name="T111" fmla="*/ 121873 h 634"/>
                <a:gd name="T112" fmla="*/ 195434 w 619"/>
                <a:gd name="T113" fmla="*/ 121873 h 634"/>
                <a:gd name="T114" fmla="*/ 195434 w 619"/>
                <a:gd name="T115" fmla="*/ 106008 h 634"/>
                <a:gd name="T116" fmla="*/ 179297 w 619"/>
                <a:gd name="T117" fmla="*/ 106008 h 63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619" h="634">
                  <a:moveTo>
                    <a:pt x="294" y="559"/>
                  </a:moveTo>
                  <a:lnTo>
                    <a:pt x="294" y="559"/>
                  </a:lnTo>
                  <a:cubicBezTo>
                    <a:pt x="324" y="559"/>
                    <a:pt x="324" y="559"/>
                    <a:pt x="324" y="559"/>
                  </a:cubicBezTo>
                  <a:cubicBezTo>
                    <a:pt x="324" y="515"/>
                    <a:pt x="324" y="515"/>
                    <a:pt x="324" y="515"/>
                  </a:cubicBezTo>
                  <a:cubicBezTo>
                    <a:pt x="294" y="515"/>
                    <a:pt x="294" y="515"/>
                    <a:pt x="294" y="515"/>
                  </a:cubicBezTo>
                  <a:lnTo>
                    <a:pt x="294" y="559"/>
                  </a:lnTo>
                  <a:close/>
                  <a:moveTo>
                    <a:pt x="132" y="456"/>
                  </a:moveTo>
                  <a:lnTo>
                    <a:pt x="132" y="456"/>
                  </a:lnTo>
                  <a:cubicBezTo>
                    <a:pt x="147" y="486"/>
                    <a:pt x="147" y="486"/>
                    <a:pt x="147" y="486"/>
                  </a:cubicBezTo>
                  <a:cubicBezTo>
                    <a:pt x="177" y="456"/>
                    <a:pt x="177" y="456"/>
                    <a:pt x="177" y="456"/>
                  </a:cubicBezTo>
                  <a:cubicBezTo>
                    <a:pt x="147" y="427"/>
                    <a:pt x="147" y="427"/>
                    <a:pt x="147" y="427"/>
                  </a:cubicBezTo>
                  <a:lnTo>
                    <a:pt x="132" y="456"/>
                  </a:lnTo>
                  <a:close/>
                  <a:moveTo>
                    <a:pt x="191" y="162"/>
                  </a:moveTo>
                  <a:lnTo>
                    <a:pt x="191" y="162"/>
                  </a:lnTo>
                  <a:cubicBezTo>
                    <a:pt x="162" y="147"/>
                    <a:pt x="162" y="147"/>
                    <a:pt x="162" y="147"/>
                  </a:cubicBezTo>
                  <a:cubicBezTo>
                    <a:pt x="132" y="162"/>
                    <a:pt x="132" y="162"/>
                    <a:pt x="132" y="162"/>
                  </a:cubicBezTo>
                  <a:cubicBezTo>
                    <a:pt x="162" y="192"/>
                    <a:pt x="162" y="192"/>
                    <a:pt x="162" y="192"/>
                  </a:cubicBezTo>
                  <a:lnTo>
                    <a:pt x="191" y="162"/>
                  </a:lnTo>
                  <a:close/>
                  <a:moveTo>
                    <a:pt x="309" y="88"/>
                  </a:moveTo>
                  <a:lnTo>
                    <a:pt x="309" y="88"/>
                  </a:lnTo>
                  <a:cubicBezTo>
                    <a:pt x="294" y="88"/>
                    <a:pt x="294" y="88"/>
                    <a:pt x="294" y="103"/>
                  </a:cubicBezTo>
                  <a:cubicBezTo>
                    <a:pt x="294" y="294"/>
                    <a:pt x="294" y="294"/>
                    <a:pt x="294" y="294"/>
                  </a:cubicBezTo>
                  <a:cubicBezTo>
                    <a:pt x="132" y="294"/>
                    <a:pt x="132" y="294"/>
                    <a:pt x="132" y="294"/>
                  </a:cubicBezTo>
                  <a:cubicBezTo>
                    <a:pt x="118" y="294"/>
                    <a:pt x="118" y="309"/>
                    <a:pt x="118" y="324"/>
                  </a:cubicBezTo>
                  <a:cubicBezTo>
                    <a:pt x="118" y="324"/>
                    <a:pt x="118" y="338"/>
                    <a:pt x="132" y="338"/>
                  </a:cubicBezTo>
                  <a:cubicBezTo>
                    <a:pt x="309" y="338"/>
                    <a:pt x="309" y="338"/>
                    <a:pt x="309" y="338"/>
                  </a:cubicBezTo>
                  <a:cubicBezTo>
                    <a:pt x="324" y="338"/>
                    <a:pt x="324" y="324"/>
                    <a:pt x="324" y="324"/>
                  </a:cubicBezTo>
                  <a:cubicBezTo>
                    <a:pt x="324" y="103"/>
                    <a:pt x="324" y="103"/>
                    <a:pt x="324" y="103"/>
                  </a:cubicBezTo>
                  <a:cubicBezTo>
                    <a:pt x="324" y="88"/>
                    <a:pt x="324" y="88"/>
                    <a:pt x="309" y="88"/>
                  </a:cubicBezTo>
                  <a:close/>
                  <a:moveTo>
                    <a:pt x="427" y="456"/>
                  </a:moveTo>
                  <a:lnTo>
                    <a:pt x="427" y="456"/>
                  </a:lnTo>
                  <a:cubicBezTo>
                    <a:pt x="456" y="486"/>
                    <a:pt x="456" y="486"/>
                    <a:pt x="456" y="486"/>
                  </a:cubicBezTo>
                  <a:cubicBezTo>
                    <a:pt x="471" y="456"/>
                    <a:pt x="471" y="456"/>
                    <a:pt x="471" y="456"/>
                  </a:cubicBezTo>
                  <a:cubicBezTo>
                    <a:pt x="456" y="427"/>
                    <a:pt x="456" y="427"/>
                    <a:pt x="456" y="427"/>
                  </a:cubicBezTo>
                  <a:lnTo>
                    <a:pt x="427" y="456"/>
                  </a:lnTo>
                  <a:close/>
                  <a:moveTo>
                    <a:pt x="427" y="162"/>
                  </a:moveTo>
                  <a:lnTo>
                    <a:pt x="427" y="162"/>
                  </a:lnTo>
                  <a:cubicBezTo>
                    <a:pt x="456" y="192"/>
                    <a:pt x="456" y="192"/>
                    <a:pt x="456" y="192"/>
                  </a:cubicBezTo>
                  <a:cubicBezTo>
                    <a:pt x="486" y="162"/>
                    <a:pt x="486" y="162"/>
                    <a:pt x="486" y="162"/>
                  </a:cubicBezTo>
                  <a:cubicBezTo>
                    <a:pt x="456" y="147"/>
                    <a:pt x="456" y="147"/>
                    <a:pt x="456" y="147"/>
                  </a:cubicBezTo>
                  <a:lnTo>
                    <a:pt x="427" y="162"/>
                  </a:lnTo>
                  <a:close/>
                  <a:moveTo>
                    <a:pt x="309" y="0"/>
                  </a:moveTo>
                  <a:lnTo>
                    <a:pt x="309" y="0"/>
                  </a:lnTo>
                  <a:cubicBezTo>
                    <a:pt x="132" y="0"/>
                    <a:pt x="0" y="147"/>
                    <a:pt x="0" y="324"/>
                  </a:cubicBezTo>
                  <a:cubicBezTo>
                    <a:pt x="0" y="486"/>
                    <a:pt x="132" y="633"/>
                    <a:pt x="309" y="633"/>
                  </a:cubicBezTo>
                  <a:cubicBezTo>
                    <a:pt x="486" y="633"/>
                    <a:pt x="618" y="486"/>
                    <a:pt x="618" y="324"/>
                  </a:cubicBezTo>
                  <a:cubicBezTo>
                    <a:pt x="618" y="147"/>
                    <a:pt x="486" y="0"/>
                    <a:pt x="309" y="0"/>
                  </a:cubicBezTo>
                  <a:close/>
                  <a:moveTo>
                    <a:pt x="309" y="589"/>
                  </a:moveTo>
                  <a:lnTo>
                    <a:pt x="309" y="589"/>
                  </a:lnTo>
                  <a:cubicBezTo>
                    <a:pt x="162" y="589"/>
                    <a:pt x="29" y="471"/>
                    <a:pt x="29" y="324"/>
                  </a:cubicBezTo>
                  <a:cubicBezTo>
                    <a:pt x="29" y="162"/>
                    <a:pt x="162" y="44"/>
                    <a:pt x="309" y="44"/>
                  </a:cubicBezTo>
                  <a:cubicBezTo>
                    <a:pt x="456" y="44"/>
                    <a:pt x="589" y="162"/>
                    <a:pt x="589" y="324"/>
                  </a:cubicBezTo>
                  <a:cubicBezTo>
                    <a:pt x="589" y="471"/>
                    <a:pt x="456" y="589"/>
                    <a:pt x="309" y="589"/>
                  </a:cubicBezTo>
                  <a:close/>
                  <a:moveTo>
                    <a:pt x="500" y="294"/>
                  </a:moveTo>
                  <a:lnTo>
                    <a:pt x="500" y="294"/>
                  </a:lnTo>
                  <a:cubicBezTo>
                    <a:pt x="500" y="338"/>
                    <a:pt x="500" y="338"/>
                    <a:pt x="500" y="338"/>
                  </a:cubicBezTo>
                  <a:cubicBezTo>
                    <a:pt x="545" y="338"/>
                    <a:pt x="545" y="338"/>
                    <a:pt x="545" y="338"/>
                  </a:cubicBezTo>
                  <a:cubicBezTo>
                    <a:pt x="545" y="294"/>
                    <a:pt x="545" y="294"/>
                    <a:pt x="545" y="294"/>
                  </a:cubicBezTo>
                  <a:lnTo>
                    <a:pt x="500" y="29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txBody>
            <a:bodyPr wrap="none" lIns="121908" tIns="60955" rIns="121908" bIns="60955" anchor="ctr"/>
            <a:lstStyle/>
            <a:p>
              <a:pPr>
                <a:defRPr/>
              </a:pPr>
              <a:endParaRPr lang="zh-CN" altLang="en-US" sz="240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1602" y="1901937"/>
            <a:ext cx="5264398" cy="2387600"/>
          </a:xfrm>
        </p:spPr>
        <p:txBody>
          <a:bodyPr anchor="b">
            <a:noAutofit/>
          </a:bodyPr>
          <a:lstStyle>
            <a:lvl1pPr algn="l">
              <a:defRPr sz="72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31602" y="4381612"/>
            <a:ext cx="5264398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9DEB-BE69-4ACD-AEE0-9DDDCA8C2B09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A96E-452D-473E-A1CD-1FEDB681726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829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1602" y="1700213"/>
            <a:ext cx="10522198" cy="2387600"/>
          </a:xfrm>
        </p:spPr>
        <p:txBody>
          <a:bodyPr anchor="b">
            <a:noAutofit/>
          </a:bodyPr>
          <a:lstStyle>
            <a:lvl1pPr algn="ctr">
              <a:defRPr sz="88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31601" y="4179888"/>
            <a:ext cx="10520611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C8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776676"/>
            <a:ext cx="10515600" cy="2852737"/>
          </a:xfrm>
        </p:spPr>
        <p:txBody>
          <a:bodyPr anchor="b"/>
          <a:lstStyle>
            <a:lvl1pPr algn="ctr">
              <a:defRPr sz="60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3656401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9DEB-BE69-4ACD-AEE0-9DDDCA8C2B09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A96E-452D-473E-A1CD-1FEDB68172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9DEB-BE69-4ACD-AEE0-9DDDCA8C2B09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A96E-452D-473E-A1CD-1FEDB681726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6580798"/>
            <a:ext cx="12192000" cy="281354"/>
          </a:xfrm>
          <a:prstGeom prst="rect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838200" y="1397285"/>
            <a:ext cx="105140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五边形 7"/>
          <p:cNvSpPr/>
          <p:nvPr userDrawn="1"/>
        </p:nvSpPr>
        <p:spPr>
          <a:xfrm>
            <a:off x="-1" y="-55899"/>
            <a:ext cx="4023448" cy="1992923"/>
          </a:xfrm>
          <a:prstGeom prst="homePlate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 flipH="1">
            <a:off x="2211755" y="93784"/>
            <a:ext cx="1" cy="6764216"/>
          </a:xfrm>
          <a:prstGeom prst="line">
            <a:avLst/>
          </a:prstGeom>
          <a:ln w="28575">
            <a:solidFill>
              <a:srgbClr val="FFC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651449" cy="1325563"/>
          </a:xfrm>
        </p:spPr>
        <p:txBody>
          <a:bodyPr/>
          <a:lstStyle>
            <a:lvl1pPr algn="dist"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9DEB-BE69-4ACD-AEE0-9DDDCA8C2B09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A96E-452D-473E-A1CD-1FEDB68172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29DEB-BE69-4ACD-AEE0-9DDDCA8C2B09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A96E-452D-473E-A1CD-1FEDB68172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29DEB-BE69-4ACD-AEE0-9DDDCA8C2B09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FA96E-452D-473E-A1CD-1FEDB68172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dist"/>
            <a:r>
              <a:rPr lang="zh-CN" altLang="en-US" sz="3600" dirty="0"/>
              <a:t>创新型招聘广告</a:t>
            </a:r>
            <a:r>
              <a:rPr lang="en-US" altLang="zh-CN" sz="3600" dirty="0" err="1"/>
              <a:t>ppt</a:t>
            </a:r>
            <a:r>
              <a:rPr lang="zh-CN" altLang="en-US" sz="3600" dirty="0"/>
              <a:t>模板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sz="1400" dirty="0" smtClean="0"/>
              <a:t>Add your text Add your text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Add your text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Add your text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Add your text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Add your text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Add your text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Add your text Add your text Add your text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Add your text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Add your text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Add your text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Add your text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Add your text</a:t>
            </a:r>
            <a:r>
              <a:rPr lang="zh-CN" altLang="en-US" sz="1400" dirty="0" smtClean="0"/>
              <a:t> </a:t>
            </a:r>
            <a:r>
              <a:rPr lang="en-US" altLang="zh-CN" sz="1400" dirty="0" smtClean="0"/>
              <a:t>Add your text</a:t>
            </a:r>
          </a:p>
          <a:p>
            <a:r>
              <a:rPr lang="en-US" altLang="zh-CN" sz="1400" dirty="0"/>
              <a:t>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endParaRPr lang="zh-CN" altLang="en-US" sz="1400" dirty="0"/>
          </a:p>
          <a:p>
            <a:endParaRPr lang="en-US" altLang="zh-CN" sz="1400" dirty="0" smtClean="0"/>
          </a:p>
        </p:txBody>
      </p:sp>
      <p:grpSp>
        <p:nvGrpSpPr>
          <p:cNvPr id="4" name="组合 3"/>
          <p:cNvGrpSpPr/>
          <p:nvPr/>
        </p:nvGrpSpPr>
        <p:grpSpPr>
          <a:xfrm>
            <a:off x="1004454" y="1706149"/>
            <a:ext cx="953555" cy="953555"/>
            <a:chOff x="5566556" y="1209448"/>
            <a:chExt cx="907896" cy="907896"/>
          </a:xfrm>
        </p:grpSpPr>
        <p:sp>
          <p:nvSpPr>
            <p:cNvPr id="5" name="圆角矩形 4"/>
            <p:cNvSpPr/>
            <p:nvPr/>
          </p:nvSpPr>
          <p:spPr>
            <a:xfrm rot="18900000">
              <a:off x="5566556" y="1209448"/>
              <a:ext cx="907896" cy="907896"/>
            </a:xfrm>
            <a:prstGeom prst="roundRect">
              <a:avLst>
                <a:gd name="adj" fmla="val 20213"/>
              </a:avLst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5590323" y="1248105"/>
              <a:ext cx="876299" cy="830582"/>
              <a:chOff x="1359477" y="2975609"/>
              <a:chExt cx="876299" cy="830582"/>
            </a:xfrm>
            <a:solidFill>
              <a:schemeClr val="bg1"/>
            </a:solidFill>
          </p:grpSpPr>
          <p:sp>
            <p:nvSpPr>
              <p:cNvPr id="7" name="任意多边形 6"/>
              <p:cNvSpPr/>
              <p:nvPr/>
            </p:nvSpPr>
            <p:spPr>
              <a:xfrm>
                <a:off x="1359477" y="2975609"/>
                <a:ext cx="415291" cy="830582"/>
              </a:xfrm>
              <a:custGeom>
                <a:avLst/>
                <a:gdLst>
                  <a:gd name="connsiteX0" fmla="*/ 415291 w 415291"/>
                  <a:gd name="connsiteY0" fmla="*/ 0 h 830582"/>
                  <a:gd name="connsiteX1" fmla="*/ 415291 w 415291"/>
                  <a:gd name="connsiteY1" fmla="*/ 188717 h 830582"/>
                  <a:gd name="connsiteX2" fmla="*/ 410070 w 415291"/>
                  <a:gd name="connsiteY2" fmla="*/ 189733 h 830582"/>
                  <a:gd name="connsiteX3" fmla="*/ 385386 w 415291"/>
                  <a:gd name="connsiteY3" fmla="*/ 206124 h 830582"/>
                  <a:gd name="connsiteX4" fmla="*/ 228984 w 415291"/>
                  <a:gd name="connsiteY4" fmla="*/ 362528 h 830582"/>
                  <a:gd name="connsiteX5" fmla="*/ 228983 w 415291"/>
                  <a:gd name="connsiteY5" fmla="*/ 468055 h 830582"/>
                  <a:gd name="connsiteX6" fmla="*/ 385386 w 415291"/>
                  <a:gd name="connsiteY6" fmla="*/ 624458 h 830582"/>
                  <a:gd name="connsiteX7" fmla="*/ 410071 w 415291"/>
                  <a:gd name="connsiteY7" fmla="*/ 640850 h 830582"/>
                  <a:gd name="connsiteX8" fmla="*/ 415291 w 415291"/>
                  <a:gd name="connsiteY8" fmla="*/ 641866 h 830582"/>
                  <a:gd name="connsiteX9" fmla="*/ 415291 w 415291"/>
                  <a:gd name="connsiteY9" fmla="*/ 830582 h 830582"/>
                  <a:gd name="connsiteX10" fmla="*/ 0 w 415291"/>
                  <a:gd name="connsiteY10" fmla="*/ 415291 h 830582"/>
                  <a:gd name="connsiteX11" fmla="*/ 415291 w 415291"/>
                  <a:gd name="connsiteY11" fmla="*/ 0 h 830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5291" h="830582">
                    <a:moveTo>
                      <a:pt x="415291" y="0"/>
                    </a:moveTo>
                    <a:lnTo>
                      <a:pt x="415291" y="188717"/>
                    </a:lnTo>
                    <a:lnTo>
                      <a:pt x="410070" y="189733"/>
                    </a:lnTo>
                    <a:cubicBezTo>
                      <a:pt x="401088" y="193375"/>
                      <a:pt x="392671" y="198839"/>
                      <a:pt x="385386" y="206124"/>
                    </a:cubicBezTo>
                    <a:lnTo>
                      <a:pt x="228984" y="362528"/>
                    </a:lnTo>
                    <a:cubicBezTo>
                      <a:pt x="199842" y="391668"/>
                      <a:pt x="199842" y="438914"/>
                      <a:pt x="228983" y="468055"/>
                    </a:cubicBezTo>
                    <a:lnTo>
                      <a:pt x="385386" y="624458"/>
                    </a:lnTo>
                    <a:cubicBezTo>
                      <a:pt x="392671" y="631743"/>
                      <a:pt x="401088" y="637207"/>
                      <a:pt x="410071" y="640850"/>
                    </a:cubicBezTo>
                    <a:lnTo>
                      <a:pt x="415291" y="641866"/>
                    </a:lnTo>
                    <a:lnTo>
                      <a:pt x="415291" y="830582"/>
                    </a:lnTo>
                    <a:lnTo>
                      <a:pt x="0" y="415291"/>
                    </a:lnTo>
                    <a:lnTo>
                      <a:pt x="41529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" name="任意多边形 7"/>
              <p:cNvSpPr/>
              <p:nvPr/>
            </p:nvSpPr>
            <p:spPr>
              <a:xfrm>
                <a:off x="1820486" y="2975610"/>
                <a:ext cx="415290" cy="830580"/>
              </a:xfrm>
              <a:custGeom>
                <a:avLst/>
                <a:gdLst>
                  <a:gd name="connsiteX0" fmla="*/ 0 w 415290"/>
                  <a:gd name="connsiteY0" fmla="*/ 0 h 830580"/>
                  <a:gd name="connsiteX1" fmla="*/ 415290 w 415290"/>
                  <a:gd name="connsiteY1" fmla="*/ 415290 h 830580"/>
                  <a:gd name="connsiteX2" fmla="*/ 0 w 415290"/>
                  <a:gd name="connsiteY2" fmla="*/ 830580 h 830580"/>
                  <a:gd name="connsiteX3" fmla="*/ 0 w 415290"/>
                  <a:gd name="connsiteY3" fmla="*/ 641865 h 830580"/>
                  <a:gd name="connsiteX4" fmla="*/ 5219 w 415290"/>
                  <a:gd name="connsiteY4" fmla="*/ 640849 h 830580"/>
                  <a:gd name="connsiteX5" fmla="*/ 29904 w 415290"/>
                  <a:gd name="connsiteY5" fmla="*/ 624457 h 830580"/>
                  <a:gd name="connsiteX6" fmla="*/ 186307 w 415290"/>
                  <a:gd name="connsiteY6" fmla="*/ 468054 h 830580"/>
                  <a:gd name="connsiteX7" fmla="*/ 186306 w 415290"/>
                  <a:gd name="connsiteY7" fmla="*/ 362527 h 830580"/>
                  <a:gd name="connsiteX8" fmla="*/ 29904 w 415290"/>
                  <a:gd name="connsiteY8" fmla="*/ 206123 h 830580"/>
                  <a:gd name="connsiteX9" fmla="*/ 5220 w 415290"/>
                  <a:gd name="connsiteY9" fmla="*/ 189732 h 830580"/>
                  <a:gd name="connsiteX10" fmla="*/ 0 w 415290"/>
                  <a:gd name="connsiteY10" fmla="*/ 188716 h 830580"/>
                  <a:gd name="connsiteX11" fmla="*/ 0 w 415290"/>
                  <a:gd name="connsiteY11" fmla="*/ 0 h 830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5290" h="830580">
                    <a:moveTo>
                      <a:pt x="0" y="0"/>
                    </a:moveTo>
                    <a:lnTo>
                      <a:pt x="415290" y="415290"/>
                    </a:lnTo>
                    <a:lnTo>
                      <a:pt x="0" y="830580"/>
                    </a:lnTo>
                    <a:lnTo>
                      <a:pt x="0" y="641865"/>
                    </a:lnTo>
                    <a:lnTo>
                      <a:pt x="5219" y="640849"/>
                    </a:lnTo>
                    <a:cubicBezTo>
                      <a:pt x="14202" y="637206"/>
                      <a:pt x="22619" y="631742"/>
                      <a:pt x="29904" y="624457"/>
                    </a:cubicBezTo>
                    <a:lnTo>
                      <a:pt x="186307" y="468054"/>
                    </a:lnTo>
                    <a:cubicBezTo>
                      <a:pt x="215448" y="438913"/>
                      <a:pt x="215448" y="391667"/>
                      <a:pt x="186306" y="362527"/>
                    </a:cubicBezTo>
                    <a:lnTo>
                      <a:pt x="29904" y="206123"/>
                    </a:lnTo>
                    <a:cubicBezTo>
                      <a:pt x="22619" y="198838"/>
                      <a:pt x="14202" y="193374"/>
                      <a:pt x="5220" y="189732"/>
                    </a:cubicBezTo>
                    <a:lnTo>
                      <a:pt x="0" y="188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0"/>
    </mc:Choice>
    <mc:Fallback xmlns="">
      <p:transition spd="slow" advTm="17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957943" y="365125"/>
            <a:ext cx="2382416" cy="1325563"/>
          </a:xfrm>
        </p:spPr>
        <p:txBody>
          <a:bodyPr/>
          <a:lstStyle/>
          <a:p>
            <a:r>
              <a:rPr lang="zh-CN" altLang="en-US" dirty="0"/>
              <a:t>目录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479331" y="2349233"/>
            <a:ext cx="1620837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关于我们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479331" y="3233336"/>
            <a:ext cx="2698750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宣讲及申请流程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79331" y="4117439"/>
            <a:ext cx="1620837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校招职位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479331" y="5001542"/>
            <a:ext cx="1620838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公司影集</a:t>
            </a:r>
          </a:p>
        </p:txBody>
      </p:sp>
      <p:sp>
        <p:nvSpPr>
          <p:cNvPr id="9" name="五边形 8"/>
          <p:cNvSpPr/>
          <p:nvPr/>
        </p:nvSpPr>
        <p:spPr>
          <a:xfrm>
            <a:off x="1781909" y="2368061"/>
            <a:ext cx="978408" cy="484632"/>
          </a:xfrm>
          <a:prstGeom prst="homePlate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gency FB" panose="020B0503020202020204" pitchFamily="34" charset="0"/>
              </a:rPr>
              <a:t>1</a:t>
            </a:r>
            <a:endParaRPr lang="zh-CN" altLang="en-US" sz="3600" dirty="0">
              <a:latin typeface="Agency FB" panose="020B0503020202020204" pitchFamily="34" charset="0"/>
            </a:endParaRPr>
          </a:p>
        </p:txBody>
      </p:sp>
      <p:sp>
        <p:nvSpPr>
          <p:cNvPr id="10" name="五边形 9"/>
          <p:cNvSpPr/>
          <p:nvPr/>
        </p:nvSpPr>
        <p:spPr>
          <a:xfrm>
            <a:off x="1781909" y="3252164"/>
            <a:ext cx="978408" cy="484632"/>
          </a:xfrm>
          <a:prstGeom prst="homePlate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gency FB" panose="020B0503020202020204" pitchFamily="34" charset="0"/>
              </a:rPr>
              <a:t>2</a:t>
            </a:r>
            <a:endParaRPr lang="zh-CN" altLang="en-US" sz="3600" dirty="0">
              <a:latin typeface="Agency FB" panose="020B0503020202020204" pitchFamily="34" charset="0"/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1781909" y="5020370"/>
            <a:ext cx="978408" cy="484632"/>
          </a:xfrm>
          <a:prstGeom prst="homePlate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gency FB" panose="020B0503020202020204" pitchFamily="34" charset="0"/>
              </a:rPr>
              <a:t>4</a:t>
            </a:r>
            <a:endParaRPr lang="zh-CN" altLang="en-US" sz="3600" dirty="0">
              <a:latin typeface="Agency FB" panose="020B0503020202020204" pitchFamily="34" charset="0"/>
            </a:endParaRPr>
          </a:p>
        </p:txBody>
      </p:sp>
      <p:sp>
        <p:nvSpPr>
          <p:cNvPr id="12" name="五边形 11"/>
          <p:cNvSpPr/>
          <p:nvPr/>
        </p:nvSpPr>
        <p:spPr>
          <a:xfrm>
            <a:off x="1781909" y="4136267"/>
            <a:ext cx="978408" cy="484632"/>
          </a:xfrm>
          <a:prstGeom prst="homePlate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gency FB" panose="020B0503020202020204" pitchFamily="34" charset="0"/>
              </a:rPr>
              <a:t>3</a:t>
            </a:r>
            <a:endParaRPr lang="zh-CN" altLang="en-US" sz="360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22075" y="776676"/>
            <a:ext cx="4347850" cy="2852737"/>
          </a:xfrm>
        </p:spPr>
        <p:txBody>
          <a:bodyPr/>
          <a:lstStyle/>
          <a:p>
            <a:pPr algn="dist"/>
            <a:r>
              <a:rPr lang="zh-CN" altLang="en-US" spc="0" dirty="0"/>
              <a:t>关于我们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公司简介  </a:t>
            </a:r>
            <a:r>
              <a:rPr lang="en-US" altLang="zh-CN" dirty="0"/>
              <a:t>/  </a:t>
            </a:r>
            <a:r>
              <a:rPr lang="zh-CN" altLang="en-US" dirty="0"/>
              <a:t>主营产品  </a:t>
            </a:r>
            <a:r>
              <a:rPr lang="en-US" altLang="zh-CN" dirty="0"/>
              <a:t>/  </a:t>
            </a:r>
            <a:r>
              <a:rPr lang="zh-CN" altLang="en-US" dirty="0"/>
              <a:t>所获荣誉</a:t>
            </a:r>
          </a:p>
        </p:txBody>
      </p:sp>
      <p:sp>
        <p:nvSpPr>
          <p:cNvPr id="4" name="椭圆 3"/>
          <p:cNvSpPr/>
          <p:nvPr/>
        </p:nvSpPr>
        <p:spPr>
          <a:xfrm>
            <a:off x="5453184" y="1165347"/>
            <a:ext cx="1285631" cy="128563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13"/>
          <p:cNvSpPr>
            <a:spLocks noEditPoints="1"/>
          </p:cNvSpPr>
          <p:nvPr/>
        </p:nvSpPr>
        <p:spPr bwMode="auto">
          <a:xfrm>
            <a:off x="5726667" y="1483175"/>
            <a:ext cx="738664" cy="649974"/>
          </a:xfrm>
          <a:custGeom>
            <a:avLst/>
            <a:gdLst>
              <a:gd name="T0" fmla="*/ 28 w 244"/>
              <a:gd name="T1" fmla="*/ 107 h 214"/>
              <a:gd name="T2" fmla="*/ 38 w 244"/>
              <a:gd name="T3" fmla="*/ 99 h 214"/>
              <a:gd name="T4" fmla="*/ 38 w 244"/>
              <a:gd name="T5" fmla="*/ 198 h 214"/>
              <a:gd name="T6" fmla="*/ 54 w 244"/>
              <a:gd name="T7" fmla="*/ 214 h 214"/>
              <a:gd name="T8" fmla="*/ 190 w 244"/>
              <a:gd name="T9" fmla="*/ 214 h 214"/>
              <a:gd name="T10" fmla="*/ 206 w 244"/>
              <a:gd name="T11" fmla="*/ 198 h 214"/>
              <a:gd name="T12" fmla="*/ 206 w 244"/>
              <a:gd name="T13" fmla="*/ 98 h 214"/>
              <a:gd name="T14" fmla="*/ 217 w 244"/>
              <a:gd name="T15" fmla="*/ 107 h 214"/>
              <a:gd name="T16" fmla="*/ 226 w 244"/>
              <a:gd name="T17" fmla="*/ 110 h 214"/>
              <a:gd name="T18" fmla="*/ 239 w 244"/>
              <a:gd name="T19" fmla="*/ 103 h 214"/>
              <a:gd name="T20" fmla="*/ 236 w 244"/>
              <a:gd name="T21" fmla="*/ 81 h 214"/>
              <a:gd name="T22" fmla="*/ 131 w 244"/>
              <a:gd name="T23" fmla="*/ 4 h 214"/>
              <a:gd name="T24" fmla="*/ 112 w 244"/>
              <a:gd name="T25" fmla="*/ 4 h 214"/>
              <a:gd name="T26" fmla="*/ 9 w 244"/>
              <a:gd name="T27" fmla="*/ 81 h 214"/>
              <a:gd name="T28" fmla="*/ 5 w 244"/>
              <a:gd name="T29" fmla="*/ 103 h 214"/>
              <a:gd name="T30" fmla="*/ 28 w 244"/>
              <a:gd name="T31" fmla="*/ 107 h 214"/>
              <a:gd name="T32" fmla="*/ 122 w 244"/>
              <a:gd name="T33" fmla="*/ 37 h 214"/>
              <a:gd name="T34" fmla="*/ 174 w 244"/>
              <a:gd name="T35" fmla="*/ 75 h 214"/>
              <a:gd name="T36" fmla="*/ 174 w 244"/>
              <a:gd name="T37" fmla="*/ 78 h 214"/>
              <a:gd name="T38" fmla="*/ 174 w 244"/>
              <a:gd name="T39" fmla="*/ 182 h 214"/>
              <a:gd name="T40" fmla="*/ 70 w 244"/>
              <a:gd name="T41" fmla="*/ 182 h 214"/>
              <a:gd name="T42" fmla="*/ 70 w 244"/>
              <a:gd name="T43" fmla="*/ 78 h 214"/>
              <a:gd name="T44" fmla="*/ 69 w 244"/>
              <a:gd name="T45" fmla="*/ 76 h 214"/>
              <a:gd name="T46" fmla="*/ 122 w 244"/>
              <a:gd name="T47" fmla="*/ 37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44" h="214">
                <a:moveTo>
                  <a:pt x="28" y="107"/>
                </a:moveTo>
                <a:cubicBezTo>
                  <a:pt x="38" y="99"/>
                  <a:pt x="38" y="99"/>
                  <a:pt x="38" y="99"/>
                </a:cubicBezTo>
                <a:cubicBezTo>
                  <a:pt x="38" y="198"/>
                  <a:pt x="38" y="198"/>
                  <a:pt x="38" y="198"/>
                </a:cubicBezTo>
                <a:cubicBezTo>
                  <a:pt x="38" y="207"/>
                  <a:pt x="45" y="214"/>
                  <a:pt x="54" y="214"/>
                </a:cubicBezTo>
                <a:cubicBezTo>
                  <a:pt x="190" y="214"/>
                  <a:pt x="190" y="214"/>
                  <a:pt x="190" y="214"/>
                </a:cubicBezTo>
                <a:cubicBezTo>
                  <a:pt x="199" y="214"/>
                  <a:pt x="206" y="207"/>
                  <a:pt x="206" y="198"/>
                </a:cubicBezTo>
                <a:cubicBezTo>
                  <a:pt x="206" y="98"/>
                  <a:pt x="206" y="98"/>
                  <a:pt x="206" y="98"/>
                </a:cubicBezTo>
                <a:cubicBezTo>
                  <a:pt x="217" y="107"/>
                  <a:pt x="217" y="107"/>
                  <a:pt x="217" y="107"/>
                </a:cubicBezTo>
                <a:cubicBezTo>
                  <a:pt x="220" y="109"/>
                  <a:pt x="223" y="110"/>
                  <a:pt x="226" y="110"/>
                </a:cubicBezTo>
                <a:cubicBezTo>
                  <a:pt x="231" y="110"/>
                  <a:pt x="236" y="108"/>
                  <a:pt x="239" y="103"/>
                </a:cubicBezTo>
                <a:cubicBezTo>
                  <a:pt x="244" y="96"/>
                  <a:pt x="243" y="86"/>
                  <a:pt x="236" y="81"/>
                </a:cubicBezTo>
                <a:cubicBezTo>
                  <a:pt x="131" y="4"/>
                  <a:pt x="131" y="4"/>
                  <a:pt x="131" y="4"/>
                </a:cubicBezTo>
                <a:cubicBezTo>
                  <a:pt x="125" y="0"/>
                  <a:pt x="118" y="0"/>
                  <a:pt x="112" y="4"/>
                </a:cubicBezTo>
                <a:cubicBezTo>
                  <a:pt x="9" y="81"/>
                  <a:pt x="9" y="81"/>
                  <a:pt x="9" y="81"/>
                </a:cubicBezTo>
                <a:cubicBezTo>
                  <a:pt x="2" y="86"/>
                  <a:pt x="0" y="96"/>
                  <a:pt x="5" y="103"/>
                </a:cubicBezTo>
                <a:cubicBezTo>
                  <a:pt x="11" y="110"/>
                  <a:pt x="21" y="112"/>
                  <a:pt x="28" y="107"/>
                </a:cubicBezTo>
                <a:close/>
                <a:moveTo>
                  <a:pt x="122" y="37"/>
                </a:moveTo>
                <a:cubicBezTo>
                  <a:pt x="174" y="75"/>
                  <a:pt x="174" y="75"/>
                  <a:pt x="174" y="75"/>
                </a:cubicBezTo>
                <a:cubicBezTo>
                  <a:pt x="174" y="76"/>
                  <a:pt x="174" y="77"/>
                  <a:pt x="174" y="78"/>
                </a:cubicBezTo>
                <a:cubicBezTo>
                  <a:pt x="174" y="182"/>
                  <a:pt x="174" y="182"/>
                  <a:pt x="174" y="182"/>
                </a:cubicBezTo>
                <a:cubicBezTo>
                  <a:pt x="70" y="182"/>
                  <a:pt x="70" y="182"/>
                  <a:pt x="70" y="182"/>
                </a:cubicBezTo>
                <a:cubicBezTo>
                  <a:pt x="70" y="78"/>
                  <a:pt x="70" y="78"/>
                  <a:pt x="70" y="78"/>
                </a:cubicBezTo>
                <a:cubicBezTo>
                  <a:pt x="70" y="77"/>
                  <a:pt x="70" y="76"/>
                  <a:pt x="69" y="76"/>
                </a:cubicBezTo>
                <a:lnTo>
                  <a:pt x="122" y="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公司简介 </a:t>
            </a:r>
          </a:p>
        </p:txBody>
      </p:sp>
      <p:sp>
        <p:nvSpPr>
          <p:cNvPr id="8" name="矩形 7"/>
          <p:cNvSpPr/>
          <p:nvPr/>
        </p:nvSpPr>
        <p:spPr>
          <a:xfrm>
            <a:off x="937846" y="3951327"/>
            <a:ext cx="10316308" cy="222738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937846" y="1763486"/>
            <a:ext cx="103163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 Add your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text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Add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your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text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Add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your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text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Add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your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text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Add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your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text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Add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your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text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Add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your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text Add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your text 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text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text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text</a:t>
            </a:r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</a:rPr>
              <a:t>Add your 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text</a:t>
            </a:r>
            <a:endParaRPr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公司简介 </a:t>
            </a:r>
          </a:p>
        </p:txBody>
      </p:sp>
      <p:cxnSp>
        <p:nvCxnSpPr>
          <p:cNvPr id="3" name="直接连接符 2"/>
          <p:cNvCxnSpPr>
            <a:endCxn id="9" idx="2"/>
          </p:cNvCxnSpPr>
          <p:nvPr/>
        </p:nvCxnSpPr>
        <p:spPr>
          <a:xfrm>
            <a:off x="927194" y="3429001"/>
            <a:ext cx="2398054" cy="0"/>
          </a:xfrm>
          <a:prstGeom prst="line">
            <a:avLst/>
          </a:prstGeom>
          <a:ln w="38100">
            <a:solidFill>
              <a:srgbClr val="FFC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839788" y="3341595"/>
            <a:ext cx="174812" cy="174812"/>
          </a:xfrm>
          <a:prstGeom prst="ellipse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3181254" y="3227295"/>
            <a:ext cx="403411" cy="403411"/>
          </a:xfrm>
          <a:prstGeom prst="ellipse">
            <a:avLst/>
          </a:prstGeom>
          <a:solidFill>
            <a:srgbClr val="FFC82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25248" y="3341595"/>
            <a:ext cx="2426071" cy="174812"/>
            <a:chOff x="3069755" y="3341595"/>
            <a:chExt cx="2426071" cy="174812"/>
          </a:xfrm>
        </p:grpSpPr>
        <p:cxnSp>
          <p:nvCxnSpPr>
            <p:cNvPr id="8" name="直接连接符 7"/>
            <p:cNvCxnSpPr>
              <a:endCxn id="10" idx="2"/>
            </p:cNvCxnSpPr>
            <p:nvPr/>
          </p:nvCxnSpPr>
          <p:spPr>
            <a:xfrm>
              <a:off x="3157161" y="3429001"/>
              <a:ext cx="2338665" cy="0"/>
            </a:xfrm>
            <a:prstGeom prst="line">
              <a:avLst/>
            </a:prstGeom>
            <a:ln w="38100">
              <a:solidFill>
                <a:srgbClr val="FFC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3069755" y="3341595"/>
              <a:ext cx="174812" cy="17481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C8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5751319" y="3227295"/>
            <a:ext cx="403411" cy="403411"/>
          </a:xfrm>
          <a:prstGeom prst="ellipse">
            <a:avLst/>
          </a:prstGeom>
          <a:solidFill>
            <a:srgbClr val="FFC82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1" name="直接连接符 10"/>
          <p:cNvCxnSpPr>
            <a:endCxn id="13" idx="2"/>
          </p:cNvCxnSpPr>
          <p:nvPr/>
        </p:nvCxnSpPr>
        <p:spPr>
          <a:xfrm>
            <a:off x="5983280" y="3429001"/>
            <a:ext cx="2338104" cy="0"/>
          </a:xfrm>
          <a:prstGeom prst="line">
            <a:avLst/>
          </a:prstGeom>
          <a:ln w="38100">
            <a:solidFill>
              <a:srgbClr val="FFC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5895874" y="3341595"/>
            <a:ext cx="174812" cy="1748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321384" y="3227295"/>
            <a:ext cx="403411" cy="403411"/>
          </a:xfrm>
          <a:prstGeom prst="ellipse">
            <a:avLst/>
          </a:prstGeom>
          <a:solidFill>
            <a:srgbClr val="FFC82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529248" y="3429001"/>
            <a:ext cx="2648268" cy="0"/>
          </a:xfrm>
          <a:prstGeom prst="line">
            <a:avLst/>
          </a:prstGeom>
          <a:ln w="38100">
            <a:solidFill>
              <a:srgbClr val="FFC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8441842" y="3341595"/>
            <a:ext cx="174812" cy="1748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0891447" y="3227294"/>
            <a:ext cx="403411" cy="403411"/>
          </a:xfrm>
          <a:prstGeom prst="ellipse">
            <a:avLst/>
          </a:prstGeom>
          <a:solidFill>
            <a:srgbClr val="FFC82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02397" y="4025887"/>
            <a:ext cx="15761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</a:rPr>
              <a:t>Add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your text 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02397" y="3718112"/>
            <a:ext cx="13415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</a:p>
        </p:txBody>
      </p:sp>
      <p:sp>
        <p:nvSpPr>
          <p:cNvPr id="19" name="矩形 18"/>
          <p:cNvSpPr/>
          <p:nvPr/>
        </p:nvSpPr>
        <p:spPr>
          <a:xfrm>
            <a:off x="3348879" y="4025887"/>
            <a:ext cx="157616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348879" y="3718112"/>
            <a:ext cx="13415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</a:p>
        </p:txBody>
      </p:sp>
      <p:sp>
        <p:nvSpPr>
          <p:cNvPr id="21" name="矩形 20"/>
          <p:cNvSpPr/>
          <p:nvPr/>
        </p:nvSpPr>
        <p:spPr>
          <a:xfrm>
            <a:off x="5895361" y="4025887"/>
            <a:ext cx="157616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95361" y="3718112"/>
            <a:ext cx="13415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</a:p>
        </p:txBody>
      </p:sp>
      <p:sp>
        <p:nvSpPr>
          <p:cNvPr id="23" name="矩形 22"/>
          <p:cNvSpPr/>
          <p:nvPr/>
        </p:nvSpPr>
        <p:spPr>
          <a:xfrm>
            <a:off x="8441842" y="4025887"/>
            <a:ext cx="157616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41842" y="3718112"/>
            <a:ext cx="13415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</a:p>
        </p:txBody>
      </p:sp>
      <p:sp>
        <p:nvSpPr>
          <p:cNvPr id="25" name="矩形 24"/>
          <p:cNvSpPr/>
          <p:nvPr/>
        </p:nvSpPr>
        <p:spPr>
          <a:xfrm>
            <a:off x="1037277" y="3028890"/>
            <a:ext cx="12046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</a:rPr>
              <a:t>2011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695309" y="3027239"/>
            <a:ext cx="12046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</a:rPr>
              <a:t>2012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232085" y="3028890"/>
            <a:ext cx="12046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</a:rPr>
              <a:t>2013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753565" y="3028890"/>
            <a:ext cx="12046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</a:rPr>
              <a:t>2014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375060"/>
            <a:ext cx="12192000" cy="3482939"/>
          </a:xfrm>
          <a:prstGeom prst="rect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主营产品</a:t>
            </a:r>
          </a:p>
        </p:txBody>
      </p:sp>
      <p:sp>
        <p:nvSpPr>
          <p:cNvPr id="5" name="矩形 4"/>
          <p:cNvSpPr/>
          <p:nvPr/>
        </p:nvSpPr>
        <p:spPr>
          <a:xfrm>
            <a:off x="1697315" y="4758178"/>
            <a:ext cx="87973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97314" y="2336732"/>
            <a:ext cx="2842823" cy="20227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74589" y="2336732"/>
            <a:ext cx="2842823" cy="202270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651863" y="2336732"/>
            <a:ext cx="2842823" cy="202270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839788" y="365125"/>
            <a:ext cx="9675812" cy="1325563"/>
          </a:xfrm>
        </p:spPr>
        <p:txBody>
          <a:bodyPr/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</a:rPr>
              <a:t>所获荣誉</a:t>
            </a:r>
          </a:p>
        </p:txBody>
      </p:sp>
      <p:cxnSp>
        <p:nvCxnSpPr>
          <p:cNvPr id="3" name="直接连接符 2"/>
          <p:cNvCxnSpPr>
            <a:stCxn id="4" idx="4"/>
          </p:cNvCxnSpPr>
          <p:nvPr/>
        </p:nvCxnSpPr>
        <p:spPr>
          <a:xfrm>
            <a:off x="1313381" y="2463926"/>
            <a:ext cx="0" cy="4275921"/>
          </a:xfrm>
          <a:prstGeom prst="line">
            <a:avLst/>
          </a:prstGeom>
          <a:ln w="19050">
            <a:solidFill>
              <a:srgbClr val="FFC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931524" y="1700213"/>
            <a:ext cx="763713" cy="763713"/>
          </a:xfrm>
          <a:prstGeom prst="ellipse">
            <a:avLst/>
          </a:prstGeom>
          <a:noFill/>
          <a:ln w="28575">
            <a:solidFill>
              <a:srgbClr val="FFC8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1229436" y="3048331"/>
            <a:ext cx="167890" cy="167890"/>
          </a:xfrm>
          <a:prstGeom prst="ellipse">
            <a:avLst/>
          </a:prstGeom>
          <a:solidFill>
            <a:srgbClr val="FFC82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29436" y="3818651"/>
            <a:ext cx="167890" cy="167890"/>
          </a:xfrm>
          <a:prstGeom prst="ellipse">
            <a:avLst/>
          </a:prstGeom>
          <a:solidFill>
            <a:srgbClr val="FFC82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1229436" y="4588971"/>
            <a:ext cx="167890" cy="167890"/>
          </a:xfrm>
          <a:prstGeom prst="ellipse">
            <a:avLst/>
          </a:prstGeom>
          <a:solidFill>
            <a:srgbClr val="FFC82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229436" y="5359291"/>
            <a:ext cx="167890" cy="167890"/>
          </a:xfrm>
          <a:prstGeom prst="ellipse">
            <a:avLst/>
          </a:prstGeom>
          <a:solidFill>
            <a:srgbClr val="FFC82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稻壳儿小白白(http://dwz.cn/Wu2UP)"/>
          <p:cNvSpPr>
            <a:spLocks noEditPoints="1"/>
          </p:cNvSpPr>
          <p:nvPr/>
        </p:nvSpPr>
        <p:spPr bwMode="auto">
          <a:xfrm>
            <a:off x="1101993" y="1886176"/>
            <a:ext cx="422775" cy="391786"/>
          </a:xfrm>
          <a:custGeom>
            <a:avLst/>
            <a:gdLst>
              <a:gd name="T0" fmla="*/ 45 w 45"/>
              <a:gd name="T1" fmla="*/ 13 h 42"/>
              <a:gd name="T2" fmla="*/ 30 w 45"/>
              <a:gd name="T3" fmla="*/ 24 h 42"/>
              <a:gd name="T4" fmla="*/ 28 w 45"/>
              <a:gd name="T5" fmla="*/ 27 h 42"/>
              <a:gd name="T6" fmla="*/ 26 w 45"/>
              <a:gd name="T7" fmla="*/ 31 h 42"/>
              <a:gd name="T8" fmla="*/ 29 w 45"/>
              <a:gd name="T9" fmla="*/ 35 h 42"/>
              <a:gd name="T10" fmla="*/ 35 w 45"/>
              <a:gd name="T11" fmla="*/ 39 h 42"/>
              <a:gd name="T12" fmla="*/ 35 w 45"/>
              <a:gd name="T13" fmla="*/ 41 h 42"/>
              <a:gd name="T14" fmla="*/ 34 w 45"/>
              <a:gd name="T15" fmla="*/ 42 h 42"/>
              <a:gd name="T16" fmla="*/ 11 w 45"/>
              <a:gd name="T17" fmla="*/ 42 h 42"/>
              <a:gd name="T18" fmla="*/ 11 w 45"/>
              <a:gd name="T19" fmla="*/ 41 h 42"/>
              <a:gd name="T20" fmla="*/ 11 w 45"/>
              <a:gd name="T21" fmla="*/ 39 h 42"/>
              <a:gd name="T22" fmla="*/ 16 w 45"/>
              <a:gd name="T23" fmla="*/ 35 h 42"/>
              <a:gd name="T24" fmla="*/ 19 w 45"/>
              <a:gd name="T25" fmla="*/ 31 h 42"/>
              <a:gd name="T26" fmla="*/ 17 w 45"/>
              <a:gd name="T27" fmla="*/ 27 h 42"/>
              <a:gd name="T28" fmla="*/ 15 w 45"/>
              <a:gd name="T29" fmla="*/ 24 h 42"/>
              <a:gd name="T30" fmla="*/ 0 w 45"/>
              <a:gd name="T31" fmla="*/ 13 h 42"/>
              <a:gd name="T32" fmla="*/ 0 w 45"/>
              <a:gd name="T33" fmla="*/ 10 h 42"/>
              <a:gd name="T34" fmla="*/ 3 w 45"/>
              <a:gd name="T35" fmla="*/ 7 h 42"/>
              <a:gd name="T36" fmla="*/ 11 w 45"/>
              <a:gd name="T37" fmla="*/ 7 h 42"/>
              <a:gd name="T38" fmla="*/ 11 w 45"/>
              <a:gd name="T39" fmla="*/ 5 h 42"/>
              <a:gd name="T40" fmla="*/ 15 w 45"/>
              <a:gd name="T41" fmla="*/ 0 h 42"/>
              <a:gd name="T42" fmla="*/ 30 w 45"/>
              <a:gd name="T43" fmla="*/ 0 h 42"/>
              <a:gd name="T44" fmla="*/ 35 w 45"/>
              <a:gd name="T45" fmla="*/ 5 h 42"/>
              <a:gd name="T46" fmla="*/ 35 w 45"/>
              <a:gd name="T47" fmla="*/ 7 h 42"/>
              <a:gd name="T48" fmla="*/ 42 w 45"/>
              <a:gd name="T49" fmla="*/ 7 h 42"/>
              <a:gd name="T50" fmla="*/ 45 w 45"/>
              <a:gd name="T51" fmla="*/ 10 h 42"/>
              <a:gd name="T52" fmla="*/ 45 w 45"/>
              <a:gd name="T53" fmla="*/ 13 h 42"/>
              <a:gd name="T54" fmla="*/ 11 w 45"/>
              <a:gd name="T55" fmla="*/ 11 h 42"/>
              <a:gd name="T56" fmla="*/ 4 w 45"/>
              <a:gd name="T57" fmla="*/ 11 h 42"/>
              <a:gd name="T58" fmla="*/ 4 w 45"/>
              <a:gd name="T59" fmla="*/ 13 h 42"/>
              <a:gd name="T60" fmla="*/ 13 w 45"/>
              <a:gd name="T61" fmla="*/ 21 h 42"/>
              <a:gd name="T62" fmla="*/ 11 w 45"/>
              <a:gd name="T63" fmla="*/ 11 h 42"/>
              <a:gd name="T64" fmla="*/ 41 w 45"/>
              <a:gd name="T65" fmla="*/ 11 h 42"/>
              <a:gd name="T66" fmla="*/ 35 w 45"/>
              <a:gd name="T67" fmla="*/ 11 h 42"/>
              <a:gd name="T68" fmla="*/ 33 w 45"/>
              <a:gd name="T69" fmla="*/ 21 h 42"/>
              <a:gd name="T70" fmla="*/ 41 w 45"/>
              <a:gd name="T71" fmla="*/ 13 h 42"/>
              <a:gd name="T72" fmla="*/ 41 w 45"/>
              <a:gd name="T73" fmla="*/ 1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5" h="42">
                <a:moveTo>
                  <a:pt x="45" y="13"/>
                </a:moveTo>
                <a:cubicBezTo>
                  <a:pt x="45" y="18"/>
                  <a:pt x="39" y="24"/>
                  <a:pt x="30" y="24"/>
                </a:cubicBezTo>
                <a:cubicBezTo>
                  <a:pt x="29" y="26"/>
                  <a:pt x="28" y="27"/>
                  <a:pt x="28" y="27"/>
                </a:cubicBezTo>
                <a:cubicBezTo>
                  <a:pt x="26" y="28"/>
                  <a:pt x="26" y="30"/>
                  <a:pt x="26" y="31"/>
                </a:cubicBezTo>
                <a:cubicBezTo>
                  <a:pt x="26" y="33"/>
                  <a:pt x="27" y="35"/>
                  <a:pt x="29" y="35"/>
                </a:cubicBezTo>
                <a:cubicBezTo>
                  <a:pt x="32" y="35"/>
                  <a:pt x="35" y="36"/>
                  <a:pt x="35" y="39"/>
                </a:cubicBezTo>
                <a:cubicBezTo>
                  <a:pt x="35" y="41"/>
                  <a:pt x="35" y="41"/>
                  <a:pt x="35" y="41"/>
                </a:cubicBezTo>
                <a:cubicBezTo>
                  <a:pt x="35" y="41"/>
                  <a:pt x="34" y="42"/>
                  <a:pt x="34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1"/>
                  <a:pt x="11" y="41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6"/>
                  <a:pt x="13" y="35"/>
                  <a:pt x="16" y="35"/>
                </a:cubicBezTo>
                <a:cubicBezTo>
                  <a:pt x="18" y="35"/>
                  <a:pt x="19" y="33"/>
                  <a:pt x="19" y="31"/>
                </a:cubicBezTo>
                <a:cubicBezTo>
                  <a:pt x="19" y="30"/>
                  <a:pt x="19" y="28"/>
                  <a:pt x="17" y="27"/>
                </a:cubicBezTo>
                <a:cubicBezTo>
                  <a:pt x="17" y="27"/>
                  <a:pt x="16" y="26"/>
                  <a:pt x="15" y="24"/>
                </a:cubicBezTo>
                <a:cubicBezTo>
                  <a:pt x="6" y="24"/>
                  <a:pt x="0" y="18"/>
                  <a:pt x="0" y="1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2"/>
                  <a:pt x="12" y="0"/>
                  <a:pt x="15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0"/>
                  <a:pt x="35" y="2"/>
                  <a:pt x="35" y="5"/>
                </a:cubicBezTo>
                <a:cubicBezTo>
                  <a:pt x="35" y="7"/>
                  <a:pt x="35" y="7"/>
                  <a:pt x="3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4" y="7"/>
                  <a:pt x="45" y="8"/>
                  <a:pt x="45" y="10"/>
                </a:cubicBezTo>
                <a:lnTo>
                  <a:pt x="45" y="13"/>
                </a:lnTo>
                <a:close/>
                <a:moveTo>
                  <a:pt x="11" y="11"/>
                </a:moveTo>
                <a:cubicBezTo>
                  <a:pt x="4" y="11"/>
                  <a:pt x="4" y="11"/>
                  <a:pt x="4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6"/>
                  <a:pt x="7" y="20"/>
                  <a:pt x="13" y="21"/>
                </a:cubicBezTo>
                <a:cubicBezTo>
                  <a:pt x="11" y="18"/>
                  <a:pt x="11" y="15"/>
                  <a:pt x="11" y="11"/>
                </a:cubicBezTo>
                <a:close/>
                <a:moveTo>
                  <a:pt x="41" y="11"/>
                </a:moveTo>
                <a:cubicBezTo>
                  <a:pt x="35" y="11"/>
                  <a:pt x="35" y="11"/>
                  <a:pt x="35" y="11"/>
                </a:cubicBezTo>
                <a:cubicBezTo>
                  <a:pt x="35" y="15"/>
                  <a:pt x="34" y="18"/>
                  <a:pt x="33" y="21"/>
                </a:cubicBezTo>
                <a:cubicBezTo>
                  <a:pt x="38" y="20"/>
                  <a:pt x="41" y="16"/>
                  <a:pt x="41" y="13"/>
                </a:cubicBezTo>
                <a:lnTo>
                  <a:pt x="41" y="11"/>
                </a:lnTo>
                <a:close/>
              </a:path>
            </a:pathLst>
          </a:custGeom>
          <a:solidFill>
            <a:srgbClr val="FFC829"/>
          </a:solidFill>
          <a:ln>
            <a:noFill/>
          </a:ln>
        </p:spPr>
        <p:txBody>
          <a:bodyPr lIns="121920" tIns="60960" rIns="121920" bIns="60960"/>
          <a:lstStyle/>
          <a:p>
            <a:pPr>
              <a:defRPr/>
            </a:pPr>
            <a:endParaRPr lang="id-ID" sz="3200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23317" y="294761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输入文字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1623317" y="37208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输入文字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1623317" y="448825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输入文字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623317" y="525857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输入文字</a:t>
            </a:r>
          </a:p>
        </p:txBody>
      </p:sp>
      <p:sp>
        <p:nvSpPr>
          <p:cNvPr id="28" name="矩形 27"/>
          <p:cNvSpPr/>
          <p:nvPr/>
        </p:nvSpPr>
        <p:spPr>
          <a:xfrm>
            <a:off x="6402977" y="1700213"/>
            <a:ext cx="2915331" cy="211465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411785" y="1700213"/>
            <a:ext cx="1555530" cy="211465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402977" y="4032948"/>
            <a:ext cx="2915331" cy="211465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411785" y="4032948"/>
            <a:ext cx="1555530" cy="211465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313381" y="0"/>
            <a:ext cx="0" cy="4952144"/>
          </a:xfrm>
          <a:prstGeom prst="line">
            <a:avLst/>
          </a:prstGeom>
          <a:ln w="19050">
            <a:solidFill>
              <a:srgbClr val="FFC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1229436" y="1696350"/>
            <a:ext cx="167890" cy="167890"/>
          </a:xfrm>
          <a:prstGeom prst="ellipse">
            <a:avLst/>
          </a:prstGeom>
          <a:solidFill>
            <a:srgbClr val="FFC82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29436" y="2466670"/>
            <a:ext cx="167890" cy="167890"/>
          </a:xfrm>
          <a:prstGeom prst="ellipse">
            <a:avLst/>
          </a:prstGeom>
          <a:solidFill>
            <a:srgbClr val="FFC82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229436" y="3236990"/>
            <a:ext cx="167890" cy="167890"/>
          </a:xfrm>
          <a:prstGeom prst="ellipse">
            <a:avLst/>
          </a:prstGeom>
          <a:solidFill>
            <a:srgbClr val="FFC82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229436" y="4007310"/>
            <a:ext cx="167890" cy="167890"/>
          </a:xfrm>
          <a:prstGeom prst="ellipse">
            <a:avLst/>
          </a:prstGeom>
          <a:solidFill>
            <a:srgbClr val="FFC82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23317" y="159562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输入文字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623317" y="236886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输入文字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623317" y="313626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输入文字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623317" y="390658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输入文字</a:t>
            </a:r>
          </a:p>
        </p:txBody>
      </p:sp>
      <p:sp>
        <p:nvSpPr>
          <p:cNvPr id="15" name="椭圆 14"/>
          <p:cNvSpPr/>
          <p:nvPr/>
        </p:nvSpPr>
        <p:spPr>
          <a:xfrm>
            <a:off x="1229436" y="4777630"/>
            <a:ext cx="167890" cy="167890"/>
          </a:xfrm>
          <a:prstGeom prst="ellipse">
            <a:avLst/>
          </a:prstGeom>
          <a:solidFill>
            <a:srgbClr val="FFC829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23317" y="46769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输入文字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020842" y="2153810"/>
            <a:ext cx="4898662" cy="3505557"/>
            <a:chOff x="5648548" y="1808165"/>
            <a:chExt cx="5904092" cy="4225055"/>
          </a:xfrm>
        </p:grpSpPr>
        <p:sp>
          <p:nvSpPr>
            <p:cNvPr id="17" name="矩形 16"/>
            <p:cNvSpPr/>
            <p:nvPr/>
          </p:nvSpPr>
          <p:spPr>
            <a:xfrm rot="21002965">
              <a:off x="5648548" y="1808165"/>
              <a:ext cx="2915330" cy="2114658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080568" y="2086115"/>
              <a:ext cx="2915330" cy="2114658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0677825">
              <a:off x="6971899" y="3918563"/>
              <a:ext cx="1555530" cy="2114657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516384" y="3804245"/>
              <a:ext cx="1555530" cy="2114657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886935">
              <a:off x="9997110" y="3913683"/>
              <a:ext cx="1555530" cy="2114657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2447" y="776676"/>
            <a:ext cx="6427107" cy="2852737"/>
          </a:xfrm>
        </p:spPr>
        <p:txBody>
          <a:bodyPr/>
          <a:lstStyle/>
          <a:p>
            <a:pPr algn="dist"/>
            <a:r>
              <a:rPr lang="zh-CN" altLang="en-US" spc="0" dirty="0"/>
              <a:t>宣讲及申请流程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宣讲行程  </a:t>
            </a:r>
            <a:r>
              <a:rPr lang="en-US" altLang="zh-CN" dirty="0"/>
              <a:t>/  </a:t>
            </a:r>
            <a:r>
              <a:rPr lang="zh-CN" altLang="en-US" dirty="0"/>
              <a:t>申请流程</a:t>
            </a:r>
          </a:p>
        </p:txBody>
      </p:sp>
      <p:sp>
        <p:nvSpPr>
          <p:cNvPr id="4" name="椭圆 3"/>
          <p:cNvSpPr/>
          <p:nvPr/>
        </p:nvSpPr>
        <p:spPr>
          <a:xfrm>
            <a:off x="5453184" y="1165347"/>
            <a:ext cx="1285631" cy="128563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5789451" y="1483175"/>
            <a:ext cx="613096" cy="649974"/>
            <a:chOff x="1559" y="-286"/>
            <a:chExt cx="1197" cy="1269"/>
          </a:xfrm>
          <a:solidFill>
            <a:schemeClr val="bg1"/>
          </a:solidFill>
        </p:grpSpPr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1942" y="-286"/>
              <a:ext cx="430" cy="4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1559" y="773"/>
              <a:ext cx="1197" cy="210"/>
            </a:xfrm>
            <a:custGeom>
              <a:avLst/>
              <a:gdLst>
                <a:gd name="T0" fmla="*/ 1589 w 1664"/>
                <a:gd name="T1" fmla="*/ 0 h 292"/>
                <a:gd name="T2" fmla="*/ 75 w 1664"/>
                <a:gd name="T3" fmla="*/ 0 h 292"/>
                <a:gd name="T4" fmla="*/ 0 w 1664"/>
                <a:gd name="T5" fmla="*/ 75 h 292"/>
                <a:gd name="T6" fmla="*/ 0 w 1664"/>
                <a:gd name="T7" fmla="*/ 217 h 292"/>
                <a:gd name="T8" fmla="*/ 75 w 1664"/>
                <a:gd name="T9" fmla="*/ 292 h 292"/>
                <a:gd name="T10" fmla="*/ 1589 w 1664"/>
                <a:gd name="T11" fmla="*/ 292 h 292"/>
                <a:gd name="T12" fmla="*/ 1664 w 1664"/>
                <a:gd name="T13" fmla="*/ 217 h 292"/>
                <a:gd name="T14" fmla="*/ 1664 w 1664"/>
                <a:gd name="T15" fmla="*/ 75 h 292"/>
                <a:gd name="T16" fmla="*/ 1589 w 1664"/>
                <a:gd name="T1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4" h="292">
                  <a:moveTo>
                    <a:pt x="1589" y="0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33" y="0"/>
                    <a:pt x="0" y="34"/>
                    <a:pt x="0" y="75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58"/>
                    <a:pt x="33" y="292"/>
                    <a:pt x="75" y="292"/>
                  </a:cubicBezTo>
                  <a:cubicBezTo>
                    <a:pt x="1589" y="292"/>
                    <a:pt x="1589" y="292"/>
                    <a:pt x="1589" y="292"/>
                  </a:cubicBezTo>
                  <a:cubicBezTo>
                    <a:pt x="1631" y="292"/>
                    <a:pt x="1664" y="258"/>
                    <a:pt x="1664" y="217"/>
                  </a:cubicBezTo>
                  <a:cubicBezTo>
                    <a:pt x="1664" y="75"/>
                    <a:pt x="1664" y="75"/>
                    <a:pt x="1664" y="75"/>
                  </a:cubicBezTo>
                  <a:cubicBezTo>
                    <a:pt x="1664" y="34"/>
                    <a:pt x="1631" y="0"/>
                    <a:pt x="158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1739" y="226"/>
              <a:ext cx="837" cy="462"/>
            </a:xfrm>
            <a:custGeom>
              <a:avLst/>
              <a:gdLst>
                <a:gd name="T0" fmla="*/ 1164 w 1164"/>
                <a:gd name="T1" fmla="*/ 281 h 642"/>
                <a:gd name="T2" fmla="*/ 983 w 1164"/>
                <a:gd name="T3" fmla="*/ 31 h 642"/>
                <a:gd name="T4" fmla="*/ 983 w 1164"/>
                <a:gd name="T5" fmla="*/ 31 h 642"/>
                <a:gd name="T6" fmla="*/ 825 w 1164"/>
                <a:gd name="T7" fmla="*/ 4 h 642"/>
                <a:gd name="T8" fmla="*/ 792 w 1164"/>
                <a:gd name="T9" fmla="*/ 21 h 642"/>
                <a:gd name="T10" fmla="*/ 613 w 1164"/>
                <a:gd name="T11" fmla="*/ 513 h 642"/>
                <a:gd name="T12" fmla="*/ 552 w 1164"/>
                <a:gd name="T13" fmla="*/ 513 h 642"/>
                <a:gd name="T14" fmla="*/ 372 w 1164"/>
                <a:gd name="T15" fmla="*/ 21 h 642"/>
                <a:gd name="T16" fmla="*/ 347 w 1164"/>
                <a:gd name="T17" fmla="*/ 3 h 642"/>
                <a:gd name="T18" fmla="*/ 181 w 1164"/>
                <a:gd name="T19" fmla="*/ 30 h 642"/>
                <a:gd name="T20" fmla="*/ 0 w 1164"/>
                <a:gd name="T21" fmla="*/ 282 h 642"/>
                <a:gd name="T22" fmla="*/ 0 w 1164"/>
                <a:gd name="T23" fmla="*/ 642 h 642"/>
                <a:gd name="T24" fmla="*/ 1164 w 1164"/>
                <a:gd name="T25" fmla="*/ 642 h 642"/>
                <a:gd name="T26" fmla="*/ 1164 w 1164"/>
                <a:gd name="T27" fmla="*/ 281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4" h="642">
                  <a:moveTo>
                    <a:pt x="1164" y="281"/>
                  </a:moveTo>
                  <a:cubicBezTo>
                    <a:pt x="1164" y="167"/>
                    <a:pt x="1091" y="66"/>
                    <a:pt x="983" y="31"/>
                  </a:cubicBezTo>
                  <a:cubicBezTo>
                    <a:pt x="983" y="31"/>
                    <a:pt x="983" y="31"/>
                    <a:pt x="983" y="31"/>
                  </a:cubicBezTo>
                  <a:cubicBezTo>
                    <a:pt x="825" y="4"/>
                    <a:pt x="825" y="4"/>
                    <a:pt x="825" y="4"/>
                  </a:cubicBezTo>
                  <a:cubicBezTo>
                    <a:pt x="811" y="0"/>
                    <a:pt x="797" y="7"/>
                    <a:pt x="792" y="21"/>
                  </a:cubicBezTo>
                  <a:cubicBezTo>
                    <a:pt x="613" y="513"/>
                    <a:pt x="613" y="513"/>
                    <a:pt x="613" y="513"/>
                  </a:cubicBezTo>
                  <a:cubicBezTo>
                    <a:pt x="602" y="541"/>
                    <a:pt x="562" y="541"/>
                    <a:pt x="552" y="513"/>
                  </a:cubicBezTo>
                  <a:cubicBezTo>
                    <a:pt x="372" y="21"/>
                    <a:pt x="372" y="21"/>
                    <a:pt x="372" y="21"/>
                  </a:cubicBezTo>
                  <a:cubicBezTo>
                    <a:pt x="368" y="10"/>
                    <a:pt x="358" y="3"/>
                    <a:pt x="347" y="3"/>
                  </a:cubicBezTo>
                  <a:cubicBezTo>
                    <a:pt x="345" y="3"/>
                    <a:pt x="181" y="30"/>
                    <a:pt x="181" y="30"/>
                  </a:cubicBezTo>
                  <a:cubicBezTo>
                    <a:pt x="73" y="67"/>
                    <a:pt x="0" y="168"/>
                    <a:pt x="0" y="282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1164" y="642"/>
                    <a:pt x="1164" y="642"/>
                    <a:pt x="1164" y="642"/>
                  </a:cubicBezTo>
                  <a:cubicBezTo>
                    <a:pt x="1164" y="281"/>
                    <a:pt x="1164" y="281"/>
                    <a:pt x="1164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2099" y="215"/>
              <a:ext cx="117" cy="291"/>
            </a:xfrm>
            <a:custGeom>
              <a:avLst/>
              <a:gdLst>
                <a:gd name="T0" fmla="*/ 150 w 162"/>
                <a:gd name="T1" fmla="*/ 12 h 404"/>
                <a:gd name="T2" fmla="*/ 121 w 162"/>
                <a:gd name="T3" fmla="*/ 0 h 404"/>
                <a:gd name="T4" fmla="*/ 41 w 162"/>
                <a:gd name="T5" fmla="*/ 0 h 404"/>
                <a:gd name="T6" fmla="*/ 12 w 162"/>
                <a:gd name="T7" fmla="*/ 12 h 404"/>
                <a:gd name="T8" fmla="*/ 8 w 162"/>
                <a:gd name="T9" fmla="*/ 56 h 404"/>
                <a:gd name="T10" fmla="*/ 50 w 162"/>
                <a:gd name="T11" fmla="*/ 120 h 404"/>
                <a:gd name="T12" fmla="*/ 30 w 162"/>
                <a:gd name="T13" fmla="*/ 289 h 404"/>
                <a:gd name="T14" fmla="*/ 70 w 162"/>
                <a:gd name="T15" fmla="*/ 394 h 404"/>
                <a:gd name="T16" fmla="*/ 92 w 162"/>
                <a:gd name="T17" fmla="*/ 394 h 404"/>
                <a:gd name="T18" fmla="*/ 132 w 162"/>
                <a:gd name="T19" fmla="*/ 289 h 404"/>
                <a:gd name="T20" fmla="*/ 112 w 162"/>
                <a:gd name="T21" fmla="*/ 120 h 404"/>
                <a:gd name="T22" fmla="*/ 154 w 162"/>
                <a:gd name="T23" fmla="*/ 56 h 404"/>
                <a:gd name="T24" fmla="*/ 150 w 162"/>
                <a:gd name="T25" fmla="*/ 1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404">
                  <a:moveTo>
                    <a:pt x="150" y="12"/>
                  </a:moveTo>
                  <a:cubicBezTo>
                    <a:pt x="142" y="4"/>
                    <a:pt x="132" y="0"/>
                    <a:pt x="12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0" y="0"/>
                    <a:pt x="20" y="4"/>
                    <a:pt x="12" y="12"/>
                  </a:cubicBezTo>
                  <a:cubicBezTo>
                    <a:pt x="1" y="24"/>
                    <a:pt x="0" y="42"/>
                    <a:pt x="8" y="56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30" y="289"/>
                    <a:pt x="30" y="289"/>
                    <a:pt x="30" y="289"/>
                  </a:cubicBezTo>
                  <a:cubicBezTo>
                    <a:pt x="70" y="394"/>
                    <a:pt x="70" y="394"/>
                    <a:pt x="70" y="394"/>
                  </a:cubicBezTo>
                  <a:cubicBezTo>
                    <a:pt x="74" y="404"/>
                    <a:pt x="88" y="404"/>
                    <a:pt x="92" y="394"/>
                  </a:cubicBezTo>
                  <a:cubicBezTo>
                    <a:pt x="132" y="289"/>
                    <a:pt x="132" y="289"/>
                    <a:pt x="132" y="289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54" y="56"/>
                    <a:pt x="154" y="56"/>
                    <a:pt x="154" y="56"/>
                  </a:cubicBezTo>
                  <a:cubicBezTo>
                    <a:pt x="162" y="42"/>
                    <a:pt x="161" y="24"/>
                    <a:pt x="15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宣讲行程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738055"/>
              </p:ext>
            </p:extLst>
          </p:nvPr>
        </p:nvGraphicFramePr>
        <p:xfrm>
          <a:off x="839788" y="2322513"/>
          <a:ext cx="10512424" cy="2779710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2628106"/>
                <a:gridCol w="2628106"/>
                <a:gridCol w="2628106"/>
                <a:gridCol w="2628106"/>
              </a:tblGrid>
              <a:tr h="55594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</a:rPr>
                        <a:t>宣讲学校</a:t>
                      </a: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8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</a:rPr>
                        <a:t>宣讲日期</a:t>
                      </a: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8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</a:rPr>
                        <a:t>宣讲时间</a:t>
                      </a: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8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</a:rPr>
                        <a:t>宣讲场地</a:t>
                      </a: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829"/>
                    </a:solidFill>
                  </a:tcPr>
                </a:tc>
              </a:tr>
              <a:tr h="55594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594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594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594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输入文字</a:t>
                      </a:r>
                      <a:endParaRPr lang="zh-CN" altLang="en-US" sz="1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T="45716" marB="45716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 flipV="1">
            <a:off x="2114550" y="4602163"/>
            <a:ext cx="1519238" cy="701675"/>
          </a:xfrm>
          <a:prstGeom prst="line">
            <a:avLst/>
          </a:prstGeom>
          <a:ln>
            <a:solidFill>
              <a:srgbClr val="FFC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4229100" y="4110038"/>
            <a:ext cx="1625600" cy="282575"/>
          </a:xfrm>
          <a:prstGeom prst="line">
            <a:avLst/>
          </a:prstGeom>
          <a:ln>
            <a:solidFill>
              <a:srgbClr val="FFC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6419850" y="3348184"/>
            <a:ext cx="1593851" cy="552013"/>
          </a:xfrm>
          <a:prstGeom prst="line">
            <a:avLst/>
          </a:prstGeom>
          <a:ln>
            <a:solidFill>
              <a:srgbClr val="FFC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8476457" y="2957514"/>
            <a:ext cx="1629568" cy="233362"/>
          </a:xfrm>
          <a:prstGeom prst="line">
            <a:avLst/>
          </a:prstGeom>
          <a:ln>
            <a:solidFill>
              <a:srgbClr val="FFC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申请流程</a:t>
            </a:r>
          </a:p>
        </p:txBody>
      </p:sp>
      <p:sp>
        <p:nvSpPr>
          <p:cNvPr id="3" name="椭圆 2"/>
          <p:cNvSpPr/>
          <p:nvPr/>
        </p:nvSpPr>
        <p:spPr>
          <a:xfrm>
            <a:off x="1524000" y="5041900"/>
            <a:ext cx="752475" cy="752475"/>
          </a:xfrm>
          <a:prstGeom prst="ellipse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633788" y="4110038"/>
            <a:ext cx="754062" cy="752475"/>
          </a:xfrm>
          <a:prstGeom prst="ellipse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745163" y="3632200"/>
            <a:ext cx="752475" cy="754063"/>
          </a:xfrm>
          <a:prstGeom prst="ellipse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856538" y="2865438"/>
            <a:ext cx="752475" cy="752475"/>
          </a:xfrm>
          <a:prstGeom prst="ellipse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9966325" y="2506663"/>
            <a:ext cx="752475" cy="754062"/>
          </a:xfrm>
          <a:prstGeom prst="ellipse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05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46200" y="5826125"/>
            <a:ext cx="1004888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简历投递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508375" y="3719513"/>
            <a:ext cx="1004888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简历筛选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824538" y="4425950"/>
            <a:ext cx="595312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初试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888288" y="2457450"/>
            <a:ext cx="595312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复试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840913" y="3300413"/>
            <a:ext cx="1004887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录取通知</a:t>
            </a:r>
          </a:p>
        </p:txBody>
      </p:sp>
      <p:sp>
        <p:nvSpPr>
          <p:cNvPr id="17" name="矩形 27"/>
          <p:cNvSpPr>
            <a:spLocks noChangeArrowheads="1"/>
          </p:cNvSpPr>
          <p:nvPr/>
        </p:nvSpPr>
        <p:spPr bwMode="auto">
          <a:xfrm>
            <a:off x="919163" y="3949700"/>
            <a:ext cx="18589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rgbClr val="FFC829"/>
                </a:solidFill>
              </a:rPr>
              <a:t>ipsum primis in faucibus orci luctus et ultrices posuere cubilia Curae</a:t>
            </a:r>
          </a:p>
        </p:txBody>
      </p:sp>
      <p:sp>
        <p:nvSpPr>
          <p:cNvPr id="18" name="矩形 29"/>
          <p:cNvSpPr>
            <a:spLocks noChangeArrowheads="1"/>
          </p:cNvSpPr>
          <p:nvPr/>
        </p:nvSpPr>
        <p:spPr bwMode="auto">
          <a:xfrm>
            <a:off x="3081338" y="4987925"/>
            <a:ext cx="18589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9pPr>
          </a:lstStyle>
          <a:p>
            <a:pPr algn="ctr" eaLnBrk="1" hangingPunct="1"/>
            <a:r>
              <a:rPr lang="zh-CN" altLang="en-US" sz="1400" dirty="0">
                <a:solidFill>
                  <a:srgbClr val="FFC829"/>
                </a:solidFill>
              </a:rPr>
              <a:t>ipsum primis in faucibus orci luctus et ultrices posuere cubilia Curae</a:t>
            </a:r>
          </a:p>
        </p:txBody>
      </p:sp>
      <p:sp>
        <p:nvSpPr>
          <p:cNvPr id="19" name="矩形 30"/>
          <p:cNvSpPr>
            <a:spLocks noChangeArrowheads="1"/>
          </p:cNvSpPr>
          <p:nvPr/>
        </p:nvSpPr>
        <p:spPr bwMode="auto">
          <a:xfrm>
            <a:off x="5192713" y="2557463"/>
            <a:ext cx="18589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rgbClr val="FFC829"/>
                </a:solidFill>
              </a:rPr>
              <a:t>ipsum primis in faucibus orci luctus et ultrices posuere cubilia Curae</a:t>
            </a:r>
          </a:p>
        </p:txBody>
      </p:sp>
      <p:sp>
        <p:nvSpPr>
          <p:cNvPr id="20" name="矩形 31"/>
          <p:cNvSpPr>
            <a:spLocks noChangeArrowheads="1"/>
          </p:cNvSpPr>
          <p:nvPr/>
        </p:nvSpPr>
        <p:spPr bwMode="auto">
          <a:xfrm>
            <a:off x="7302500" y="3711575"/>
            <a:ext cx="18589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rgbClr val="FFC829"/>
                </a:solidFill>
              </a:rPr>
              <a:t>ipsum primis in faucibus orci luctus et ultrices posuere cubilia Curae</a:t>
            </a:r>
          </a:p>
        </p:txBody>
      </p:sp>
      <p:sp>
        <p:nvSpPr>
          <p:cNvPr id="21" name="矩形 32"/>
          <p:cNvSpPr>
            <a:spLocks noChangeArrowheads="1"/>
          </p:cNvSpPr>
          <p:nvPr/>
        </p:nvSpPr>
        <p:spPr bwMode="auto">
          <a:xfrm>
            <a:off x="9413875" y="1441450"/>
            <a:ext cx="18589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rgbClr val="FFC829"/>
                </a:solidFill>
              </a:rPr>
              <a:t>ipsum primis in faucibus orci luctus et ultrices posuere cubilia Curae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93263" y="776676"/>
            <a:ext cx="4405474" cy="2852737"/>
          </a:xfrm>
        </p:spPr>
        <p:txBody>
          <a:bodyPr/>
          <a:lstStyle/>
          <a:p>
            <a:pPr algn="dist"/>
            <a:r>
              <a:rPr lang="zh-CN" altLang="en-US" spc="0" dirty="0"/>
              <a:t>校招职位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文职类  </a:t>
            </a:r>
            <a:r>
              <a:rPr lang="en-US" altLang="zh-CN" dirty="0"/>
              <a:t>/  </a:t>
            </a:r>
            <a:r>
              <a:rPr lang="zh-CN" altLang="en-US" dirty="0"/>
              <a:t>设计类  </a:t>
            </a:r>
            <a:r>
              <a:rPr lang="en-US" altLang="zh-CN" dirty="0"/>
              <a:t>/  </a:t>
            </a:r>
            <a:r>
              <a:rPr lang="zh-CN" altLang="en-US" dirty="0"/>
              <a:t>其他职位</a:t>
            </a:r>
          </a:p>
        </p:txBody>
      </p:sp>
      <p:sp>
        <p:nvSpPr>
          <p:cNvPr id="4" name="椭圆 3"/>
          <p:cNvSpPr/>
          <p:nvPr/>
        </p:nvSpPr>
        <p:spPr>
          <a:xfrm>
            <a:off x="5453184" y="1165347"/>
            <a:ext cx="1285631" cy="128563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5701051" y="1552238"/>
            <a:ext cx="789897" cy="511848"/>
            <a:chOff x="265" y="907"/>
            <a:chExt cx="2079" cy="1079"/>
          </a:xfrm>
          <a:solidFill>
            <a:schemeClr val="bg1"/>
          </a:solidFill>
        </p:grpSpPr>
        <p:sp>
          <p:nvSpPr>
            <p:cNvPr id="9" name="Freeform 5"/>
            <p:cNvSpPr/>
            <p:nvPr/>
          </p:nvSpPr>
          <p:spPr bwMode="auto">
            <a:xfrm>
              <a:off x="265" y="1546"/>
              <a:ext cx="2079" cy="440"/>
            </a:xfrm>
            <a:custGeom>
              <a:avLst/>
              <a:gdLst>
                <a:gd name="T0" fmla="*/ 2525 w 2892"/>
                <a:gd name="T1" fmla="*/ 97 h 612"/>
                <a:gd name="T2" fmla="*/ 2406 w 2892"/>
                <a:gd name="T3" fmla="*/ 474 h 612"/>
                <a:gd name="T4" fmla="*/ 2330 w 2892"/>
                <a:gd name="T5" fmla="*/ 183 h 612"/>
                <a:gd name="T6" fmla="*/ 2329 w 2892"/>
                <a:gd name="T7" fmla="*/ 183 h 612"/>
                <a:gd name="T8" fmla="*/ 2328 w 2892"/>
                <a:gd name="T9" fmla="*/ 183 h 612"/>
                <a:gd name="T10" fmla="*/ 2328 w 2892"/>
                <a:gd name="T11" fmla="*/ 183 h 612"/>
                <a:gd name="T12" fmla="*/ 2252 w 2892"/>
                <a:gd name="T13" fmla="*/ 474 h 612"/>
                <a:gd name="T14" fmla="*/ 2133 w 2892"/>
                <a:gd name="T15" fmla="*/ 97 h 612"/>
                <a:gd name="T16" fmla="*/ 1934 w 2892"/>
                <a:gd name="T17" fmla="*/ 126 h 612"/>
                <a:gd name="T18" fmla="*/ 1551 w 2892"/>
                <a:gd name="T19" fmla="*/ 394 h 612"/>
                <a:gd name="T20" fmla="*/ 1478 w 2892"/>
                <a:gd name="T21" fmla="*/ 289 h 612"/>
                <a:gd name="T22" fmla="*/ 1445 w 2892"/>
                <a:gd name="T23" fmla="*/ 101 h 612"/>
                <a:gd name="T24" fmla="*/ 1444 w 2892"/>
                <a:gd name="T25" fmla="*/ 101 h 612"/>
                <a:gd name="T26" fmla="*/ 1442 w 2892"/>
                <a:gd name="T27" fmla="*/ 101 h 612"/>
                <a:gd name="T28" fmla="*/ 1409 w 2892"/>
                <a:gd name="T29" fmla="*/ 289 h 612"/>
                <a:gd name="T30" fmla="*/ 1336 w 2892"/>
                <a:gd name="T31" fmla="*/ 394 h 612"/>
                <a:gd name="T32" fmla="*/ 953 w 2892"/>
                <a:gd name="T33" fmla="*/ 126 h 612"/>
                <a:gd name="T34" fmla="*/ 754 w 2892"/>
                <a:gd name="T35" fmla="*/ 97 h 612"/>
                <a:gd name="T36" fmla="*/ 635 w 2892"/>
                <a:gd name="T37" fmla="*/ 474 h 612"/>
                <a:gd name="T38" fmla="*/ 560 w 2892"/>
                <a:gd name="T39" fmla="*/ 183 h 612"/>
                <a:gd name="T40" fmla="*/ 559 w 2892"/>
                <a:gd name="T41" fmla="*/ 183 h 612"/>
                <a:gd name="T42" fmla="*/ 558 w 2892"/>
                <a:gd name="T43" fmla="*/ 183 h 612"/>
                <a:gd name="T44" fmla="*/ 557 w 2892"/>
                <a:gd name="T45" fmla="*/ 183 h 612"/>
                <a:gd name="T46" fmla="*/ 482 w 2892"/>
                <a:gd name="T47" fmla="*/ 474 h 612"/>
                <a:gd name="T48" fmla="*/ 362 w 2892"/>
                <a:gd name="T49" fmla="*/ 97 h 612"/>
                <a:gd name="T50" fmla="*/ 6 w 2892"/>
                <a:gd name="T51" fmla="*/ 612 h 612"/>
                <a:gd name="T52" fmla="*/ 563 w 2892"/>
                <a:gd name="T53" fmla="*/ 612 h 612"/>
                <a:gd name="T54" fmla="*/ 1118 w 2892"/>
                <a:gd name="T55" fmla="*/ 612 h 612"/>
                <a:gd name="T56" fmla="*/ 1447 w 2892"/>
                <a:gd name="T57" fmla="*/ 612 h 612"/>
                <a:gd name="T58" fmla="*/ 2106 w 2892"/>
                <a:gd name="T59" fmla="*/ 612 h 612"/>
                <a:gd name="T60" fmla="*/ 2330 w 2892"/>
                <a:gd name="T61" fmla="*/ 612 h 612"/>
                <a:gd name="T62" fmla="*/ 2743 w 2892"/>
                <a:gd name="T63" fmla="*/ 202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92" h="612">
                  <a:moveTo>
                    <a:pt x="2743" y="202"/>
                  </a:moveTo>
                  <a:cubicBezTo>
                    <a:pt x="2606" y="150"/>
                    <a:pt x="2525" y="97"/>
                    <a:pt x="2525" y="97"/>
                  </a:cubicBezTo>
                  <a:cubicBezTo>
                    <a:pt x="2420" y="429"/>
                    <a:pt x="2420" y="429"/>
                    <a:pt x="2420" y="429"/>
                  </a:cubicBezTo>
                  <a:cubicBezTo>
                    <a:pt x="2406" y="474"/>
                    <a:pt x="2406" y="474"/>
                    <a:pt x="2406" y="474"/>
                  </a:cubicBezTo>
                  <a:cubicBezTo>
                    <a:pt x="2358" y="340"/>
                    <a:pt x="2358" y="340"/>
                    <a:pt x="2358" y="340"/>
                  </a:cubicBezTo>
                  <a:cubicBezTo>
                    <a:pt x="2466" y="190"/>
                    <a:pt x="2350" y="183"/>
                    <a:pt x="2330" y="183"/>
                  </a:cubicBezTo>
                  <a:cubicBezTo>
                    <a:pt x="2330" y="183"/>
                    <a:pt x="2330" y="183"/>
                    <a:pt x="2330" y="183"/>
                  </a:cubicBezTo>
                  <a:cubicBezTo>
                    <a:pt x="2330" y="183"/>
                    <a:pt x="2330" y="183"/>
                    <a:pt x="2329" y="183"/>
                  </a:cubicBezTo>
                  <a:cubicBezTo>
                    <a:pt x="2329" y="183"/>
                    <a:pt x="2329" y="183"/>
                    <a:pt x="2329" y="183"/>
                  </a:cubicBezTo>
                  <a:cubicBezTo>
                    <a:pt x="2329" y="183"/>
                    <a:pt x="2329" y="183"/>
                    <a:pt x="2328" y="183"/>
                  </a:cubicBezTo>
                  <a:cubicBezTo>
                    <a:pt x="2328" y="183"/>
                    <a:pt x="2328" y="183"/>
                    <a:pt x="2328" y="183"/>
                  </a:cubicBezTo>
                  <a:cubicBezTo>
                    <a:pt x="2328" y="183"/>
                    <a:pt x="2328" y="183"/>
                    <a:pt x="2328" y="183"/>
                  </a:cubicBezTo>
                  <a:cubicBezTo>
                    <a:pt x="2308" y="183"/>
                    <a:pt x="2191" y="190"/>
                    <a:pt x="2299" y="340"/>
                  </a:cubicBezTo>
                  <a:cubicBezTo>
                    <a:pt x="2252" y="474"/>
                    <a:pt x="2252" y="474"/>
                    <a:pt x="2252" y="474"/>
                  </a:cubicBezTo>
                  <a:cubicBezTo>
                    <a:pt x="2238" y="429"/>
                    <a:pt x="2238" y="429"/>
                    <a:pt x="2238" y="429"/>
                  </a:cubicBezTo>
                  <a:cubicBezTo>
                    <a:pt x="2133" y="97"/>
                    <a:pt x="2133" y="97"/>
                    <a:pt x="2133" y="97"/>
                  </a:cubicBezTo>
                  <a:cubicBezTo>
                    <a:pt x="2133" y="97"/>
                    <a:pt x="2087" y="127"/>
                    <a:pt x="2007" y="164"/>
                  </a:cubicBezTo>
                  <a:cubicBezTo>
                    <a:pt x="1987" y="149"/>
                    <a:pt x="1963" y="136"/>
                    <a:pt x="1934" y="126"/>
                  </a:cubicBezTo>
                  <a:cubicBezTo>
                    <a:pt x="1772" y="64"/>
                    <a:pt x="1676" y="0"/>
                    <a:pt x="1676" y="0"/>
                  </a:cubicBezTo>
                  <a:cubicBezTo>
                    <a:pt x="1551" y="394"/>
                    <a:pt x="1551" y="394"/>
                    <a:pt x="1551" y="394"/>
                  </a:cubicBezTo>
                  <a:cubicBezTo>
                    <a:pt x="1534" y="447"/>
                    <a:pt x="1534" y="447"/>
                    <a:pt x="1534" y="447"/>
                  </a:cubicBezTo>
                  <a:cubicBezTo>
                    <a:pt x="1478" y="289"/>
                    <a:pt x="1478" y="289"/>
                    <a:pt x="1478" y="289"/>
                  </a:cubicBezTo>
                  <a:cubicBezTo>
                    <a:pt x="1607" y="110"/>
                    <a:pt x="1469" y="102"/>
                    <a:pt x="1445" y="101"/>
                  </a:cubicBezTo>
                  <a:cubicBezTo>
                    <a:pt x="1445" y="101"/>
                    <a:pt x="1445" y="101"/>
                    <a:pt x="1445" y="101"/>
                  </a:cubicBezTo>
                  <a:cubicBezTo>
                    <a:pt x="1445" y="101"/>
                    <a:pt x="1445" y="101"/>
                    <a:pt x="1444" y="101"/>
                  </a:cubicBezTo>
                  <a:cubicBezTo>
                    <a:pt x="1444" y="101"/>
                    <a:pt x="1444" y="101"/>
                    <a:pt x="1444" y="101"/>
                  </a:cubicBezTo>
                  <a:cubicBezTo>
                    <a:pt x="1444" y="101"/>
                    <a:pt x="1444" y="101"/>
                    <a:pt x="1443" y="101"/>
                  </a:cubicBezTo>
                  <a:cubicBezTo>
                    <a:pt x="1443" y="101"/>
                    <a:pt x="1443" y="101"/>
                    <a:pt x="1442" y="101"/>
                  </a:cubicBezTo>
                  <a:cubicBezTo>
                    <a:pt x="1442" y="101"/>
                    <a:pt x="1442" y="101"/>
                    <a:pt x="1442" y="101"/>
                  </a:cubicBezTo>
                  <a:cubicBezTo>
                    <a:pt x="1419" y="101"/>
                    <a:pt x="1281" y="110"/>
                    <a:pt x="1409" y="289"/>
                  </a:cubicBezTo>
                  <a:cubicBezTo>
                    <a:pt x="1353" y="447"/>
                    <a:pt x="1353" y="447"/>
                    <a:pt x="1353" y="447"/>
                  </a:cubicBezTo>
                  <a:cubicBezTo>
                    <a:pt x="1336" y="394"/>
                    <a:pt x="1336" y="394"/>
                    <a:pt x="1336" y="394"/>
                  </a:cubicBezTo>
                  <a:cubicBezTo>
                    <a:pt x="1212" y="0"/>
                    <a:pt x="1212" y="0"/>
                    <a:pt x="1212" y="0"/>
                  </a:cubicBezTo>
                  <a:cubicBezTo>
                    <a:pt x="1212" y="0"/>
                    <a:pt x="1115" y="64"/>
                    <a:pt x="953" y="126"/>
                  </a:cubicBezTo>
                  <a:cubicBezTo>
                    <a:pt x="924" y="136"/>
                    <a:pt x="901" y="149"/>
                    <a:pt x="881" y="164"/>
                  </a:cubicBezTo>
                  <a:cubicBezTo>
                    <a:pt x="800" y="127"/>
                    <a:pt x="754" y="97"/>
                    <a:pt x="754" y="97"/>
                  </a:cubicBezTo>
                  <a:cubicBezTo>
                    <a:pt x="649" y="429"/>
                    <a:pt x="649" y="429"/>
                    <a:pt x="649" y="429"/>
                  </a:cubicBezTo>
                  <a:cubicBezTo>
                    <a:pt x="635" y="474"/>
                    <a:pt x="635" y="474"/>
                    <a:pt x="635" y="474"/>
                  </a:cubicBezTo>
                  <a:cubicBezTo>
                    <a:pt x="588" y="340"/>
                    <a:pt x="588" y="340"/>
                    <a:pt x="588" y="340"/>
                  </a:cubicBezTo>
                  <a:cubicBezTo>
                    <a:pt x="696" y="190"/>
                    <a:pt x="580" y="183"/>
                    <a:pt x="560" y="183"/>
                  </a:cubicBezTo>
                  <a:cubicBezTo>
                    <a:pt x="560" y="183"/>
                    <a:pt x="560" y="183"/>
                    <a:pt x="560" y="183"/>
                  </a:cubicBezTo>
                  <a:cubicBezTo>
                    <a:pt x="560" y="183"/>
                    <a:pt x="560" y="183"/>
                    <a:pt x="559" y="183"/>
                  </a:cubicBezTo>
                  <a:cubicBezTo>
                    <a:pt x="559" y="183"/>
                    <a:pt x="559" y="183"/>
                    <a:pt x="558" y="183"/>
                  </a:cubicBezTo>
                  <a:cubicBezTo>
                    <a:pt x="558" y="183"/>
                    <a:pt x="558" y="183"/>
                    <a:pt x="558" y="183"/>
                  </a:cubicBezTo>
                  <a:cubicBezTo>
                    <a:pt x="558" y="183"/>
                    <a:pt x="558" y="183"/>
                    <a:pt x="557" y="183"/>
                  </a:cubicBezTo>
                  <a:cubicBezTo>
                    <a:pt x="557" y="183"/>
                    <a:pt x="557" y="183"/>
                    <a:pt x="557" y="183"/>
                  </a:cubicBezTo>
                  <a:cubicBezTo>
                    <a:pt x="537" y="183"/>
                    <a:pt x="421" y="190"/>
                    <a:pt x="529" y="340"/>
                  </a:cubicBezTo>
                  <a:cubicBezTo>
                    <a:pt x="482" y="474"/>
                    <a:pt x="482" y="474"/>
                    <a:pt x="482" y="474"/>
                  </a:cubicBezTo>
                  <a:cubicBezTo>
                    <a:pt x="468" y="429"/>
                    <a:pt x="468" y="429"/>
                    <a:pt x="468" y="429"/>
                  </a:cubicBezTo>
                  <a:cubicBezTo>
                    <a:pt x="362" y="97"/>
                    <a:pt x="362" y="97"/>
                    <a:pt x="362" y="97"/>
                  </a:cubicBezTo>
                  <a:cubicBezTo>
                    <a:pt x="362" y="97"/>
                    <a:pt x="281" y="150"/>
                    <a:pt x="145" y="202"/>
                  </a:cubicBezTo>
                  <a:cubicBezTo>
                    <a:pt x="0" y="257"/>
                    <a:pt x="9" y="380"/>
                    <a:pt x="6" y="612"/>
                  </a:cubicBezTo>
                  <a:cubicBezTo>
                    <a:pt x="561" y="612"/>
                    <a:pt x="561" y="612"/>
                    <a:pt x="561" y="612"/>
                  </a:cubicBezTo>
                  <a:cubicBezTo>
                    <a:pt x="563" y="612"/>
                    <a:pt x="563" y="612"/>
                    <a:pt x="563" y="612"/>
                  </a:cubicBezTo>
                  <a:cubicBezTo>
                    <a:pt x="785" y="612"/>
                    <a:pt x="785" y="612"/>
                    <a:pt x="785" y="612"/>
                  </a:cubicBezTo>
                  <a:cubicBezTo>
                    <a:pt x="1118" y="612"/>
                    <a:pt x="1118" y="612"/>
                    <a:pt x="1118" y="612"/>
                  </a:cubicBezTo>
                  <a:cubicBezTo>
                    <a:pt x="1445" y="612"/>
                    <a:pt x="1445" y="612"/>
                    <a:pt x="1445" y="612"/>
                  </a:cubicBezTo>
                  <a:cubicBezTo>
                    <a:pt x="1447" y="612"/>
                    <a:pt x="1447" y="612"/>
                    <a:pt x="1447" y="612"/>
                  </a:cubicBezTo>
                  <a:cubicBezTo>
                    <a:pt x="1774" y="612"/>
                    <a:pt x="1774" y="612"/>
                    <a:pt x="1774" y="612"/>
                  </a:cubicBezTo>
                  <a:cubicBezTo>
                    <a:pt x="2106" y="612"/>
                    <a:pt x="2106" y="612"/>
                    <a:pt x="2106" y="612"/>
                  </a:cubicBezTo>
                  <a:cubicBezTo>
                    <a:pt x="2329" y="612"/>
                    <a:pt x="2329" y="612"/>
                    <a:pt x="2329" y="612"/>
                  </a:cubicBezTo>
                  <a:cubicBezTo>
                    <a:pt x="2330" y="612"/>
                    <a:pt x="2330" y="612"/>
                    <a:pt x="2330" y="612"/>
                  </a:cubicBezTo>
                  <a:cubicBezTo>
                    <a:pt x="2886" y="612"/>
                    <a:pt x="2886" y="612"/>
                    <a:pt x="2886" y="612"/>
                  </a:cubicBezTo>
                  <a:cubicBezTo>
                    <a:pt x="2883" y="380"/>
                    <a:pt x="2892" y="257"/>
                    <a:pt x="2743" y="2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985" y="907"/>
              <a:ext cx="638" cy="639"/>
            </a:xfrm>
            <a:custGeom>
              <a:avLst/>
              <a:gdLst>
                <a:gd name="T0" fmla="*/ 37 w 888"/>
                <a:gd name="T1" fmla="*/ 510 h 889"/>
                <a:gd name="T2" fmla="*/ 92 w 888"/>
                <a:gd name="T3" fmla="*/ 510 h 889"/>
                <a:gd name="T4" fmla="*/ 148 w 888"/>
                <a:gd name="T5" fmla="*/ 645 h 889"/>
                <a:gd name="T6" fmla="*/ 109 w 888"/>
                <a:gd name="T7" fmla="*/ 684 h 889"/>
                <a:gd name="T8" fmla="*/ 109 w 888"/>
                <a:gd name="T9" fmla="*/ 737 h 889"/>
                <a:gd name="T10" fmla="*/ 150 w 888"/>
                <a:gd name="T11" fmla="*/ 779 h 889"/>
                <a:gd name="T12" fmla="*/ 203 w 888"/>
                <a:gd name="T13" fmla="*/ 779 h 889"/>
                <a:gd name="T14" fmla="*/ 242 w 888"/>
                <a:gd name="T15" fmla="*/ 740 h 889"/>
                <a:gd name="T16" fmla="*/ 377 w 888"/>
                <a:gd name="T17" fmla="*/ 796 h 889"/>
                <a:gd name="T18" fmla="*/ 377 w 888"/>
                <a:gd name="T19" fmla="*/ 851 h 889"/>
                <a:gd name="T20" fmla="*/ 414 w 888"/>
                <a:gd name="T21" fmla="*/ 889 h 889"/>
                <a:gd name="T22" fmla="*/ 472 w 888"/>
                <a:gd name="T23" fmla="*/ 889 h 889"/>
                <a:gd name="T24" fmla="*/ 510 w 888"/>
                <a:gd name="T25" fmla="*/ 852 h 889"/>
                <a:gd name="T26" fmla="*/ 510 w 888"/>
                <a:gd name="T27" fmla="*/ 796 h 889"/>
                <a:gd name="T28" fmla="*/ 644 w 888"/>
                <a:gd name="T29" fmla="*/ 740 h 889"/>
                <a:gd name="T30" fmla="*/ 684 w 888"/>
                <a:gd name="T31" fmla="*/ 780 h 889"/>
                <a:gd name="T32" fmla="*/ 737 w 888"/>
                <a:gd name="T33" fmla="*/ 780 h 889"/>
                <a:gd name="T34" fmla="*/ 778 w 888"/>
                <a:gd name="T35" fmla="*/ 739 h 889"/>
                <a:gd name="T36" fmla="*/ 778 w 888"/>
                <a:gd name="T37" fmla="*/ 686 h 889"/>
                <a:gd name="T38" fmla="*/ 738 w 888"/>
                <a:gd name="T39" fmla="*/ 646 h 889"/>
                <a:gd name="T40" fmla="*/ 794 w 888"/>
                <a:gd name="T41" fmla="*/ 512 h 889"/>
                <a:gd name="T42" fmla="*/ 851 w 888"/>
                <a:gd name="T43" fmla="*/ 512 h 889"/>
                <a:gd name="T44" fmla="*/ 888 w 888"/>
                <a:gd name="T45" fmla="*/ 475 h 889"/>
                <a:gd name="T46" fmla="*/ 888 w 888"/>
                <a:gd name="T47" fmla="*/ 417 h 889"/>
                <a:gd name="T48" fmla="*/ 851 w 888"/>
                <a:gd name="T49" fmla="*/ 379 h 889"/>
                <a:gd name="T50" fmla="*/ 794 w 888"/>
                <a:gd name="T51" fmla="*/ 379 h 889"/>
                <a:gd name="T52" fmla="*/ 739 w 888"/>
                <a:gd name="T53" fmla="*/ 246 h 889"/>
                <a:gd name="T54" fmla="*/ 780 w 888"/>
                <a:gd name="T55" fmla="*/ 205 h 889"/>
                <a:gd name="T56" fmla="*/ 780 w 888"/>
                <a:gd name="T57" fmla="*/ 152 h 889"/>
                <a:gd name="T58" fmla="*/ 739 w 888"/>
                <a:gd name="T59" fmla="*/ 111 h 889"/>
                <a:gd name="T60" fmla="*/ 686 w 888"/>
                <a:gd name="T61" fmla="*/ 111 h 889"/>
                <a:gd name="T62" fmla="*/ 645 w 888"/>
                <a:gd name="T63" fmla="*/ 151 h 889"/>
                <a:gd name="T64" fmla="*/ 512 w 888"/>
                <a:gd name="T65" fmla="*/ 95 h 889"/>
                <a:gd name="T66" fmla="*/ 512 w 888"/>
                <a:gd name="T67" fmla="*/ 38 h 889"/>
                <a:gd name="T68" fmla="*/ 475 w 888"/>
                <a:gd name="T69" fmla="*/ 0 h 889"/>
                <a:gd name="T70" fmla="*/ 417 w 888"/>
                <a:gd name="T71" fmla="*/ 0 h 889"/>
                <a:gd name="T72" fmla="*/ 379 w 888"/>
                <a:gd name="T73" fmla="*/ 37 h 889"/>
                <a:gd name="T74" fmla="*/ 379 w 888"/>
                <a:gd name="T75" fmla="*/ 94 h 889"/>
                <a:gd name="T76" fmla="*/ 245 w 888"/>
                <a:gd name="T77" fmla="*/ 149 h 889"/>
                <a:gd name="T78" fmla="*/ 205 w 888"/>
                <a:gd name="T79" fmla="*/ 109 h 889"/>
                <a:gd name="T80" fmla="*/ 152 w 888"/>
                <a:gd name="T81" fmla="*/ 109 h 889"/>
                <a:gd name="T82" fmla="*/ 111 w 888"/>
                <a:gd name="T83" fmla="*/ 150 h 889"/>
                <a:gd name="T84" fmla="*/ 111 w 888"/>
                <a:gd name="T85" fmla="*/ 203 h 889"/>
                <a:gd name="T86" fmla="*/ 150 w 888"/>
                <a:gd name="T87" fmla="*/ 242 h 889"/>
                <a:gd name="T88" fmla="*/ 93 w 888"/>
                <a:gd name="T89" fmla="*/ 377 h 889"/>
                <a:gd name="T90" fmla="*/ 38 w 888"/>
                <a:gd name="T91" fmla="*/ 377 h 889"/>
                <a:gd name="T92" fmla="*/ 0 w 888"/>
                <a:gd name="T93" fmla="*/ 414 h 889"/>
                <a:gd name="T94" fmla="*/ 0 w 888"/>
                <a:gd name="T95" fmla="*/ 472 h 889"/>
                <a:gd name="T96" fmla="*/ 37 w 888"/>
                <a:gd name="T97" fmla="*/ 510 h 889"/>
                <a:gd name="T98" fmla="*/ 308 w 888"/>
                <a:gd name="T99" fmla="*/ 307 h 889"/>
                <a:gd name="T100" fmla="*/ 582 w 888"/>
                <a:gd name="T101" fmla="*/ 308 h 889"/>
                <a:gd name="T102" fmla="*/ 581 w 888"/>
                <a:gd name="T103" fmla="*/ 582 h 889"/>
                <a:gd name="T104" fmla="*/ 307 w 888"/>
                <a:gd name="T105" fmla="*/ 581 h 889"/>
                <a:gd name="T106" fmla="*/ 308 w 888"/>
                <a:gd name="T107" fmla="*/ 307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8" h="889">
                  <a:moveTo>
                    <a:pt x="37" y="510"/>
                  </a:moveTo>
                  <a:cubicBezTo>
                    <a:pt x="92" y="510"/>
                    <a:pt x="92" y="510"/>
                    <a:pt x="92" y="510"/>
                  </a:cubicBezTo>
                  <a:cubicBezTo>
                    <a:pt x="101" y="558"/>
                    <a:pt x="119" y="604"/>
                    <a:pt x="148" y="645"/>
                  </a:cubicBezTo>
                  <a:cubicBezTo>
                    <a:pt x="109" y="684"/>
                    <a:pt x="109" y="684"/>
                    <a:pt x="109" y="684"/>
                  </a:cubicBezTo>
                  <a:cubicBezTo>
                    <a:pt x="94" y="699"/>
                    <a:pt x="94" y="723"/>
                    <a:pt x="109" y="737"/>
                  </a:cubicBezTo>
                  <a:cubicBezTo>
                    <a:pt x="150" y="779"/>
                    <a:pt x="150" y="779"/>
                    <a:pt x="150" y="779"/>
                  </a:cubicBezTo>
                  <a:cubicBezTo>
                    <a:pt x="164" y="793"/>
                    <a:pt x="188" y="793"/>
                    <a:pt x="203" y="779"/>
                  </a:cubicBezTo>
                  <a:cubicBezTo>
                    <a:pt x="242" y="740"/>
                    <a:pt x="242" y="740"/>
                    <a:pt x="242" y="740"/>
                  </a:cubicBezTo>
                  <a:cubicBezTo>
                    <a:pt x="283" y="768"/>
                    <a:pt x="329" y="787"/>
                    <a:pt x="377" y="796"/>
                  </a:cubicBezTo>
                  <a:cubicBezTo>
                    <a:pt x="377" y="851"/>
                    <a:pt x="377" y="851"/>
                    <a:pt x="377" y="851"/>
                  </a:cubicBezTo>
                  <a:cubicBezTo>
                    <a:pt x="377" y="872"/>
                    <a:pt x="393" y="889"/>
                    <a:pt x="414" y="889"/>
                  </a:cubicBezTo>
                  <a:cubicBezTo>
                    <a:pt x="472" y="889"/>
                    <a:pt x="472" y="889"/>
                    <a:pt x="472" y="889"/>
                  </a:cubicBezTo>
                  <a:cubicBezTo>
                    <a:pt x="492" y="889"/>
                    <a:pt x="510" y="872"/>
                    <a:pt x="510" y="852"/>
                  </a:cubicBezTo>
                  <a:cubicBezTo>
                    <a:pt x="510" y="796"/>
                    <a:pt x="510" y="796"/>
                    <a:pt x="510" y="796"/>
                  </a:cubicBezTo>
                  <a:cubicBezTo>
                    <a:pt x="557" y="787"/>
                    <a:pt x="603" y="769"/>
                    <a:pt x="644" y="740"/>
                  </a:cubicBezTo>
                  <a:cubicBezTo>
                    <a:pt x="684" y="780"/>
                    <a:pt x="684" y="780"/>
                    <a:pt x="684" y="780"/>
                  </a:cubicBezTo>
                  <a:cubicBezTo>
                    <a:pt x="698" y="795"/>
                    <a:pt x="722" y="795"/>
                    <a:pt x="737" y="780"/>
                  </a:cubicBezTo>
                  <a:cubicBezTo>
                    <a:pt x="778" y="739"/>
                    <a:pt x="778" y="739"/>
                    <a:pt x="778" y="739"/>
                  </a:cubicBezTo>
                  <a:cubicBezTo>
                    <a:pt x="793" y="724"/>
                    <a:pt x="793" y="701"/>
                    <a:pt x="778" y="686"/>
                  </a:cubicBezTo>
                  <a:cubicBezTo>
                    <a:pt x="738" y="646"/>
                    <a:pt x="738" y="646"/>
                    <a:pt x="738" y="646"/>
                  </a:cubicBezTo>
                  <a:cubicBezTo>
                    <a:pt x="767" y="605"/>
                    <a:pt x="785" y="559"/>
                    <a:pt x="794" y="512"/>
                  </a:cubicBezTo>
                  <a:cubicBezTo>
                    <a:pt x="851" y="512"/>
                    <a:pt x="851" y="512"/>
                    <a:pt x="851" y="512"/>
                  </a:cubicBezTo>
                  <a:cubicBezTo>
                    <a:pt x="871" y="512"/>
                    <a:pt x="888" y="495"/>
                    <a:pt x="888" y="475"/>
                  </a:cubicBezTo>
                  <a:cubicBezTo>
                    <a:pt x="888" y="417"/>
                    <a:pt x="888" y="417"/>
                    <a:pt x="888" y="417"/>
                  </a:cubicBezTo>
                  <a:cubicBezTo>
                    <a:pt x="888" y="396"/>
                    <a:pt x="872" y="379"/>
                    <a:pt x="851" y="379"/>
                  </a:cubicBezTo>
                  <a:cubicBezTo>
                    <a:pt x="794" y="379"/>
                    <a:pt x="794" y="379"/>
                    <a:pt x="794" y="379"/>
                  </a:cubicBezTo>
                  <a:cubicBezTo>
                    <a:pt x="785" y="332"/>
                    <a:pt x="767" y="286"/>
                    <a:pt x="739" y="246"/>
                  </a:cubicBezTo>
                  <a:cubicBezTo>
                    <a:pt x="780" y="205"/>
                    <a:pt x="780" y="205"/>
                    <a:pt x="780" y="205"/>
                  </a:cubicBezTo>
                  <a:cubicBezTo>
                    <a:pt x="795" y="190"/>
                    <a:pt x="795" y="167"/>
                    <a:pt x="780" y="152"/>
                  </a:cubicBezTo>
                  <a:cubicBezTo>
                    <a:pt x="739" y="111"/>
                    <a:pt x="739" y="111"/>
                    <a:pt x="739" y="111"/>
                  </a:cubicBezTo>
                  <a:cubicBezTo>
                    <a:pt x="724" y="96"/>
                    <a:pt x="701" y="96"/>
                    <a:pt x="686" y="111"/>
                  </a:cubicBezTo>
                  <a:cubicBezTo>
                    <a:pt x="645" y="151"/>
                    <a:pt x="645" y="151"/>
                    <a:pt x="645" y="151"/>
                  </a:cubicBezTo>
                  <a:cubicBezTo>
                    <a:pt x="605" y="123"/>
                    <a:pt x="559" y="105"/>
                    <a:pt x="512" y="95"/>
                  </a:cubicBezTo>
                  <a:cubicBezTo>
                    <a:pt x="512" y="38"/>
                    <a:pt x="512" y="38"/>
                    <a:pt x="512" y="38"/>
                  </a:cubicBezTo>
                  <a:cubicBezTo>
                    <a:pt x="512" y="17"/>
                    <a:pt x="495" y="0"/>
                    <a:pt x="475" y="0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396" y="0"/>
                    <a:pt x="379" y="17"/>
                    <a:pt x="379" y="37"/>
                  </a:cubicBezTo>
                  <a:cubicBezTo>
                    <a:pt x="379" y="94"/>
                    <a:pt x="379" y="94"/>
                    <a:pt x="379" y="94"/>
                  </a:cubicBezTo>
                  <a:cubicBezTo>
                    <a:pt x="332" y="103"/>
                    <a:pt x="286" y="121"/>
                    <a:pt x="245" y="149"/>
                  </a:cubicBezTo>
                  <a:cubicBezTo>
                    <a:pt x="205" y="109"/>
                    <a:pt x="205" y="109"/>
                    <a:pt x="205" y="109"/>
                  </a:cubicBezTo>
                  <a:cubicBezTo>
                    <a:pt x="190" y="94"/>
                    <a:pt x="167" y="94"/>
                    <a:pt x="152" y="109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96" y="164"/>
                    <a:pt x="96" y="188"/>
                    <a:pt x="111" y="203"/>
                  </a:cubicBezTo>
                  <a:cubicBezTo>
                    <a:pt x="150" y="242"/>
                    <a:pt x="150" y="242"/>
                    <a:pt x="150" y="242"/>
                  </a:cubicBezTo>
                  <a:cubicBezTo>
                    <a:pt x="122" y="283"/>
                    <a:pt x="103" y="329"/>
                    <a:pt x="93" y="377"/>
                  </a:cubicBezTo>
                  <a:cubicBezTo>
                    <a:pt x="38" y="377"/>
                    <a:pt x="38" y="377"/>
                    <a:pt x="38" y="377"/>
                  </a:cubicBezTo>
                  <a:cubicBezTo>
                    <a:pt x="17" y="377"/>
                    <a:pt x="0" y="393"/>
                    <a:pt x="0" y="414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0" y="493"/>
                    <a:pt x="16" y="510"/>
                    <a:pt x="37" y="510"/>
                  </a:cubicBezTo>
                  <a:close/>
                  <a:moveTo>
                    <a:pt x="308" y="307"/>
                  </a:moveTo>
                  <a:cubicBezTo>
                    <a:pt x="383" y="232"/>
                    <a:pt x="506" y="232"/>
                    <a:pt x="582" y="308"/>
                  </a:cubicBezTo>
                  <a:cubicBezTo>
                    <a:pt x="657" y="383"/>
                    <a:pt x="656" y="506"/>
                    <a:pt x="581" y="582"/>
                  </a:cubicBezTo>
                  <a:cubicBezTo>
                    <a:pt x="505" y="657"/>
                    <a:pt x="383" y="656"/>
                    <a:pt x="307" y="581"/>
                  </a:cubicBezTo>
                  <a:cubicBezTo>
                    <a:pt x="232" y="505"/>
                    <a:pt x="232" y="383"/>
                    <a:pt x="308" y="3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1682" y="1108"/>
              <a:ext cx="516" cy="515"/>
            </a:xfrm>
            <a:custGeom>
              <a:avLst/>
              <a:gdLst>
                <a:gd name="T0" fmla="*/ 30 w 718"/>
                <a:gd name="T1" fmla="*/ 411 h 716"/>
                <a:gd name="T2" fmla="*/ 75 w 718"/>
                <a:gd name="T3" fmla="*/ 411 h 716"/>
                <a:gd name="T4" fmla="*/ 120 w 718"/>
                <a:gd name="T5" fmla="*/ 520 h 716"/>
                <a:gd name="T6" fmla="*/ 89 w 718"/>
                <a:gd name="T7" fmla="*/ 551 h 716"/>
                <a:gd name="T8" fmla="*/ 89 w 718"/>
                <a:gd name="T9" fmla="*/ 594 h 716"/>
                <a:gd name="T10" fmla="*/ 122 w 718"/>
                <a:gd name="T11" fmla="*/ 627 h 716"/>
                <a:gd name="T12" fmla="*/ 165 w 718"/>
                <a:gd name="T13" fmla="*/ 627 h 716"/>
                <a:gd name="T14" fmla="*/ 196 w 718"/>
                <a:gd name="T15" fmla="*/ 596 h 716"/>
                <a:gd name="T16" fmla="*/ 305 w 718"/>
                <a:gd name="T17" fmla="*/ 641 h 716"/>
                <a:gd name="T18" fmla="*/ 305 w 718"/>
                <a:gd name="T19" fmla="*/ 686 h 716"/>
                <a:gd name="T20" fmla="*/ 335 w 718"/>
                <a:gd name="T21" fmla="*/ 716 h 716"/>
                <a:gd name="T22" fmla="*/ 382 w 718"/>
                <a:gd name="T23" fmla="*/ 716 h 716"/>
                <a:gd name="T24" fmla="*/ 412 w 718"/>
                <a:gd name="T25" fmla="*/ 686 h 716"/>
                <a:gd name="T26" fmla="*/ 412 w 718"/>
                <a:gd name="T27" fmla="*/ 641 h 716"/>
                <a:gd name="T28" fmla="*/ 521 w 718"/>
                <a:gd name="T29" fmla="*/ 597 h 716"/>
                <a:gd name="T30" fmla="*/ 553 w 718"/>
                <a:gd name="T31" fmla="*/ 628 h 716"/>
                <a:gd name="T32" fmla="*/ 596 w 718"/>
                <a:gd name="T33" fmla="*/ 628 h 716"/>
                <a:gd name="T34" fmla="*/ 629 w 718"/>
                <a:gd name="T35" fmla="*/ 595 h 716"/>
                <a:gd name="T36" fmla="*/ 629 w 718"/>
                <a:gd name="T37" fmla="*/ 552 h 716"/>
                <a:gd name="T38" fmla="*/ 597 w 718"/>
                <a:gd name="T39" fmla="*/ 520 h 716"/>
                <a:gd name="T40" fmla="*/ 642 w 718"/>
                <a:gd name="T41" fmla="*/ 412 h 716"/>
                <a:gd name="T42" fmla="*/ 688 w 718"/>
                <a:gd name="T43" fmla="*/ 412 h 716"/>
                <a:gd name="T44" fmla="*/ 718 w 718"/>
                <a:gd name="T45" fmla="*/ 382 h 716"/>
                <a:gd name="T46" fmla="*/ 718 w 718"/>
                <a:gd name="T47" fmla="*/ 335 h 716"/>
                <a:gd name="T48" fmla="*/ 688 w 718"/>
                <a:gd name="T49" fmla="*/ 305 h 716"/>
                <a:gd name="T50" fmla="*/ 642 w 718"/>
                <a:gd name="T51" fmla="*/ 305 h 716"/>
                <a:gd name="T52" fmla="*/ 597 w 718"/>
                <a:gd name="T53" fmla="*/ 197 h 716"/>
                <a:gd name="T54" fmla="*/ 631 w 718"/>
                <a:gd name="T55" fmla="*/ 165 h 716"/>
                <a:gd name="T56" fmla="*/ 631 w 718"/>
                <a:gd name="T57" fmla="*/ 122 h 716"/>
                <a:gd name="T58" fmla="*/ 597 w 718"/>
                <a:gd name="T59" fmla="*/ 88 h 716"/>
                <a:gd name="T60" fmla="*/ 554 w 718"/>
                <a:gd name="T61" fmla="*/ 88 h 716"/>
                <a:gd name="T62" fmla="*/ 521 w 718"/>
                <a:gd name="T63" fmla="*/ 121 h 716"/>
                <a:gd name="T64" fmla="*/ 414 w 718"/>
                <a:gd name="T65" fmla="*/ 76 h 716"/>
                <a:gd name="T66" fmla="*/ 414 w 718"/>
                <a:gd name="T67" fmla="*/ 30 h 716"/>
                <a:gd name="T68" fmla="*/ 384 w 718"/>
                <a:gd name="T69" fmla="*/ 0 h 716"/>
                <a:gd name="T70" fmla="*/ 337 w 718"/>
                <a:gd name="T71" fmla="*/ 0 h 716"/>
                <a:gd name="T72" fmla="*/ 307 w 718"/>
                <a:gd name="T73" fmla="*/ 30 h 716"/>
                <a:gd name="T74" fmla="*/ 307 w 718"/>
                <a:gd name="T75" fmla="*/ 76 h 716"/>
                <a:gd name="T76" fmla="*/ 199 w 718"/>
                <a:gd name="T77" fmla="*/ 120 h 716"/>
                <a:gd name="T78" fmla="*/ 167 w 718"/>
                <a:gd name="T79" fmla="*/ 88 h 716"/>
                <a:gd name="T80" fmla="*/ 124 w 718"/>
                <a:gd name="T81" fmla="*/ 88 h 716"/>
                <a:gd name="T82" fmla="*/ 91 w 718"/>
                <a:gd name="T83" fmla="*/ 121 h 716"/>
                <a:gd name="T84" fmla="*/ 91 w 718"/>
                <a:gd name="T85" fmla="*/ 164 h 716"/>
                <a:gd name="T86" fmla="*/ 122 w 718"/>
                <a:gd name="T87" fmla="*/ 196 h 716"/>
                <a:gd name="T88" fmla="*/ 77 w 718"/>
                <a:gd name="T89" fmla="*/ 304 h 716"/>
                <a:gd name="T90" fmla="*/ 32 w 718"/>
                <a:gd name="T91" fmla="*/ 304 h 716"/>
                <a:gd name="T92" fmla="*/ 2 w 718"/>
                <a:gd name="T93" fmla="*/ 335 h 716"/>
                <a:gd name="T94" fmla="*/ 2 w 718"/>
                <a:gd name="T95" fmla="*/ 381 h 716"/>
                <a:gd name="T96" fmla="*/ 30 w 718"/>
                <a:gd name="T97" fmla="*/ 411 h 716"/>
                <a:gd name="T98" fmla="*/ 249 w 718"/>
                <a:gd name="T99" fmla="*/ 247 h 716"/>
                <a:gd name="T100" fmla="*/ 469 w 718"/>
                <a:gd name="T101" fmla="*/ 248 h 716"/>
                <a:gd name="T102" fmla="*/ 469 w 718"/>
                <a:gd name="T103" fmla="*/ 469 h 716"/>
                <a:gd name="T104" fmla="*/ 248 w 718"/>
                <a:gd name="T105" fmla="*/ 468 h 716"/>
                <a:gd name="T106" fmla="*/ 249 w 718"/>
                <a:gd name="T107" fmla="*/ 247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18" h="716">
                  <a:moveTo>
                    <a:pt x="30" y="411"/>
                  </a:moveTo>
                  <a:cubicBezTo>
                    <a:pt x="75" y="411"/>
                    <a:pt x="75" y="411"/>
                    <a:pt x="75" y="411"/>
                  </a:cubicBezTo>
                  <a:cubicBezTo>
                    <a:pt x="82" y="449"/>
                    <a:pt x="97" y="486"/>
                    <a:pt x="120" y="520"/>
                  </a:cubicBezTo>
                  <a:cubicBezTo>
                    <a:pt x="89" y="551"/>
                    <a:pt x="89" y="551"/>
                    <a:pt x="89" y="551"/>
                  </a:cubicBezTo>
                  <a:cubicBezTo>
                    <a:pt x="77" y="563"/>
                    <a:pt x="77" y="582"/>
                    <a:pt x="89" y="594"/>
                  </a:cubicBezTo>
                  <a:cubicBezTo>
                    <a:pt x="122" y="627"/>
                    <a:pt x="122" y="627"/>
                    <a:pt x="122" y="627"/>
                  </a:cubicBezTo>
                  <a:cubicBezTo>
                    <a:pt x="134" y="639"/>
                    <a:pt x="153" y="639"/>
                    <a:pt x="165" y="627"/>
                  </a:cubicBezTo>
                  <a:cubicBezTo>
                    <a:pt x="196" y="596"/>
                    <a:pt x="196" y="596"/>
                    <a:pt x="196" y="596"/>
                  </a:cubicBezTo>
                  <a:cubicBezTo>
                    <a:pt x="230" y="619"/>
                    <a:pt x="267" y="634"/>
                    <a:pt x="305" y="641"/>
                  </a:cubicBezTo>
                  <a:cubicBezTo>
                    <a:pt x="305" y="686"/>
                    <a:pt x="305" y="686"/>
                    <a:pt x="305" y="686"/>
                  </a:cubicBezTo>
                  <a:cubicBezTo>
                    <a:pt x="305" y="703"/>
                    <a:pt x="319" y="716"/>
                    <a:pt x="335" y="716"/>
                  </a:cubicBezTo>
                  <a:cubicBezTo>
                    <a:pt x="382" y="716"/>
                    <a:pt x="382" y="716"/>
                    <a:pt x="382" y="716"/>
                  </a:cubicBezTo>
                  <a:cubicBezTo>
                    <a:pt x="399" y="716"/>
                    <a:pt x="412" y="703"/>
                    <a:pt x="412" y="686"/>
                  </a:cubicBezTo>
                  <a:cubicBezTo>
                    <a:pt x="412" y="641"/>
                    <a:pt x="412" y="641"/>
                    <a:pt x="412" y="641"/>
                  </a:cubicBezTo>
                  <a:cubicBezTo>
                    <a:pt x="451" y="634"/>
                    <a:pt x="488" y="619"/>
                    <a:pt x="521" y="597"/>
                  </a:cubicBezTo>
                  <a:cubicBezTo>
                    <a:pt x="553" y="628"/>
                    <a:pt x="553" y="628"/>
                    <a:pt x="553" y="628"/>
                  </a:cubicBezTo>
                  <a:cubicBezTo>
                    <a:pt x="564" y="640"/>
                    <a:pt x="583" y="640"/>
                    <a:pt x="596" y="628"/>
                  </a:cubicBezTo>
                  <a:cubicBezTo>
                    <a:pt x="629" y="595"/>
                    <a:pt x="629" y="595"/>
                    <a:pt x="629" y="595"/>
                  </a:cubicBezTo>
                  <a:cubicBezTo>
                    <a:pt x="641" y="584"/>
                    <a:pt x="641" y="565"/>
                    <a:pt x="629" y="552"/>
                  </a:cubicBezTo>
                  <a:cubicBezTo>
                    <a:pt x="597" y="520"/>
                    <a:pt x="597" y="520"/>
                    <a:pt x="597" y="520"/>
                  </a:cubicBezTo>
                  <a:cubicBezTo>
                    <a:pt x="619" y="487"/>
                    <a:pt x="635" y="450"/>
                    <a:pt x="642" y="412"/>
                  </a:cubicBezTo>
                  <a:cubicBezTo>
                    <a:pt x="688" y="412"/>
                    <a:pt x="688" y="412"/>
                    <a:pt x="688" y="412"/>
                  </a:cubicBezTo>
                  <a:cubicBezTo>
                    <a:pt x="704" y="412"/>
                    <a:pt x="718" y="398"/>
                    <a:pt x="718" y="382"/>
                  </a:cubicBezTo>
                  <a:cubicBezTo>
                    <a:pt x="718" y="335"/>
                    <a:pt x="718" y="335"/>
                    <a:pt x="718" y="335"/>
                  </a:cubicBezTo>
                  <a:cubicBezTo>
                    <a:pt x="718" y="319"/>
                    <a:pt x="704" y="305"/>
                    <a:pt x="688" y="305"/>
                  </a:cubicBezTo>
                  <a:cubicBezTo>
                    <a:pt x="642" y="305"/>
                    <a:pt x="642" y="305"/>
                    <a:pt x="642" y="305"/>
                  </a:cubicBezTo>
                  <a:cubicBezTo>
                    <a:pt x="635" y="267"/>
                    <a:pt x="620" y="230"/>
                    <a:pt x="597" y="197"/>
                  </a:cubicBezTo>
                  <a:cubicBezTo>
                    <a:pt x="631" y="165"/>
                    <a:pt x="631" y="165"/>
                    <a:pt x="631" y="165"/>
                  </a:cubicBezTo>
                  <a:cubicBezTo>
                    <a:pt x="642" y="153"/>
                    <a:pt x="642" y="134"/>
                    <a:pt x="631" y="122"/>
                  </a:cubicBezTo>
                  <a:cubicBezTo>
                    <a:pt x="597" y="88"/>
                    <a:pt x="597" y="88"/>
                    <a:pt x="597" y="88"/>
                  </a:cubicBezTo>
                  <a:cubicBezTo>
                    <a:pt x="586" y="77"/>
                    <a:pt x="567" y="77"/>
                    <a:pt x="554" y="88"/>
                  </a:cubicBezTo>
                  <a:cubicBezTo>
                    <a:pt x="521" y="121"/>
                    <a:pt x="521" y="121"/>
                    <a:pt x="521" y="121"/>
                  </a:cubicBezTo>
                  <a:cubicBezTo>
                    <a:pt x="488" y="98"/>
                    <a:pt x="452" y="83"/>
                    <a:pt x="414" y="76"/>
                  </a:cubicBezTo>
                  <a:cubicBezTo>
                    <a:pt x="414" y="30"/>
                    <a:pt x="414" y="30"/>
                    <a:pt x="414" y="30"/>
                  </a:cubicBezTo>
                  <a:cubicBezTo>
                    <a:pt x="414" y="14"/>
                    <a:pt x="400" y="0"/>
                    <a:pt x="384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321" y="0"/>
                    <a:pt x="307" y="14"/>
                    <a:pt x="307" y="30"/>
                  </a:cubicBezTo>
                  <a:cubicBezTo>
                    <a:pt x="307" y="76"/>
                    <a:pt x="307" y="76"/>
                    <a:pt x="307" y="76"/>
                  </a:cubicBezTo>
                  <a:cubicBezTo>
                    <a:pt x="269" y="83"/>
                    <a:pt x="232" y="98"/>
                    <a:pt x="199" y="120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55" y="76"/>
                    <a:pt x="136" y="76"/>
                    <a:pt x="124" y="88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79" y="133"/>
                    <a:pt x="79" y="152"/>
                    <a:pt x="91" y="164"/>
                  </a:cubicBezTo>
                  <a:cubicBezTo>
                    <a:pt x="122" y="196"/>
                    <a:pt x="122" y="196"/>
                    <a:pt x="122" y="196"/>
                  </a:cubicBezTo>
                  <a:cubicBezTo>
                    <a:pt x="99" y="229"/>
                    <a:pt x="84" y="266"/>
                    <a:pt x="77" y="304"/>
                  </a:cubicBezTo>
                  <a:cubicBezTo>
                    <a:pt x="32" y="304"/>
                    <a:pt x="32" y="304"/>
                    <a:pt x="32" y="304"/>
                  </a:cubicBezTo>
                  <a:cubicBezTo>
                    <a:pt x="16" y="304"/>
                    <a:pt x="2" y="318"/>
                    <a:pt x="2" y="335"/>
                  </a:cubicBezTo>
                  <a:cubicBezTo>
                    <a:pt x="2" y="381"/>
                    <a:pt x="2" y="381"/>
                    <a:pt x="2" y="381"/>
                  </a:cubicBezTo>
                  <a:cubicBezTo>
                    <a:pt x="0" y="397"/>
                    <a:pt x="14" y="411"/>
                    <a:pt x="30" y="411"/>
                  </a:cubicBezTo>
                  <a:close/>
                  <a:moveTo>
                    <a:pt x="249" y="247"/>
                  </a:moveTo>
                  <a:cubicBezTo>
                    <a:pt x="310" y="186"/>
                    <a:pt x="409" y="186"/>
                    <a:pt x="469" y="248"/>
                  </a:cubicBezTo>
                  <a:cubicBezTo>
                    <a:pt x="530" y="309"/>
                    <a:pt x="530" y="408"/>
                    <a:pt x="469" y="469"/>
                  </a:cubicBezTo>
                  <a:cubicBezTo>
                    <a:pt x="407" y="529"/>
                    <a:pt x="309" y="529"/>
                    <a:pt x="248" y="468"/>
                  </a:cubicBezTo>
                  <a:cubicBezTo>
                    <a:pt x="187" y="407"/>
                    <a:pt x="187" y="308"/>
                    <a:pt x="249" y="2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412" y="1108"/>
              <a:ext cx="515" cy="515"/>
            </a:xfrm>
            <a:custGeom>
              <a:avLst/>
              <a:gdLst>
                <a:gd name="T0" fmla="*/ 30 w 717"/>
                <a:gd name="T1" fmla="*/ 411 h 716"/>
                <a:gd name="T2" fmla="*/ 75 w 717"/>
                <a:gd name="T3" fmla="*/ 411 h 716"/>
                <a:gd name="T4" fmla="*/ 120 w 717"/>
                <a:gd name="T5" fmla="*/ 520 h 716"/>
                <a:gd name="T6" fmla="*/ 88 w 717"/>
                <a:gd name="T7" fmla="*/ 551 h 716"/>
                <a:gd name="T8" fmla="*/ 88 w 717"/>
                <a:gd name="T9" fmla="*/ 594 h 716"/>
                <a:gd name="T10" fmla="*/ 121 w 717"/>
                <a:gd name="T11" fmla="*/ 627 h 716"/>
                <a:gd name="T12" fmla="*/ 164 w 717"/>
                <a:gd name="T13" fmla="*/ 627 h 716"/>
                <a:gd name="T14" fmla="*/ 196 w 717"/>
                <a:gd name="T15" fmla="*/ 596 h 716"/>
                <a:gd name="T16" fmla="*/ 305 w 717"/>
                <a:gd name="T17" fmla="*/ 641 h 716"/>
                <a:gd name="T18" fmla="*/ 305 w 717"/>
                <a:gd name="T19" fmla="*/ 686 h 716"/>
                <a:gd name="T20" fmla="*/ 335 w 717"/>
                <a:gd name="T21" fmla="*/ 716 h 716"/>
                <a:gd name="T22" fmla="*/ 382 w 717"/>
                <a:gd name="T23" fmla="*/ 716 h 716"/>
                <a:gd name="T24" fmla="*/ 412 w 717"/>
                <a:gd name="T25" fmla="*/ 686 h 716"/>
                <a:gd name="T26" fmla="*/ 412 w 717"/>
                <a:gd name="T27" fmla="*/ 641 h 716"/>
                <a:gd name="T28" fmla="*/ 520 w 717"/>
                <a:gd name="T29" fmla="*/ 597 h 716"/>
                <a:gd name="T30" fmla="*/ 552 w 717"/>
                <a:gd name="T31" fmla="*/ 628 h 716"/>
                <a:gd name="T32" fmla="*/ 595 w 717"/>
                <a:gd name="T33" fmla="*/ 628 h 716"/>
                <a:gd name="T34" fmla="*/ 628 w 717"/>
                <a:gd name="T35" fmla="*/ 595 h 716"/>
                <a:gd name="T36" fmla="*/ 628 w 717"/>
                <a:gd name="T37" fmla="*/ 552 h 716"/>
                <a:gd name="T38" fmla="*/ 596 w 717"/>
                <a:gd name="T39" fmla="*/ 520 h 716"/>
                <a:gd name="T40" fmla="*/ 641 w 717"/>
                <a:gd name="T41" fmla="*/ 412 h 716"/>
                <a:gd name="T42" fmla="*/ 687 w 717"/>
                <a:gd name="T43" fmla="*/ 412 h 716"/>
                <a:gd name="T44" fmla="*/ 717 w 717"/>
                <a:gd name="T45" fmla="*/ 382 h 716"/>
                <a:gd name="T46" fmla="*/ 717 w 717"/>
                <a:gd name="T47" fmla="*/ 335 h 716"/>
                <a:gd name="T48" fmla="*/ 687 w 717"/>
                <a:gd name="T49" fmla="*/ 305 h 716"/>
                <a:gd name="T50" fmla="*/ 641 w 717"/>
                <a:gd name="T51" fmla="*/ 305 h 716"/>
                <a:gd name="T52" fmla="*/ 597 w 717"/>
                <a:gd name="T53" fmla="*/ 197 h 716"/>
                <a:gd name="T54" fmla="*/ 630 w 717"/>
                <a:gd name="T55" fmla="*/ 165 h 716"/>
                <a:gd name="T56" fmla="*/ 630 w 717"/>
                <a:gd name="T57" fmla="*/ 122 h 716"/>
                <a:gd name="T58" fmla="*/ 597 w 717"/>
                <a:gd name="T59" fmla="*/ 88 h 716"/>
                <a:gd name="T60" fmla="*/ 554 w 717"/>
                <a:gd name="T61" fmla="*/ 88 h 716"/>
                <a:gd name="T62" fmla="*/ 521 w 717"/>
                <a:gd name="T63" fmla="*/ 121 h 716"/>
                <a:gd name="T64" fmla="*/ 413 w 717"/>
                <a:gd name="T65" fmla="*/ 76 h 716"/>
                <a:gd name="T66" fmla="*/ 413 w 717"/>
                <a:gd name="T67" fmla="*/ 30 h 716"/>
                <a:gd name="T68" fmla="*/ 383 w 717"/>
                <a:gd name="T69" fmla="*/ 0 h 716"/>
                <a:gd name="T70" fmla="*/ 337 w 717"/>
                <a:gd name="T71" fmla="*/ 0 h 716"/>
                <a:gd name="T72" fmla="*/ 307 w 717"/>
                <a:gd name="T73" fmla="*/ 30 h 716"/>
                <a:gd name="T74" fmla="*/ 307 w 717"/>
                <a:gd name="T75" fmla="*/ 76 h 716"/>
                <a:gd name="T76" fmla="*/ 198 w 717"/>
                <a:gd name="T77" fmla="*/ 120 h 716"/>
                <a:gd name="T78" fmla="*/ 166 w 717"/>
                <a:gd name="T79" fmla="*/ 88 h 716"/>
                <a:gd name="T80" fmla="*/ 123 w 717"/>
                <a:gd name="T81" fmla="*/ 88 h 716"/>
                <a:gd name="T82" fmla="*/ 90 w 717"/>
                <a:gd name="T83" fmla="*/ 121 h 716"/>
                <a:gd name="T84" fmla="*/ 90 w 717"/>
                <a:gd name="T85" fmla="*/ 164 h 716"/>
                <a:gd name="T86" fmla="*/ 122 w 717"/>
                <a:gd name="T87" fmla="*/ 196 h 716"/>
                <a:gd name="T88" fmla="*/ 76 w 717"/>
                <a:gd name="T89" fmla="*/ 304 h 716"/>
                <a:gd name="T90" fmla="*/ 32 w 717"/>
                <a:gd name="T91" fmla="*/ 304 h 716"/>
                <a:gd name="T92" fmla="*/ 1 w 717"/>
                <a:gd name="T93" fmla="*/ 335 h 716"/>
                <a:gd name="T94" fmla="*/ 1 w 717"/>
                <a:gd name="T95" fmla="*/ 381 h 716"/>
                <a:gd name="T96" fmla="*/ 30 w 717"/>
                <a:gd name="T97" fmla="*/ 411 h 716"/>
                <a:gd name="T98" fmla="*/ 248 w 717"/>
                <a:gd name="T99" fmla="*/ 247 h 716"/>
                <a:gd name="T100" fmla="*/ 469 w 717"/>
                <a:gd name="T101" fmla="*/ 248 h 716"/>
                <a:gd name="T102" fmla="*/ 468 w 717"/>
                <a:gd name="T103" fmla="*/ 469 h 716"/>
                <a:gd name="T104" fmla="*/ 248 w 717"/>
                <a:gd name="T105" fmla="*/ 468 h 716"/>
                <a:gd name="T106" fmla="*/ 248 w 717"/>
                <a:gd name="T107" fmla="*/ 247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17" h="716">
                  <a:moveTo>
                    <a:pt x="30" y="411"/>
                  </a:moveTo>
                  <a:cubicBezTo>
                    <a:pt x="75" y="411"/>
                    <a:pt x="75" y="411"/>
                    <a:pt x="75" y="411"/>
                  </a:cubicBezTo>
                  <a:cubicBezTo>
                    <a:pt x="82" y="449"/>
                    <a:pt x="96" y="486"/>
                    <a:pt x="120" y="520"/>
                  </a:cubicBezTo>
                  <a:cubicBezTo>
                    <a:pt x="88" y="551"/>
                    <a:pt x="88" y="551"/>
                    <a:pt x="88" y="551"/>
                  </a:cubicBezTo>
                  <a:cubicBezTo>
                    <a:pt x="76" y="563"/>
                    <a:pt x="76" y="582"/>
                    <a:pt x="88" y="594"/>
                  </a:cubicBezTo>
                  <a:cubicBezTo>
                    <a:pt x="121" y="627"/>
                    <a:pt x="121" y="627"/>
                    <a:pt x="121" y="627"/>
                  </a:cubicBezTo>
                  <a:cubicBezTo>
                    <a:pt x="133" y="639"/>
                    <a:pt x="152" y="639"/>
                    <a:pt x="164" y="627"/>
                  </a:cubicBezTo>
                  <a:cubicBezTo>
                    <a:pt x="196" y="596"/>
                    <a:pt x="196" y="596"/>
                    <a:pt x="196" y="596"/>
                  </a:cubicBezTo>
                  <a:cubicBezTo>
                    <a:pt x="229" y="619"/>
                    <a:pt x="266" y="634"/>
                    <a:pt x="305" y="641"/>
                  </a:cubicBezTo>
                  <a:cubicBezTo>
                    <a:pt x="305" y="686"/>
                    <a:pt x="305" y="686"/>
                    <a:pt x="305" y="686"/>
                  </a:cubicBezTo>
                  <a:cubicBezTo>
                    <a:pt x="305" y="703"/>
                    <a:pt x="318" y="716"/>
                    <a:pt x="335" y="716"/>
                  </a:cubicBezTo>
                  <a:cubicBezTo>
                    <a:pt x="382" y="716"/>
                    <a:pt x="382" y="716"/>
                    <a:pt x="382" y="716"/>
                  </a:cubicBezTo>
                  <a:cubicBezTo>
                    <a:pt x="398" y="716"/>
                    <a:pt x="412" y="703"/>
                    <a:pt x="412" y="686"/>
                  </a:cubicBezTo>
                  <a:cubicBezTo>
                    <a:pt x="412" y="641"/>
                    <a:pt x="412" y="641"/>
                    <a:pt x="412" y="641"/>
                  </a:cubicBezTo>
                  <a:cubicBezTo>
                    <a:pt x="450" y="634"/>
                    <a:pt x="487" y="619"/>
                    <a:pt x="520" y="597"/>
                  </a:cubicBezTo>
                  <a:cubicBezTo>
                    <a:pt x="552" y="628"/>
                    <a:pt x="552" y="628"/>
                    <a:pt x="552" y="628"/>
                  </a:cubicBezTo>
                  <a:cubicBezTo>
                    <a:pt x="564" y="640"/>
                    <a:pt x="583" y="640"/>
                    <a:pt x="595" y="628"/>
                  </a:cubicBezTo>
                  <a:cubicBezTo>
                    <a:pt x="628" y="595"/>
                    <a:pt x="628" y="595"/>
                    <a:pt x="628" y="595"/>
                  </a:cubicBezTo>
                  <a:cubicBezTo>
                    <a:pt x="640" y="584"/>
                    <a:pt x="640" y="565"/>
                    <a:pt x="628" y="552"/>
                  </a:cubicBezTo>
                  <a:cubicBezTo>
                    <a:pt x="596" y="520"/>
                    <a:pt x="596" y="520"/>
                    <a:pt x="596" y="520"/>
                  </a:cubicBezTo>
                  <a:cubicBezTo>
                    <a:pt x="619" y="487"/>
                    <a:pt x="634" y="450"/>
                    <a:pt x="641" y="412"/>
                  </a:cubicBezTo>
                  <a:cubicBezTo>
                    <a:pt x="687" y="412"/>
                    <a:pt x="687" y="412"/>
                    <a:pt x="687" y="412"/>
                  </a:cubicBezTo>
                  <a:cubicBezTo>
                    <a:pt x="704" y="412"/>
                    <a:pt x="717" y="398"/>
                    <a:pt x="717" y="382"/>
                  </a:cubicBezTo>
                  <a:cubicBezTo>
                    <a:pt x="717" y="335"/>
                    <a:pt x="717" y="335"/>
                    <a:pt x="717" y="335"/>
                  </a:cubicBezTo>
                  <a:cubicBezTo>
                    <a:pt x="717" y="319"/>
                    <a:pt x="704" y="305"/>
                    <a:pt x="687" y="305"/>
                  </a:cubicBezTo>
                  <a:cubicBezTo>
                    <a:pt x="641" y="305"/>
                    <a:pt x="641" y="305"/>
                    <a:pt x="641" y="305"/>
                  </a:cubicBezTo>
                  <a:cubicBezTo>
                    <a:pt x="634" y="267"/>
                    <a:pt x="619" y="230"/>
                    <a:pt x="597" y="197"/>
                  </a:cubicBezTo>
                  <a:cubicBezTo>
                    <a:pt x="630" y="165"/>
                    <a:pt x="630" y="165"/>
                    <a:pt x="630" y="165"/>
                  </a:cubicBezTo>
                  <a:cubicBezTo>
                    <a:pt x="642" y="153"/>
                    <a:pt x="642" y="134"/>
                    <a:pt x="630" y="122"/>
                  </a:cubicBezTo>
                  <a:cubicBezTo>
                    <a:pt x="597" y="88"/>
                    <a:pt x="597" y="88"/>
                    <a:pt x="597" y="88"/>
                  </a:cubicBezTo>
                  <a:cubicBezTo>
                    <a:pt x="585" y="77"/>
                    <a:pt x="566" y="77"/>
                    <a:pt x="554" y="88"/>
                  </a:cubicBezTo>
                  <a:cubicBezTo>
                    <a:pt x="521" y="121"/>
                    <a:pt x="521" y="121"/>
                    <a:pt x="521" y="121"/>
                  </a:cubicBezTo>
                  <a:cubicBezTo>
                    <a:pt x="488" y="98"/>
                    <a:pt x="451" y="83"/>
                    <a:pt x="413" y="76"/>
                  </a:cubicBezTo>
                  <a:cubicBezTo>
                    <a:pt x="413" y="30"/>
                    <a:pt x="413" y="30"/>
                    <a:pt x="413" y="30"/>
                  </a:cubicBezTo>
                  <a:cubicBezTo>
                    <a:pt x="413" y="14"/>
                    <a:pt x="400" y="0"/>
                    <a:pt x="383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320" y="0"/>
                    <a:pt x="307" y="14"/>
                    <a:pt x="307" y="30"/>
                  </a:cubicBezTo>
                  <a:cubicBezTo>
                    <a:pt x="307" y="76"/>
                    <a:pt x="307" y="76"/>
                    <a:pt x="307" y="76"/>
                  </a:cubicBezTo>
                  <a:cubicBezTo>
                    <a:pt x="268" y="83"/>
                    <a:pt x="232" y="98"/>
                    <a:pt x="198" y="120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54" y="76"/>
                    <a:pt x="135" y="76"/>
                    <a:pt x="123" y="88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78" y="133"/>
                    <a:pt x="78" y="152"/>
                    <a:pt x="90" y="164"/>
                  </a:cubicBezTo>
                  <a:cubicBezTo>
                    <a:pt x="122" y="196"/>
                    <a:pt x="122" y="196"/>
                    <a:pt x="122" y="196"/>
                  </a:cubicBezTo>
                  <a:cubicBezTo>
                    <a:pt x="99" y="229"/>
                    <a:pt x="84" y="266"/>
                    <a:pt x="76" y="304"/>
                  </a:cubicBezTo>
                  <a:cubicBezTo>
                    <a:pt x="32" y="304"/>
                    <a:pt x="32" y="304"/>
                    <a:pt x="32" y="304"/>
                  </a:cubicBezTo>
                  <a:cubicBezTo>
                    <a:pt x="15" y="304"/>
                    <a:pt x="1" y="318"/>
                    <a:pt x="1" y="335"/>
                  </a:cubicBezTo>
                  <a:cubicBezTo>
                    <a:pt x="1" y="381"/>
                    <a:pt x="1" y="381"/>
                    <a:pt x="1" y="381"/>
                  </a:cubicBezTo>
                  <a:cubicBezTo>
                    <a:pt x="0" y="397"/>
                    <a:pt x="13" y="411"/>
                    <a:pt x="30" y="411"/>
                  </a:cubicBezTo>
                  <a:close/>
                  <a:moveTo>
                    <a:pt x="248" y="247"/>
                  </a:moveTo>
                  <a:cubicBezTo>
                    <a:pt x="310" y="186"/>
                    <a:pt x="408" y="186"/>
                    <a:pt x="469" y="248"/>
                  </a:cubicBezTo>
                  <a:cubicBezTo>
                    <a:pt x="530" y="309"/>
                    <a:pt x="530" y="408"/>
                    <a:pt x="468" y="469"/>
                  </a:cubicBezTo>
                  <a:cubicBezTo>
                    <a:pt x="407" y="529"/>
                    <a:pt x="308" y="529"/>
                    <a:pt x="248" y="468"/>
                  </a:cubicBezTo>
                  <a:cubicBezTo>
                    <a:pt x="187" y="407"/>
                    <a:pt x="187" y="308"/>
                    <a:pt x="248" y="2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文职类</a:t>
            </a:r>
          </a:p>
        </p:txBody>
      </p:sp>
      <p:sp>
        <p:nvSpPr>
          <p:cNvPr id="5" name="矩形 4"/>
          <p:cNvSpPr/>
          <p:nvPr/>
        </p:nvSpPr>
        <p:spPr>
          <a:xfrm>
            <a:off x="1705040" y="1761210"/>
            <a:ext cx="9510356" cy="1360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705040" y="3282950"/>
            <a:ext cx="9510356" cy="1360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05040" y="4805363"/>
            <a:ext cx="9510356" cy="1360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 rot="5400000">
            <a:off x="1089238" y="1664582"/>
            <a:ext cx="1360486" cy="1553742"/>
          </a:xfrm>
          <a:custGeom>
            <a:avLst/>
            <a:gdLst>
              <a:gd name="connsiteX0" fmla="*/ 0 w 1360486"/>
              <a:gd name="connsiteY0" fmla="*/ 873499 h 1553742"/>
              <a:gd name="connsiteX1" fmla="*/ 415461 w 1360486"/>
              <a:gd name="connsiteY1" fmla="*/ 246712 h 1553742"/>
              <a:gd name="connsiteX2" fmla="*/ 503279 w 1360486"/>
              <a:gd name="connsiteY2" fmla="*/ 219452 h 1553742"/>
              <a:gd name="connsiteX3" fmla="*/ 680243 w 1360486"/>
              <a:gd name="connsiteY3" fmla="*/ 0 h 1553742"/>
              <a:gd name="connsiteX4" fmla="*/ 857206 w 1360486"/>
              <a:gd name="connsiteY4" fmla="*/ 219452 h 1553742"/>
              <a:gd name="connsiteX5" fmla="*/ 945024 w 1360486"/>
              <a:gd name="connsiteY5" fmla="*/ 246712 h 1553742"/>
              <a:gd name="connsiteX6" fmla="*/ 1360486 w 1360486"/>
              <a:gd name="connsiteY6" fmla="*/ 873499 h 1553742"/>
              <a:gd name="connsiteX7" fmla="*/ 680243 w 1360486"/>
              <a:gd name="connsiteY7" fmla="*/ 1553742 h 1553742"/>
              <a:gd name="connsiteX8" fmla="*/ 0 w 1360486"/>
              <a:gd name="connsiteY8" fmla="*/ 873499 h 155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0486" h="1553742">
                <a:moveTo>
                  <a:pt x="0" y="873499"/>
                </a:moveTo>
                <a:cubicBezTo>
                  <a:pt x="0" y="591733"/>
                  <a:pt x="171312" y="349979"/>
                  <a:pt x="415461" y="246712"/>
                </a:cubicBezTo>
                <a:lnTo>
                  <a:pt x="503279" y="219452"/>
                </a:lnTo>
                <a:lnTo>
                  <a:pt x="680243" y="0"/>
                </a:lnTo>
                <a:lnTo>
                  <a:pt x="857206" y="219452"/>
                </a:lnTo>
                <a:lnTo>
                  <a:pt x="945024" y="246712"/>
                </a:lnTo>
                <a:cubicBezTo>
                  <a:pt x="1189173" y="349979"/>
                  <a:pt x="1360486" y="591733"/>
                  <a:pt x="1360486" y="873499"/>
                </a:cubicBezTo>
                <a:cubicBezTo>
                  <a:pt x="1360486" y="1249187"/>
                  <a:pt x="1055931" y="1553742"/>
                  <a:pt x="680243" y="1553742"/>
                </a:cubicBezTo>
                <a:cubicBezTo>
                  <a:pt x="304554" y="1553742"/>
                  <a:pt x="0" y="1249187"/>
                  <a:pt x="0" y="873499"/>
                </a:cubicBezTo>
                <a:close/>
              </a:path>
            </a:pathLst>
          </a:custGeom>
          <a:solidFill>
            <a:srgbClr val="FFC8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124977" y="1908052"/>
            <a:ext cx="1076447" cy="107644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职位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10" name="任意多边形 9"/>
          <p:cNvSpPr/>
          <p:nvPr/>
        </p:nvSpPr>
        <p:spPr>
          <a:xfrm rot="5400000">
            <a:off x="1089238" y="3186659"/>
            <a:ext cx="1360486" cy="1553742"/>
          </a:xfrm>
          <a:custGeom>
            <a:avLst/>
            <a:gdLst>
              <a:gd name="connsiteX0" fmla="*/ 0 w 1360486"/>
              <a:gd name="connsiteY0" fmla="*/ 873499 h 1553742"/>
              <a:gd name="connsiteX1" fmla="*/ 415461 w 1360486"/>
              <a:gd name="connsiteY1" fmla="*/ 246712 h 1553742"/>
              <a:gd name="connsiteX2" fmla="*/ 503279 w 1360486"/>
              <a:gd name="connsiteY2" fmla="*/ 219452 h 1553742"/>
              <a:gd name="connsiteX3" fmla="*/ 680243 w 1360486"/>
              <a:gd name="connsiteY3" fmla="*/ 0 h 1553742"/>
              <a:gd name="connsiteX4" fmla="*/ 857206 w 1360486"/>
              <a:gd name="connsiteY4" fmla="*/ 219452 h 1553742"/>
              <a:gd name="connsiteX5" fmla="*/ 945024 w 1360486"/>
              <a:gd name="connsiteY5" fmla="*/ 246712 h 1553742"/>
              <a:gd name="connsiteX6" fmla="*/ 1360486 w 1360486"/>
              <a:gd name="connsiteY6" fmla="*/ 873499 h 1553742"/>
              <a:gd name="connsiteX7" fmla="*/ 680243 w 1360486"/>
              <a:gd name="connsiteY7" fmla="*/ 1553742 h 1553742"/>
              <a:gd name="connsiteX8" fmla="*/ 0 w 1360486"/>
              <a:gd name="connsiteY8" fmla="*/ 873499 h 155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0486" h="1553742">
                <a:moveTo>
                  <a:pt x="0" y="873499"/>
                </a:moveTo>
                <a:cubicBezTo>
                  <a:pt x="0" y="591733"/>
                  <a:pt x="171312" y="349979"/>
                  <a:pt x="415461" y="246712"/>
                </a:cubicBezTo>
                <a:lnTo>
                  <a:pt x="503279" y="219452"/>
                </a:lnTo>
                <a:lnTo>
                  <a:pt x="680243" y="0"/>
                </a:lnTo>
                <a:lnTo>
                  <a:pt x="857206" y="219452"/>
                </a:lnTo>
                <a:lnTo>
                  <a:pt x="945024" y="246712"/>
                </a:lnTo>
                <a:cubicBezTo>
                  <a:pt x="1189173" y="349979"/>
                  <a:pt x="1360486" y="591733"/>
                  <a:pt x="1360486" y="873499"/>
                </a:cubicBezTo>
                <a:cubicBezTo>
                  <a:pt x="1360486" y="1249187"/>
                  <a:pt x="1055931" y="1553742"/>
                  <a:pt x="680243" y="1553742"/>
                </a:cubicBezTo>
                <a:cubicBezTo>
                  <a:pt x="304554" y="1553742"/>
                  <a:pt x="0" y="1249187"/>
                  <a:pt x="0" y="873499"/>
                </a:cubicBezTo>
                <a:close/>
              </a:path>
            </a:pathLst>
          </a:custGeom>
          <a:solidFill>
            <a:srgbClr val="FFC8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24977" y="3430129"/>
            <a:ext cx="1076447" cy="107644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职位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2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12" name="任意多边形 11"/>
          <p:cNvSpPr/>
          <p:nvPr/>
        </p:nvSpPr>
        <p:spPr>
          <a:xfrm rot="5400000">
            <a:off x="1089238" y="4708736"/>
            <a:ext cx="1360486" cy="1553742"/>
          </a:xfrm>
          <a:custGeom>
            <a:avLst/>
            <a:gdLst>
              <a:gd name="connsiteX0" fmla="*/ 0 w 1360486"/>
              <a:gd name="connsiteY0" fmla="*/ 873499 h 1553742"/>
              <a:gd name="connsiteX1" fmla="*/ 415461 w 1360486"/>
              <a:gd name="connsiteY1" fmla="*/ 246712 h 1553742"/>
              <a:gd name="connsiteX2" fmla="*/ 503279 w 1360486"/>
              <a:gd name="connsiteY2" fmla="*/ 219452 h 1553742"/>
              <a:gd name="connsiteX3" fmla="*/ 680243 w 1360486"/>
              <a:gd name="connsiteY3" fmla="*/ 0 h 1553742"/>
              <a:gd name="connsiteX4" fmla="*/ 857206 w 1360486"/>
              <a:gd name="connsiteY4" fmla="*/ 219452 h 1553742"/>
              <a:gd name="connsiteX5" fmla="*/ 945024 w 1360486"/>
              <a:gd name="connsiteY5" fmla="*/ 246712 h 1553742"/>
              <a:gd name="connsiteX6" fmla="*/ 1360486 w 1360486"/>
              <a:gd name="connsiteY6" fmla="*/ 873499 h 1553742"/>
              <a:gd name="connsiteX7" fmla="*/ 680243 w 1360486"/>
              <a:gd name="connsiteY7" fmla="*/ 1553742 h 1553742"/>
              <a:gd name="connsiteX8" fmla="*/ 0 w 1360486"/>
              <a:gd name="connsiteY8" fmla="*/ 873499 h 155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0486" h="1553742">
                <a:moveTo>
                  <a:pt x="0" y="873499"/>
                </a:moveTo>
                <a:cubicBezTo>
                  <a:pt x="0" y="591733"/>
                  <a:pt x="171312" y="349979"/>
                  <a:pt x="415461" y="246712"/>
                </a:cubicBezTo>
                <a:lnTo>
                  <a:pt x="503279" y="219452"/>
                </a:lnTo>
                <a:lnTo>
                  <a:pt x="680243" y="0"/>
                </a:lnTo>
                <a:lnTo>
                  <a:pt x="857206" y="219452"/>
                </a:lnTo>
                <a:lnTo>
                  <a:pt x="945024" y="246712"/>
                </a:lnTo>
                <a:cubicBezTo>
                  <a:pt x="1189173" y="349979"/>
                  <a:pt x="1360486" y="591733"/>
                  <a:pt x="1360486" y="873499"/>
                </a:cubicBezTo>
                <a:cubicBezTo>
                  <a:pt x="1360486" y="1249187"/>
                  <a:pt x="1055931" y="1553742"/>
                  <a:pt x="680243" y="1553742"/>
                </a:cubicBezTo>
                <a:cubicBezTo>
                  <a:pt x="304554" y="1553742"/>
                  <a:pt x="0" y="1249187"/>
                  <a:pt x="0" y="873499"/>
                </a:cubicBezTo>
                <a:close/>
              </a:path>
            </a:pathLst>
          </a:custGeom>
          <a:solidFill>
            <a:srgbClr val="FFC8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124977" y="4952206"/>
            <a:ext cx="1076447" cy="107644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职位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3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64465" y="1964399"/>
            <a:ext cx="74638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</a:t>
            </a:r>
            <a:r>
              <a:rPr lang="en-US" altLang="zh-CN" sz="1400" dirty="0" smtClean="0"/>
              <a:t>text </a:t>
            </a:r>
            <a:r>
              <a:rPr lang="en-US" altLang="zh-CN" sz="1400" dirty="0"/>
              <a:t>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</a:t>
            </a:r>
            <a:r>
              <a:rPr lang="en-US" altLang="zh-CN" sz="1400" dirty="0" smtClean="0"/>
              <a:t>your text</a:t>
            </a:r>
            <a:endParaRPr lang="en-US" altLang="zh-CN" sz="1400" dirty="0"/>
          </a:p>
        </p:txBody>
      </p:sp>
      <p:sp>
        <p:nvSpPr>
          <p:cNvPr id="15" name="矩形 14"/>
          <p:cNvSpPr/>
          <p:nvPr/>
        </p:nvSpPr>
        <p:spPr>
          <a:xfrm>
            <a:off x="2864465" y="3486475"/>
            <a:ext cx="74638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</a:p>
        </p:txBody>
      </p:sp>
      <p:sp>
        <p:nvSpPr>
          <p:cNvPr id="16" name="矩形 15"/>
          <p:cNvSpPr/>
          <p:nvPr/>
        </p:nvSpPr>
        <p:spPr>
          <a:xfrm>
            <a:off x="2864465" y="5008552"/>
            <a:ext cx="74638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设计类</a:t>
            </a:r>
          </a:p>
        </p:txBody>
      </p:sp>
      <p:sp>
        <p:nvSpPr>
          <p:cNvPr id="9" name="矩形 8"/>
          <p:cNvSpPr/>
          <p:nvPr/>
        </p:nvSpPr>
        <p:spPr>
          <a:xfrm>
            <a:off x="1419407" y="2042599"/>
            <a:ext cx="2527262" cy="1726058"/>
          </a:xfrm>
          <a:prstGeom prst="rect">
            <a:avLst/>
          </a:prstGeom>
          <a:solidFill>
            <a:srgbClr val="FFC829"/>
          </a:solidFill>
          <a:ln>
            <a:solidFill>
              <a:srgbClr val="FFC8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823559" y="2042599"/>
            <a:ext cx="7078894" cy="1726058"/>
          </a:xfrm>
          <a:prstGeom prst="rect">
            <a:avLst/>
          </a:prstGeom>
          <a:noFill/>
          <a:ln>
            <a:solidFill>
              <a:srgbClr val="FFC8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419407" y="4222077"/>
            <a:ext cx="2527262" cy="1726058"/>
          </a:xfrm>
          <a:prstGeom prst="rect">
            <a:avLst/>
          </a:prstGeom>
          <a:solidFill>
            <a:srgbClr val="FFC829"/>
          </a:solidFill>
          <a:ln>
            <a:solidFill>
              <a:srgbClr val="FFC8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823559" y="4222077"/>
            <a:ext cx="7078894" cy="1726058"/>
          </a:xfrm>
          <a:prstGeom prst="rect">
            <a:avLst/>
          </a:prstGeom>
          <a:noFill/>
          <a:ln>
            <a:solidFill>
              <a:srgbClr val="FFC8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946669" y="2042599"/>
            <a:ext cx="553998" cy="172605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</a:rPr>
              <a:t>产品设计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946669" y="4222076"/>
            <a:ext cx="553998" cy="172605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</a:rPr>
              <a:t>平面设计</a:t>
            </a:r>
          </a:p>
        </p:txBody>
      </p:sp>
      <p:sp>
        <p:nvSpPr>
          <p:cNvPr id="15" name="矩形 14"/>
          <p:cNvSpPr/>
          <p:nvPr/>
        </p:nvSpPr>
        <p:spPr>
          <a:xfrm>
            <a:off x="4597203" y="2213129"/>
            <a:ext cx="61706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</a:p>
        </p:txBody>
      </p:sp>
      <p:sp>
        <p:nvSpPr>
          <p:cNvPr id="16" name="矩形 15"/>
          <p:cNvSpPr/>
          <p:nvPr/>
        </p:nvSpPr>
        <p:spPr>
          <a:xfrm>
            <a:off x="4597203" y="4500328"/>
            <a:ext cx="61706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 Add your text 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  <a:r>
              <a:rPr lang="zh-CN" altLang="en-US" sz="1400" dirty="0"/>
              <a:t> </a:t>
            </a:r>
            <a:r>
              <a:rPr lang="en-US" altLang="zh-CN" sz="1400" dirty="0"/>
              <a:t>Add your text</a:t>
            </a:r>
          </a:p>
        </p:txBody>
      </p:sp>
      <p:sp>
        <p:nvSpPr>
          <p:cNvPr id="17" name="稻壳儿小白白(http://dwz.cn/Wu2UP)"/>
          <p:cNvSpPr>
            <a:spLocks noEditPoints="1"/>
          </p:cNvSpPr>
          <p:nvPr/>
        </p:nvSpPr>
        <p:spPr bwMode="auto">
          <a:xfrm>
            <a:off x="1914447" y="2586178"/>
            <a:ext cx="687302" cy="638901"/>
          </a:xfrm>
          <a:custGeom>
            <a:avLst/>
            <a:gdLst>
              <a:gd name="T0" fmla="*/ 9 w 52"/>
              <a:gd name="T1" fmla="*/ 28 h 48"/>
              <a:gd name="T2" fmla="*/ 5 w 52"/>
              <a:gd name="T3" fmla="*/ 28 h 48"/>
              <a:gd name="T4" fmla="*/ 0 w 52"/>
              <a:gd name="T5" fmla="*/ 24 h 48"/>
              <a:gd name="T6" fmla="*/ 3 w 52"/>
              <a:gd name="T7" fmla="*/ 14 h 48"/>
              <a:gd name="T8" fmla="*/ 10 w 52"/>
              <a:gd name="T9" fmla="*/ 16 h 48"/>
              <a:gd name="T10" fmla="*/ 14 w 52"/>
              <a:gd name="T11" fmla="*/ 16 h 48"/>
              <a:gd name="T12" fmla="*/ 14 w 52"/>
              <a:gd name="T13" fmla="*/ 18 h 48"/>
              <a:gd name="T14" fmla="*/ 16 w 52"/>
              <a:gd name="T15" fmla="*/ 24 h 48"/>
              <a:gd name="T16" fmla="*/ 9 w 52"/>
              <a:gd name="T17" fmla="*/ 28 h 48"/>
              <a:gd name="T18" fmla="*/ 10 w 52"/>
              <a:gd name="T19" fmla="*/ 14 h 48"/>
              <a:gd name="T20" fmla="*/ 4 w 52"/>
              <a:gd name="T21" fmla="*/ 7 h 48"/>
              <a:gd name="T22" fmla="*/ 10 w 52"/>
              <a:gd name="T23" fmla="*/ 0 h 48"/>
              <a:gd name="T24" fmla="*/ 17 w 52"/>
              <a:gd name="T25" fmla="*/ 7 h 48"/>
              <a:gd name="T26" fmla="*/ 10 w 52"/>
              <a:gd name="T27" fmla="*/ 14 h 48"/>
              <a:gd name="T28" fmla="*/ 38 w 52"/>
              <a:gd name="T29" fmla="*/ 48 h 48"/>
              <a:gd name="T30" fmla="*/ 14 w 52"/>
              <a:gd name="T31" fmla="*/ 48 h 48"/>
              <a:gd name="T32" fmla="*/ 7 w 52"/>
              <a:gd name="T33" fmla="*/ 42 h 48"/>
              <a:gd name="T34" fmla="*/ 16 w 52"/>
              <a:gd name="T35" fmla="*/ 26 h 48"/>
              <a:gd name="T36" fmla="*/ 26 w 52"/>
              <a:gd name="T37" fmla="*/ 30 h 48"/>
              <a:gd name="T38" fmla="*/ 35 w 52"/>
              <a:gd name="T39" fmla="*/ 26 h 48"/>
              <a:gd name="T40" fmla="*/ 45 w 52"/>
              <a:gd name="T41" fmla="*/ 42 h 48"/>
              <a:gd name="T42" fmla="*/ 38 w 52"/>
              <a:gd name="T43" fmla="*/ 48 h 48"/>
              <a:gd name="T44" fmla="*/ 26 w 52"/>
              <a:gd name="T45" fmla="*/ 28 h 48"/>
              <a:gd name="T46" fmla="*/ 16 w 52"/>
              <a:gd name="T47" fmla="*/ 18 h 48"/>
              <a:gd name="T48" fmla="*/ 26 w 52"/>
              <a:gd name="T49" fmla="*/ 7 h 48"/>
              <a:gd name="T50" fmla="*/ 36 w 52"/>
              <a:gd name="T51" fmla="*/ 18 h 48"/>
              <a:gd name="T52" fmla="*/ 26 w 52"/>
              <a:gd name="T53" fmla="*/ 28 h 48"/>
              <a:gd name="T54" fmla="*/ 41 w 52"/>
              <a:gd name="T55" fmla="*/ 14 h 48"/>
              <a:gd name="T56" fmla="*/ 34 w 52"/>
              <a:gd name="T57" fmla="*/ 7 h 48"/>
              <a:gd name="T58" fmla="*/ 41 w 52"/>
              <a:gd name="T59" fmla="*/ 0 h 48"/>
              <a:gd name="T60" fmla="*/ 48 w 52"/>
              <a:gd name="T61" fmla="*/ 7 h 48"/>
              <a:gd name="T62" fmla="*/ 41 w 52"/>
              <a:gd name="T63" fmla="*/ 14 h 48"/>
              <a:gd name="T64" fmla="*/ 46 w 52"/>
              <a:gd name="T65" fmla="*/ 28 h 48"/>
              <a:gd name="T66" fmla="*/ 43 w 52"/>
              <a:gd name="T67" fmla="*/ 28 h 48"/>
              <a:gd name="T68" fmla="*/ 36 w 52"/>
              <a:gd name="T69" fmla="*/ 24 h 48"/>
              <a:gd name="T70" fmla="*/ 38 w 52"/>
              <a:gd name="T71" fmla="*/ 18 h 48"/>
              <a:gd name="T72" fmla="*/ 38 w 52"/>
              <a:gd name="T73" fmla="*/ 16 h 48"/>
              <a:gd name="T74" fmla="*/ 41 w 52"/>
              <a:gd name="T75" fmla="*/ 16 h 48"/>
              <a:gd name="T76" fmla="*/ 48 w 52"/>
              <a:gd name="T77" fmla="*/ 14 h 48"/>
              <a:gd name="T78" fmla="*/ 52 w 52"/>
              <a:gd name="T79" fmla="*/ 24 h 48"/>
              <a:gd name="T80" fmla="*/ 46 w 52"/>
              <a:gd name="T81" fmla="*/ 2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2" h="48">
                <a:moveTo>
                  <a:pt x="9" y="28"/>
                </a:moveTo>
                <a:cubicBezTo>
                  <a:pt x="5" y="28"/>
                  <a:pt x="5" y="28"/>
                  <a:pt x="5" y="28"/>
                </a:cubicBezTo>
                <a:cubicBezTo>
                  <a:pt x="3" y="28"/>
                  <a:pt x="0" y="27"/>
                  <a:pt x="0" y="24"/>
                </a:cubicBezTo>
                <a:cubicBezTo>
                  <a:pt x="0" y="21"/>
                  <a:pt x="0" y="14"/>
                  <a:pt x="3" y="14"/>
                </a:cubicBezTo>
                <a:cubicBezTo>
                  <a:pt x="4" y="14"/>
                  <a:pt x="7" y="16"/>
                  <a:pt x="10" y="16"/>
                </a:cubicBezTo>
                <a:cubicBezTo>
                  <a:pt x="12" y="16"/>
                  <a:pt x="13" y="16"/>
                  <a:pt x="14" y="16"/>
                </a:cubicBezTo>
                <a:cubicBezTo>
                  <a:pt x="14" y="16"/>
                  <a:pt x="14" y="17"/>
                  <a:pt x="14" y="18"/>
                </a:cubicBezTo>
                <a:cubicBezTo>
                  <a:pt x="14" y="20"/>
                  <a:pt x="15" y="22"/>
                  <a:pt x="16" y="24"/>
                </a:cubicBezTo>
                <a:cubicBezTo>
                  <a:pt x="13" y="25"/>
                  <a:pt x="11" y="26"/>
                  <a:pt x="9" y="28"/>
                </a:cubicBezTo>
                <a:close/>
                <a:moveTo>
                  <a:pt x="10" y="14"/>
                </a:moveTo>
                <a:cubicBezTo>
                  <a:pt x="7" y="14"/>
                  <a:pt x="4" y="11"/>
                  <a:pt x="4" y="7"/>
                </a:cubicBezTo>
                <a:cubicBezTo>
                  <a:pt x="4" y="4"/>
                  <a:pt x="7" y="0"/>
                  <a:pt x="10" y="0"/>
                </a:cubicBezTo>
                <a:cubicBezTo>
                  <a:pt x="14" y="0"/>
                  <a:pt x="17" y="4"/>
                  <a:pt x="17" y="7"/>
                </a:cubicBezTo>
                <a:cubicBezTo>
                  <a:pt x="17" y="11"/>
                  <a:pt x="14" y="14"/>
                  <a:pt x="10" y="14"/>
                </a:cubicBezTo>
                <a:close/>
                <a:moveTo>
                  <a:pt x="38" y="48"/>
                </a:moveTo>
                <a:cubicBezTo>
                  <a:pt x="14" y="48"/>
                  <a:pt x="14" y="48"/>
                  <a:pt x="14" y="48"/>
                </a:cubicBezTo>
                <a:cubicBezTo>
                  <a:pt x="10" y="48"/>
                  <a:pt x="7" y="46"/>
                  <a:pt x="7" y="42"/>
                </a:cubicBezTo>
                <a:cubicBezTo>
                  <a:pt x="7" y="35"/>
                  <a:pt x="8" y="26"/>
                  <a:pt x="16" y="26"/>
                </a:cubicBezTo>
                <a:cubicBezTo>
                  <a:pt x="17" y="26"/>
                  <a:pt x="20" y="30"/>
                  <a:pt x="26" y="30"/>
                </a:cubicBezTo>
                <a:cubicBezTo>
                  <a:pt x="31" y="30"/>
                  <a:pt x="35" y="26"/>
                  <a:pt x="35" y="26"/>
                </a:cubicBezTo>
                <a:cubicBezTo>
                  <a:pt x="43" y="26"/>
                  <a:pt x="45" y="35"/>
                  <a:pt x="45" y="42"/>
                </a:cubicBezTo>
                <a:cubicBezTo>
                  <a:pt x="45" y="46"/>
                  <a:pt x="42" y="48"/>
                  <a:pt x="38" y="48"/>
                </a:cubicBezTo>
                <a:close/>
                <a:moveTo>
                  <a:pt x="26" y="28"/>
                </a:moveTo>
                <a:cubicBezTo>
                  <a:pt x="20" y="28"/>
                  <a:pt x="16" y="23"/>
                  <a:pt x="16" y="18"/>
                </a:cubicBezTo>
                <a:cubicBezTo>
                  <a:pt x="16" y="12"/>
                  <a:pt x="20" y="7"/>
                  <a:pt x="26" y="7"/>
                </a:cubicBezTo>
                <a:cubicBezTo>
                  <a:pt x="32" y="7"/>
                  <a:pt x="36" y="12"/>
                  <a:pt x="36" y="18"/>
                </a:cubicBezTo>
                <a:cubicBezTo>
                  <a:pt x="36" y="23"/>
                  <a:pt x="32" y="28"/>
                  <a:pt x="26" y="28"/>
                </a:cubicBezTo>
                <a:close/>
                <a:moveTo>
                  <a:pt x="41" y="14"/>
                </a:moveTo>
                <a:cubicBezTo>
                  <a:pt x="37" y="14"/>
                  <a:pt x="34" y="11"/>
                  <a:pt x="34" y="7"/>
                </a:cubicBezTo>
                <a:cubicBezTo>
                  <a:pt x="34" y="4"/>
                  <a:pt x="37" y="0"/>
                  <a:pt x="41" y="0"/>
                </a:cubicBezTo>
                <a:cubicBezTo>
                  <a:pt x="45" y="0"/>
                  <a:pt x="48" y="4"/>
                  <a:pt x="48" y="7"/>
                </a:cubicBezTo>
                <a:cubicBezTo>
                  <a:pt x="48" y="11"/>
                  <a:pt x="45" y="14"/>
                  <a:pt x="41" y="14"/>
                </a:cubicBezTo>
                <a:close/>
                <a:moveTo>
                  <a:pt x="46" y="28"/>
                </a:moveTo>
                <a:cubicBezTo>
                  <a:pt x="43" y="28"/>
                  <a:pt x="43" y="28"/>
                  <a:pt x="43" y="28"/>
                </a:cubicBezTo>
                <a:cubicBezTo>
                  <a:pt x="41" y="26"/>
                  <a:pt x="38" y="25"/>
                  <a:pt x="36" y="24"/>
                </a:cubicBezTo>
                <a:cubicBezTo>
                  <a:pt x="37" y="22"/>
                  <a:pt x="38" y="20"/>
                  <a:pt x="38" y="18"/>
                </a:cubicBezTo>
                <a:cubicBezTo>
                  <a:pt x="38" y="17"/>
                  <a:pt x="38" y="16"/>
                  <a:pt x="38" y="16"/>
                </a:cubicBezTo>
                <a:cubicBezTo>
                  <a:pt x="39" y="16"/>
                  <a:pt x="40" y="16"/>
                  <a:pt x="41" y="16"/>
                </a:cubicBezTo>
                <a:cubicBezTo>
                  <a:pt x="45" y="16"/>
                  <a:pt x="48" y="14"/>
                  <a:pt x="48" y="14"/>
                </a:cubicBezTo>
                <a:cubicBezTo>
                  <a:pt x="52" y="14"/>
                  <a:pt x="52" y="21"/>
                  <a:pt x="52" y="24"/>
                </a:cubicBezTo>
                <a:cubicBezTo>
                  <a:pt x="52" y="27"/>
                  <a:pt x="49" y="28"/>
                  <a:pt x="46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20" tIns="60960" rIns="121920" bIns="60960"/>
          <a:lstStyle/>
          <a:p>
            <a:pPr>
              <a:defRPr/>
            </a:pPr>
            <a:endParaRPr lang="id-ID" sz="3200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59901" y="2351630"/>
            <a:ext cx="9813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+mn-ea"/>
              </a:rPr>
              <a:t>10</a:t>
            </a:r>
            <a:endParaRPr lang="zh-CN" altLang="en-US" sz="6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稻壳儿小白白(http://dwz.cn/Wu2UP)"/>
          <p:cNvSpPr>
            <a:spLocks noEditPoints="1"/>
          </p:cNvSpPr>
          <p:nvPr/>
        </p:nvSpPr>
        <p:spPr bwMode="auto">
          <a:xfrm>
            <a:off x="1914447" y="4765656"/>
            <a:ext cx="687302" cy="638901"/>
          </a:xfrm>
          <a:custGeom>
            <a:avLst/>
            <a:gdLst>
              <a:gd name="T0" fmla="*/ 9 w 52"/>
              <a:gd name="T1" fmla="*/ 28 h 48"/>
              <a:gd name="T2" fmla="*/ 5 w 52"/>
              <a:gd name="T3" fmla="*/ 28 h 48"/>
              <a:gd name="T4" fmla="*/ 0 w 52"/>
              <a:gd name="T5" fmla="*/ 24 h 48"/>
              <a:gd name="T6" fmla="*/ 3 w 52"/>
              <a:gd name="T7" fmla="*/ 14 h 48"/>
              <a:gd name="T8" fmla="*/ 10 w 52"/>
              <a:gd name="T9" fmla="*/ 16 h 48"/>
              <a:gd name="T10" fmla="*/ 14 w 52"/>
              <a:gd name="T11" fmla="*/ 16 h 48"/>
              <a:gd name="T12" fmla="*/ 14 w 52"/>
              <a:gd name="T13" fmla="*/ 18 h 48"/>
              <a:gd name="T14" fmla="*/ 16 w 52"/>
              <a:gd name="T15" fmla="*/ 24 h 48"/>
              <a:gd name="T16" fmla="*/ 9 w 52"/>
              <a:gd name="T17" fmla="*/ 28 h 48"/>
              <a:gd name="T18" fmla="*/ 10 w 52"/>
              <a:gd name="T19" fmla="*/ 14 h 48"/>
              <a:gd name="T20" fmla="*/ 4 w 52"/>
              <a:gd name="T21" fmla="*/ 7 h 48"/>
              <a:gd name="T22" fmla="*/ 10 w 52"/>
              <a:gd name="T23" fmla="*/ 0 h 48"/>
              <a:gd name="T24" fmla="*/ 17 w 52"/>
              <a:gd name="T25" fmla="*/ 7 h 48"/>
              <a:gd name="T26" fmla="*/ 10 w 52"/>
              <a:gd name="T27" fmla="*/ 14 h 48"/>
              <a:gd name="T28" fmla="*/ 38 w 52"/>
              <a:gd name="T29" fmla="*/ 48 h 48"/>
              <a:gd name="T30" fmla="*/ 14 w 52"/>
              <a:gd name="T31" fmla="*/ 48 h 48"/>
              <a:gd name="T32" fmla="*/ 7 w 52"/>
              <a:gd name="T33" fmla="*/ 42 h 48"/>
              <a:gd name="T34" fmla="*/ 16 w 52"/>
              <a:gd name="T35" fmla="*/ 26 h 48"/>
              <a:gd name="T36" fmla="*/ 26 w 52"/>
              <a:gd name="T37" fmla="*/ 30 h 48"/>
              <a:gd name="T38" fmla="*/ 35 w 52"/>
              <a:gd name="T39" fmla="*/ 26 h 48"/>
              <a:gd name="T40" fmla="*/ 45 w 52"/>
              <a:gd name="T41" fmla="*/ 42 h 48"/>
              <a:gd name="T42" fmla="*/ 38 w 52"/>
              <a:gd name="T43" fmla="*/ 48 h 48"/>
              <a:gd name="T44" fmla="*/ 26 w 52"/>
              <a:gd name="T45" fmla="*/ 28 h 48"/>
              <a:gd name="T46" fmla="*/ 16 w 52"/>
              <a:gd name="T47" fmla="*/ 18 h 48"/>
              <a:gd name="T48" fmla="*/ 26 w 52"/>
              <a:gd name="T49" fmla="*/ 7 h 48"/>
              <a:gd name="T50" fmla="*/ 36 w 52"/>
              <a:gd name="T51" fmla="*/ 18 h 48"/>
              <a:gd name="T52" fmla="*/ 26 w 52"/>
              <a:gd name="T53" fmla="*/ 28 h 48"/>
              <a:gd name="T54" fmla="*/ 41 w 52"/>
              <a:gd name="T55" fmla="*/ 14 h 48"/>
              <a:gd name="T56" fmla="*/ 34 w 52"/>
              <a:gd name="T57" fmla="*/ 7 h 48"/>
              <a:gd name="T58" fmla="*/ 41 w 52"/>
              <a:gd name="T59" fmla="*/ 0 h 48"/>
              <a:gd name="T60" fmla="*/ 48 w 52"/>
              <a:gd name="T61" fmla="*/ 7 h 48"/>
              <a:gd name="T62" fmla="*/ 41 w 52"/>
              <a:gd name="T63" fmla="*/ 14 h 48"/>
              <a:gd name="T64" fmla="*/ 46 w 52"/>
              <a:gd name="T65" fmla="*/ 28 h 48"/>
              <a:gd name="T66" fmla="*/ 43 w 52"/>
              <a:gd name="T67" fmla="*/ 28 h 48"/>
              <a:gd name="T68" fmla="*/ 36 w 52"/>
              <a:gd name="T69" fmla="*/ 24 h 48"/>
              <a:gd name="T70" fmla="*/ 38 w 52"/>
              <a:gd name="T71" fmla="*/ 18 h 48"/>
              <a:gd name="T72" fmla="*/ 38 w 52"/>
              <a:gd name="T73" fmla="*/ 16 h 48"/>
              <a:gd name="T74" fmla="*/ 41 w 52"/>
              <a:gd name="T75" fmla="*/ 16 h 48"/>
              <a:gd name="T76" fmla="*/ 48 w 52"/>
              <a:gd name="T77" fmla="*/ 14 h 48"/>
              <a:gd name="T78" fmla="*/ 52 w 52"/>
              <a:gd name="T79" fmla="*/ 24 h 48"/>
              <a:gd name="T80" fmla="*/ 46 w 52"/>
              <a:gd name="T81" fmla="*/ 2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2" h="48">
                <a:moveTo>
                  <a:pt x="9" y="28"/>
                </a:moveTo>
                <a:cubicBezTo>
                  <a:pt x="5" y="28"/>
                  <a:pt x="5" y="28"/>
                  <a:pt x="5" y="28"/>
                </a:cubicBezTo>
                <a:cubicBezTo>
                  <a:pt x="3" y="28"/>
                  <a:pt x="0" y="27"/>
                  <a:pt x="0" y="24"/>
                </a:cubicBezTo>
                <a:cubicBezTo>
                  <a:pt x="0" y="21"/>
                  <a:pt x="0" y="14"/>
                  <a:pt x="3" y="14"/>
                </a:cubicBezTo>
                <a:cubicBezTo>
                  <a:pt x="4" y="14"/>
                  <a:pt x="7" y="16"/>
                  <a:pt x="10" y="16"/>
                </a:cubicBezTo>
                <a:cubicBezTo>
                  <a:pt x="12" y="16"/>
                  <a:pt x="13" y="16"/>
                  <a:pt x="14" y="16"/>
                </a:cubicBezTo>
                <a:cubicBezTo>
                  <a:pt x="14" y="16"/>
                  <a:pt x="14" y="17"/>
                  <a:pt x="14" y="18"/>
                </a:cubicBezTo>
                <a:cubicBezTo>
                  <a:pt x="14" y="20"/>
                  <a:pt x="15" y="22"/>
                  <a:pt x="16" y="24"/>
                </a:cubicBezTo>
                <a:cubicBezTo>
                  <a:pt x="13" y="25"/>
                  <a:pt x="11" y="26"/>
                  <a:pt x="9" y="28"/>
                </a:cubicBezTo>
                <a:close/>
                <a:moveTo>
                  <a:pt x="10" y="14"/>
                </a:moveTo>
                <a:cubicBezTo>
                  <a:pt x="7" y="14"/>
                  <a:pt x="4" y="11"/>
                  <a:pt x="4" y="7"/>
                </a:cubicBezTo>
                <a:cubicBezTo>
                  <a:pt x="4" y="4"/>
                  <a:pt x="7" y="0"/>
                  <a:pt x="10" y="0"/>
                </a:cubicBezTo>
                <a:cubicBezTo>
                  <a:pt x="14" y="0"/>
                  <a:pt x="17" y="4"/>
                  <a:pt x="17" y="7"/>
                </a:cubicBezTo>
                <a:cubicBezTo>
                  <a:pt x="17" y="11"/>
                  <a:pt x="14" y="14"/>
                  <a:pt x="10" y="14"/>
                </a:cubicBezTo>
                <a:close/>
                <a:moveTo>
                  <a:pt x="38" y="48"/>
                </a:moveTo>
                <a:cubicBezTo>
                  <a:pt x="14" y="48"/>
                  <a:pt x="14" y="48"/>
                  <a:pt x="14" y="48"/>
                </a:cubicBezTo>
                <a:cubicBezTo>
                  <a:pt x="10" y="48"/>
                  <a:pt x="7" y="46"/>
                  <a:pt x="7" y="42"/>
                </a:cubicBezTo>
                <a:cubicBezTo>
                  <a:pt x="7" y="35"/>
                  <a:pt x="8" y="26"/>
                  <a:pt x="16" y="26"/>
                </a:cubicBezTo>
                <a:cubicBezTo>
                  <a:pt x="17" y="26"/>
                  <a:pt x="20" y="30"/>
                  <a:pt x="26" y="30"/>
                </a:cubicBezTo>
                <a:cubicBezTo>
                  <a:pt x="31" y="30"/>
                  <a:pt x="35" y="26"/>
                  <a:pt x="35" y="26"/>
                </a:cubicBezTo>
                <a:cubicBezTo>
                  <a:pt x="43" y="26"/>
                  <a:pt x="45" y="35"/>
                  <a:pt x="45" y="42"/>
                </a:cubicBezTo>
                <a:cubicBezTo>
                  <a:pt x="45" y="46"/>
                  <a:pt x="42" y="48"/>
                  <a:pt x="38" y="48"/>
                </a:cubicBezTo>
                <a:close/>
                <a:moveTo>
                  <a:pt x="26" y="28"/>
                </a:moveTo>
                <a:cubicBezTo>
                  <a:pt x="20" y="28"/>
                  <a:pt x="16" y="23"/>
                  <a:pt x="16" y="18"/>
                </a:cubicBezTo>
                <a:cubicBezTo>
                  <a:pt x="16" y="12"/>
                  <a:pt x="20" y="7"/>
                  <a:pt x="26" y="7"/>
                </a:cubicBezTo>
                <a:cubicBezTo>
                  <a:pt x="32" y="7"/>
                  <a:pt x="36" y="12"/>
                  <a:pt x="36" y="18"/>
                </a:cubicBezTo>
                <a:cubicBezTo>
                  <a:pt x="36" y="23"/>
                  <a:pt x="32" y="28"/>
                  <a:pt x="26" y="28"/>
                </a:cubicBezTo>
                <a:close/>
                <a:moveTo>
                  <a:pt x="41" y="14"/>
                </a:moveTo>
                <a:cubicBezTo>
                  <a:pt x="37" y="14"/>
                  <a:pt x="34" y="11"/>
                  <a:pt x="34" y="7"/>
                </a:cubicBezTo>
                <a:cubicBezTo>
                  <a:pt x="34" y="4"/>
                  <a:pt x="37" y="0"/>
                  <a:pt x="41" y="0"/>
                </a:cubicBezTo>
                <a:cubicBezTo>
                  <a:pt x="45" y="0"/>
                  <a:pt x="48" y="4"/>
                  <a:pt x="48" y="7"/>
                </a:cubicBezTo>
                <a:cubicBezTo>
                  <a:pt x="48" y="11"/>
                  <a:pt x="45" y="14"/>
                  <a:pt x="41" y="14"/>
                </a:cubicBezTo>
                <a:close/>
                <a:moveTo>
                  <a:pt x="46" y="28"/>
                </a:moveTo>
                <a:cubicBezTo>
                  <a:pt x="43" y="28"/>
                  <a:pt x="43" y="28"/>
                  <a:pt x="43" y="28"/>
                </a:cubicBezTo>
                <a:cubicBezTo>
                  <a:pt x="41" y="26"/>
                  <a:pt x="38" y="25"/>
                  <a:pt x="36" y="24"/>
                </a:cubicBezTo>
                <a:cubicBezTo>
                  <a:pt x="37" y="22"/>
                  <a:pt x="38" y="20"/>
                  <a:pt x="38" y="18"/>
                </a:cubicBezTo>
                <a:cubicBezTo>
                  <a:pt x="38" y="17"/>
                  <a:pt x="38" y="16"/>
                  <a:pt x="38" y="16"/>
                </a:cubicBezTo>
                <a:cubicBezTo>
                  <a:pt x="39" y="16"/>
                  <a:pt x="40" y="16"/>
                  <a:pt x="41" y="16"/>
                </a:cubicBezTo>
                <a:cubicBezTo>
                  <a:pt x="45" y="16"/>
                  <a:pt x="48" y="14"/>
                  <a:pt x="48" y="14"/>
                </a:cubicBezTo>
                <a:cubicBezTo>
                  <a:pt x="52" y="14"/>
                  <a:pt x="52" y="21"/>
                  <a:pt x="52" y="24"/>
                </a:cubicBezTo>
                <a:cubicBezTo>
                  <a:pt x="52" y="27"/>
                  <a:pt x="49" y="28"/>
                  <a:pt x="46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20" tIns="60960" rIns="121920" bIns="60960"/>
          <a:lstStyle/>
          <a:p>
            <a:pPr>
              <a:defRPr/>
            </a:pPr>
            <a:endParaRPr lang="id-ID" sz="3200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659901" y="4531108"/>
            <a:ext cx="9813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+mn-ea"/>
              </a:rPr>
              <a:t>18</a:t>
            </a:r>
            <a:endParaRPr lang="zh-CN" altLang="en-US" sz="66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其他职位</a:t>
            </a:r>
          </a:p>
        </p:txBody>
      </p:sp>
      <p:sp>
        <p:nvSpPr>
          <p:cNvPr id="3" name="矩形 2"/>
          <p:cNvSpPr/>
          <p:nvPr/>
        </p:nvSpPr>
        <p:spPr>
          <a:xfrm>
            <a:off x="1289844" y="2185988"/>
            <a:ext cx="2324893" cy="3500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18719" y="2185988"/>
            <a:ext cx="2324893" cy="3500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47594" y="2185988"/>
            <a:ext cx="2324893" cy="3500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76469" y="2185988"/>
            <a:ext cx="2324893" cy="3500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89844" y="2185988"/>
            <a:ext cx="2324893" cy="588314"/>
          </a:xfrm>
          <a:prstGeom prst="rect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</a:rPr>
              <a:t>职位名称</a:t>
            </a:r>
          </a:p>
        </p:txBody>
      </p:sp>
      <p:sp>
        <p:nvSpPr>
          <p:cNvPr id="8" name="矩形 7"/>
          <p:cNvSpPr/>
          <p:nvPr/>
        </p:nvSpPr>
        <p:spPr>
          <a:xfrm>
            <a:off x="3718718" y="2185988"/>
            <a:ext cx="2324893" cy="588314"/>
          </a:xfrm>
          <a:prstGeom prst="rect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</a:rPr>
              <a:t>职位名称</a:t>
            </a:r>
          </a:p>
        </p:txBody>
      </p:sp>
      <p:sp>
        <p:nvSpPr>
          <p:cNvPr id="9" name="矩形 8"/>
          <p:cNvSpPr/>
          <p:nvPr/>
        </p:nvSpPr>
        <p:spPr>
          <a:xfrm>
            <a:off x="6147593" y="2185988"/>
            <a:ext cx="2324893" cy="588314"/>
          </a:xfrm>
          <a:prstGeom prst="rect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</a:rPr>
              <a:t>职位名称</a:t>
            </a:r>
          </a:p>
        </p:txBody>
      </p:sp>
      <p:sp>
        <p:nvSpPr>
          <p:cNvPr id="10" name="矩形 9"/>
          <p:cNvSpPr/>
          <p:nvPr/>
        </p:nvSpPr>
        <p:spPr>
          <a:xfrm>
            <a:off x="8576469" y="2185988"/>
            <a:ext cx="2324893" cy="588314"/>
          </a:xfrm>
          <a:prstGeom prst="rect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</a:rPr>
              <a:t>职位名称</a:t>
            </a:r>
          </a:p>
        </p:txBody>
      </p:sp>
      <p:sp>
        <p:nvSpPr>
          <p:cNvPr id="11" name="矩形 10"/>
          <p:cNvSpPr/>
          <p:nvPr/>
        </p:nvSpPr>
        <p:spPr>
          <a:xfrm>
            <a:off x="1461244" y="2891535"/>
            <a:ext cx="19820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</a:rPr>
              <a:t>Add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</a:t>
            </a: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</a:t>
            </a:r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</a:rPr>
              <a:t>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90118" y="2891535"/>
            <a:ext cx="198209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</a:t>
            </a: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</a:t>
            </a: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18993" y="2891535"/>
            <a:ext cx="198209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</a:t>
            </a: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</a:t>
            </a: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47869" y="2891535"/>
            <a:ext cx="198209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</a:t>
            </a: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</a:t>
            </a: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  <a:p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96171" y="776676"/>
            <a:ext cx="4599659" cy="2852737"/>
          </a:xfrm>
        </p:spPr>
        <p:txBody>
          <a:bodyPr/>
          <a:lstStyle/>
          <a:p>
            <a:pPr algn="dist"/>
            <a:r>
              <a:rPr lang="zh-CN" altLang="en-US" spc="0" dirty="0"/>
              <a:t>公司影集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办公环境  </a:t>
            </a:r>
            <a:r>
              <a:rPr lang="en-US" altLang="zh-CN" dirty="0"/>
              <a:t>/  </a:t>
            </a:r>
            <a:r>
              <a:rPr lang="zh-CN" altLang="en-US" dirty="0"/>
              <a:t>团队活动  </a:t>
            </a:r>
            <a:r>
              <a:rPr lang="en-US" altLang="zh-CN" dirty="0"/>
              <a:t>/  </a:t>
            </a:r>
            <a:r>
              <a:rPr lang="zh-CN" altLang="en-US" dirty="0"/>
              <a:t>课堂培训</a:t>
            </a:r>
          </a:p>
        </p:txBody>
      </p:sp>
      <p:sp>
        <p:nvSpPr>
          <p:cNvPr id="4" name="椭圆 3"/>
          <p:cNvSpPr/>
          <p:nvPr/>
        </p:nvSpPr>
        <p:spPr>
          <a:xfrm>
            <a:off x="5453184" y="1165347"/>
            <a:ext cx="1285631" cy="128563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5755683" y="1548827"/>
            <a:ext cx="680633" cy="518670"/>
            <a:chOff x="172" y="-340"/>
            <a:chExt cx="1744" cy="1329"/>
          </a:xfrm>
          <a:solidFill>
            <a:schemeClr val="bg1"/>
          </a:solidFill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173" y="-339"/>
              <a:ext cx="1742" cy="1326"/>
            </a:xfrm>
            <a:custGeom>
              <a:avLst/>
              <a:gdLst>
                <a:gd name="T0" fmla="*/ 2189 w 2422"/>
                <a:gd name="T1" fmla="*/ 287 h 1844"/>
                <a:gd name="T2" fmla="*/ 2135 w 2422"/>
                <a:gd name="T3" fmla="*/ 287 h 1844"/>
                <a:gd name="T4" fmla="*/ 2135 w 2422"/>
                <a:gd name="T5" fmla="*/ 232 h 1844"/>
                <a:gd name="T6" fmla="*/ 1902 w 2422"/>
                <a:gd name="T7" fmla="*/ 0 h 1844"/>
                <a:gd name="T8" fmla="*/ 233 w 2422"/>
                <a:gd name="T9" fmla="*/ 0 h 1844"/>
                <a:gd name="T10" fmla="*/ 0 w 2422"/>
                <a:gd name="T11" fmla="*/ 232 h 1844"/>
                <a:gd name="T12" fmla="*/ 0 w 2422"/>
                <a:gd name="T13" fmla="*/ 1325 h 1844"/>
                <a:gd name="T14" fmla="*/ 233 w 2422"/>
                <a:gd name="T15" fmla="*/ 1557 h 1844"/>
                <a:gd name="T16" fmla="*/ 287 w 2422"/>
                <a:gd name="T17" fmla="*/ 1557 h 1844"/>
                <a:gd name="T18" fmla="*/ 287 w 2422"/>
                <a:gd name="T19" fmla="*/ 1612 h 1844"/>
                <a:gd name="T20" fmla="*/ 520 w 2422"/>
                <a:gd name="T21" fmla="*/ 1844 h 1844"/>
                <a:gd name="T22" fmla="*/ 2189 w 2422"/>
                <a:gd name="T23" fmla="*/ 1844 h 1844"/>
                <a:gd name="T24" fmla="*/ 2422 w 2422"/>
                <a:gd name="T25" fmla="*/ 1612 h 1844"/>
                <a:gd name="T26" fmla="*/ 2422 w 2422"/>
                <a:gd name="T27" fmla="*/ 519 h 1844"/>
                <a:gd name="T28" fmla="*/ 2189 w 2422"/>
                <a:gd name="T29" fmla="*/ 287 h 1844"/>
                <a:gd name="T30" fmla="*/ 2250 w 2422"/>
                <a:gd name="T31" fmla="*/ 1612 h 1844"/>
                <a:gd name="T32" fmla="*/ 2189 w 2422"/>
                <a:gd name="T33" fmla="*/ 1673 h 1844"/>
                <a:gd name="T34" fmla="*/ 520 w 2422"/>
                <a:gd name="T35" fmla="*/ 1673 h 1844"/>
                <a:gd name="T36" fmla="*/ 459 w 2422"/>
                <a:gd name="T37" fmla="*/ 1612 h 1844"/>
                <a:gd name="T38" fmla="*/ 459 w 2422"/>
                <a:gd name="T39" fmla="*/ 1557 h 1844"/>
                <a:gd name="T40" fmla="*/ 459 w 2422"/>
                <a:gd name="T41" fmla="*/ 1472 h 1844"/>
                <a:gd name="T42" fmla="*/ 459 w 2422"/>
                <a:gd name="T43" fmla="*/ 1386 h 1844"/>
                <a:gd name="T44" fmla="*/ 459 w 2422"/>
                <a:gd name="T45" fmla="*/ 519 h 1844"/>
                <a:gd name="T46" fmla="*/ 520 w 2422"/>
                <a:gd name="T47" fmla="*/ 458 h 1844"/>
                <a:gd name="T48" fmla="*/ 1963 w 2422"/>
                <a:gd name="T49" fmla="*/ 458 h 1844"/>
                <a:gd name="T50" fmla="*/ 2049 w 2422"/>
                <a:gd name="T51" fmla="*/ 458 h 1844"/>
                <a:gd name="T52" fmla="*/ 2135 w 2422"/>
                <a:gd name="T53" fmla="*/ 458 h 1844"/>
                <a:gd name="T54" fmla="*/ 2189 w 2422"/>
                <a:gd name="T55" fmla="*/ 458 h 1844"/>
                <a:gd name="T56" fmla="*/ 2250 w 2422"/>
                <a:gd name="T57" fmla="*/ 519 h 1844"/>
                <a:gd name="T58" fmla="*/ 2250 w 2422"/>
                <a:gd name="T59" fmla="*/ 1612 h 1844"/>
                <a:gd name="T60" fmla="*/ 172 w 2422"/>
                <a:gd name="T61" fmla="*/ 1325 h 1844"/>
                <a:gd name="T62" fmla="*/ 172 w 2422"/>
                <a:gd name="T63" fmla="*/ 232 h 1844"/>
                <a:gd name="T64" fmla="*/ 233 w 2422"/>
                <a:gd name="T65" fmla="*/ 171 h 1844"/>
                <a:gd name="T66" fmla="*/ 1902 w 2422"/>
                <a:gd name="T67" fmla="*/ 171 h 1844"/>
                <a:gd name="T68" fmla="*/ 1963 w 2422"/>
                <a:gd name="T69" fmla="*/ 232 h 1844"/>
                <a:gd name="T70" fmla="*/ 1963 w 2422"/>
                <a:gd name="T71" fmla="*/ 287 h 1844"/>
                <a:gd name="T72" fmla="*/ 520 w 2422"/>
                <a:gd name="T73" fmla="*/ 287 h 1844"/>
                <a:gd name="T74" fmla="*/ 287 w 2422"/>
                <a:gd name="T75" fmla="*/ 519 h 1844"/>
                <a:gd name="T76" fmla="*/ 287 w 2422"/>
                <a:gd name="T77" fmla="*/ 1386 h 1844"/>
                <a:gd name="T78" fmla="*/ 233 w 2422"/>
                <a:gd name="T79" fmla="*/ 1386 h 1844"/>
                <a:gd name="T80" fmla="*/ 172 w 2422"/>
                <a:gd name="T81" fmla="*/ 1325 h 1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2" h="1844">
                  <a:moveTo>
                    <a:pt x="2189" y="287"/>
                  </a:moveTo>
                  <a:cubicBezTo>
                    <a:pt x="2135" y="287"/>
                    <a:pt x="2135" y="287"/>
                    <a:pt x="2135" y="287"/>
                  </a:cubicBezTo>
                  <a:cubicBezTo>
                    <a:pt x="2135" y="232"/>
                    <a:pt x="2135" y="232"/>
                    <a:pt x="2135" y="232"/>
                  </a:cubicBezTo>
                  <a:cubicBezTo>
                    <a:pt x="2135" y="104"/>
                    <a:pt x="2030" y="0"/>
                    <a:pt x="1902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105" y="0"/>
                    <a:pt x="0" y="104"/>
                    <a:pt x="0" y="232"/>
                  </a:cubicBezTo>
                  <a:cubicBezTo>
                    <a:pt x="0" y="1325"/>
                    <a:pt x="0" y="1325"/>
                    <a:pt x="0" y="1325"/>
                  </a:cubicBezTo>
                  <a:cubicBezTo>
                    <a:pt x="0" y="1453"/>
                    <a:pt x="105" y="1557"/>
                    <a:pt x="233" y="1557"/>
                  </a:cubicBezTo>
                  <a:cubicBezTo>
                    <a:pt x="287" y="1557"/>
                    <a:pt x="287" y="1557"/>
                    <a:pt x="287" y="1557"/>
                  </a:cubicBezTo>
                  <a:cubicBezTo>
                    <a:pt x="287" y="1612"/>
                    <a:pt x="287" y="1612"/>
                    <a:pt x="287" y="1612"/>
                  </a:cubicBezTo>
                  <a:cubicBezTo>
                    <a:pt x="287" y="1740"/>
                    <a:pt x="392" y="1844"/>
                    <a:pt x="520" y="1844"/>
                  </a:cubicBezTo>
                  <a:cubicBezTo>
                    <a:pt x="2189" y="1844"/>
                    <a:pt x="2189" y="1844"/>
                    <a:pt x="2189" y="1844"/>
                  </a:cubicBezTo>
                  <a:cubicBezTo>
                    <a:pt x="2317" y="1844"/>
                    <a:pt x="2422" y="1740"/>
                    <a:pt x="2422" y="1612"/>
                  </a:cubicBezTo>
                  <a:cubicBezTo>
                    <a:pt x="2422" y="519"/>
                    <a:pt x="2422" y="519"/>
                    <a:pt x="2422" y="519"/>
                  </a:cubicBezTo>
                  <a:cubicBezTo>
                    <a:pt x="2422" y="391"/>
                    <a:pt x="2317" y="287"/>
                    <a:pt x="2189" y="287"/>
                  </a:cubicBezTo>
                  <a:close/>
                  <a:moveTo>
                    <a:pt x="2250" y="1612"/>
                  </a:moveTo>
                  <a:cubicBezTo>
                    <a:pt x="2250" y="1646"/>
                    <a:pt x="2223" y="1673"/>
                    <a:pt x="2189" y="1673"/>
                  </a:cubicBezTo>
                  <a:cubicBezTo>
                    <a:pt x="520" y="1673"/>
                    <a:pt x="520" y="1673"/>
                    <a:pt x="520" y="1673"/>
                  </a:cubicBezTo>
                  <a:cubicBezTo>
                    <a:pt x="486" y="1673"/>
                    <a:pt x="459" y="1646"/>
                    <a:pt x="459" y="1612"/>
                  </a:cubicBezTo>
                  <a:cubicBezTo>
                    <a:pt x="459" y="1557"/>
                    <a:pt x="459" y="1557"/>
                    <a:pt x="459" y="1557"/>
                  </a:cubicBezTo>
                  <a:cubicBezTo>
                    <a:pt x="459" y="1472"/>
                    <a:pt x="459" y="1472"/>
                    <a:pt x="459" y="1472"/>
                  </a:cubicBezTo>
                  <a:cubicBezTo>
                    <a:pt x="459" y="1386"/>
                    <a:pt x="459" y="1386"/>
                    <a:pt x="459" y="1386"/>
                  </a:cubicBezTo>
                  <a:cubicBezTo>
                    <a:pt x="459" y="519"/>
                    <a:pt x="459" y="519"/>
                    <a:pt x="459" y="519"/>
                  </a:cubicBezTo>
                  <a:cubicBezTo>
                    <a:pt x="459" y="485"/>
                    <a:pt x="486" y="458"/>
                    <a:pt x="520" y="458"/>
                  </a:cubicBezTo>
                  <a:cubicBezTo>
                    <a:pt x="1963" y="458"/>
                    <a:pt x="1963" y="458"/>
                    <a:pt x="1963" y="458"/>
                  </a:cubicBezTo>
                  <a:cubicBezTo>
                    <a:pt x="2049" y="458"/>
                    <a:pt x="2049" y="458"/>
                    <a:pt x="2049" y="458"/>
                  </a:cubicBezTo>
                  <a:cubicBezTo>
                    <a:pt x="2135" y="458"/>
                    <a:pt x="2135" y="458"/>
                    <a:pt x="2135" y="458"/>
                  </a:cubicBezTo>
                  <a:cubicBezTo>
                    <a:pt x="2189" y="458"/>
                    <a:pt x="2189" y="458"/>
                    <a:pt x="2189" y="458"/>
                  </a:cubicBezTo>
                  <a:cubicBezTo>
                    <a:pt x="2223" y="458"/>
                    <a:pt x="2250" y="485"/>
                    <a:pt x="2250" y="519"/>
                  </a:cubicBezTo>
                  <a:cubicBezTo>
                    <a:pt x="2250" y="1612"/>
                    <a:pt x="2250" y="1612"/>
                    <a:pt x="2250" y="1612"/>
                  </a:cubicBezTo>
                  <a:close/>
                  <a:moveTo>
                    <a:pt x="172" y="1325"/>
                  </a:moveTo>
                  <a:cubicBezTo>
                    <a:pt x="172" y="232"/>
                    <a:pt x="172" y="232"/>
                    <a:pt x="172" y="232"/>
                  </a:cubicBezTo>
                  <a:cubicBezTo>
                    <a:pt x="172" y="198"/>
                    <a:pt x="199" y="171"/>
                    <a:pt x="233" y="171"/>
                  </a:cubicBezTo>
                  <a:cubicBezTo>
                    <a:pt x="1902" y="171"/>
                    <a:pt x="1902" y="171"/>
                    <a:pt x="1902" y="171"/>
                  </a:cubicBezTo>
                  <a:cubicBezTo>
                    <a:pt x="1936" y="171"/>
                    <a:pt x="1963" y="198"/>
                    <a:pt x="1963" y="232"/>
                  </a:cubicBezTo>
                  <a:cubicBezTo>
                    <a:pt x="1963" y="287"/>
                    <a:pt x="1963" y="287"/>
                    <a:pt x="1963" y="287"/>
                  </a:cubicBezTo>
                  <a:cubicBezTo>
                    <a:pt x="520" y="287"/>
                    <a:pt x="520" y="287"/>
                    <a:pt x="520" y="287"/>
                  </a:cubicBezTo>
                  <a:cubicBezTo>
                    <a:pt x="392" y="287"/>
                    <a:pt x="287" y="391"/>
                    <a:pt x="287" y="519"/>
                  </a:cubicBezTo>
                  <a:cubicBezTo>
                    <a:pt x="287" y="1386"/>
                    <a:pt x="287" y="1386"/>
                    <a:pt x="287" y="1386"/>
                  </a:cubicBezTo>
                  <a:cubicBezTo>
                    <a:pt x="233" y="1386"/>
                    <a:pt x="233" y="1386"/>
                    <a:pt x="233" y="1386"/>
                  </a:cubicBezTo>
                  <a:cubicBezTo>
                    <a:pt x="199" y="1386"/>
                    <a:pt x="172" y="1359"/>
                    <a:pt x="172" y="13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172" y="-340"/>
              <a:ext cx="1744" cy="1329"/>
            </a:xfrm>
            <a:custGeom>
              <a:avLst/>
              <a:gdLst>
                <a:gd name="T0" fmla="*/ 522 w 2426"/>
                <a:gd name="T1" fmla="*/ 1848 h 1848"/>
                <a:gd name="T2" fmla="*/ 287 w 2426"/>
                <a:gd name="T3" fmla="*/ 1561 h 1848"/>
                <a:gd name="T4" fmla="*/ 0 w 2426"/>
                <a:gd name="T5" fmla="*/ 1327 h 1848"/>
                <a:gd name="T6" fmla="*/ 235 w 2426"/>
                <a:gd name="T7" fmla="*/ 0 h 1848"/>
                <a:gd name="T8" fmla="*/ 2139 w 2426"/>
                <a:gd name="T9" fmla="*/ 234 h 1848"/>
                <a:gd name="T10" fmla="*/ 2191 w 2426"/>
                <a:gd name="T11" fmla="*/ 287 h 1848"/>
                <a:gd name="T12" fmla="*/ 2426 w 2426"/>
                <a:gd name="T13" fmla="*/ 1614 h 1848"/>
                <a:gd name="T14" fmla="*/ 235 w 2426"/>
                <a:gd name="T15" fmla="*/ 4 h 1848"/>
                <a:gd name="T16" fmla="*/ 4 w 2426"/>
                <a:gd name="T17" fmla="*/ 1327 h 1848"/>
                <a:gd name="T18" fmla="*/ 291 w 2426"/>
                <a:gd name="T19" fmla="*/ 1557 h 1848"/>
                <a:gd name="T20" fmla="*/ 522 w 2426"/>
                <a:gd name="T21" fmla="*/ 1844 h 1848"/>
                <a:gd name="T22" fmla="*/ 2422 w 2426"/>
                <a:gd name="T23" fmla="*/ 1614 h 1848"/>
                <a:gd name="T24" fmla="*/ 2191 w 2426"/>
                <a:gd name="T25" fmla="*/ 291 h 1848"/>
                <a:gd name="T26" fmla="*/ 2135 w 2426"/>
                <a:gd name="T27" fmla="*/ 234 h 1848"/>
                <a:gd name="T28" fmla="*/ 235 w 2426"/>
                <a:gd name="T29" fmla="*/ 4 h 1848"/>
                <a:gd name="T30" fmla="*/ 522 w 2426"/>
                <a:gd name="T31" fmla="*/ 1677 h 1848"/>
                <a:gd name="T32" fmla="*/ 459 w 2426"/>
                <a:gd name="T33" fmla="*/ 521 h 1848"/>
                <a:gd name="T34" fmla="*/ 2191 w 2426"/>
                <a:gd name="T35" fmla="*/ 458 h 1848"/>
                <a:gd name="T36" fmla="*/ 2254 w 2426"/>
                <a:gd name="T37" fmla="*/ 1614 h 1848"/>
                <a:gd name="T38" fmla="*/ 522 w 2426"/>
                <a:gd name="T39" fmla="*/ 462 h 1848"/>
                <a:gd name="T40" fmla="*/ 463 w 2426"/>
                <a:gd name="T41" fmla="*/ 1614 h 1848"/>
                <a:gd name="T42" fmla="*/ 2191 w 2426"/>
                <a:gd name="T43" fmla="*/ 1673 h 1848"/>
                <a:gd name="T44" fmla="*/ 2250 w 2426"/>
                <a:gd name="T45" fmla="*/ 521 h 1848"/>
                <a:gd name="T46" fmla="*/ 522 w 2426"/>
                <a:gd name="T47" fmla="*/ 462 h 1848"/>
                <a:gd name="T48" fmla="*/ 235 w 2426"/>
                <a:gd name="T49" fmla="*/ 1390 h 1848"/>
                <a:gd name="T50" fmla="*/ 172 w 2426"/>
                <a:gd name="T51" fmla="*/ 234 h 1848"/>
                <a:gd name="T52" fmla="*/ 1904 w 2426"/>
                <a:gd name="T53" fmla="*/ 171 h 1848"/>
                <a:gd name="T54" fmla="*/ 1967 w 2426"/>
                <a:gd name="T55" fmla="*/ 291 h 1848"/>
                <a:gd name="T56" fmla="*/ 291 w 2426"/>
                <a:gd name="T57" fmla="*/ 521 h 1848"/>
                <a:gd name="T58" fmla="*/ 235 w 2426"/>
                <a:gd name="T59" fmla="*/ 175 h 1848"/>
                <a:gd name="T60" fmla="*/ 176 w 2426"/>
                <a:gd name="T61" fmla="*/ 1327 h 1848"/>
                <a:gd name="T62" fmla="*/ 287 w 2426"/>
                <a:gd name="T63" fmla="*/ 1386 h 1848"/>
                <a:gd name="T64" fmla="*/ 522 w 2426"/>
                <a:gd name="T65" fmla="*/ 287 h 1848"/>
                <a:gd name="T66" fmla="*/ 1963 w 2426"/>
                <a:gd name="T67" fmla="*/ 234 h 1848"/>
                <a:gd name="T68" fmla="*/ 235 w 2426"/>
                <a:gd name="T69" fmla="*/ 175 h 1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26" h="1848">
                  <a:moveTo>
                    <a:pt x="2191" y="1848"/>
                  </a:moveTo>
                  <a:cubicBezTo>
                    <a:pt x="522" y="1848"/>
                    <a:pt x="522" y="1848"/>
                    <a:pt x="522" y="1848"/>
                  </a:cubicBezTo>
                  <a:cubicBezTo>
                    <a:pt x="393" y="1848"/>
                    <a:pt x="287" y="1743"/>
                    <a:pt x="287" y="1614"/>
                  </a:cubicBezTo>
                  <a:cubicBezTo>
                    <a:pt x="287" y="1561"/>
                    <a:pt x="287" y="1561"/>
                    <a:pt x="287" y="1561"/>
                  </a:cubicBezTo>
                  <a:cubicBezTo>
                    <a:pt x="235" y="1561"/>
                    <a:pt x="235" y="1561"/>
                    <a:pt x="235" y="1561"/>
                  </a:cubicBezTo>
                  <a:cubicBezTo>
                    <a:pt x="105" y="1561"/>
                    <a:pt x="0" y="1456"/>
                    <a:pt x="0" y="132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105"/>
                    <a:pt x="105" y="0"/>
                    <a:pt x="235" y="0"/>
                  </a:cubicBezTo>
                  <a:cubicBezTo>
                    <a:pt x="1904" y="0"/>
                    <a:pt x="1904" y="0"/>
                    <a:pt x="1904" y="0"/>
                  </a:cubicBezTo>
                  <a:cubicBezTo>
                    <a:pt x="2033" y="0"/>
                    <a:pt x="2139" y="105"/>
                    <a:pt x="2139" y="234"/>
                  </a:cubicBezTo>
                  <a:cubicBezTo>
                    <a:pt x="2139" y="287"/>
                    <a:pt x="2139" y="287"/>
                    <a:pt x="2139" y="287"/>
                  </a:cubicBezTo>
                  <a:cubicBezTo>
                    <a:pt x="2191" y="287"/>
                    <a:pt x="2191" y="287"/>
                    <a:pt x="2191" y="287"/>
                  </a:cubicBezTo>
                  <a:cubicBezTo>
                    <a:pt x="2321" y="287"/>
                    <a:pt x="2426" y="392"/>
                    <a:pt x="2426" y="521"/>
                  </a:cubicBezTo>
                  <a:cubicBezTo>
                    <a:pt x="2426" y="1614"/>
                    <a:pt x="2426" y="1614"/>
                    <a:pt x="2426" y="1614"/>
                  </a:cubicBezTo>
                  <a:cubicBezTo>
                    <a:pt x="2426" y="1743"/>
                    <a:pt x="2321" y="1848"/>
                    <a:pt x="2191" y="1848"/>
                  </a:cubicBezTo>
                  <a:close/>
                  <a:moveTo>
                    <a:pt x="235" y="4"/>
                  </a:moveTo>
                  <a:cubicBezTo>
                    <a:pt x="108" y="4"/>
                    <a:pt x="4" y="107"/>
                    <a:pt x="4" y="234"/>
                  </a:cubicBezTo>
                  <a:cubicBezTo>
                    <a:pt x="4" y="1327"/>
                    <a:pt x="4" y="1327"/>
                    <a:pt x="4" y="1327"/>
                  </a:cubicBezTo>
                  <a:cubicBezTo>
                    <a:pt x="4" y="1454"/>
                    <a:pt x="108" y="1557"/>
                    <a:pt x="235" y="1557"/>
                  </a:cubicBezTo>
                  <a:cubicBezTo>
                    <a:pt x="291" y="1557"/>
                    <a:pt x="291" y="1557"/>
                    <a:pt x="291" y="1557"/>
                  </a:cubicBezTo>
                  <a:cubicBezTo>
                    <a:pt x="291" y="1614"/>
                    <a:pt x="291" y="1614"/>
                    <a:pt x="291" y="1614"/>
                  </a:cubicBezTo>
                  <a:cubicBezTo>
                    <a:pt x="291" y="1741"/>
                    <a:pt x="395" y="1844"/>
                    <a:pt x="522" y="1844"/>
                  </a:cubicBezTo>
                  <a:cubicBezTo>
                    <a:pt x="2191" y="1844"/>
                    <a:pt x="2191" y="1844"/>
                    <a:pt x="2191" y="1844"/>
                  </a:cubicBezTo>
                  <a:cubicBezTo>
                    <a:pt x="2318" y="1844"/>
                    <a:pt x="2422" y="1741"/>
                    <a:pt x="2422" y="1614"/>
                  </a:cubicBezTo>
                  <a:cubicBezTo>
                    <a:pt x="2422" y="521"/>
                    <a:pt x="2422" y="521"/>
                    <a:pt x="2422" y="521"/>
                  </a:cubicBezTo>
                  <a:cubicBezTo>
                    <a:pt x="2422" y="394"/>
                    <a:pt x="2318" y="291"/>
                    <a:pt x="2191" y="291"/>
                  </a:cubicBezTo>
                  <a:cubicBezTo>
                    <a:pt x="2135" y="291"/>
                    <a:pt x="2135" y="291"/>
                    <a:pt x="2135" y="291"/>
                  </a:cubicBezTo>
                  <a:cubicBezTo>
                    <a:pt x="2135" y="234"/>
                    <a:pt x="2135" y="234"/>
                    <a:pt x="2135" y="234"/>
                  </a:cubicBezTo>
                  <a:cubicBezTo>
                    <a:pt x="2135" y="107"/>
                    <a:pt x="2031" y="4"/>
                    <a:pt x="1904" y="4"/>
                  </a:cubicBezTo>
                  <a:cubicBezTo>
                    <a:pt x="235" y="4"/>
                    <a:pt x="235" y="4"/>
                    <a:pt x="235" y="4"/>
                  </a:cubicBezTo>
                  <a:close/>
                  <a:moveTo>
                    <a:pt x="2191" y="1677"/>
                  </a:moveTo>
                  <a:cubicBezTo>
                    <a:pt x="522" y="1677"/>
                    <a:pt x="522" y="1677"/>
                    <a:pt x="522" y="1677"/>
                  </a:cubicBezTo>
                  <a:cubicBezTo>
                    <a:pt x="487" y="1677"/>
                    <a:pt x="459" y="1649"/>
                    <a:pt x="459" y="1614"/>
                  </a:cubicBezTo>
                  <a:cubicBezTo>
                    <a:pt x="459" y="521"/>
                    <a:pt x="459" y="521"/>
                    <a:pt x="459" y="521"/>
                  </a:cubicBezTo>
                  <a:cubicBezTo>
                    <a:pt x="459" y="486"/>
                    <a:pt x="487" y="458"/>
                    <a:pt x="522" y="458"/>
                  </a:cubicBezTo>
                  <a:cubicBezTo>
                    <a:pt x="2191" y="458"/>
                    <a:pt x="2191" y="458"/>
                    <a:pt x="2191" y="458"/>
                  </a:cubicBezTo>
                  <a:cubicBezTo>
                    <a:pt x="2226" y="458"/>
                    <a:pt x="2254" y="486"/>
                    <a:pt x="2254" y="521"/>
                  </a:cubicBezTo>
                  <a:cubicBezTo>
                    <a:pt x="2254" y="1614"/>
                    <a:pt x="2254" y="1614"/>
                    <a:pt x="2254" y="1614"/>
                  </a:cubicBezTo>
                  <a:cubicBezTo>
                    <a:pt x="2254" y="1649"/>
                    <a:pt x="2226" y="1677"/>
                    <a:pt x="2191" y="1677"/>
                  </a:cubicBezTo>
                  <a:close/>
                  <a:moveTo>
                    <a:pt x="522" y="462"/>
                  </a:moveTo>
                  <a:cubicBezTo>
                    <a:pt x="489" y="462"/>
                    <a:pt x="463" y="489"/>
                    <a:pt x="463" y="521"/>
                  </a:cubicBezTo>
                  <a:cubicBezTo>
                    <a:pt x="463" y="1614"/>
                    <a:pt x="463" y="1614"/>
                    <a:pt x="463" y="1614"/>
                  </a:cubicBezTo>
                  <a:cubicBezTo>
                    <a:pt x="463" y="1646"/>
                    <a:pt x="489" y="1673"/>
                    <a:pt x="522" y="1673"/>
                  </a:cubicBezTo>
                  <a:cubicBezTo>
                    <a:pt x="2191" y="1673"/>
                    <a:pt x="2191" y="1673"/>
                    <a:pt x="2191" y="1673"/>
                  </a:cubicBezTo>
                  <a:cubicBezTo>
                    <a:pt x="2224" y="1673"/>
                    <a:pt x="2250" y="1646"/>
                    <a:pt x="2250" y="1614"/>
                  </a:cubicBezTo>
                  <a:cubicBezTo>
                    <a:pt x="2250" y="521"/>
                    <a:pt x="2250" y="521"/>
                    <a:pt x="2250" y="521"/>
                  </a:cubicBezTo>
                  <a:cubicBezTo>
                    <a:pt x="2250" y="489"/>
                    <a:pt x="2224" y="462"/>
                    <a:pt x="2191" y="462"/>
                  </a:cubicBezTo>
                  <a:lnTo>
                    <a:pt x="522" y="462"/>
                  </a:lnTo>
                  <a:close/>
                  <a:moveTo>
                    <a:pt x="291" y="1390"/>
                  </a:moveTo>
                  <a:cubicBezTo>
                    <a:pt x="235" y="1390"/>
                    <a:pt x="235" y="1390"/>
                    <a:pt x="235" y="1390"/>
                  </a:cubicBezTo>
                  <a:cubicBezTo>
                    <a:pt x="200" y="1390"/>
                    <a:pt x="172" y="1362"/>
                    <a:pt x="172" y="1327"/>
                  </a:cubicBezTo>
                  <a:cubicBezTo>
                    <a:pt x="172" y="234"/>
                    <a:pt x="172" y="234"/>
                    <a:pt x="172" y="234"/>
                  </a:cubicBezTo>
                  <a:cubicBezTo>
                    <a:pt x="172" y="199"/>
                    <a:pt x="200" y="171"/>
                    <a:pt x="235" y="171"/>
                  </a:cubicBezTo>
                  <a:cubicBezTo>
                    <a:pt x="1904" y="171"/>
                    <a:pt x="1904" y="171"/>
                    <a:pt x="1904" y="171"/>
                  </a:cubicBezTo>
                  <a:cubicBezTo>
                    <a:pt x="1939" y="171"/>
                    <a:pt x="1967" y="199"/>
                    <a:pt x="1967" y="234"/>
                  </a:cubicBezTo>
                  <a:cubicBezTo>
                    <a:pt x="1967" y="291"/>
                    <a:pt x="1967" y="291"/>
                    <a:pt x="1967" y="291"/>
                  </a:cubicBezTo>
                  <a:cubicBezTo>
                    <a:pt x="522" y="291"/>
                    <a:pt x="522" y="291"/>
                    <a:pt x="522" y="291"/>
                  </a:cubicBezTo>
                  <a:cubicBezTo>
                    <a:pt x="395" y="291"/>
                    <a:pt x="291" y="394"/>
                    <a:pt x="291" y="521"/>
                  </a:cubicBezTo>
                  <a:lnTo>
                    <a:pt x="291" y="1390"/>
                  </a:lnTo>
                  <a:close/>
                  <a:moveTo>
                    <a:pt x="235" y="175"/>
                  </a:moveTo>
                  <a:cubicBezTo>
                    <a:pt x="202" y="175"/>
                    <a:pt x="176" y="202"/>
                    <a:pt x="176" y="234"/>
                  </a:cubicBezTo>
                  <a:cubicBezTo>
                    <a:pt x="176" y="1327"/>
                    <a:pt x="176" y="1327"/>
                    <a:pt x="176" y="1327"/>
                  </a:cubicBezTo>
                  <a:cubicBezTo>
                    <a:pt x="176" y="1359"/>
                    <a:pt x="202" y="1386"/>
                    <a:pt x="235" y="1386"/>
                  </a:cubicBezTo>
                  <a:cubicBezTo>
                    <a:pt x="287" y="1386"/>
                    <a:pt x="287" y="1386"/>
                    <a:pt x="287" y="1386"/>
                  </a:cubicBezTo>
                  <a:cubicBezTo>
                    <a:pt x="287" y="521"/>
                    <a:pt x="287" y="521"/>
                    <a:pt x="287" y="521"/>
                  </a:cubicBezTo>
                  <a:cubicBezTo>
                    <a:pt x="287" y="392"/>
                    <a:pt x="393" y="287"/>
                    <a:pt x="522" y="287"/>
                  </a:cubicBezTo>
                  <a:cubicBezTo>
                    <a:pt x="1963" y="287"/>
                    <a:pt x="1963" y="287"/>
                    <a:pt x="1963" y="287"/>
                  </a:cubicBezTo>
                  <a:cubicBezTo>
                    <a:pt x="1963" y="234"/>
                    <a:pt x="1963" y="234"/>
                    <a:pt x="1963" y="234"/>
                  </a:cubicBezTo>
                  <a:cubicBezTo>
                    <a:pt x="1963" y="202"/>
                    <a:pt x="1937" y="175"/>
                    <a:pt x="1904" y="175"/>
                  </a:cubicBezTo>
                  <a:cubicBezTo>
                    <a:pt x="235" y="175"/>
                    <a:pt x="235" y="175"/>
                    <a:pt x="235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587" y="331"/>
              <a:ext cx="1046" cy="452"/>
            </a:xfrm>
            <a:custGeom>
              <a:avLst/>
              <a:gdLst>
                <a:gd name="T0" fmla="*/ 1431 w 1455"/>
                <a:gd name="T1" fmla="*/ 488 h 629"/>
                <a:gd name="T2" fmla="*/ 1375 w 1455"/>
                <a:gd name="T3" fmla="*/ 432 h 629"/>
                <a:gd name="T4" fmla="*/ 1102 w 1455"/>
                <a:gd name="T5" fmla="*/ 159 h 629"/>
                <a:gd name="T6" fmla="*/ 1015 w 1455"/>
                <a:gd name="T7" fmla="*/ 159 h 629"/>
                <a:gd name="T8" fmla="*/ 860 w 1455"/>
                <a:gd name="T9" fmla="*/ 314 h 629"/>
                <a:gd name="T10" fmla="*/ 571 w 1455"/>
                <a:gd name="T11" fmla="*/ 24 h 629"/>
                <a:gd name="T12" fmla="*/ 484 w 1455"/>
                <a:gd name="T13" fmla="*/ 24 h 629"/>
                <a:gd name="T14" fmla="*/ 53 w 1455"/>
                <a:gd name="T15" fmla="*/ 455 h 629"/>
                <a:gd name="T16" fmla="*/ 20 w 1455"/>
                <a:gd name="T17" fmla="*/ 488 h 629"/>
                <a:gd name="T18" fmla="*/ 3 w 1455"/>
                <a:gd name="T19" fmla="*/ 541 h 629"/>
                <a:gd name="T20" fmla="*/ 20 w 1455"/>
                <a:gd name="T21" fmla="*/ 575 h 629"/>
                <a:gd name="T22" fmla="*/ 55 w 1455"/>
                <a:gd name="T23" fmla="*/ 609 h 629"/>
                <a:gd name="T24" fmla="*/ 87 w 1455"/>
                <a:gd name="T25" fmla="*/ 626 h 629"/>
                <a:gd name="T26" fmla="*/ 109 w 1455"/>
                <a:gd name="T27" fmla="*/ 626 h 629"/>
                <a:gd name="T28" fmla="*/ 141 w 1455"/>
                <a:gd name="T29" fmla="*/ 609 h 629"/>
                <a:gd name="T30" fmla="*/ 210 w 1455"/>
                <a:gd name="T31" fmla="*/ 541 h 629"/>
                <a:gd name="T32" fmla="*/ 296 w 1455"/>
                <a:gd name="T33" fmla="*/ 455 h 629"/>
                <a:gd name="T34" fmla="*/ 484 w 1455"/>
                <a:gd name="T35" fmla="*/ 267 h 629"/>
                <a:gd name="T36" fmla="*/ 571 w 1455"/>
                <a:gd name="T37" fmla="*/ 267 h 629"/>
                <a:gd name="T38" fmla="*/ 759 w 1455"/>
                <a:gd name="T39" fmla="*/ 455 h 629"/>
                <a:gd name="T40" fmla="*/ 845 w 1455"/>
                <a:gd name="T41" fmla="*/ 541 h 629"/>
                <a:gd name="T42" fmla="*/ 913 w 1455"/>
                <a:gd name="T43" fmla="*/ 609 h 629"/>
                <a:gd name="T44" fmla="*/ 946 w 1455"/>
                <a:gd name="T45" fmla="*/ 626 h 629"/>
                <a:gd name="T46" fmla="*/ 968 w 1455"/>
                <a:gd name="T47" fmla="*/ 626 h 629"/>
                <a:gd name="T48" fmla="*/ 1000 w 1455"/>
                <a:gd name="T49" fmla="*/ 609 h 629"/>
                <a:gd name="T50" fmla="*/ 1035 w 1455"/>
                <a:gd name="T51" fmla="*/ 575 h 629"/>
                <a:gd name="T52" fmla="*/ 1052 w 1455"/>
                <a:gd name="T53" fmla="*/ 541 h 629"/>
                <a:gd name="T54" fmla="*/ 1035 w 1455"/>
                <a:gd name="T55" fmla="*/ 488 h 629"/>
                <a:gd name="T56" fmla="*/ 1001 w 1455"/>
                <a:gd name="T57" fmla="*/ 455 h 629"/>
                <a:gd name="T58" fmla="*/ 982 w 1455"/>
                <a:gd name="T59" fmla="*/ 435 h 629"/>
                <a:gd name="T60" fmla="*/ 1059 w 1455"/>
                <a:gd name="T61" fmla="*/ 358 h 629"/>
                <a:gd name="T62" fmla="*/ 1156 w 1455"/>
                <a:gd name="T63" fmla="*/ 455 h 629"/>
                <a:gd name="T64" fmla="*/ 1241 w 1455"/>
                <a:gd name="T65" fmla="*/ 541 h 629"/>
                <a:gd name="T66" fmla="*/ 1310 w 1455"/>
                <a:gd name="T67" fmla="*/ 609 h 629"/>
                <a:gd name="T68" fmla="*/ 1341 w 1455"/>
                <a:gd name="T69" fmla="*/ 626 h 629"/>
                <a:gd name="T70" fmla="*/ 1384 w 1455"/>
                <a:gd name="T71" fmla="*/ 619 h 629"/>
                <a:gd name="T72" fmla="*/ 1397 w 1455"/>
                <a:gd name="T73" fmla="*/ 609 h 629"/>
                <a:gd name="T74" fmla="*/ 1431 w 1455"/>
                <a:gd name="T75" fmla="*/ 575 h 629"/>
                <a:gd name="T76" fmla="*/ 1436 w 1455"/>
                <a:gd name="T77" fmla="*/ 493 h 629"/>
                <a:gd name="T78" fmla="*/ 1431 w 1455"/>
                <a:gd name="T79" fmla="*/ 488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55" h="629">
                  <a:moveTo>
                    <a:pt x="1431" y="488"/>
                  </a:moveTo>
                  <a:cubicBezTo>
                    <a:pt x="1375" y="432"/>
                    <a:pt x="1375" y="432"/>
                    <a:pt x="1375" y="432"/>
                  </a:cubicBezTo>
                  <a:cubicBezTo>
                    <a:pt x="1102" y="159"/>
                    <a:pt x="1102" y="159"/>
                    <a:pt x="1102" y="159"/>
                  </a:cubicBezTo>
                  <a:cubicBezTo>
                    <a:pt x="1078" y="135"/>
                    <a:pt x="1039" y="135"/>
                    <a:pt x="1015" y="159"/>
                  </a:cubicBezTo>
                  <a:cubicBezTo>
                    <a:pt x="860" y="314"/>
                    <a:pt x="860" y="314"/>
                    <a:pt x="860" y="314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47" y="0"/>
                    <a:pt x="508" y="0"/>
                    <a:pt x="484" y="24"/>
                  </a:cubicBezTo>
                  <a:cubicBezTo>
                    <a:pt x="53" y="455"/>
                    <a:pt x="53" y="455"/>
                    <a:pt x="53" y="455"/>
                  </a:cubicBezTo>
                  <a:cubicBezTo>
                    <a:pt x="20" y="488"/>
                    <a:pt x="20" y="488"/>
                    <a:pt x="20" y="488"/>
                  </a:cubicBezTo>
                  <a:cubicBezTo>
                    <a:pt x="6" y="503"/>
                    <a:pt x="0" y="522"/>
                    <a:pt x="3" y="541"/>
                  </a:cubicBezTo>
                  <a:cubicBezTo>
                    <a:pt x="5" y="553"/>
                    <a:pt x="10" y="565"/>
                    <a:pt x="20" y="575"/>
                  </a:cubicBezTo>
                  <a:cubicBezTo>
                    <a:pt x="55" y="609"/>
                    <a:pt x="55" y="609"/>
                    <a:pt x="55" y="609"/>
                  </a:cubicBezTo>
                  <a:cubicBezTo>
                    <a:pt x="64" y="619"/>
                    <a:pt x="75" y="624"/>
                    <a:pt x="87" y="626"/>
                  </a:cubicBezTo>
                  <a:cubicBezTo>
                    <a:pt x="94" y="628"/>
                    <a:pt x="102" y="628"/>
                    <a:pt x="109" y="626"/>
                  </a:cubicBezTo>
                  <a:cubicBezTo>
                    <a:pt x="121" y="624"/>
                    <a:pt x="132" y="619"/>
                    <a:pt x="141" y="609"/>
                  </a:cubicBezTo>
                  <a:cubicBezTo>
                    <a:pt x="210" y="541"/>
                    <a:pt x="210" y="541"/>
                    <a:pt x="210" y="541"/>
                  </a:cubicBezTo>
                  <a:cubicBezTo>
                    <a:pt x="296" y="455"/>
                    <a:pt x="296" y="455"/>
                    <a:pt x="296" y="455"/>
                  </a:cubicBezTo>
                  <a:cubicBezTo>
                    <a:pt x="484" y="267"/>
                    <a:pt x="484" y="267"/>
                    <a:pt x="484" y="267"/>
                  </a:cubicBezTo>
                  <a:cubicBezTo>
                    <a:pt x="508" y="243"/>
                    <a:pt x="547" y="243"/>
                    <a:pt x="571" y="267"/>
                  </a:cubicBezTo>
                  <a:cubicBezTo>
                    <a:pt x="759" y="455"/>
                    <a:pt x="759" y="455"/>
                    <a:pt x="759" y="455"/>
                  </a:cubicBezTo>
                  <a:cubicBezTo>
                    <a:pt x="845" y="541"/>
                    <a:pt x="845" y="541"/>
                    <a:pt x="845" y="541"/>
                  </a:cubicBezTo>
                  <a:cubicBezTo>
                    <a:pt x="913" y="609"/>
                    <a:pt x="913" y="609"/>
                    <a:pt x="913" y="609"/>
                  </a:cubicBezTo>
                  <a:cubicBezTo>
                    <a:pt x="923" y="619"/>
                    <a:pt x="934" y="624"/>
                    <a:pt x="946" y="626"/>
                  </a:cubicBezTo>
                  <a:cubicBezTo>
                    <a:pt x="953" y="628"/>
                    <a:pt x="960" y="628"/>
                    <a:pt x="968" y="626"/>
                  </a:cubicBezTo>
                  <a:cubicBezTo>
                    <a:pt x="980" y="624"/>
                    <a:pt x="991" y="619"/>
                    <a:pt x="1000" y="609"/>
                  </a:cubicBezTo>
                  <a:cubicBezTo>
                    <a:pt x="1035" y="575"/>
                    <a:pt x="1035" y="575"/>
                    <a:pt x="1035" y="575"/>
                  </a:cubicBezTo>
                  <a:cubicBezTo>
                    <a:pt x="1044" y="565"/>
                    <a:pt x="1050" y="553"/>
                    <a:pt x="1052" y="541"/>
                  </a:cubicBezTo>
                  <a:cubicBezTo>
                    <a:pt x="1055" y="522"/>
                    <a:pt x="1049" y="503"/>
                    <a:pt x="1035" y="488"/>
                  </a:cubicBezTo>
                  <a:cubicBezTo>
                    <a:pt x="1001" y="455"/>
                    <a:pt x="1001" y="455"/>
                    <a:pt x="1001" y="455"/>
                  </a:cubicBezTo>
                  <a:cubicBezTo>
                    <a:pt x="982" y="435"/>
                    <a:pt x="982" y="435"/>
                    <a:pt x="982" y="435"/>
                  </a:cubicBezTo>
                  <a:cubicBezTo>
                    <a:pt x="1059" y="358"/>
                    <a:pt x="1059" y="358"/>
                    <a:pt x="1059" y="358"/>
                  </a:cubicBezTo>
                  <a:cubicBezTo>
                    <a:pt x="1156" y="455"/>
                    <a:pt x="1156" y="455"/>
                    <a:pt x="1156" y="455"/>
                  </a:cubicBezTo>
                  <a:cubicBezTo>
                    <a:pt x="1241" y="541"/>
                    <a:pt x="1241" y="541"/>
                    <a:pt x="1241" y="541"/>
                  </a:cubicBezTo>
                  <a:cubicBezTo>
                    <a:pt x="1310" y="609"/>
                    <a:pt x="1310" y="609"/>
                    <a:pt x="1310" y="609"/>
                  </a:cubicBezTo>
                  <a:cubicBezTo>
                    <a:pt x="1319" y="618"/>
                    <a:pt x="1329" y="624"/>
                    <a:pt x="1341" y="626"/>
                  </a:cubicBezTo>
                  <a:cubicBezTo>
                    <a:pt x="1355" y="629"/>
                    <a:pt x="1371" y="627"/>
                    <a:pt x="1384" y="619"/>
                  </a:cubicBezTo>
                  <a:cubicBezTo>
                    <a:pt x="1388" y="617"/>
                    <a:pt x="1393" y="613"/>
                    <a:pt x="1397" y="609"/>
                  </a:cubicBezTo>
                  <a:cubicBezTo>
                    <a:pt x="1431" y="575"/>
                    <a:pt x="1431" y="575"/>
                    <a:pt x="1431" y="575"/>
                  </a:cubicBezTo>
                  <a:cubicBezTo>
                    <a:pt x="1454" y="552"/>
                    <a:pt x="1455" y="517"/>
                    <a:pt x="1436" y="493"/>
                  </a:cubicBezTo>
                  <a:cubicBezTo>
                    <a:pt x="1434" y="491"/>
                    <a:pt x="1433" y="490"/>
                    <a:pt x="1431" y="4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585" y="334"/>
              <a:ext cx="1050" cy="450"/>
            </a:xfrm>
            <a:custGeom>
              <a:avLst/>
              <a:gdLst>
                <a:gd name="T0" fmla="*/ 947 w 1460"/>
                <a:gd name="T1" fmla="*/ 624 h 626"/>
                <a:gd name="T2" fmla="*/ 571 w 1460"/>
                <a:gd name="T3" fmla="*/ 264 h 626"/>
                <a:gd name="T4" fmla="*/ 487 w 1460"/>
                <a:gd name="T5" fmla="*/ 264 h 626"/>
                <a:gd name="T6" fmla="*/ 111 w 1460"/>
                <a:gd name="T7" fmla="*/ 624 h 626"/>
                <a:gd name="T8" fmla="*/ 55 w 1460"/>
                <a:gd name="T9" fmla="*/ 607 h 626"/>
                <a:gd name="T10" fmla="*/ 3 w 1460"/>
                <a:gd name="T11" fmla="*/ 537 h 626"/>
                <a:gd name="T12" fmla="*/ 485 w 1460"/>
                <a:gd name="T13" fmla="*/ 19 h 626"/>
                <a:gd name="T14" fmla="*/ 574 w 1460"/>
                <a:gd name="T15" fmla="*/ 19 h 626"/>
                <a:gd name="T16" fmla="*/ 1016 w 1460"/>
                <a:gd name="T17" fmla="*/ 153 h 626"/>
                <a:gd name="T18" fmla="*/ 1105 w 1460"/>
                <a:gd name="T19" fmla="*/ 153 h 626"/>
                <a:gd name="T20" fmla="*/ 1439 w 1460"/>
                <a:gd name="T21" fmla="*/ 488 h 626"/>
                <a:gd name="T22" fmla="*/ 1400 w 1460"/>
                <a:gd name="T23" fmla="*/ 607 h 626"/>
                <a:gd name="T24" fmla="*/ 1356 w 1460"/>
                <a:gd name="T25" fmla="*/ 625 h 626"/>
                <a:gd name="T26" fmla="*/ 1342 w 1460"/>
                <a:gd name="T27" fmla="*/ 624 h 626"/>
                <a:gd name="T28" fmla="*/ 1061 w 1460"/>
                <a:gd name="T29" fmla="*/ 357 h 626"/>
                <a:gd name="T30" fmla="*/ 1038 w 1460"/>
                <a:gd name="T31" fmla="*/ 483 h 626"/>
                <a:gd name="T32" fmla="*/ 1038 w 1460"/>
                <a:gd name="T33" fmla="*/ 572 h 626"/>
                <a:gd name="T34" fmla="*/ 970 w 1460"/>
                <a:gd name="T35" fmla="*/ 624 h 626"/>
                <a:gd name="T36" fmla="*/ 529 w 1460"/>
                <a:gd name="T37" fmla="*/ 243 h 626"/>
                <a:gd name="T38" fmla="*/ 917 w 1460"/>
                <a:gd name="T39" fmla="*/ 604 h 626"/>
                <a:gd name="T40" fmla="*/ 969 w 1460"/>
                <a:gd name="T41" fmla="*/ 620 h 626"/>
                <a:gd name="T42" fmla="*/ 1035 w 1460"/>
                <a:gd name="T43" fmla="*/ 569 h 626"/>
                <a:gd name="T44" fmla="*/ 1035 w 1460"/>
                <a:gd name="T45" fmla="*/ 486 h 626"/>
                <a:gd name="T46" fmla="*/ 1061 w 1460"/>
                <a:gd name="T47" fmla="*/ 351 h 626"/>
                <a:gd name="T48" fmla="*/ 1343 w 1460"/>
                <a:gd name="T49" fmla="*/ 620 h 626"/>
                <a:gd name="T50" fmla="*/ 1397 w 1460"/>
                <a:gd name="T51" fmla="*/ 604 h 626"/>
                <a:gd name="T52" fmla="*/ 1436 w 1460"/>
                <a:gd name="T53" fmla="*/ 490 h 626"/>
                <a:gd name="T54" fmla="*/ 1103 w 1460"/>
                <a:gd name="T55" fmla="*/ 156 h 626"/>
                <a:gd name="T56" fmla="*/ 1019 w 1460"/>
                <a:gd name="T57" fmla="*/ 156 h 626"/>
                <a:gd name="T58" fmla="*/ 571 w 1460"/>
                <a:gd name="T59" fmla="*/ 22 h 626"/>
                <a:gd name="T60" fmla="*/ 487 w 1460"/>
                <a:gd name="T61" fmla="*/ 22 h 626"/>
                <a:gd name="T62" fmla="*/ 7 w 1460"/>
                <a:gd name="T63" fmla="*/ 536 h 626"/>
                <a:gd name="T64" fmla="*/ 58 w 1460"/>
                <a:gd name="T65" fmla="*/ 604 h 626"/>
                <a:gd name="T66" fmla="*/ 111 w 1460"/>
                <a:gd name="T67" fmla="*/ 620 h 626"/>
                <a:gd name="T68" fmla="*/ 485 w 1460"/>
                <a:gd name="T69" fmla="*/ 261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0" h="626">
                  <a:moveTo>
                    <a:pt x="959" y="625"/>
                  </a:moveTo>
                  <a:cubicBezTo>
                    <a:pt x="955" y="625"/>
                    <a:pt x="951" y="625"/>
                    <a:pt x="947" y="624"/>
                  </a:cubicBezTo>
                  <a:cubicBezTo>
                    <a:pt x="935" y="622"/>
                    <a:pt x="923" y="616"/>
                    <a:pt x="914" y="607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0" y="253"/>
                    <a:pt x="545" y="247"/>
                    <a:pt x="529" y="247"/>
                  </a:cubicBezTo>
                  <a:cubicBezTo>
                    <a:pt x="513" y="247"/>
                    <a:pt x="499" y="253"/>
                    <a:pt x="487" y="264"/>
                  </a:cubicBezTo>
                  <a:cubicBezTo>
                    <a:pt x="144" y="607"/>
                    <a:pt x="144" y="607"/>
                    <a:pt x="144" y="607"/>
                  </a:cubicBezTo>
                  <a:cubicBezTo>
                    <a:pt x="135" y="616"/>
                    <a:pt x="124" y="622"/>
                    <a:pt x="111" y="624"/>
                  </a:cubicBezTo>
                  <a:cubicBezTo>
                    <a:pt x="104" y="626"/>
                    <a:pt x="96" y="626"/>
                    <a:pt x="88" y="624"/>
                  </a:cubicBezTo>
                  <a:cubicBezTo>
                    <a:pt x="76" y="622"/>
                    <a:pt x="64" y="616"/>
                    <a:pt x="55" y="607"/>
                  </a:cubicBezTo>
                  <a:cubicBezTo>
                    <a:pt x="20" y="572"/>
                    <a:pt x="20" y="572"/>
                    <a:pt x="20" y="572"/>
                  </a:cubicBezTo>
                  <a:cubicBezTo>
                    <a:pt x="11" y="563"/>
                    <a:pt x="5" y="550"/>
                    <a:pt x="3" y="537"/>
                  </a:cubicBezTo>
                  <a:cubicBezTo>
                    <a:pt x="0" y="517"/>
                    <a:pt x="6" y="497"/>
                    <a:pt x="20" y="483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97" y="7"/>
                    <a:pt x="512" y="0"/>
                    <a:pt x="529" y="0"/>
                  </a:cubicBezTo>
                  <a:cubicBezTo>
                    <a:pt x="546" y="0"/>
                    <a:pt x="562" y="7"/>
                    <a:pt x="574" y="19"/>
                  </a:cubicBezTo>
                  <a:cubicBezTo>
                    <a:pt x="862" y="307"/>
                    <a:pt x="862" y="307"/>
                    <a:pt x="862" y="307"/>
                  </a:cubicBezTo>
                  <a:cubicBezTo>
                    <a:pt x="1016" y="153"/>
                    <a:pt x="1016" y="153"/>
                    <a:pt x="1016" y="153"/>
                  </a:cubicBezTo>
                  <a:cubicBezTo>
                    <a:pt x="1028" y="142"/>
                    <a:pt x="1044" y="135"/>
                    <a:pt x="1061" y="135"/>
                  </a:cubicBezTo>
                  <a:cubicBezTo>
                    <a:pt x="1078" y="135"/>
                    <a:pt x="1094" y="142"/>
                    <a:pt x="1105" y="153"/>
                  </a:cubicBezTo>
                  <a:cubicBezTo>
                    <a:pt x="1435" y="483"/>
                    <a:pt x="1435" y="483"/>
                    <a:pt x="1435" y="483"/>
                  </a:cubicBezTo>
                  <a:cubicBezTo>
                    <a:pt x="1436" y="484"/>
                    <a:pt x="1438" y="486"/>
                    <a:pt x="1439" y="488"/>
                  </a:cubicBezTo>
                  <a:cubicBezTo>
                    <a:pt x="1460" y="513"/>
                    <a:pt x="1458" y="549"/>
                    <a:pt x="1435" y="572"/>
                  </a:cubicBezTo>
                  <a:cubicBezTo>
                    <a:pt x="1400" y="607"/>
                    <a:pt x="1400" y="607"/>
                    <a:pt x="1400" y="607"/>
                  </a:cubicBezTo>
                  <a:cubicBezTo>
                    <a:pt x="1396" y="611"/>
                    <a:pt x="1392" y="614"/>
                    <a:pt x="1387" y="617"/>
                  </a:cubicBezTo>
                  <a:cubicBezTo>
                    <a:pt x="1377" y="622"/>
                    <a:pt x="1366" y="625"/>
                    <a:pt x="1356" y="625"/>
                  </a:cubicBezTo>
                  <a:cubicBezTo>
                    <a:pt x="1356" y="625"/>
                    <a:pt x="1356" y="625"/>
                    <a:pt x="1356" y="625"/>
                  </a:cubicBezTo>
                  <a:cubicBezTo>
                    <a:pt x="1351" y="625"/>
                    <a:pt x="1347" y="625"/>
                    <a:pt x="1342" y="624"/>
                  </a:cubicBezTo>
                  <a:cubicBezTo>
                    <a:pt x="1330" y="621"/>
                    <a:pt x="1319" y="615"/>
                    <a:pt x="1311" y="607"/>
                  </a:cubicBezTo>
                  <a:cubicBezTo>
                    <a:pt x="1061" y="357"/>
                    <a:pt x="1061" y="357"/>
                    <a:pt x="1061" y="357"/>
                  </a:cubicBezTo>
                  <a:cubicBezTo>
                    <a:pt x="986" y="431"/>
                    <a:pt x="986" y="431"/>
                    <a:pt x="986" y="431"/>
                  </a:cubicBezTo>
                  <a:cubicBezTo>
                    <a:pt x="1038" y="483"/>
                    <a:pt x="1038" y="483"/>
                    <a:pt x="1038" y="483"/>
                  </a:cubicBezTo>
                  <a:cubicBezTo>
                    <a:pt x="1052" y="497"/>
                    <a:pt x="1059" y="517"/>
                    <a:pt x="1056" y="537"/>
                  </a:cubicBezTo>
                  <a:cubicBezTo>
                    <a:pt x="1054" y="550"/>
                    <a:pt x="1048" y="563"/>
                    <a:pt x="1038" y="572"/>
                  </a:cubicBezTo>
                  <a:cubicBezTo>
                    <a:pt x="1003" y="607"/>
                    <a:pt x="1003" y="607"/>
                    <a:pt x="1003" y="607"/>
                  </a:cubicBezTo>
                  <a:cubicBezTo>
                    <a:pt x="994" y="616"/>
                    <a:pt x="983" y="622"/>
                    <a:pt x="970" y="624"/>
                  </a:cubicBezTo>
                  <a:cubicBezTo>
                    <a:pt x="966" y="625"/>
                    <a:pt x="963" y="625"/>
                    <a:pt x="959" y="625"/>
                  </a:cubicBezTo>
                  <a:close/>
                  <a:moveTo>
                    <a:pt x="529" y="243"/>
                  </a:moveTo>
                  <a:cubicBezTo>
                    <a:pt x="546" y="243"/>
                    <a:pt x="562" y="249"/>
                    <a:pt x="574" y="261"/>
                  </a:cubicBezTo>
                  <a:cubicBezTo>
                    <a:pt x="917" y="604"/>
                    <a:pt x="917" y="604"/>
                    <a:pt x="917" y="604"/>
                  </a:cubicBezTo>
                  <a:cubicBezTo>
                    <a:pt x="925" y="613"/>
                    <a:pt x="936" y="618"/>
                    <a:pt x="948" y="620"/>
                  </a:cubicBezTo>
                  <a:cubicBezTo>
                    <a:pt x="955" y="622"/>
                    <a:pt x="962" y="622"/>
                    <a:pt x="969" y="620"/>
                  </a:cubicBezTo>
                  <a:cubicBezTo>
                    <a:pt x="981" y="618"/>
                    <a:pt x="992" y="613"/>
                    <a:pt x="1001" y="604"/>
                  </a:cubicBezTo>
                  <a:cubicBezTo>
                    <a:pt x="1035" y="569"/>
                    <a:pt x="1035" y="569"/>
                    <a:pt x="1035" y="569"/>
                  </a:cubicBezTo>
                  <a:cubicBezTo>
                    <a:pt x="1044" y="560"/>
                    <a:pt x="1050" y="549"/>
                    <a:pt x="1052" y="536"/>
                  </a:cubicBezTo>
                  <a:cubicBezTo>
                    <a:pt x="1055" y="518"/>
                    <a:pt x="1048" y="499"/>
                    <a:pt x="1035" y="486"/>
                  </a:cubicBezTo>
                  <a:cubicBezTo>
                    <a:pt x="981" y="431"/>
                    <a:pt x="981" y="431"/>
                    <a:pt x="981" y="431"/>
                  </a:cubicBezTo>
                  <a:cubicBezTo>
                    <a:pt x="1061" y="351"/>
                    <a:pt x="1061" y="351"/>
                    <a:pt x="1061" y="351"/>
                  </a:cubicBezTo>
                  <a:cubicBezTo>
                    <a:pt x="1314" y="604"/>
                    <a:pt x="1314" y="604"/>
                    <a:pt x="1314" y="604"/>
                  </a:cubicBezTo>
                  <a:cubicBezTo>
                    <a:pt x="1322" y="612"/>
                    <a:pt x="1332" y="618"/>
                    <a:pt x="1343" y="620"/>
                  </a:cubicBezTo>
                  <a:cubicBezTo>
                    <a:pt x="1357" y="623"/>
                    <a:pt x="1372" y="621"/>
                    <a:pt x="1385" y="614"/>
                  </a:cubicBezTo>
                  <a:cubicBezTo>
                    <a:pt x="1389" y="611"/>
                    <a:pt x="1394" y="608"/>
                    <a:pt x="1397" y="604"/>
                  </a:cubicBezTo>
                  <a:cubicBezTo>
                    <a:pt x="1432" y="569"/>
                    <a:pt x="1432" y="569"/>
                    <a:pt x="1432" y="569"/>
                  </a:cubicBezTo>
                  <a:cubicBezTo>
                    <a:pt x="1454" y="548"/>
                    <a:pt x="1455" y="514"/>
                    <a:pt x="1436" y="490"/>
                  </a:cubicBezTo>
                  <a:cubicBezTo>
                    <a:pt x="1435" y="489"/>
                    <a:pt x="1433" y="487"/>
                    <a:pt x="1432" y="486"/>
                  </a:cubicBezTo>
                  <a:cubicBezTo>
                    <a:pt x="1103" y="156"/>
                    <a:pt x="1103" y="156"/>
                    <a:pt x="1103" y="156"/>
                  </a:cubicBezTo>
                  <a:cubicBezTo>
                    <a:pt x="1091" y="145"/>
                    <a:pt x="1077" y="139"/>
                    <a:pt x="1061" y="139"/>
                  </a:cubicBezTo>
                  <a:cubicBezTo>
                    <a:pt x="1045" y="139"/>
                    <a:pt x="1030" y="145"/>
                    <a:pt x="1019" y="156"/>
                  </a:cubicBezTo>
                  <a:cubicBezTo>
                    <a:pt x="862" y="313"/>
                    <a:pt x="862" y="313"/>
                    <a:pt x="862" y="313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60" y="10"/>
                    <a:pt x="545" y="4"/>
                    <a:pt x="529" y="4"/>
                  </a:cubicBezTo>
                  <a:cubicBezTo>
                    <a:pt x="513" y="4"/>
                    <a:pt x="499" y="10"/>
                    <a:pt x="487" y="22"/>
                  </a:cubicBezTo>
                  <a:cubicBezTo>
                    <a:pt x="23" y="486"/>
                    <a:pt x="23" y="486"/>
                    <a:pt x="23" y="486"/>
                  </a:cubicBezTo>
                  <a:cubicBezTo>
                    <a:pt x="10" y="499"/>
                    <a:pt x="4" y="518"/>
                    <a:pt x="7" y="536"/>
                  </a:cubicBezTo>
                  <a:cubicBezTo>
                    <a:pt x="9" y="549"/>
                    <a:pt x="14" y="560"/>
                    <a:pt x="23" y="569"/>
                  </a:cubicBezTo>
                  <a:cubicBezTo>
                    <a:pt x="58" y="604"/>
                    <a:pt x="58" y="604"/>
                    <a:pt x="58" y="604"/>
                  </a:cubicBezTo>
                  <a:cubicBezTo>
                    <a:pt x="66" y="613"/>
                    <a:pt x="77" y="618"/>
                    <a:pt x="89" y="620"/>
                  </a:cubicBezTo>
                  <a:cubicBezTo>
                    <a:pt x="96" y="622"/>
                    <a:pt x="103" y="622"/>
                    <a:pt x="111" y="620"/>
                  </a:cubicBezTo>
                  <a:cubicBezTo>
                    <a:pt x="122" y="618"/>
                    <a:pt x="133" y="613"/>
                    <a:pt x="142" y="604"/>
                  </a:cubicBezTo>
                  <a:cubicBezTo>
                    <a:pt x="485" y="261"/>
                    <a:pt x="485" y="261"/>
                    <a:pt x="485" y="261"/>
                  </a:cubicBezTo>
                  <a:cubicBezTo>
                    <a:pt x="497" y="249"/>
                    <a:pt x="512" y="243"/>
                    <a:pt x="529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1353" y="56"/>
              <a:ext cx="339" cy="339"/>
            </a:xfrm>
            <a:custGeom>
              <a:avLst/>
              <a:gdLst>
                <a:gd name="T0" fmla="*/ 322 w 472"/>
                <a:gd name="T1" fmla="*/ 16 h 472"/>
                <a:gd name="T2" fmla="*/ 236 w 472"/>
                <a:gd name="T3" fmla="*/ 0 h 472"/>
                <a:gd name="T4" fmla="*/ 0 w 472"/>
                <a:gd name="T5" fmla="*/ 236 h 472"/>
                <a:gd name="T6" fmla="*/ 236 w 472"/>
                <a:gd name="T7" fmla="*/ 472 h 472"/>
                <a:gd name="T8" fmla="*/ 322 w 472"/>
                <a:gd name="T9" fmla="*/ 456 h 472"/>
                <a:gd name="T10" fmla="*/ 408 w 472"/>
                <a:gd name="T11" fmla="*/ 398 h 472"/>
                <a:gd name="T12" fmla="*/ 472 w 472"/>
                <a:gd name="T13" fmla="*/ 236 h 472"/>
                <a:gd name="T14" fmla="*/ 408 w 472"/>
                <a:gd name="T15" fmla="*/ 74 h 472"/>
                <a:gd name="T16" fmla="*/ 322 w 472"/>
                <a:gd name="T17" fmla="*/ 16 h 472"/>
                <a:gd name="T18" fmla="*/ 236 w 472"/>
                <a:gd name="T19" fmla="*/ 301 h 472"/>
                <a:gd name="T20" fmla="*/ 171 w 472"/>
                <a:gd name="T21" fmla="*/ 236 h 472"/>
                <a:gd name="T22" fmla="*/ 236 w 472"/>
                <a:gd name="T23" fmla="*/ 171 h 472"/>
                <a:gd name="T24" fmla="*/ 301 w 472"/>
                <a:gd name="T25" fmla="*/ 236 h 472"/>
                <a:gd name="T26" fmla="*/ 236 w 472"/>
                <a:gd name="T27" fmla="*/ 30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2" h="472">
                  <a:moveTo>
                    <a:pt x="322" y="16"/>
                  </a:moveTo>
                  <a:cubicBezTo>
                    <a:pt x="296" y="6"/>
                    <a:pt x="267" y="0"/>
                    <a:pt x="236" y="0"/>
                  </a:cubicBezTo>
                  <a:cubicBezTo>
                    <a:pt x="106" y="0"/>
                    <a:pt x="0" y="106"/>
                    <a:pt x="0" y="236"/>
                  </a:cubicBezTo>
                  <a:cubicBezTo>
                    <a:pt x="0" y="366"/>
                    <a:pt x="106" y="472"/>
                    <a:pt x="236" y="472"/>
                  </a:cubicBezTo>
                  <a:cubicBezTo>
                    <a:pt x="267" y="472"/>
                    <a:pt x="296" y="466"/>
                    <a:pt x="322" y="456"/>
                  </a:cubicBezTo>
                  <a:cubicBezTo>
                    <a:pt x="355" y="443"/>
                    <a:pt x="384" y="423"/>
                    <a:pt x="408" y="398"/>
                  </a:cubicBezTo>
                  <a:cubicBezTo>
                    <a:pt x="448" y="356"/>
                    <a:pt x="472" y="299"/>
                    <a:pt x="472" y="236"/>
                  </a:cubicBezTo>
                  <a:cubicBezTo>
                    <a:pt x="472" y="173"/>
                    <a:pt x="448" y="116"/>
                    <a:pt x="408" y="74"/>
                  </a:cubicBezTo>
                  <a:cubicBezTo>
                    <a:pt x="384" y="49"/>
                    <a:pt x="355" y="29"/>
                    <a:pt x="322" y="16"/>
                  </a:cubicBezTo>
                  <a:close/>
                  <a:moveTo>
                    <a:pt x="236" y="301"/>
                  </a:moveTo>
                  <a:cubicBezTo>
                    <a:pt x="200" y="301"/>
                    <a:pt x="171" y="272"/>
                    <a:pt x="171" y="236"/>
                  </a:cubicBezTo>
                  <a:cubicBezTo>
                    <a:pt x="171" y="200"/>
                    <a:pt x="200" y="171"/>
                    <a:pt x="236" y="171"/>
                  </a:cubicBezTo>
                  <a:cubicBezTo>
                    <a:pt x="272" y="171"/>
                    <a:pt x="301" y="200"/>
                    <a:pt x="301" y="236"/>
                  </a:cubicBezTo>
                  <a:cubicBezTo>
                    <a:pt x="301" y="272"/>
                    <a:pt x="272" y="301"/>
                    <a:pt x="23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1352" y="55"/>
              <a:ext cx="342" cy="342"/>
            </a:xfrm>
            <a:custGeom>
              <a:avLst/>
              <a:gdLst>
                <a:gd name="T0" fmla="*/ 238 w 476"/>
                <a:gd name="T1" fmla="*/ 476 h 476"/>
                <a:gd name="T2" fmla="*/ 0 w 476"/>
                <a:gd name="T3" fmla="*/ 238 h 476"/>
                <a:gd name="T4" fmla="*/ 238 w 476"/>
                <a:gd name="T5" fmla="*/ 0 h 476"/>
                <a:gd name="T6" fmla="*/ 325 w 476"/>
                <a:gd name="T7" fmla="*/ 16 h 476"/>
                <a:gd name="T8" fmla="*/ 411 w 476"/>
                <a:gd name="T9" fmla="*/ 75 h 476"/>
                <a:gd name="T10" fmla="*/ 476 w 476"/>
                <a:gd name="T11" fmla="*/ 238 h 476"/>
                <a:gd name="T12" fmla="*/ 411 w 476"/>
                <a:gd name="T13" fmla="*/ 401 h 476"/>
                <a:gd name="T14" fmla="*/ 325 w 476"/>
                <a:gd name="T15" fmla="*/ 460 h 476"/>
                <a:gd name="T16" fmla="*/ 238 w 476"/>
                <a:gd name="T17" fmla="*/ 476 h 476"/>
                <a:gd name="T18" fmla="*/ 238 w 476"/>
                <a:gd name="T19" fmla="*/ 4 h 476"/>
                <a:gd name="T20" fmla="*/ 4 w 476"/>
                <a:gd name="T21" fmla="*/ 238 h 476"/>
                <a:gd name="T22" fmla="*/ 238 w 476"/>
                <a:gd name="T23" fmla="*/ 472 h 476"/>
                <a:gd name="T24" fmla="*/ 324 w 476"/>
                <a:gd name="T25" fmla="*/ 456 h 476"/>
                <a:gd name="T26" fmla="*/ 409 w 476"/>
                <a:gd name="T27" fmla="*/ 398 h 476"/>
                <a:gd name="T28" fmla="*/ 472 w 476"/>
                <a:gd name="T29" fmla="*/ 238 h 476"/>
                <a:gd name="T30" fmla="*/ 409 w 476"/>
                <a:gd name="T31" fmla="*/ 78 h 476"/>
                <a:gd name="T32" fmla="*/ 324 w 476"/>
                <a:gd name="T33" fmla="*/ 20 h 476"/>
                <a:gd name="T34" fmla="*/ 238 w 476"/>
                <a:gd name="T35" fmla="*/ 4 h 476"/>
                <a:gd name="T36" fmla="*/ 238 w 476"/>
                <a:gd name="T37" fmla="*/ 305 h 476"/>
                <a:gd name="T38" fmla="*/ 171 w 476"/>
                <a:gd name="T39" fmla="*/ 238 h 476"/>
                <a:gd name="T40" fmla="*/ 238 w 476"/>
                <a:gd name="T41" fmla="*/ 171 h 476"/>
                <a:gd name="T42" fmla="*/ 305 w 476"/>
                <a:gd name="T43" fmla="*/ 238 h 476"/>
                <a:gd name="T44" fmla="*/ 238 w 476"/>
                <a:gd name="T45" fmla="*/ 305 h 476"/>
                <a:gd name="T46" fmla="*/ 238 w 476"/>
                <a:gd name="T47" fmla="*/ 175 h 476"/>
                <a:gd name="T48" fmla="*/ 175 w 476"/>
                <a:gd name="T49" fmla="*/ 238 h 476"/>
                <a:gd name="T50" fmla="*/ 238 w 476"/>
                <a:gd name="T51" fmla="*/ 301 h 476"/>
                <a:gd name="T52" fmla="*/ 301 w 476"/>
                <a:gd name="T53" fmla="*/ 238 h 476"/>
                <a:gd name="T54" fmla="*/ 238 w 476"/>
                <a:gd name="T55" fmla="*/ 175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76" h="476">
                  <a:moveTo>
                    <a:pt x="238" y="476"/>
                  </a:moveTo>
                  <a:cubicBezTo>
                    <a:pt x="107" y="476"/>
                    <a:pt x="0" y="369"/>
                    <a:pt x="0" y="238"/>
                  </a:cubicBezTo>
                  <a:cubicBezTo>
                    <a:pt x="0" y="107"/>
                    <a:pt x="107" y="0"/>
                    <a:pt x="238" y="0"/>
                  </a:cubicBezTo>
                  <a:cubicBezTo>
                    <a:pt x="268" y="0"/>
                    <a:pt x="297" y="5"/>
                    <a:pt x="325" y="16"/>
                  </a:cubicBezTo>
                  <a:cubicBezTo>
                    <a:pt x="358" y="29"/>
                    <a:pt x="387" y="49"/>
                    <a:pt x="411" y="75"/>
                  </a:cubicBezTo>
                  <a:cubicBezTo>
                    <a:pt x="453" y="119"/>
                    <a:pt x="476" y="177"/>
                    <a:pt x="476" y="238"/>
                  </a:cubicBezTo>
                  <a:cubicBezTo>
                    <a:pt x="476" y="299"/>
                    <a:pt x="453" y="357"/>
                    <a:pt x="411" y="401"/>
                  </a:cubicBezTo>
                  <a:cubicBezTo>
                    <a:pt x="387" y="427"/>
                    <a:pt x="358" y="447"/>
                    <a:pt x="325" y="460"/>
                  </a:cubicBezTo>
                  <a:cubicBezTo>
                    <a:pt x="297" y="471"/>
                    <a:pt x="268" y="476"/>
                    <a:pt x="238" y="476"/>
                  </a:cubicBezTo>
                  <a:close/>
                  <a:moveTo>
                    <a:pt x="238" y="4"/>
                  </a:moveTo>
                  <a:cubicBezTo>
                    <a:pt x="109" y="4"/>
                    <a:pt x="4" y="109"/>
                    <a:pt x="4" y="238"/>
                  </a:cubicBezTo>
                  <a:cubicBezTo>
                    <a:pt x="4" y="367"/>
                    <a:pt x="109" y="472"/>
                    <a:pt x="238" y="472"/>
                  </a:cubicBezTo>
                  <a:cubicBezTo>
                    <a:pt x="268" y="472"/>
                    <a:pt x="296" y="467"/>
                    <a:pt x="324" y="456"/>
                  </a:cubicBezTo>
                  <a:cubicBezTo>
                    <a:pt x="356" y="443"/>
                    <a:pt x="385" y="424"/>
                    <a:pt x="409" y="398"/>
                  </a:cubicBezTo>
                  <a:cubicBezTo>
                    <a:pt x="450" y="355"/>
                    <a:pt x="472" y="298"/>
                    <a:pt x="472" y="238"/>
                  </a:cubicBezTo>
                  <a:cubicBezTo>
                    <a:pt x="472" y="178"/>
                    <a:pt x="450" y="121"/>
                    <a:pt x="409" y="78"/>
                  </a:cubicBezTo>
                  <a:cubicBezTo>
                    <a:pt x="385" y="52"/>
                    <a:pt x="356" y="33"/>
                    <a:pt x="324" y="20"/>
                  </a:cubicBezTo>
                  <a:cubicBezTo>
                    <a:pt x="296" y="9"/>
                    <a:pt x="268" y="4"/>
                    <a:pt x="238" y="4"/>
                  </a:cubicBezTo>
                  <a:close/>
                  <a:moveTo>
                    <a:pt x="238" y="305"/>
                  </a:moveTo>
                  <a:cubicBezTo>
                    <a:pt x="201" y="305"/>
                    <a:pt x="171" y="275"/>
                    <a:pt x="171" y="238"/>
                  </a:cubicBezTo>
                  <a:cubicBezTo>
                    <a:pt x="171" y="201"/>
                    <a:pt x="201" y="171"/>
                    <a:pt x="238" y="171"/>
                  </a:cubicBezTo>
                  <a:cubicBezTo>
                    <a:pt x="275" y="171"/>
                    <a:pt x="305" y="201"/>
                    <a:pt x="305" y="238"/>
                  </a:cubicBezTo>
                  <a:cubicBezTo>
                    <a:pt x="305" y="275"/>
                    <a:pt x="275" y="305"/>
                    <a:pt x="238" y="305"/>
                  </a:cubicBezTo>
                  <a:close/>
                  <a:moveTo>
                    <a:pt x="238" y="175"/>
                  </a:moveTo>
                  <a:cubicBezTo>
                    <a:pt x="204" y="175"/>
                    <a:pt x="175" y="203"/>
                    <a:pt x="175" y="238"/>
                  </a:cubicBezTo>
                  <a:cubicBezTo>
                    <a:pt x="175" y="273"/>
                    <a:pt x="204" y="301"/>
                    <a:pt x="238" y="301"/>
                  </a:cubicBezTo>
                  <a:cubicBezTo>
                    <a:pt x="273" y="301"/>
                    <a:pt x="301" y="273"/>
                    <a:pt x="301" y="238"/>
                  </a:cubicBezTo>
                  <a:cubicBezTo>
                    <a:pt x="301" y="203"/>
                    <a:pt x="273" y="175"/>
                    <a:pt x="238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办公环境</a:t>
            </a:r>
          </a:p>
        </p:txBody>
      </p:sp>
      <p:sp>
        <p:nvSpPr>
          <p:cNvPr id="3" name="矩形 2"/>
          <p:cNvSpPr/>
          <p:nvPr/>
        </p:nvSpPr>
        <p:spPr>
          <a:xfrm>
            <a:off x="-1" y="2261845"/>
            <a:ext cx="3083296" cy="2670938"/>
          </a:xfrm>
          <a:prstGeom prst="rect">
            <a:avLst/>
          </a:prstGeom>
          <a:blipFill>
            <a:blip r:embed="rId3"/>
            <a:stretch>
              <a:fillRect t="-38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169305" y="2261845"/>
            <a:ext cx="3083296" cy="2670938"/>
          </a:xfrm>
          <a:prstGeom prst="rect">
            <a:avLst/>
          </a:prstGeom>
          <a:blipFill>
            <a:blip r:embed="rId4"/>
            <a:stretch>
              <a:fillRect t="-38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338612" y="2261845"/>
            <a:ext cx="3083296" cy="2670938"/>
          </a:xfrm>
          <a:prstGeom prst="rect">
            <a:avLst/>
          </a:prstGeom>
          <a:blipFill>
            <a:blip r:embed="rId5"/>
            <a:stretch>
              <a:fillRect t="-38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507919" y="2261845"/>
            <a:ext cx="1291923" cy="844312"/>
          </a:xfrm>
          <a:prstGeom prst="rect">
            <a:avLst/>
          </a:prstGeom>
          <a:blipFill>
            <a:blip r:embed="rId6"/>
            <a:stretch>
              <a:fillRect t="-38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900077" y="2261845"/>
            <a:ext cx="1291923" cy="844312"/>
          </a:xfrm>
          <a:prstGeom prst="rect">
            <a:avLst/>
          </a:prstGeom>
          <a:blipFill>
            <a:blip r:embed="rId7"/>
            <a:stretch>
              <a:fillRect t="-38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507919" y="3175158"/>
            <a:ext cx="1291923" cy="844312"/>
          </a:xfrm>
          <a:prstGeom prst="rect">
            <a:avLst/>
          </a:prstGeom>
          <a:blipFill>
            <a:blip r:embed="rId8"/>
            <a:stretch>
              <a:fillRect t="-38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900077" y="3175158"/>
            <a:ext cx="1291923" cy="844312"/>
          </a:xfrm>
          <a:prstGeom prst="rect">
            <a:avLst/>
          </a:prstGeom>
          <a:blipFill>
            <a:blip r:embed="rId9"/>
            <a:stretch>
              <a:fillRect t="-38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9507919" y="4088471"/>
            <a:ext cx="1291923" cy="844312"/>
          </a:xfrm>
          <a:prstGeom prst="rect">
            <a:avLst/>
          </a:prstGeom>
          <a:blipFill>
            <a:blip r:embed="rId10"/>
            <a:stretch>
              <a:fillRect t="-38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0900077" y="4088471"/>
            <a:ext cx="1291923" cy="844312"/>
          </a:xfrm>
          <a:prstGeom prst="rect">
            <a:avLst/>
          </a:prstGeom>
          <a:blipFill>
            <a:blip r:embed="rId11"/>
            <a:stretch>
              <a:fillRect t="-38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-1" y="4932783"/>
            <a:ext cx="3083296" cy="528735"/>
          </a:xfrm>
          <a:prstGeom prst="rect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办公环境</a:t>
            </a:r>
          </a:p>
        </p:txBody>
      </p:sp>
      <p:sp>
        <p:nvSpPr>
          <p:cNvPr id="19" name="矩形 18"/>
          <p:cNvSpPr/>
          <p:nvPr/>
        </p:nvSpPr>
        <p:spPr>
          <a:xfrm>
            <a:off x="3169305" y="4932783"/>
            <a:ext cx="3083296" cy="528735"/>
          </a:xfrm>
          <a:prstGeom prst="rect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办公环境</a:t>
            </a:r>
          </a:p>
        </p:txBody>
      </p:sp>
      <p:sp>
        <p:nvSpPr>
          <p:cNvPr id="20" name="矩形 19"/>
          <p:cNvSpPr/>
          <p:nvPr/>
        </p:nvSpPr>
        <p:spPr>
          <a:xfrm>
            <a:off x="6338611" y="4932783"/>
            <a:ext cx="3083296" cy="528735"/>
          </a:xfrm>
          <a:prstGeom prst="rect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公司食堂</a:t>
            </a:r>
          </a:p>
        </p:txBody>
      </p:sp>
      <p:sp>
        <p:nvSpPr>
          <p:cNvPr id="21" name="矩形 20"/>
          <p:cNvSpPr/>
          <p:nvPr/>
        </p:nvSpPr>
        <p:spPr>
          <a:xfrm>
            <a:off x="9507916" y="4932783"/>
            <a:ext cx="2684084" cy="528735"/>
          </a:xfrm>
          <a:prstGeom prst="rect">
            <a:avLst/>
          </a:prstGeom>
          <a:solidFill>
            <a:srgbClr val="FFC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2">
                    <a:lumMod val="25000"/>
                  </a:schemeClr>
                </a:solidFill>
              </a:rPr>
              <a:t>食堂美食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团队活动</a:t>
            </a:r>
          </a:p>
        </p:txBody>
      </p:sp>
      <p:sp>
        <p:nvSpPr>
          <p:cNvPr id="3" name="矩形 2"/>
          <p:cNvSpPr/>
          <p:nvPr/>
        </p:nvSpPr>
        <p:spPr>
          <a:xfrm>
            <a:off x="6178918" y="1225985"/>
            <a:ext cx="2554941" cy="1606923"/>
          </a:xfrm>
          <a:prstGeom prst="rect">
            <a:avLst/>
          </a:prstGeom>
          <a:blipFill>
            <a:blip r:embed="rId3"/>
            <a:srcRect/>
            <a:stretch>
              <a:fillRect t="-42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794371" y="1225985"/>
            <a:ext cx="2554941" cy="1606923"/>
          </a:xfrm>
          <a:prstGeom prst="rect">
            <a:avLst/>
          </a:prstGeom>
          <a:blipFill>
            <a:blip r:embed="rId4"/>
            <a:srcRect/>
            <a:stretch>
              <a:fillRect t="-42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78918" y="2892456"/>
            <a:ext cx="2554941" cy="1606923"/>
          </a:xfrm>
          <a:prstGeom prst="rect">
            <a:avLst/>
          </a:prstGeom>
          <a:blipFill>
            <a:blip r:embed="rId5"/>
            <a:srcRect/>
            <a:stretch>
              <a:fillRect t="-3823"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794371" y="2892456"/>
            <a:ext cx="2554941" cy="1606923"/>
          </a:xfrm>
          <a:prstGeom prst="rect">
            <a:avLst/>
          </a:prstGeom>
          <a:blipFill>
            <a:blip r:embed="rId6"/>
            <a:srcRect/>
            <a:stretch>
              <a:fillRect t="-47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78918" y="4558927"/>
            <a:ext cx="2554941" cy="1606923"/>
          </a:xfrm>
          <a:prstGeom prst="rect">
            <a:avLst/>
          </a:prstGeom>
          <a:blipFill>
            <a:blip r:embed="rId7"/>
            <a:srcRect/>
            <a:stretch>
              <a:fillRect t="-47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94371" y="4558927"/>
            <a:ext cx="2554941" cy="1606923"/>
          </a:xfrm>
          <a:prstGeom prst="rect">
            <a:avLst/>
          </a:prstGeom>
          <a:blipFill>
            <a:blip r:embed="rId8"/>
            <a:srcRect/>
            <a:stretch>
              <a:fillRect t="-38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1391" y="1808163"/>
            <a:ext cx="5091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</a:t>
            </a:r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</a:rPr>
              <a:t>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8619" y="3976554"/>
            <a:ext cx="51040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 smtClean="0">
                <a:solidFill>
                  <a:schemeClr val="bg2">
                    <a:lumMod val="25000"/>
                  </a:schemeClr>
                </a:solidFill>
              </a:rPr>
              <a:t>Add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课堂培训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1808163"/>
            <a:ext cx="2966143" cy="212935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075286" y="1808163"/>
            <a:ext cx="2966143" cy="212935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150571" y="1808163"/>
            <a:ext cx="2966143" cy="212935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225857" y="1808163"/>
            <a:ext cx="2966143" cy="212935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27017" y="4609019"/>
            <a:ext cx="1063947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 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</a:rPr>
              <a:t>Add your text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sz="11500" dirty="0"/>
              <a:t>THANK YOU</a:t>
            </a:r>
            <a:endParaRPr lang="zh-CN" altLang="en-US" sz="11500" dirty="0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期待与你同行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700"/>
    </mc:Choice>
    <mc:Fallback xmlns="">
      <p:transition spd="slow" advClick="0" advTm="17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24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1586</Words>
  <Application>Microsoft Office PowerPoint</Application>
  <PresentationFormat>宽屏</PresentationFormat>
  <Paragraphs>207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</vt:lpstr>
      <vt:lpstr>微软雅黑</vt:lpstr>
      <vt:lpstr>微软雅黑 Light</vt:lpstr>
      <vt:lpstr>Agency FB</vt:lpstr>
      <vt:lpstr>Arial</vt:lpstr>
      <vt:lpstr>Calibri</vt:lpstr>
      <vt:lpstr>Calibri Light</vt:lpstr>
      <vt:lpstr>Office 主题​​</vt:lpstr>
      <vt:lpstr>创新型招聘广告ppt模板</vt:lpstr>
      <vt:lpstr>目录</vt:lpstr>
      <vt:lpstr>关于我们</vt:lpstr>
      <vt:lpstr>公司简介 </vt:lpstr>
      <vt:lpstr>公司简介 </vt:lpstr>
      <vt:lpstr>主营产品</vt:lpstr>
      <vt:lpstr>所获荣誉</vt:lpstr>
      <vt:lpstr>PowerPoint 演示文稿</vt:lpstr>
      <vt:lpstr>宣讲及申请流程</vt:lpstr>
      <vt:lpstr>宣讲行程</vt:lpstr>
      <vt:lpstr>申请流程</vt:lpstr>
      <vt:lpstr>校招职位</vt:lpstr>
      <vt:lpstr>文职类</vt:lpstr>
      <vt:lpstr>设计类</vt:lpstr>
      <vt:lpstr>其他职位</vt:lpstr>
      <vt:lpstr>公司影集</vt:lpstr>
      <vt:lpstr>办公环境</vt:lpstr>
      <vt:lpstr>团队活动</vt:lpstr>
      <vt:lpstr>课堂培训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4246</dc:title>
  <dc:creator/>
  <cp:lastModifiedBy/>
  <cp:revision>1</cp:revision>
  <dcterms:created xsi:type="dcterms:W3CDTF">2017-03-26T12:47:25Z</dcterms:created>
  <dcterms:modified xsi:type="dcterms:W3CDTF">2018-11-28T06:37:02Z</dcterms:modified>
</cp:coreProperties>
</file>