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3934" r:id="rId2"/>
    <p:sldId id="3936" r:id="rId3"/>
    <p:sldId id="3937" r:id="rId4"/>
    <p:sldId id="3910" r:id="rId5"/>
    <p:sldId id="3923" r:id="rId6"/>
    <p:sldId id="3922" r:id="rId7"/>
    <p:sldId id="3928" r:id="rId8"/>
    <p:sldId id="3938" r:id="rId9"/>
    <p:sldId id="3927" r:id="rId10"/>
    <p:sldId id="3924" r:id="rId11"/>
    <p:sldId id="3925" r:id="rId12"/>
    <p:sldId id="3931" r:id="rId13"/>
    <p:sldId id="3940" r:id="rId14"/>
    <p:sldId id="3912" r:id="rId15"/>
    <p:sldId id="3920" r:id="rId16"/>
    <p:sldId id="3911" r:id="rId17"/>
    <p:sldId id="3930" r:id="rId18"/>
    <p:sldId id="3939" r:id="rId19"/>
    <p:sldId id="3909" r:id="rId20"/>
    <p:sldId id="3933" r:id="rId21"/>
    <p:sldId id="3921" r:id="rId22"/>
    <p:sldId id="394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BA46"/>
    <a:srgbClr val="005490"/>
    <a:srgbClr val="57CE95"/>
    <a:srgbClr val="0B97F1"/>
    <a:srgbClr val="000000"/>
    <a:srgbClr val="341801"/>
    <a:srgbClr val="682F03"/>
    <a:srgbClr val="F08200"/>
    <a:srgbClr val="E91E21"/>
    <a:srgbClr val="01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3" autoAdjust="0"/>
    <p:restoredTop sz="95317" autoAdjust="0"/>
  </p:normalViewPr>
  <p:slideViewPr>
    <p:cSldViewPr>
      <p:cViewPr varScale="1">
        <p:scale>
          <a:sx n="86" d="100"/>
          <a:sy n="86" d="100"/>
        </p:scale>
        <p:origin x="174" y="78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289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991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512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271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948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677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560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423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33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956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608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74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699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996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15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882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017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91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537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589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8361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969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06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31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34617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1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057400" y="3025403"/>
            <a:ext cx="87439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护肤品公司宣传</a:t>
            </a:r>
            <a:r>
              <a:rPr lang="en-US" altLang="zh-CN" sz="54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54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4000" cap="all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817744" y="3778712"/>
            <a:ext cx="722326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>
                <a:solidFill>
                  <a:schemeClr val="accent1"/>
                </a:solidFill>
                <a:cs typeface="Arial" panose="020B0604020202020204" pitchFamily="34" charset="0"/>
              </a:rPr>
              <a:t>BUSINESS PLAN POWERPOINT</a:t>
            </a:r>
          </a:p>
        </p:txBody>
      </p:sp>
    </p:spTree>
    <p:extLst>
      <p:ext uri="{BB962C8B-B14F-4D97-AF65-F5344CB8AC3E}">
        <p14:creationId xmlns:p14="http://schemas.microsoft.com/office/powerpoint/2010/main" val="1572765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7054431" y="1539283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759427" y="1478798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7054431" y="2802499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759427" y="2742014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7054431" y="4065715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759427" y="4005230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7054431" y="5328931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759427" y="5268446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3189015" y="1719029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1341233" y="3277771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218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457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07" y="199"/>
            <a:ext cx="12857339" cy="7232253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07" y="199"/>
            <a:ext cx="6185363" cy="723225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17677" y="1496871"/>
            <a:ext cx="4696209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9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7" y="6774858"/>
            <a:ext cx="6185363" cy="457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717625" y="759157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717676" y="1450028"/>
            <a:ext cx="121403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Triangle 42"/>
          <p:cNvSpPr/>
          <p:nvPr/>
        </p:nvSpPr>
        <p:spPr>
          <a:xfrm rot="18900000">
            <a:off x="2728427" y="-363646"/>
            <a:ext cx="729923" cy="72769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37"/>
          <p:cNvGrpSpPr>
            <a:grpSpLocks/>
          </p:cNvGrpSpPr>
          <p:nvPr/>
        </p:nvGrpSpPr>
        <p:grpSpPr bwMode="auto">
          <a:xfrm>
            <a:off x="679290" y="2968995"/>
            <a:ext cx="4819270" cy="986623"/>
            <a:chOff x="466617" y="212055"/>
            <a:chExt cx="3428150" cy="723451"/>
          </a:xfrm>
        </p:grpSpPr>
        <p:sp>
          <p:nvSpPr>
            <p:cNvPr id="19474" name="TextBox 11"/>
            <p:cNvSpPr txBox="1">
              <a:spLocks noChangeArrowheads="1"/>
            </p:cNvSpPr>
            <p:nvPr/>
          </p:nvSpPr>
          <p:spPr bwMode="auto">
            <a:xfrm>
              <a:off x="1244845" y="254546"/>
              <a:ext cx="766271" cy="157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0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5" name="TextBox 12"/>
            <p:cNvSpPr txBox="1">
              <a:spLocks noChangeArrowheads="1"/>
            </p:cNvSpPr>
            <p:nvPr/>
          </p:nvSpPr>
          <p:spPr bwMode="auto">
            <a:xfrm>
              <a:off x="1244844" y="432351"/>
              <a:ext cx="2649923" cy="43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66617" y="212055"/>
              <a:ext cx="724056" cy="7234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15" name="Group 42"/>
          <p:cNvGrpSpPr>
            <a:grpSpLocks/>
          </p:cNvGrpSpPr>
          <p:nvPr/>
        </p:nvGrpSpPr>
        <p:grpSpPr bwMode="auto">
          <a:xfrm>
            <a:off x="679290" y="4265888"/>
            <a:ext cx="4819270" cy="986625"/>
            <a:chOff x="466617" y="211942"/>
            <a:chExt cx="3428150" cy="723561"/>
          </a:xfrm>
        </p:grpSpPr>
        <p:sp>
          <p:nvSpPr>
            <p:cNvPr id="19471" name="TextBox 15"/>
            <p:cNvSpPr txBox="1">
              <a:spLocks noChangeArrowheads="1"/>
            </p:cNvSpPr>
            <p:nvPr/>
          </p:nvSpPr>
          <p:spPr bwMode="auto">
            <a:xfrm>
              <a:off x="1244845" y="220967"/>
              <a:ext cx="766271" cy="15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2" name="TextBox 16"/>
            <p:cNvSpPr txBox="1">
              <a:spLocks noChangeArrowheads="1"/>
            </p:cNvSpPr>
            <p:nvPr/>
          </p:nvSpPr>
          <p:spPr bwMode="auto">
            <a:xfrm>
              <a:off x="1244844" y="432351"/>
              <a:ext cx="2649923" cy="439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66617" y="211942"/>
              <a:ext cx="724056" cy="7235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9" name="Group 47"/>
          <p:cNvGrpSpPr>
            <a:grpSpLocks/>
          </p:cNvGrpSpPr>
          <p:nvPr/>
        </p:nvGrpSpPr>
        <p:grpSpPr bwMode="auto">
          <a:xfrm>
            <a:off x="679290" y="5531533"/>
            <a:ext cx="4819270" cy="986622"/>
            <a:chOff x="466617" y="212055"/>
            <a:chExt cx="3428150" cy="723465"/>
          </a:xfrm>
        </p:grpSpPr>
        <p:sp>
          <p:nvSpPr>
            <p:cNvPr id="19468" name="TextBox 19"/>
            <p:cNvSpPr txBox="1">
              <a:spLocks noChangeArrowheads="1"/>
            </p:cNvSpPr>
            <p:nvPr/>
          </p:nvSpPr>
          <p:spPr bwMode="auto">
            <a:xfrm>
              <a:off x="1244845" y="244741"/>
              <a:ext cx="766271" cy="15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9" name="TextBox 21"/>
            <p:cNvSpPr txBox="1">
              <a:spLocks noChangeArrowheads="1"/>
            </p:cNvSpPr>
            <p:nvPr/>
          </p:nvSpPr>
          <p:spPr bwMode="auto">
            <a:xfrm>
              <a:off x="1244844" y="422546"/>
              <a:ext cx="2649923" cy="439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66617" y="212055"/>
              <a:ext cx="724056" cy="723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43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21" grpId="0"/>
      <p:bldP spid="39" grpId="0" animBg="1"/>
      <p:bldP spid="40" grpId="0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2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7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1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6337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61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78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1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2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9807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2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2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8780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84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1607874" y="202"/>
            <a:ext cx="9643004" cy="4122376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629" y="2642527"/>
            <a:ext cx="1965174" cy="4325088"/>
          </a:xfrm>
          <a:prstGeom prst="rect">
            <a:avLst/>
          </a:prstGeom>
        </p:spPr>
      </p:pic>
      <p:sp>
        <p:nvSpPr>
          <p:cNvPr id="56" name="Title 13"/>
          <p:cNvSpPr txBox="1">
            <a:spLocks/>
          </p:cNvSpPr>
          <p:nvPr/>
        </p:nvSpPr>
        <p:spPr>
          <a:xfrm>
            <a:off x="4705598" y="2464636"/>
            <a:ext cx="3262015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点击此处修改标题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4705598" y="3063736"/>
            <a:ext cx="4412644" cy="73789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762590" y="4355361"/>
            <a:ext cx="1181103" cy="1963545"/>
            <a:chOff x="3293349" y="3363389"/>
            <a:chExt cx="1119984" cy="1858679"/>
          </a:xfrm>
        </p:grpSpPr>
        <p:grpSp>
          <p:nvGrpSpPr>
            <p:cNvPr id="48" name="Group 47"/>
            <p:cNvGrpSpPr/>
            <p:nvPr/>
          </p:nvGrpSpPr>
          <p:grpSpPr>
            <a:xfrm>
              <a:off x="3559771" y="3363389"/>
              <a:ext cx="587140" cy="587140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23"/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3" name="Content Placeholder 2"/>
            <p:cNvSpPr txBox="1">
              <a:spLocks/>
            </p:cNvSpPr>
            <p:nvPr/>
          </p:nvSpPr>
          <p:spPr>
            <a:xfrm>
              <a:off x="3293349" y="4174339"/>
              <a:ext cx="1119984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366510" y="4366822"/>
            <a:ext cx="1120148" cy="1971354"/>
            <a:chOff x="4766526" y="3372697"/>
            <a:chExt cx="1062183" cy="1866072"/>
          </a:xfrm>
        </p:grpSpPr>
        <p:grpSp>
          <p:nvGrpSpPr>
            <p:cNvPr id="49" name="Group 48"/>
            <p:cNvGrpSpPr/>
            <p:nvPr/>
          </p:nvGrpSpPr>
          <p:grpSpPr>
            <a:xfrm>
              <a:off x="5004048" y="3372697"/>
              <a:ext cx="587140" cy="587140"/>
              <a:chOff x="5607375" y="3562825"/>
              <a:chExt cx="587140" cy="587140"/>
            </a:xfrm>
          </p:grpSpPr>
          <p:sp>
            <p:nvSpPr>
              <p:cNvPr id="15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4766526" y="4191040"/>
              <a:ext cx="1062183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909475" y="4366825"/>
            <a:ext cx="1211587" cy="1948146"/>
            <a:chOff x="6152258" y="3372697"/>
            <a:chExt cx="1148889" cy="1844102"/>
          </a:xfrm>
        </p:grpSpPr>
        <p:grpSp>
          <p:nvGrpSpPr>
            <p:cNvPr id="50" name="Group 49"/>
            <p:cNvGrpSpPr/>
            <p:nvPr/>
          </p:nvGrpSpPr>
          <p:grpSpPr>
            <a:xfrm>
              <a:off x="6433132" y="3372697"/>
              <a:ext cx="587140" cy="587140"/>
              <a:chOff x="6665323" y="3562825"/>
              <a:chExt cx="587140" cy="587140"/>
            </a:xfrm>
          </p:grpSpPr>
          <p:sp>
            <p:nvSpPr>
              <p:cNvPr id="18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Content Placeholder 2"/>
            <p:cNvSpPr txBox="1">
              <a:spLocks/>
            </p:cNvSpPr>
            <p:nvPr/>
          </p:nvSpPr>
          <p:spPr>
            <a:xfrm>
              <a:off x="6152258" y="4169071"/>
              <a:ext cx="1148889" cy="104772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543880" y="4370703"/>
            <a:ext cx="1150628" cy="1944267"/>
            <a:chOff x="7560390" y="3375849"/>
            <a:chExt cx="1091087" cy="1840431"/>
          </a:xfrm>
        </p:grpSpPr>
        <p:grpSp>
          <p:nvGrpSpPr>
            <p:cNvPr id="51" name="Group 50"/>
            <p:cNvGrpSpPr/>
            <p:nvPr/>
          </p:nvGrpSpPr>
          <p:grpSpPr>
            <a:xfrm>
              <a:off x="7812360" y="3375849"/>
              <a:ext cx="587140" cy="587140"/>
              <a:chOff x="7740352" y="3562825"/>
              <a:chExt cx="587140" cy="587140"/>
            </a:xfrm>
          </p:grpSpPr>
          <p:sp>
            <p:nvSpPr>
              <p:cNvPr id="42" name="Freeform 23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Content Placeholder 2"/>
            <p:cNvSpPr txBox="1">
              <a:spLocks/>
            </p:cNvSpPr>
            <p:nvPr/>
          </p:nvSpPr>
          <p:spPr>
            <a:xfrm>
              <a:off x="7560390" y="4168551"/>
              <a:ext cx="1091087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438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56" grpId="0"/>
          <p:bldP spid="57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56" grpId="0"/>
          <p:bldP spid="57" grpId="0" build="p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70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98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285359" y="622870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5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5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018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1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61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057400" y="2968253"/>
            <a:ext cx="87439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zh-CN" altLang="en-US" sz="8000" cap="all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133850" y="4680348"/>
            <a:ext cx="45910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3338049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9" grpId="1"/>
      <p:bldP spid="11" grpId="0"/>
      <p:bldP spid="1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商业融资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第一PPT，www.1ppt.com">
  <a:themeElements>
    <a:clrScheme name="自定义 6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CBA46"/>
      </a:accent1>
      <a:accent2>
        <a:srgbClr val="3F3F3F"/>
      </a:accent2>
      <a:accent3>
        <a:srgbClr val="5CBA46"/>
      </a:accent3>
      <a:accent4>
        <a:srgbClr val="3F3F3F"/>
      </a:accent4>
      <a:accent5>
        <a:srgbClr val="5CBA46"/>
      </a:accent5>
      <a:accent6>
        <a:srgbClr val="3F3F3F"/>
      </a:accent6>
      <a:hlink>
        <a:srgbClr val="5CBA46"/>
      </a:hlink>
      <a:folHlink>
        <a:srgbClr val="3F3F3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2992</Words>
  <Application>Microsoft Office PowerPoint</Application>
  <PresentationFormat>自定义</PresentationFormat>
  <Paragraphs>265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/>
  <cp:keywords>www.1ppt.com</cp:keywords>
  <dc:description>www.1ppt.com</dc:description>
  <cp:lastModifiedBy/>
  <cp:revision>1</cp:revision>
  <dcterms:created xsi:type="dcterms:W3CDTF">2016-11-15T16:39:18Z</dcterms:created>
  <dcterms:modified xsi:type="dcterms:W3CDTF">2020-03-05T02:11:20Z</dcterms:modified>
</cp:coreProperties>
</file>